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5" r:id="rId1"/>
  </p:sldMasterIdLst>
  <p:notesMasterIdLst>
    <p:notesMasterId r:id="rId33"/>
  </p:notesMasterIdLst>
  <p:sldIdLst>
    <p:sldId id="309" r:id="rId2"/>
    <p:sldId id="345" r:id="rId3"/>
    <p:sldId id="346" r:id="rId4"/>
    <p:sldId id="347" r:id="rId5"/>
    <p:sldId id="348" r:id="rId6"/>
    <p:sldId id="349" r:id="rId7"/>
    <p:sldId id="352" r:id="rId8"/>
    <p:sldId id="353" r:id="rId9"/>
    <p:sldId id="354" r:id="rId10"/>
    <p:sldId id="355" r:id="rId11"/>
    <p:sldId id="357" r:id="rId12"/>
    <p:sldId id="356" r:id="rId13"/>
    <p:sldId id="358" r:id="rId14"/>
    <p:sldId id="360" r:id="rId15"/>
    <p:sldId id="361" r:id="rId16"/>
    <p:sldId id="362" r:id="rId17"/>
    <p:sldId id="364" r:id="rId18"/>
    <p:sldId id="363" r:id="rId19"/>
    <p:sldId id="375" r:id="rId20"/>
    <p:sldId id="376" r:id="rId21"/>
    <p:sldId id="377" r:id="rId22"/>
    <p:sldId id="378" r:id="rId23"/>
    <p:sldId id="379" r:id="rId24"/>
    <p:sldId id="366" r:id="rId25"/>
    <p:sldId id="367" r:id="rId26"/>
    <p:sldId id="380" r:id="rId27"/>
    <p:sldId id="373" r:id="rId28"/>
    <p:sldId id="374" r:id="rId29"/>
    <p:sldId id="359" r:id="rId30"/>
    <p:sldId id="365" r:id="rId31"/>
    <p:sldId id="317"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0000FF"/>
    <a:srgbClr val="0099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23" autoAdjust="0"/>
    <p:restoredTop sz="95759" autoAdjust="0"/>
  </p:normalViewPr>
  <p:slideViewPr>
    <p:cSldViewPr snapToGrid="0" snapToObjects="1">
      <p:cViewPr varScale="1">
        <p:scale>
          <a:sx n="81" d="100"/>
          <a:sy n="81" d="100"/>
        </p:scale>
        <p:origin x="-108" y="-180"/>
      </p:cViewPr>
      <p:guideLst>
        <p:guide orient="horz" pos="2160"/>
        <p:guide pos="3840"/>
      </p:guideLst>
    </p:cSldViewPr>
  </p:slideViewPr>
  <p:outlineViewPr>
    <p:cViewPr>
      <p:scale>
        <a:sx n="33" d="100"/>
        <a:sy n="33" d="100"/>
      </p:scale>
      <p:origin x="0" y="-11706"/>
    </p:cViewPr>
  </p:outlineViewPr>
  <p:notesTextViewPr>
    <p:cViewPr>
      <p:scale>
        <a:sx n="1" d="1"/>
        <a:sy n="1" d="1"/>
      </p:scale>
      <p:origin x="0" y="0"/>
    </p:cViewPr>
  </p:notesTextViewPr>
  <p:notesViewPr>
    <p:cSldViewPr snapToGrid="0" snapToObjects="1">
      <p:cViewPr varScale="1">
        <p:scale>
          <a:sx n="48" d="100"/>
          <a:sy n="48" d="100"/>
        </p:scale>
        <p:origin x="2664" y="5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4052653351129014"/>
          <c:y val="4.0226639447183347E-2"/>
          <c:w val="0.59095675641179268"/>
          <c:h val="0.80741241583932444"/>
        </c:manualLayout>
      </c:layout>
      <c:scatterChart>
        <c:scatterStyle val="lineMarker"/>
        <c:varyColors val="0"/>
        <c:ser>
          <c:idx val="2"/>
          <c:order val="0"/>
          <c:tx>
            <c:strRef>
              <c:f>'injection time'!$J$46</c:f>
              <c:strCache>
                <c:ptCount val="1"/>
                <c:pt idx="0">
                  <c:v>I ring (A)</c:v>
                </c:pt>
              </c:strCache>
            </c:strRef>
          </c:tx>
          <c:spPr>
            <a:ln>
              <a:solidFill>
                <a:srgbClr val="7030A0"/>
              </a:solidFill>
            </a:ln>
          </c:spPr>
          <c:marker>
            <c:symbol val="none"/>
          </c:marker>
          <c:xVal>
            <c:numRef>
              <c:f>'injection time'!$C$47:$C$65</c:f>
              <c:numCache>
                <c:formatCode>General</c:formatCode>
                <c:ptCount val="19"/>
                <c:pt idx="0">
                  <c:v>3</c:v>
                </c:pt>
                <c:pt idx="1">
                  <c:v>3.08</c:v>
                </c:pt>
                <c:pt idx="2">
                  <c:v>3.27</c:v>
                </c:pt>
                <c:pt idx="3">
                  <c:v>3.27</c:v>
                </c:pt>
                <c:pt idx="4">
                  <c:v>3.7</c:v>
                </c:pt>
                <c:pt idx="5">
                  <c:v>4</c:v>
                </c:pt>
                <c:pt idx="6">
                  <c:v>4.5999999999999996</c:v>
                </c:pt>
                <c:pt idx="7">
                  <c:v>5.37</c:v>
                </c:pt>
                <c:pt idx="8">
                  <c:v>5.37</c:v>
                </c:pt>
                <c:pt idx="9">
                  <c:v>6</c:v>
                </c:pt>
                <c:pt idx="10">
                  <c:v>6.8819999999999997</c:v>
                </c:pt>
                <c:pt idx="11">
                  <c:v>7.4</c:v>
                </c:pt>
                <c:pt idx="12">
                  <c:v>7.4</c:v>
                </c:pt>
                <c:pt idx="13">
                  <c:v>8.4700000000000006</c:v>
                </c:pt>
                <c:pt idx="14">
                  <c:v>9.4499999999999993</c:v>
                </c:pt>
                <c:pt idx="15">
                  <c:v>9.4499999999999993</c:v>
                </c:pt>
                <c:pt idx="16">
                  <c:v>10</c:v>
                </c:pt>
                <c:pt idx="17">
                  <c:v>11</c:v>
                </c:pt>
                <c:pt idx="18">
                  <c:v>11.5</c:v>
                </c:pt>
              </c:numCache>
            </c:numRef>
          </c:xVal>
          <c:yVal>
            <c:numRef>
              <c:f>'injection time'!$J$47:$J$65</c:f>
              <c:numCache>
                <c:formatCode>General</c:formatCode>
                <c:ptCount val="19"/>
                <c:pt idx="0">
                  <c:v>3</c:v>
                </c:pt>
                <c:pt idx="1">
                  <c:v>3</c:v>
                </c:pt>
                <c:pt idx="2">
                  <c:v>3</c:v>
                </c:pt>
                <c:pt idx="3">
                  <c:v>3</c:v>
                </c:pt>
                <c:pt idx="4">
                  <c:v>3</c:v>
                </c:pt>
                <c:pt idx="5">
                  <c:v>3</c:v>
                </c:pt>
                <c:pt idx="6">
                  <c:v>3</c:v>
                </c:pt>
                <c:pt idx="7">
                  <c:v>3</c:v>
                </c:pt>
                <c:pt idx="8">
                  <c:v>3</c:v>
                </c:pt>
                <c:pt idx="9">
                  <c:v>3</c:v>
                </c:pt>
                <c:pt idx="10">
                  <c:v>3</c:v>
                </c:pt>
                <c:pt idx="11">
                  <c:v>2.2443375995978996</c:v>
                </c:pt>
                <c:pt idx="12">
                  <c:v>2.2443375995978996</c:v>
                </c:pt>
                <c:pt idx="13">
                  <c:v>1.3076196038365286</c:v>
                </c:pt>
                <c:pt idx="14">
                  <c:v>0.84389386607976957</c:v>
                </c:pt>
                <c:pt idx="15">
                  <c:v>0.84389386607976957</c:v>
                </c:pt>
                <c:pt idx="16">
                  <c:v>0.67300000000000004</c:v>
                </c:pt>
                <c:pt idx="17">
                  <c:v>0.45966805546069256</c:v>
                </c:pt>
                <c:pt idx="18">
                  <c:v>0.38478993428411135</c:v>
                </c:pt>
              </c:numCache>
            </c:numRef>
          </c:yVal>
          <c:smooth val="0"/>
          <c:extLst xmlns:c16r2="http://schemas.microsoft.com/office/drawing/2015/06/chart">
            <c:ext xmlns:c16="http://schemas.microsoft.com/office/drawing/2014/chart" uri="{C3380CC4-5D6E-409C-BE32-E72D297353CC}">
              <c16:uniqueId val="{00000000-DE36-E349-9065-B2B7DB685AF7}"/>
            </c:ext>
          </c:extLst>
        </c:ser>
        <c:ser>
          <c:idx val="0"/>
          <c:order val="1"/>
          <c:tx>
            <c:strRef>
              <c:f>'injection time'!$G$46</c:f>
              <c:strCache>
                <c:ptCount val="1"/>
                <c:pt idx="0">
                  <c:v>Iext pulsed with ffwd(mA)</c:v>
                </c:pt>
              </c:strCache>
            </c:strRef>
          </c:tx>
          <c:marker>
            <c:symbol val="none"/>
          </c:marker>
          <c:xVal>
            <c:numRef>
              <c:f>'injection time'!$C$47:$C$65</c:f>
              <c:numCache>
                <c:formatCode>General</c:formatCode>
                <c:ptCount val="19"/>
                <c:pt idx="0">
                  <c:v>3</c:v>
                </c:pt>
                <c:pt idx="1">
                  <c:v>3.08</c:v>
                </c:pt>
                <c:pt idx="2">
                  <c:v>3.27</c:v>
                </c:pt>
                <c:pt idx="3">
                  <c:v>3.27</c:v>
                </c:pt>
                <c:pt idx="4">
                  <c:v>3.7</c:v>
                </c:pt>
                <c:pt idx="5">
                  <c:v>4</c:v>
                </c:pt>
                <c:pt idx="6">
                  <c:v>4.5999999999999996</c:v>
                </c:pt>
                <c:pt idx="7">
                  <c:v>5.37</c:v>
                </c:pt>
                <c:pt idx="8">
                  <c:v>5.37</c:v>
                </c:pt>
                <c:pt idx="9">
                  <c:v>6</c:v>
                </c:pt>
                <c:pt idx="10">
                  <c:v>6.8819999999999997</c:v>
                </c:pt>
                <c:pt idx="11">
                  <c:v>7.4</c:v>
                </c:pt>
                <c:pt idx="12">
                  <c:v>7.4</c:v>
                </c:pt>
                <c:pt idx="13">
                  <c:v>8.4700000000000006</c:v>
                </c:pt>
                <c:pt idx="14">
                  <c:v>9.4499999999999993</c:v>
                </c:pt>
                <c:pt idx="15">
                  <c:v>9.4499999999999993</c:v>
                </c:pt>
                <c:pt idx="16">
                  <c:v>10</c:v>
                </c:pt>
                <c:pt idx="17">
                  <c:v>11</c:v>
                </c:pt>
                <c:pt idx="18">
                  <c:v>11.5</c:v>
                </c:pt>
              </c:numCache>
            </c:numRef>
          </c:xVal>
          <c:yVal>
            <c:numRef>
              <c:f>'injection time'!$G$47:$G$65</c:f>
              <c:numCache>
                <c:formatCode>General</c:formatCode>
                <c:ptCount val="19"/>
                <c:pt idx="0">
                  <c:v>2</c:v>
                </c:pt>
                <c:pt idx="1">
                  <c:v>2</c:v>
                </c:pt>
                <c:pt idx="2">
                  <c:v>2</c:v>
                </c:pt>
                <c:pt idx="3">
                  <c:v>2</c:v>
                </c:pt>
                <c:pt idx="4">
                  <c:v>2</c:v>
                </c:pt>
                <c:pt idx="5">
                  <c:v>2</c:v>
                </c:pt>
                <c:pt idx="6">
                  <c:v>2</c:v>
                </c:pt>
                <c:pt idx="7">
                  <c:v>2</c:v>
                </c:pt>
                <c:pt idx="8">
                  <c:v>2</c:v>
                </c:pt>
                <c:pt idx="9">
                  <c:v>2</c:v>
                </c:pt>
                <c:pt idx="10">
                  <c:v>2</c:v>
                </c:pt>
                <c:pt idx="11">
                  <c:v>2</c:v>
                </c:pt>
                <c:pt idx="12">
                  <c:v>2</c:v>
                </c:pt>
                <c:pt idx="13">
                  <c:v>2</c:v>
                </c:pt>
                <c:pt idx="14">
                  <c:v>2</c:v>
                </c:pt>
                <c:pt idx="15">
                  <c:v>2</c:v>
                </c:pt>
                <c:pt idx="16">
                  <c:v>2</c:v>
                </c:pt>
                <c:pt idx="17">
                  <c:v>2</c:v>
                </c:pt>
                <c:pt idx="18">
                  <c:v>2</c:v>
                </c:pt>
              </c:numCache>
            </c:numRef>
          </c:yVal>
          <c:smooth val="0"/>
          <c:extLst xmlns:c16r2="http://schemas.microsoft.com/office/drawing/2015/06/chart">
            <c:ext xmlns:c16="http://schemas.microsoft.com/office/drawing/2014/chart" uri="{C3380CC4-5D6E-409C-BE32-E72D297353CC}">
              <c16:uniqueId val="{00000001-DE36-E349-9065-B2B7DB685AF7}"/>
            </c:ext>
          </c:extLst>
        </c:ser>
        <c:dLbls>
          <c:showLegendKey val="0"/>
          <c:showVal val="0"/>
          <c:showCatName val="0"/>
          <c:showSerName val="0"/>
          <c:showPercent val="0"/>
          <c:showBubbleSize val="0"/>
        </c:dLbls>
        <c:axId val="142235520"/>
        <c:axId val="142245888"/>
      </c:scatterChart>
      <c:scatterChart>
        <c:scatterStyle val="lineMarker"/>
        <c:varyColors val="0"/>
        <c:ser>
          <c:idx val="1"/>
          <c:order val="2"/>
          <c:tx>
            <c:strRef>
              <c:f>'injection time'!$L$46</c:f>
              <c:strCache>
                <c:ptCount val="1"/>
                <c:pt idx="0">
                  <c:v>Tinj with ffwd (min)</c:v>
                </c:pt>
              </c:strCache>
            </c:strRef>
          </c:tx>
          <c:marker>
            <c:symbol val="none"/>
          </c:marker>
          <c:xVal>
            <c:numRef>
              <c:f>'injection time'!$C$47:$C$65</c:f>
              <c:numCache>
                <c:formatCode>General</c:formatCode>
                <c:ptCount val="19"/>
                <c:pt idx="0">
                  <c:v>3</c:v>
                </c:pt>
                <c:pt idx="1">
                  <c:v>3.08</c:v>
                </c:pt>
                <c:pt idx="2">
                  <c:v>3.27</c:v>
                </c:pt>
                <c:pt idx="3">
                  <c:v>3.27</c:v>
                </c:pt>
                <c:pt idx="4">
                  <c:v>3.7</c:v>
                </c:pt>
                <c:pt idx="5">
                  <c:v>4</c:v>
                </c:pt>
                <c:pt idx="6">
                  <c:v>4.5999999999999996</c:v>
                </c:pt>
                <c:pt idx="7">
                  <c:v>5.37</c:v>
                </c:pt>
                <c:pt idx="8">
                  <c:v>5.37</c:v>
                </c:pt>
                <c:pt idx="9">
                  <c:v>6</c:v>
                </c:pt>
                <c:pt idx="10">
                  <c:v>6.8819999999999997</c:v>
                </c:pt>
                <c:pt idx="11">
                  <c:v>7.4</c:v>
                </c:pt>
                <c:pt idx="12">
                  <c:v>7.4</c:v>
                </c:pt>
                <c:pt idx="13">
                  <c:v>8.4700000000000006</c:v>
                </c:pt>
                <c:pt idx="14">
                  <c:v>9.4499999999999993</c:v>
                </c:pt>
                <c:pt idx="15">
                  <c:v>9.4499999999999993</c:v>
                </c:pt>
                <c:pt idx="16">
                  <c:v>10</c:v>
                </c:pt>
                <c:pt idx="17">
                  <c:v>11</c:v>
                </c:pt>
                <c:pt idx="18">
                  <c:v>11.5</c:v>
                </c:pt>
              </c:numCache>
            </c:numRef>
          </c:xVal>
          <c:yVal>
            <c:numRef>
              <c:f>'injection time'!$L$47:$L$65</c:f>
              <c:numCache>
                <c:formatCode>General</c:formatCode>
                <c:ptCount val="19"/>
                <c:pt idx="0">
                  <c:v>18.75</c:v>
                </c:pt>
                <c:pt idx="1">
                  <c:v>17.32658153956012</c:v>
                </c:pt>
                <c:pt idx="2">
                  <c:v>14.478440251144951</c:v>
                </c:pt>
                <c:pt idx="3">
                  <c:v>14.478440251144951</c:v>
                </c:pt>
                <c:pt idx="4">
                  <c:v>9.9944721931573621</c:v>
                </c:pt>
                <c:pt idx="5">
                  <c:v>7.91015625</c:v>
                </c:pt>
                <c:pt idx="6">
                  <c:v>5.2010561354483436</c:v>
                </c:pt>
                <c:pt idx="7">
                  <c:v>3.2692051856045468</c:v>
                </c:pt>
                <c:pt idx="8">
                  <c:v>3.2692051856045468</c:v>
                </c:pt>
                <c:pt idx="9">
                  <c:v>2.34375</c:v>
                </c:pt>
                <c:pt idx="10">
                  <c:v>1.5531772883740314</c:v>
                </c:pt>
                <c:pt idx="11">
                  <c:v>0.93462373880161453</c:v>
                </c:pt>
                <c:pt idx="12">
                  <c:v>0.93462373880161453</c:v>
                </c:pt>
                <c:pt idx="13">
                  <c:v>0.36322766773236909</c:v>
                </c:pt>
                <c:pt idx="14">
                  <c:v>0.23441496279993601</c:v>
                </c:pt>
                <c:pt idx="15">
                  <c:v>0.23441496279993601</c:v>
                </c:pt>
                <c:pt idx="16">
                  <c:v>0.18694444444444447</c:v>
                </c:pt>
                <c:pt idx="17">
                  <c:v>0.12768557096130351</c:v>
                </c:pt>
                <c:pt idx="18">
                  <c:v>0.1068860928566976</c:v>
                </c:pt>
              </c:numCache>
            </c:numRef>
          </c:yVal>
          <c:smooth val="0"/>
          <c:extLst xmlns:c16r2="http://schemas.microsoft.com/office/drawing/2015/06/chart">
            <c:ext xmlns:c16="http://schemas.microsoft.com/office/drawing/2014/chart" uri="{C3380CC4-5D6E-409C-BE32-E72D297353CC}">
              <c16:uniqueId val="{00000002-DE36-E349-9065-B2B7DB685AF7}"/>
            </c:ext>
          </c:extLst>
        </c:ser>
        <c:dLbls>
          <c:showLegendKey val="0"/>
          <c:showVal val="0"/>
          <c:showCatName val="0"/>
          <c:showSerName val="0"/>
          <c:showPercent val="0"/>
          <c:showBubbleSize val="0"/>
        </c:dLbls>
        <c:axId val="142254080"/>
        <c:axId val="142247808"/>
      </c:scatterChart>
      <c:valAx>
        <c:axId val="142235520"/>
        <c:scaling>
          <c:orientation val="minMax"/>
          <c:max val="12"/>
          <c:min val="2"/>
        </c:scaling>
        <c:delete val="0"/>
        <c:axPos val="b"/>
        <c:title>
          <c:tx>
            <c:rich>
              <a:bodyPr/>
              <a:lstStyle/>
              <a:p>
                <a:pPr>
                  <a:defRPr sz="1200"/>
                </a:pPr>
                <a:r>
                  <a:rPr lang="en-US" sz="1200"/>
                  <a:t>Beam energy (GeV)</a:t>
                </a:r>
              </a:p>
            </c:rich>
          </c:tx>
          <c:layout/>
          <c:overlay val="0"/>
        </c:title>
        <c:numFmt formatCode="General" sourceLinked="1"/>
        <c:majorTickMark val="out"/>
        <c:minorTickMark val="none"/>
        <c:tickLblPos val="nextTo"/>
        <c:crossAx val="142245888"/>
        <c:crosses val="autoZero"/>
        <c:crossBetween val="midCat"/>
      </c:valAx>
      <c:valAx>
        <c:axId val="142245888"/>
        <c:scaling>
          <c:orientation val="minMax"/>
        </c:scaling>
        <c:delete val="0"/>
        <c:axPos val="l"/>
        <c:majorGridlines/>
        <c:title>
          <c:tx>
            <c:rich>
              <a:bodyPr rot="-5400000" vert="horz"/>
              <a:lstStyle/>
              <a:p>
                <a:pPr>
                  <a:defRPr sz="1200">
                    <a:solidFill>
                      <a:schemeClr val="tx2"/>
                    </a:solidFill>
                  </a:defRPr>
                </a:pPr>
                <a:r>
                  <a:rPr lang="en-US" sz="1200">
                    <a:solidFill>
                      <a:schemeClr val="tx2"/>
                    </a:solidFill>
                  </a:rPr>
                  <a:t>CEBAF Pulsed extracted beam current (mA)</a:t>
                </a:r>
              </a:p>
              <a:p>
                <a:pPr>
                  <a:defRPr sz="1200">
                    <a:solidFill>
                      <a:schemeClr val="tx2"/>
                    </a:solidFill>
                  </a:defRPr>
                </a:pPr>
                <a:r>
                  <a:rPr lang="en-US" sz="1200">
                    <a:solidFill>
                      <a:srgbClr val="7030A0"/>
                    </a:solidFill>
                  </a:rPr>
                  <a:t>JLEIC e-ring current(A)</a:t>
                </a:r>
              </a:p>
            </c:rich>
          </c:tx>
          <c:layout>
            <c:manualLayout>
              <c:xMode val="edge"/>
              <c:yMode val="edge"/>
              <c:x val="4.2870516185476819E-2"/>
              <c:y val="8.7519071798268205E-2"/>
            </c:manualLayout>
          </c:layout>
          <c:overlay val="0"/>
        </c:title>
        <c:numFmt formatCode="General" sourceLinked="1"/>
        <c:majorTickMark val="out"/>
        <c:minorTickMark val="none"/>
        <c:tickLblPos val="nextTo"/>
        <c:txPr>
          <a:bodyPr/>
          <a:lstStyle/>
          <a:p>
            <a:pPr>
              <a:defRPr>
                <a:solidFill>
                  <a:schemeClr val="tx2"/>
                </a:solidFill>
              </a:defRPr>
            </a:pPr>
            <a:endParaRPr lang="en-US"/>
          </a:p>
        </c:txPr>
        <c:crossAx val="142235520"/>
        <c:crosses val="autoZero"/>
        <c:crossBetween val="midCat"/>
      </c:valAx>
      <c:valAx>
        <c:axId val="142247808"/>
        <c:scaling>
          <c:orientation val="minMax"/>
          <c:max val="30"/>
        </c:scaling>
        <c:delete val="0"/>
        <c:axPos val="r"/>
        <c:title>
          <c:tx>
            <c:rich>
              <a:bodyPr rot="-5400000" vert="horz"/>
              <a:lstStyle/>
              <a:p>
                <a:pPr>
                  <a:defRPr sz="1200">
                    <a:solidFill>
                      <a:srgbClr val="C00000"/>
                    </a:solidFill>
                  </a:defRPr>
                </a:pPr>
                <a:r>
                  <a:rPr lang="en-US" sz="1200">
                    <a:solidFill>
                      <a:srgbClr val="C00000"/>
                    </a:solidFill>
                  </a:rPr>
                  <a:t>Estimated JLEIC injection time (min)</a:t>
                </a:r>
              </a:p>
            </c:rich>
          </c:tx>
          <c:layout>
            <c:manualLayout>
              <c:xMode val="edge"/>
              <c:yMode val="edge"/>
              <c:x val="0.90094838145231859"/>
              <c:y val="0.13070428610736959"/>
            </c:manualLayout>
          </c:layout>
          <c:overlay val="0"/>
        </c:title>
        <c:numFmt formatCode="General" sourceLinked="1"/>
        <c:majorTickMark val="out"/>
        <c:minorTickMark val="none"/>
        <c:tickLblPos val="nextTo"/>
        <c:txPr>
          <a:bodyPr/>
          <a:lstStyle/>
          <a:p>
            <a:pPr>
              <a:defRPr>
                <a:solidFill>
                  <a:srgbClr val="C00000"/>
                </a:solidFill>
              </a:defRPr>
            </a:pPr>
            <a:endParaRPr lang="en-US"/>
          </a:p>
        </c:txPr>
        <c:crossAx val="142254080"/>
        <c:crosses val="max"/>
        <c:crossBetween val="midCat"/>
      </c:valAx>
      <c:valAx>
        <c:axId val="142254080"/>
        <c:scaling>
          <c:orientation val="minMax"/>
        </c:scaling>
        <c:delete val="1"/>
        <c:axPos val="b"/>
        <c:numFmt formatCode="General" sourceLinked="1"/>
        <c:majorTickMark val="out"/>
        <c:minorTickMark val="none"/>
        <c:tickLblPos val="nextTo"/>
        <c:crossAx val="142247808"/>
        <c:crosses val="autoZero"/>
        <c:crossBetween val="midCat"/>
      </c:valAx>
    </c:plotArea>
    <c:legend>
      <c:legendPos val="r"/>
      <c:layout>
        <c:manualLayout>
          <c:xMode val="edge"/>
          <c:yMode val="edge"/>
          <c:x val="0.5758881846880044"/>
          <c:y val="7.2642908305181997E-2"/>
          <c:w val="0.24552777777777779"/>
          <c:h val="0.4961657182051461"/>
        </c:manualLayout>
      </c:layout>
      <c:overlay val="0"/>
    </c:legend>
    <c:plotVisOnly val="1"/>
    <c:dispBlanksAs val="gap"/>
    <c:showDLblsOverMax val="0"/>
  </c:chart>
  <c:txPr>
    <a:bodyPr/>
    <a:lstStyle/>
    <a:p>
      <a:pPr>
        <a:defRPr>
          <a:latin typeface="Times New Roman" panose="02020603050405020304" pitchFamily="18" charset="0"/>
          <a:cs typeface="Times New Roman" panose="02020603050405020304" pitchFamily="18" charset="0"/>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1365816399362994"/>
          <c:y val="4.0226520597968732E-2"/>
          <c:w val="0.62147209870880105"/>
          <c:h val="0.80741241583932444"/>
        </c:manualLayout>
      </c:layout>
      <c:scatterChart>
        <c:scatterStyle val="lineMarker"/>
        <c:varyColors val="0"/>
        <c:ser>
          <c:idx val="0"/>
          <c:order val="0"/>
          <c:tx>
            <c:strRef>
              <c:f>'injection time'!$G$46</c:f>
              <c:strCache>
                <c:ptCount val="1"/>
                <c:pt idx="0">
                  <c:v>Iext pulsed with ffwd(mA)</c:v>
                </c:pt>
              </c:strCache>
            </c:strRef>
          </c:tx>
          <c:marker>
            <c:symbol val="none"/>
          </c:marker>
          <c:xVal>
            <c:numRef>
              <c:f>'injection time'!$C$47:$C$65</c:f>
              <c:numCache>
                <c:formatCode>General</c:formatCode>
                <c:ptCount val="19"/>
                <c:pt idx="0">
                  <c:v>3</c:v>
                </c:pt>
                <c:pt idx="1">
                  <c:v>3.08</c:v>
                </c:pt>
                <c:pt idx="2">
                  <c:v>3.27</c:v>
                </c:pt>
                <c:pt idx="3">
                  <c:v>3.27</c:v>
                </c:pt>
                <c:pt idx="4">
                  <c:v>3.7</c:v>
                </c:pt>
                <c:pt idx="5">
                  <c:v>4</c:v>
                </c:pt>
                <c:pt idx="6">
                  <c:v>4.5999999999999996</c:v>
                </c:pt>
                <c:pt idx="7">
                  <c:v>5.37</c:v>
                </c:pt>
                <c:pt idx="8">
                  <c:v>5.37</c:v>
                </c:pt>
                <c:pt idx="9">
                  <c:v>6</c:v>
                </c:pt>
                <c:pt idx="10">
                  <c:v>6.8819999999999997</c:v>
                </c:pt>
                <c:pt idx="11">
                  <c:v>7.4</c:v>
                </c:pt>
                <c:pt idx="12">
                  <c:v>7.4</c:v>
                </c:pt>
                <c:pt idx="13">
                  <c:v>8.4700000000000006</c:v>
                </c:pt>
                <c:pt idx="14">
                  <c:v>9.4499999999999993</c:v>
                </c:pt>
                <c:pt idx="15">
                  <c:v>9.4499999999999993</c:v>
                </c:pt>
                <c:pt idx="16">
                  <c:v>10</c:v>
                </c:pt>
                <c:pt idx="17">
                  <c:v>11</c:v>
                </c:pt>
                <c:pt idx="18">
                  <c:v>11.5</c:v>
                </c:pt>
              </c:numCache>
            </c:numRef>
          </c:xVal>
          <c:yVal>
            <c:numRef>
              <c:f>'injection time'!$G$47:$G$65</c:f>
              <c:numCache>
                <c:formatCode>General</c:formatCode>
                <c:ptCount val="19"/>
                <c:pt idx="0">
                  <c:v>2</c:v>
                </c:pt>
                <c:pt idx="1">
                  <c:v>2</c:v>
                </c:pt>
                <c:pt idx="2">
                  <c:v>2</c:v>
                </c:pt>
                <c:pt idx="3">
                  <c:v>2</c:v>
                </c:pt>
                <c:pt idx="4">
                  <c:v>2</c:v>
                </c:pt>
                <c:pt idx="5">
                  <c:v>2</c:v>
                </c:pt>
                <c:pt idx="6">
                  <c:v>2</c:v>
                </c:pt>
                <c:pt idx="7">
                  <c:v>2</c:v>
                </c:pt>
                <c:pt idx="8">
                  <c:v>2</c:v>
                </c:pt>
                <c:pt idx="9">
                  <c:v>2</c:v>
                </c:pt>
                <c:pt idx="10">
                  <c:v>2</c:v>
                </c:pt>
                <c:pt idx="11">
                  <c:v>2</c:v>
                </c:pt>
                <c:pt idx="12">
                  <c:v>2</c:v>
                </c:pt>
                <c:pt idx="13">
                  <c:v>2</c:v>
                </c:pt>
                <c:pt idx="14">
                  <c:v>2</c:v>
                </c:pt>
                <c:pt idx="15">
                  <c:v>2</c:v>
                </c:pt>
                <c:pt idx="16">
                  <c:v>2</c:v>
                </c:pt>
                <c:pt idx="17">
                  <c:v>2</c:v>
                </c:pt>
                <c:pt idx="18">
                  <c:v>2</c:v>
                </c:pt>
              </c:numCache>
            </c:numRef>
          </c:yVal>
          <c:smooth val="0"/>
          <c:extLst xmlns:c16r2="http://schemas.microsoft.com/office/drawing/2015/06/chart">
            <c:ext xmlns:c16="http://schemas.microsoft.com/office/drawing/2014/chart" uri="{C3380CC4-5D6E-409C-BE32-E72D297353CC}">
              <c16:uniqueId val="{00000000-D6B2-7646-8FA9-C0461ED09A46}"/>
            </c:ext>
          </c:extLst>
        </c:ser>
        <c:dLbls>
          <c:showLegendKey val="0"/>
          <c:showVal val="0"/>
          <c:showCatName val="0"/>
          <c:showSerName val="0"/>
          <c:showPercent val="0"/>
          <c:showBubbleSize val="0"/>
        </c:dLbls>
        <c:axId val="141990144"/>
        <c:axId val="141992320"/>
      </c:scatterChart>
      <c:scatterChart>
        <c:scatterStyle val="lineMarker"/>
        <c:varyColors val="0"/>
        <c:ser>
          <c:idx val="1"/>
          <c:order val="1"/>
          <c:tx>
            <c:strRef>
              <c:f>'injection time'!$P$46</c:f>
              <c:strCache>
                <c:ptCount val="1"/>
                <c:pt idx="0">
                  <c:v>Iext avg with feed-forward (nA)</c:v>
                </c:pt>
              </c:strCache>
            </c:strRef>
          </c:tx>
          <c:marker>
            <c:symbol val="none"/>
          </c:marker>
          <c:xVal>
            <c:numRef>
              <c:f>'injection time'!$C$47:$C$65</c:f>
              <c:numCache>
                <c:formatCode>General</c:formatCode>
                <c:ptCount val="19"/>
                <c:pt idx="0">
                  <c:v>3</c:v>
                </c:pt>
                <c:pt idx="1">
                  <c:v>3.08</c:v>
                </c:pt>
                <c:pt idx="2">
                  <c:v>3.27</c:v>
                </c:pt>
                <c:pt idx="3">
                  <c:v>3.27</c:v>
                </c:pt>
                <c:pt idx="4">
                  <c:v>3.7</c:v>
                </c:pt>
                <c:pt idx="5">
                  <c:v>4</c:v>
                </c:pt>
                <c:pt idx="6">
                  <c:v>4.5999999999999996</c:v>
                </c:pt>
                <c:pt idx="7">
                  <c:v>5.37</c:v>
                </c:pt>
                <c:pt idx="8">
                  <c:v>5.37</c:v>
                </c:pt>
                <c:pt idx="9">
                  <c:v>6</c:v>
                </c:pt>
                <c:pt idx="10">
                  <c:v>6.8819999999999997</c:v>
                </c:pt>
                <c:pt idx="11">
                  <c:v>7.4</c:v>
                </c:pt>
                <c:pt idx="12">
                  <c:v>7.4</c:v>
                </c:pt>
                <c:pt idx="13">
                  <c:v>8.4700000000000006</c:v>
                </c:pt>
                <c:pt idx="14">
                  <c:v>9.4499999999999993</c:v>
                </c:pt>
                <c:pt idx="15">
                  <c:v>9.4499999999999993</c:v>
                </c:pt>
                <c:pt idx="16">
                  <c:v>10</c:v>
                </c:pt>
                <c:pt idx="17">
                  <c:v>11</c:v>
                </c:pt>
                <c:pt idx="18">
                  <c:v>11.5</c:v>
                </c:pt>
              </c:numCache>
            </c:numRef>
          </c:xVal>
          <c:yVal>
            <c:numRef>
              <c:f>'injection time'!$P$47:$P$65</c:f>
              <c:numCache>
                <c:formatCode>General</c:formatCode>
                <c:ptCount val="19"/>
                <c:pt idx="0">
                  <c:v>18.613333333333337</c:v>
                </c:pt>
                <c:pt idx="1">
                  <c:v>20.142461408395061</c:v>
                </c:pt>
                <c:pt idx="2">
                  <c:v>24.104806453333342</c:v>
                </c:pt>
                <c:pt idx="3">
                  <c:v>24.104806453333342</c:v>
                </c:pt>
                <c:pt idx="4">
                  <c:v>34.919302716049394</c:v>
                </c:pt>
                <c:pt idx="5">
                  <c:v>44.120493827160495</c:v>
                </c:pt>
                <c:pt idx="6">
                  <c:v>67.101756049382715</c:v>
                </c:pt>
                <c:pt idx="7">
                  <c:v>106.7537765866667</c:v>
                </c:pt>
                <c:pt idx="8">
                  <c:v>106.7537765866667</c:v>
                </c:pt>
                <c:pt idx="9">
                  <c:v>148.90666666666669</c:v>
                </c:pt>
                <c:pt idx="10">
                  <c:v>224.70068459818665</c:v>
                </c:pt>
                <c:pt idx="11">
                  <c:v>279.35442172839515</c:v>
                </c:pt>
                <c:pt idx="12">
                  <c:v>279.35442172839515</c:v>
                </c:pt>
                <c:pt idx="13">
                  <c:v>418.8</c:v>
                </c:pt>
                <c:pt idx="14">
                  <c:v>418.8</c:v>
                </c:pt>
                <c:pt idx="15">
                  <c:v>418.8</c:v>
                </c:pt>
                <c:pt idx="16">
                  <c:v>418.8</c:v>
                </c:pt>
                <c:pt idx="17">
                  <c:v>418.8</c:v>
                </c:pt>
                <c:pt idx="18">
                  <c:v>418.8</c:v>
                </c:pt>
              </c:numCache>
            </c:numRef>
          </c:yVal>
          <c:smooth val="0"/>
          <c:extLst xmlns:c16r2="http://schemas.microsoft.com/office/drawing/2015/06/chart">
            <c:ext xmlns:c16="http://schemas.microsoft.com/office/drawing/2014/chart" uri="{C3380CC4-5D6E-409C-BE32-E72D297353CC}">
              <c16:uniqueId val="{00000001-D6B2-7646-8FA9-C0461ED09A46}"/>
            </c:ext>
          </c:extLst>
        </c:ser>
        <c:dLbls>
          <c:showLegendKey val="0"/>
          <c:showVal val="0"/>
          <c:showCatName val="0"/>
          <c:showSerName val="0"/>
          <c:showPercent val="0"/>
          <c:showBubbleSize val="0"/>
        </c:dLbls>
        <c:axId val="142004608"/>
        <c:axId val="141994240"/>
      </c:scatterChart>
      <c:valAx>
        <c:axId val="141990144"/>
        <c:scaling>
          <c:orientation val="minMax"/>
          <c:max val="12"/>
          <c:min val="2"/>
        </c:scaling>
        <c:delete val="0"/>
        <c:axPos val="b"/>
        <c:title>
          <c:tx>
            <c:rich>
              <a:bodyPr/>
              <a:lstStyle/>
              <a:p>
                <a:pPr>
                  <a:defRPr/>
                </a:pPr>
                <a:r>
                  <a:rPr lang="en-US"/>
                  <a:t>Beam energy (GeV)</a:t>
                </a:r>
              </a:p>
            </c:rich>
          </c:tx>
          <c:layout/>
          <c:overlay val="0"/>
        </c:title>
        <c:numFmt formatCode="General" sourceLinked="1"/>
        <c:majorTickMark val="out"/>
        <c:minorTickMark val="none"/>
        <c:tickLblPos val="nextTo"/>
        <c:crossAx val="141992320"/>
        <c:crosses val="autoZero"/>
        <c:crossBetween val="midCat"/>
      </c:valAx>
      <c:valAx>
        <c:axId val="141992320"/>
        <c:scaling>
          <c:orientation val="minMax"/>
        </c:scaling>
        <c:delete val="0"/>
        <c:axPos val="l"/>
        <c:majorGridlines/>
        <c:title>
          <c:tx>
            <c:rich>
              <a:bodyPr rot="-5400000" vert="horz"/>
              <a:lstStyle/>
              <a:p>
                <a:pPr>
                  <a:defRPr sz="1200">
                    <a:solidFill>
                      <a:schemeClr val="tx2"/>
                    </a:solidFill>
                  </a:defRPr>
                </a:pPr>
                <a:r>
                  <a:rPr lang="en-US" sz="1200">
                    <a:solidFill>
                      <a:schemeClr val="tx2"/>
                    </a:solidFill>
                  </a:rPr>
                  <a:t>CEBAF Pulsed extracted beam current (mA)</a:t>
                </a:r>
              </a:p>
            </c:rich>
          </c:tx>
          <c:layout>
            <c:manualLayout>
              <c:xMode val="edge"/>
              <c:yMode val="edge"/>
              <c:x val="4.2870516185476819E-2"/>
              <c:y val="8.7519071798268205E-2"/>
            </c:manualLayout>
          </c:layout>
          <c:overlay val="0"/>
        </c:title>
        <c:numFmt formatCode="General" sourceLinked="1"/>
        <c:majorTickMark val="out"/>
        <c:minorTickMark val="none"/>
        <c:tickLblPos val="nextTo"/>
        <c:txPr>
          <a:bodyPr/>
          <a:lstStyle/>
          <a:p>
            <a:pPr>
              <a:defRPr>
                <a:solidFill>
                  <a:schemeClr val="tx2"/>
                </a:solidFill>
              </a:defRPr>
            </a:pPr>
            <a:endParaRPr lang="en-US"/>
          </a:p>
        </c:txPr>
        <c:crossAx val="141990144"/>
        <c:crosses val="autoZero"/>
        <c:crossBetween val="midCat"/>
      </c:valAx>
      <c:valAx>
        <c:axId val="141994240"/>
        <c:scaling>
          <c:orientation val="minMax"/>
          <c:max val="500"/>
        </c:scaling>
        <c:delete val="0"/>
        <c:axPos val="r"/>
        <c:title>
          <c:tx>
            <c:rich>
              <a:bodyPr rot="-5400000" vert="horz"/>
              <a:lstStyle/>
              <a:p>
                <a:pPr>
                  <a:defRPr sz="1200">
                    <a:solidFill>
                      <a:srgbClr val="C00000"/>
                    </a:solidFill>
                  </a:defRPr>
                </a:pPr>
                <a:r>
                  <a:rPr lang="en-US" sz="1200">
                    <a:solidFill>
                      <a:srgbClr val="C00000"/>
                    </a:solidFill>
                  </a:rPr>
                  <a:t>Average extracted current (nA)</a:t>
                </a:r>
              </a:p>
            </c:rich>
          </c:tx>
          <c:layout/>
          <c:overlay val="0"/>
        </c:title>
        <c:numFmt formatCode="General" sourceLinked="1"/>
        <c:majorTickMark val="out"/>
        <c:minorTickMark val="none"/>
        <c:tickLblPos val="nextTo"/>
        <c:txPr>
          <a:bodyPr/>
          <a:lstStyle/>
          <a:p>
            <a:pPr>
              <a:defRPr>
                <a:solidFill>
                  <a:srgbClr val="C00000"/>
                </a:solidFill>
              </a:defRPr>
            </a:pPr>
            <a:endParaRPr lang="en-US"/>
          </a:p>
        </c:txPr>
        <c:crossAx val="142004608"/>
        <c:crosses val="max"/>
        <c:crossBetween val="midCat"/>
      </c:valAx>
      <c:valAx>
        <c:axId val="142004608"/>
        <c:scaling>
          <c:orientation val="minMax"/>
        </c:scaling>
        <c:delete val="1"/>
        <c:axPos val="b"/>
        <c:numFmt formatCode="General" sourceLinked="1"/>
        <c:majorTickMark val="out"/>
        <c:minorTickMark val="none"/>
        <c:tickLblPos val="nextTo"/>
        <c:crossAx val="141994240"/>
        <c:crosses val="autoZero"/>
        <c:crossBetween val="midCat"/>
      </c:valAx>
    </c:plotArea>
    <c:legend>
      <c:legendPos val="r"/>
      <c:layout>
        <c:manualLayout>
          <c:xMode val="edge"/>
          <c:yMode val="edge"/>
          <c:x val="0.52785182826239119"/>
          <c:y val="0.34750561516926959"/>
          <c:w val="0.29554704959613259"/>
          <c:h val="0.48319019719202483"/>
        </c:manualLayout>
      </c:layout>
      <c:overlay val="0"/>
    </c:legend>
    <c:plotVisOnly val="1"/>
    <c:dispBlanksAs val="gap"/>
    <c:showDLblsOverMax val="0"/>
  </c:chart>
  <c:txPr>
    <a:bodyPr/>
    <a:lstStyle/>
    <a:p>
      <a:pPr>
        <a:defRPr>
          <a:latin typeface="Times New Roman" panose="02020603050405020304" pitchFamily="18" charset="0"/>
          <a:cs typeface="Times New Roman" panose="02020603050405020304" pitchFamily="18" charset="0"/>
        </a:defRPr>
      </a:pPr>
      <a:endParaRPr lang="en-US"/>
    </a:p>
  </c:txPr>
  <c:externalData r:id="rId2">
    <c:autoUpdate val="0"/>
  </c:externalData>
</c:chartSpace>
</file>

<file path=ppt/drawings/_rels/vmlDrawing1.v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wmf"/><Relationship Id="rId1" Type="http://schemas.openxmlformats.org/officeDocument/2006/relationships/image" Target="../media/image2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8F3527-BB28-884B-A511-C22C3DCF5453}" type="datetimeFigureOut">
              <a:rPr lang="en-US" smtClean="0"/>
              <a:t>10/30/2018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BF1341-3AFE-B447-A831-9671D6A7009B}" type="slidenum">
              <a:rPr lang="en-US" smtClean="0"/>
              <a:t>‹#›</a:t>
            </a:fld>
            <a:endParaRPr lang="en-US"/>
          </a:p>
        </p:txBody>
      </p:sp>
    </p:spTree>
    <p:extLst>
      <p:ext uri="{BB962C8B-B14F-4D97-AF65-F5344CB8AC3E}">
        <p14:creationId xmlns:p14="http://schemas.microsoft.com/office/powerpoint/2010/main" val="10985407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12271" y="2866618"/>
            <a:ext cx="4317562" cy="4317562"/>
          </a:xfrm>
          <a:prstGeom prst="rect">
            <a:avLst/>
          </a:prstGeom>
        </p:spPr>
      </p:pic>
      <p:pic>
        <p:nvPicPr>
          <p:cNvPr id="4" name="Picture 3"/>
          <p:cNvPicPr>
            <a:picLocks noChangeAspect="1"/>
          </p:cNvPicPr>
          <p:nvPr/>
        </p:nvPicPr>
        <p:blipFill>
          <a:blip r:embed="rId3"/>
          <a:stretch>
            <a:fillRect/>
          </a:stretch>
        </p:blipFill>
        <p:spPr>
          <a:xfrm>
            <a:off x="0" y="0"/>
            <a:ext cx="12192000" cy="1282700"/>
          </a:xfrm>
          <a:prstGeom prst="rect">
            <a:avLst/>
          </a:prstGeom>
        </p:spPr>
      </p:pic>
      <p:sp>
        <p:nvSpPr>
          <p:cNvPr id="2" name="Title 1"/>
          <p:cNvSpPr>
            <a:spLocks noGrp="1"/>
          </p:cNvSpPr>
          <p:nvPr>
            <p:ph type="ctrTitle" hasCustomPrompt="1"/>
          </p:nvPr>
        </p:nvSpPr>
        <p:spPr>
          <a:xfrm>
            <a:off x="443181" y="505595"/>
            <a:ext cx="10583064" cy="617838"/>
          </a:xfrm>
        </p:spPr>
        <p:txBody>
          <a:bodyPr anchor="b">
            <a:noAutofit/>
          </a:bodyPr>
          <a:lstStyle>
            <a:lvl1pPr algn="l">
              <a:defRPr sz="3000" b="1" cap="none" baseline="0">
                <a:latin typeface="Arial" charset="0"/>
              </a:defRPr>
            </a:lvl1pPr>
          </a:lstStyle>
          <a:p>
            <a:r>
              <a:rPr lang="en-US" dirty="0"/>
              <a:t>Title Here</a:t>
            </a:r>
          </a:p>
        </p:txBody>
      </p:sp>
      <p:sp>
        <p:nvSpPr>
          <p:cNvPr id="3" name="Subtitle 2"/>
          <p:cNvSpPr>
            <a:spLocks noGrp="1"/>
          </p:cNvSpPr>
          <p:nvPr>
            <p:ph type="subTitle" idx="1" hasCustomPrompt="1"/>
          </p:nvPr>
        </p:nvSpPr>
        <p:spPr>
          <a:xfrm>
            <a:off x="443182" y="1720793"/>
            <a:ext cx="5875975" cy="3246670"/>
          </a:xfrm>
        </p:spPr>
        <p:txBody>
          <a:bodyPr>
            <a:normAutofit/>
          </a:bodyPr>
          <a:lstStyle>
            <a:lvl1pPr marL="0" indent="0" algn="l">
              <a:lnSpc>
                <a:spcPct val="100000"/>
              </a:lnSpc>
              <a:buNone/>
              <a:defRPr sz="2200" baseline="0">
                <a:solidFill>
                  <a:schemeClr val="accent1"/>
                </a:solidFill>
                <a:latin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Here</a:t>
            </a:r>
          </a:p>
        </p:txBody>
      </p:sp>
      <p:sp>
        <p:nvSpPr>
          <p:cNvPr id="15" name="Text Placeholder 14"/>
          <p:cNvSpPr>
            <a:spLocks noGrp="1"/>
          </p:cNvSpPr>
          <p:nvPr>
            <p:ph type="body" sz="quarter" idx="14" hasCustomPrompt="1"/>
          </p:nvPr>
        </p:nvSpPr>
        <p:spPr>
          <a:xfrm>
            <a:off x="443182" y="5126730"/>
            <a:ext cx="5875975" cy="420862"/>
          </a:xfrm>
        </p:spPr>
        <p:txBody>
          <a:bodyPr>
            <a:normAutofit/>
          </a:bodyPr>
          <a:lstStyle>
            <a:lvl1pPr marL="0" indent="0">
              <a:buFontTx/>
              <a:buNone/>
              <a:defRPr sz="2200" baseline="0">
                <a:solidFill>
                  <a:schemeClr val="accent6"/>
                </a:solidFill>
              </a:defRPr>
            </a:lvl1pPr>
          </a:lstStyle>
          <a:p>
            <a:pPr lvl="0"/>
            <a:r>
              <a:rPr lang="en-US" dirty="0"/>
              <a:t>Author</a:t>
            </a:r>
          </a:p>
        </p:txBody>
      </p:sp>
      <p:pic>
        <p:nvPicPr>
          <p:cNvPr id="6" name="Picture 5"/>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43181" y="6178121"/>
            <a:ext cx="1948205" cy="630895"/>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9511392" y="6434371"/>
            <a:ext cx="1622935" cy="272421"/>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11364686" y="6425551"/>
            <a:ext cx="506186" cy="339956"/>
          </a:xfrm>
          <a:prstGeom prst="rect">
            <a:avLst/>
          </a:prstGeom>
        </p:spPr>
      </p:pic>
      <p:sp>
        <p:nvSpPr>
          <p:cNvPr id="14" name="Picture Placeholder 13"/>
          <p:cNvSpPr>
            <a:spLocks noGrp="1"/>
          </p:cNvSpPr>
          <p:nvPr>
            <p:ph type="pic" sz="quarter" idx="15"/>
          </p:nvPr>
        </p:nvSpPr>
        <p:spPr>
          <a:xfrm>
            <a:off x="6572250" y="1720850"/>
            <a:ext cx="5619750" cy="3840163"/>
          </a:xfrm>
          <a:solidFill>
            <a:schemeClr val="accent2"/>
          </a:solidFill>
        </p:spPr>
        <p:txBody>
          <a:bodyPr/>
          <a:lstStyle/>
          <a:p>
            <a:r>
              <a:rPr lang="en-US"/>
              <a:t>Click icon to add picture</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12271" y="2866618"/>
            <a:ext cx="4317562" cy="4317562"/>
          </a:xfrm>
          <a:prstGeom prst="rect">
            <a:avLst/>
          </a:prstGeom>
        </p:spPr>
      </p:pic>
      <p:pic>
        <p:nvPicPr>
          <p:cNvPr id="13" name="Picture 12"/>
          <p:cNvPicPr>
            <a:picLocks noChangeAspect="1"/>
          </p:cNvPicPr>
          <p:nvPr userDrawn="1"/>
        </p:nvPicPr>
        <p:blipFill>
          <a:blip r:embed="rId3"/>
          <a:stretch>
            <a:fillRect/>
          </a:stretch>
        </p:blipFill>
        <p:spPr>
          <a:xfrm>
            <a:off x="0" y="0"/>
            <a:ext cx="12192000" cy="1282700"/>
          </a:xfrm>
          <a:prstGeom prst="rect">
            <a:avLst/>
          </a:prstGeom>
        </p:spPr>
      </p:pic>
      <p:pic>
        <p:nvPicPr>
          <p:cNvPr id="16" name="Picture 15"/>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443181" y="6178121"/>
            <a:ext cx="1948205" cy="630895"/>
          </a:xfrm>
          <a:prstGeom prst="rect">
            <a:avLst/>
          </a:prstGeom>
        </p:spPr>
      </p:pic>
      <p:pic>
        <p:nvPicPr>
          <p:cNvPr id="17" name="Picture 16"/>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9511392" y="6434371"/>
            <a:ext cx="1622935" cy="272421"/>
          </a:xfrm>
          <a:prstGeom prst="rect">
            <a:avLst/>
          </a:prstGeom>
        </p:spPr>
      </p:pic>
      <p:pic>
        <p:nvPicPr>
          <p:cNvPr id="18" name="Picture 17"/>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11364686" y="6425551"/>
            <a:ext cx="506186" cy="339956"/>
          </a:xfrm>
          <a:prstGeom prst="rect">
            <a:avLst/>
          </a:prstGeom>
        </p:spPr>
      </p:pic>
      <p:sp>
        <p:nvSpPr>
          <p:cNvPr id="19" name="Text Placeholder 4"/>
          <p:cNvSpPr>
            <a:spLocks noGrp="1"/>
          </p:cNvSpPr>
          <p:nvPr>
            <p:ph type="body" sz="quarter" idx="16" hasCustomPrompt="1"/>
          </p:nvPr>
        </p:nvSpPr>
        <p:spPr>
          <a:xfrm>
            <a:off x="3651306" y="5563165"/>
            <a:ext cx="5745192" cy="910001"/>
          </a:xfrm>
        </p:spPr>
        <p:txBody>
          <a:bodyPr>
            <a:noAutofit/>
          </a:bodyPr>
          <a:lstStyle>
            <a:lvl1pPr marL="0" indent="0">
              <a:buNone/>
              <a:defRPr baseline="0"/>
            </a:lvl1pPr>
          </a:lstStyle>
          <a:p>
            <a:pPr algn="ctr"/>
            <a:r>
              <a:rPr lang="en-US" sz="1800" dirty="0"/>
              <a:t>EIC Accelerator Collaboration Meeting</a:t>
            </a:r>
          </a:p>
          <a:p>
            <a:pPr algn="ctr"/>
            <a:r>
              <a:rPr lang="en-US" sz="1800" dirty="0"/>
              <a:t>October 29 - November 1, 2018</a:t>
            </a:r>
          </a:p>
        </p:txBody>
      </p:sp>
    </p:spTree>
    <p:extLst>
      <p:ext uri="{BB962C8B-B14F-4D97-AF65-F5344CB8AC3E}">
        <p14:creationId xmlns:p14="http://schemas.microsoft.com/office/powerpoint/2010/main" val="4291861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Questions Slide">
    <p:spTree>
      <p:nvGrpSpPr>
        <p:cNvPr id="1" name=""/>
        <p:cNvGrpSpPr/>
        <p:nvPr/>
      </p:nvGrpSpPr>
      <p:grpSpPr>
        <a:xfrm>
          <a:off x="0" y="0"/>
          <a:ext cx="0" cy="0"/>
          <a:chOff x="0" y="0"/>
          <a:chExt cx="0" cy="0"/>
        </a:xfrm>
      </p:grpSpPr>
      <p:pic>
        <p:nvPicPr>
          <p:cNvPr id="11" name="Picture 10"/>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12271" y="2866618"/>
            <a:ext cx="4317562" cy="4317562"/>
          </a:xfrm>
          <a:prstGeom prst="rect">
            <a:avLst/>
          </a:prstGeom>
        </p:spPr>
      </p:pic>
      <p:pic>
        <p:nvPicPr>
          <p:cNvPr id="4" name="Picture 3"/>
          <p:cNvPicPr>
            <a:picLocks noChangeAspect="1"/>
          </p:cNvPicPr>
          <p:nvPr/>
        </p:nvPicPr>
        <p:blipFill>
          <a:blip r:embed="rId3"/>
          <a:stretch>
            <a:fillRect/>
          </a:stretch>
        </p:blipFill>
        <p:spPr>
          <a:xfrm>
            <a:off x="0" y="0"/>
            <a:ext cx="12192000" cy="1282700"/>
          </a:xfrm>
          <a:prstGeom prst="rect">
            <a:avLst/>
          </a:prstGeom>
        </p:spPr>
      </p:pic>
      <p:sp>
        <p:nvSpPr>
          <p:cNvPr id="2" name="Title 1"/>
          <p:cNvSpPr>
            <a:spLocks noGrp="1"/>
          </p:cNvSpPr>
          <p:nvPr>
            <p:ph type="ctrTitle" hasCustomPrompt="1"/>
          </p:nvPr>
        </p:nvSpPr>
        <p:spPr>
          <a:xfrm>
            <a:off x="443181" y="505595"/>
            <a:ext cx="6986319" cy="617838"/>
          </a:xfrm>
        </p:spPr>
        <p:txBody>
          <a:bodyPr anchor="b">
            <a:noAutofit/>
          </a:bodyPr>
          <a:lstStyle>
            <a:lvl1pPr algn="l">
              <a:defRPr sz="3000" b="1" cap="none" baseline="0">
                <a:latin typeface="Arial" charset="0"/>
              </a:defRPr>
            </a:lvl1pPr>
          </a:lstStyle>
          <a:p>
            <a:r>
              <a:rPr lang="en-US" dirty="0"/>
              <a:t>Questions?</a:t>
            </a:r>
          </a:p>
        </p:txBody>
      </p:sp>
      <p:sp>
        <p:nvSpPr>
          <p:cNvPr id="15" name="Text Placeholder 14"/>
          <p:cNvSpPr>
            <a:spLocks noGrp="1"/>
          </p:cNvSpPr>
          <p:nvPr>
            <p:ph type="body" sz="quarter" idx="14" hasCustomPrompt="1"/>
          </p:nvPr>
        </p:nvSpPr>
        <p:spPr>
          <a:xfrm>
            <a:off x="7510538" y="145564"/>
            <a:ext cx="4360333" cy="661107"/>
          </a:xfrm>
        </p:spPr>
        <p:txBody>
          <a:bodyPr>
            <a:normAutofit/>
          </a:bodyPr>
          <a:lstStyle>
            <a:lvl1pPr marL="0" indent="0">
              <a:buFontTx/>
              <a:buNone/>
              <a:defRPr sz="1400" b="1" baseline="0">
                <a:solidFill>
                  <a:schemeClr val="accent6"/>
                </a:solidFill>
              </a:defRPr>
            </a:lvl1pPr>
          </a:lstStyle>
          <a:p>
            <a:pPr lvl="0"/>
            <a:r>
              <a:rPr lang="en-US" dirty="0"/>
              <a:t>Author</a:t>
            </a:r>
          </a:p>
          <a:p>
            <a:pPr lvl="0"/>
            <a:r>
              <a:rPr lang="en-US" dirty="0"/>
              <a:t>Title</a:t>
            </a:r>
          </a:p>
        </p:txBody>
      </p:sp>
      <p:pic>
        <p:nvPicPr>
          <p:cNvPr id="6" name="Picture 5"/>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43181" y="6178121"/>
            <a:ext cx="1948205" cy="630895"/>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9511392" y="6434371"/>
            <a:ext cx="1622935" cy="272421"/>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11364686" y="6425551"/>
            <a:ext cx="506186" cy="339956"/>
          </a:xfrm>
          <a:prstGeom prst="rect">
            <a:avLst/>
          </a:prstGeom>
        </p:spPr>
      </p:pic>
      <p:sp>
        <p:nvSpPr>
          <p:cNvPr id="14" name="Picture Placeholder 13"/>
          <p:cNvSpPr>
            <a:spLocks noGrp="1"/>
          </p:cNvSpPr>
          <p:nvPr>
            <p:ph type="pic" sz="quarter" idx="15"/>
          </p:nvPr>
        </p:nvSpPr>
        <p:spPr>
          <a:xfrm>
            <a:off x="6572250" y="1720850"/>
            <a:ext cx="5619750" cy="3840163"/>
          </a:xfrm>
          <a:solidFill>
            <a:schemeClr val="accent2"/>
          </a:solidFill>
        </p:spPr>
        <p:txBody>
          <a:bodyPr/>
          <a:lstStyle/>
          <a:p>
            <a:r>
              <a:rPr lang="en-US"/>
              <a:t>Click icon to add picture</a:t>
            </a:r>
          </a:p>
        </p:txBody>
      </p:sp>
      <p:sp>
        <p:nvSpPr>
          <p:cNvPr id="12" name="Text Placeholder 14"/>
          <p:cNvSpPr>
            <a:spLocks noGrp="1"/>
          </p:cNvSpPr>
          <p:nvPr>
            <p:ph type="body" sz="quarter" idx="16" hasCustomPrompt="1"/>
          </p:nvPr>
        </p:nvSpPr>
        <p:spPr>
          <a:xfrm>
            <a:off x="7510539" y="847492"/>
            <a:ext cx="4360333" cy="275941"/>
          </a:xfrm>
        </p:spPr>
        <p:txBody>
          <a:bodyPr>
            <a:normAutofit/>
          </a:bodyPr>
          <a:lstStyle>
            <a:lvl1pPr marL="0" indent="0">
              <a:buFontTx/>
              <a:buNone/>
              <a:defRPr sz="1200" baseline="0">
                <a:solidFill>
                  <a:srgbClr val="C00000"/>
                </a:solidFill>
              </a:defRPr>
            </a:lvl1pPr>
          </a:lstStyle>
          <a:p>
            <a:pPr lvl="0"/>
            <a:r>
              <a:rPr lang="en-US" dirty="0"/>
              <a:t>Contact</a:t>
            </a:r>
          </a:p>
        </p:txBody>
      </p:sp>
      <p:sp>
        <p:nvSpPr>
          <p:cNvPr id="13" name="Text Placeholder 6"/>
          <p:cNvSpPr>
            <a:spLocks noGrp="1"/>
          </p:cNvSpPr>
          <p:nvPr>
            <p:ph type="body" sz="quarter" idx="17" hasCustomPrompt="1"/>
          </p:nvPr>
        </p:nvSpPr>
        <p:spPr>
          <a:xfrm>
            <a:off x="424849" y="1726357"/>
            <a:ext cx="5894308" cy="3834656"/>
          </a:xfrm>
        </p:spPr>
        <p:txBody>
          <a:bodyPr>
            <a:normAutofit/>
          </a:bodyPr>
          <a:lstStyle>
            <a:lvl1pPr marL="342900" indent="-342900">
              <a:buFont typeface="Arial" charset="0"/>
              <a:buChar char="•"/>
              <a:defRPr sz="2200" baseline="0">
                <a:solidFill>
                  <a:schemeClr val="accent1"/>
                </a:solidFill>
              </a:defRPr>
            </a:lvl1pPr>
            <a:lvl2pPr marL="685800" indent="-228600">
              <a:buFont typeface=".PingFangSC-Regular" charset="-122"/>
              <a:buChar char="－"/>
              <a:defRPr sz="2200" baseline="0">
                <a:solidFill>
                  <a:schemeClr val="accent1"/>
                </a:solidFill>
              </a:defRPr>
            </a:lvl2pPr>
            <a:lvl3pPr marL="1143000" indent="-228600">
              <a:buFont typeface="Arial" charset="0"/>
              <a:buChar char="•"/>
              <a:defRPr sz="2200" baseline="0">
                <a:solidFill>
                  <a:schemeClr val="accent1"/>
                </a:solidFill>
              </a:defRPr>
            </a:lvl3pPr>
            <a:lvl4pPr marL="1600200" indent="-228600">
              <a:buFont typeface=".PingFangSC-Regular" charset="-122"/>
              <a:buChar char="－"/>
              <a:defRPr sz="2200" baseline="0">
                <a:solidFill>
                  <a:schemeClr val="accent1"/>
                </a:solidFill>
              </a:defRPr>
            </a:lvl4pPr>
            <a:lvl5pPr marL="2057400" indent="-228600">
              <a:buFont typeface="Arial" charset="0"/>
              <a:buChar char="•"/>
              <a:defRPr sz="2200" baseline="0">
                <a:solidFill>
                  <a:schemeClr val="accent1"/>
                </a:solidFill>
              </a:defRPr>
            </a:lvl5pPr>
          </a:lstStyle>
          <a:p>
            <a:pPr lvl="0"/>
            <a:r>
              <a:rPr lang="en-US" dirty="0"/>
              <a:t>Agenda Topics Covered:</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12271" y="2866618"/>
            <a:ext cx="4317562" cy="4317562"/>
          </a:xfrm>
          <a:prstGeom prst="rect">
            <a:avLst/>
          </a:prstGeom>
        </p:spPr>
      </p:pic>
      <p:pic>
        <p:nvPicPr>
          <p:cNvPr id="17" name="Picture 16"/>
          <p:cNvPicPr>
            <a:picLocks noChangeAspect="1"/>
          </p:cNvPicPr>
          <p:nvPr userDrawn="1"/>
        </p:nvPicPr>
        <p:blipFill>
          <a:blip r:embed="rId3"/>
          <a:stretch>
            <a:fillRect/>
          </a:stretch>
        </p:blipFill>
        <p:spPr>
          <a:xfrm>
            <a:off x="0" y="0"/>
            <a:ext cx="12192000" cy="1282700"/>
          </a:xfrm>
          <a:prstGeom prst="rect">
            <a:avLst/>
          </a:prstGeom>
        </p:spPr>
      </p:pic>
      <p:pic>
        <p:nvPicPr>
          <p:cNvPr id="18" name="Picture 17"/>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443181" y="6178121"/>
            <a:ext cx="1948205" cy="630895"/>
          </a:xfrm>
          <a:prstGeom prst="rect">
            <a:avLst/>
          </a:prstGeom>
        </p:spPr>
      </p:pic>
      <p:pic>
        <p:nvPicPr>
          <p:cNvPr id="19" name="Picture 18"/>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9511392" y="6434371"/>
            <a:ext cx="1622935" cy="272421"/>
          </a:xfrm>
          <a:prstGeom prst="rect">
            <a:avLst/>
          </a:prstGeom>
        </p:spPr>
      </p:pic>
      <p:pic>
        <p:nvPicPr>
          <p:cNvPr id="20" name="Picture 19"/>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11364686" y="6425551"/>
            <a:ext cx="506186" cy="339956"/>
          </a:xfrm>
          <a:prstGeom prst="rect">
            <a:avLst/>
          </a:prstGeom>
        </p:spPr>
      </p:pic>
    </p:spTree>
    <p:extLst>
      <p:ext uri="{BB962C8B-B14F-4D97-AF65-F5344CB8AC3E}">
        <p14:creationId xmlns:p14="http://schemas.microsoft.com/office/powerpoint/2010/main" val="1567003974"/>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ntent Layout 1">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411892" y="966055"/>
            <a:ext cx="11285837"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9" name="Straight Connector 8"/>
          <p:cNvCxnSpPr/>
          <p:nvPr/>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352310" y="6387401"/>
            <a:ext cx="1428001" cy="462435"/>
          </a:xfrm>
          <a:prstGeom prst="rect">
            <a:avLst/>
          </a:prstGeom>
        </p:spPr>
      </p:pic>
      <p:cxnSp>
        <p:nvCxnSpPr>
          <p:cNvPr id="10" name="Straight Connector 9"/>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352310" y="6387401"/>
            <a:ext cx="1428001" cy="462435"/>
          </a:xfrm>
          <a:prstGeom prst="rect">
            <a:avLst/>
          </a:prstGeom>
        </p:spPr>
      </p:pic>
      <p:sp>
        <p:nvSpPr>
          <p:cNvPr id="7" name="Date Placeholder 6"/>
          <p:cNvSpPr>
            <a:spLocks noGrp="1"/>
          </p:cNvSpPr>
          <p:nvPr>
            <p:ph type="dt" sz="half" idx="10"/>
          </p:nvPr>
        </p:nvSpPr>
        <p:spPr/>
        <p:txBody>
          <a:bodyPr/>
          <a:lstStyle/>
          <a:p>
            <a:r>
              <a:rPr lang="en-US"/>
              <a:t>October 29 </a:t>
            </a:r>
            <a:r>
              <a:rPr lang="mr-IN"/>
              <a:t>–</a:t>
            </a:r>
            <a:r>
              <a:rPr lang="en-US"/>
              <a:t> November 1, 2018</a:t>
            </a:r>
            <a:endParaRPr lang="en-US" dirty="0"/>
          </a:p>
        </p:txBody>
      </p:sp>
      <p:sp>
        <p:nvSpPr>
          <p:cNvPr id="12" name="Footer Placeholder 11"/>
          <p:cNvSpPr>
            <a:spLocks noGrp="1"/>
          </p:cNvSpPr>
          <p:nvPr>
            <p:ph type="ftr" sz="quarter" idx="11"/>
          </p:nvPr>
        </p:nvSpPr>
        <p:spPr/>
        <p:txBody>
          <a:bodyPr/>
          <a:lstStyle/>
          <a:p>
            <a:r>
              <a:rPr lang="en-US"/>
              <a:t>Fall 2018 EIC Accelerator Collaboration Meeting</a:t>
            </a:r>
            <a:endParaRPr lang="en-US" dirty="0"/>
          </a:p>
        </p:txBody>
      </p:sp>
      <p:sp>
        <p:nvSpPr>
          <p:cNvPr id="13" name="Slide Number Placeholder 12"/>
          <p:cNvSpPr>
            <a:spLocks noGrp="1"/>
          </p:cNvSpPr>
          <p:nvPr>
            <p:ph type="sldNum" sz="quarter" idx="12"/>
          </p:nvPr>
        </p:nvSpPr>
        <p:spPr/>
        <p:txBody>
          <a:bodyPr/>
          <a:lstStyle/>
          <a:p>
            <a:fld id="{07E1C93C-5050-FC42-8F10-D22D4F119D13}" type="slidenum">
              <a:rPr lang="en-US" smtClean="0"/>
              <a:pPr/>
              <a:t>‹#›</a:t>
            </a:fld>
            <a:endParaRPr lang="en-US" dirty="0"/>
          </a:p>
        </p:txBody>
      </p:sp>
    </p:spTree>
    <p:extLst>
      <p:ext uri="{BB962C8B-B14F-4D97-AF65-F5344CB8AC3E}">
        <p14:creationId xmlns:p14="http://schemas.microsoft.com/office/powerpoint/2010/main" val="41639637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ntent Layout 2">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411892" y="966055"/>
            <a:ext cx="5564365"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9" name="Straight Connector 8"/>
          <p:cNvCxnSpPr/>
          <p:nvPr/>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352310" y="6387401"/>
            <a:ext cx="1428001" cy="462435"/>
          </a:xfrm>
          <a:prstGeom prst="rect">
            <a:avLst/>
          </a:prstGeom>
        </p:spPr>
      </p:pic>
      <p:sp>
        <p:nvSpPr>
          <p:cNvPr id="10" name="Content Placeholder 2"/>
          <p:cNvSpPr>
            <a:spLocks noGrp="1"/>
          </p:cNvSpPr>
          <p:nvPr>
            <p:ph idx="13"/>
          </p:nvPr>
        </p:nvSpPr>
        <p:spPr>
          <a:xfrm>
            <a:off x="6204856" y="966055"/>
            <a:ext cx="5492873"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1" name="Straight Connector 10"/>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352310" y="6387401"/>
            <a:ext cx="1428001" cy="462435"/>
          </a:xfrm>
          <a:prstGeom prst="rect">
            <a:avLst/>
          </a:prstGeom>
        </p:spPr>
      </p:pic>
      <p:sp>
        <p:nvSpPr>
          <p:cNvPr id="7" name="Date Placeholder 6"/>
          <p:cNvSpPr>
            <a:spLocks noGrp="1"/>
          </p:cNvSpPr>
          <p:nvPr>
            <p:ph type="dt" sz="half" idx="14"/>
          </p:nvPr>
        </p:nvSpPr>
        <p:spPr/>
        <p:txBody>
          <a:bodyPr/>
          <a:lstStyle/>
          <a:p>
            <a:r>
              <a:rPr lang="en-US"/>
              <a:t>October 29 </a:t>
            </a:r>
            <a:r>
              <a:rPr lang="mr-IN"/>
              <a:t>–</a:t>
            </a:r>
            <a:r>
              <a:rPr lang="en-US"/>
              <a:t> November 1, 2018</a:t>
            </a:r>
            <a:endParaRPr lang="en-US" dirty="0"/>
          </a:p>
        </p:txBody>
      </p:sp>
      <p:sp>
        <p:nvSpPr>
          <p:cNvPr id="13" name="Footer Placeholder 12"/>
          <p:cNvSpPr>
            <a:spLocks noGrp="1"/>
          </p:cNvSpPr>
          <p:nvPr>
            <p:ph type="ftr" sz="quarter" idx="15"/>
          </p:nvPr>
        </p:nvSpPr>
        <p:spPr/>
        <p:txBody>
          <a:bodyPr/>
          <a:lstStyle/>
          <a:p>
            <a:r>
              <a:rPr lang="en-US"/>
              <a:t>Fall 2018 EIC Accelerator Collaboration Meeting</a:t>
            </a:r>
            <a:endParaRPr lang="en-US" dirty="0"/>
          </a:p>
        </p:txBody>
      </p:sp>
      <p:sp>
        <p:nvSpPr>
          <p:cNvPr id="14" name="Slide Number Placeholder 13"/>
          <p:cNvSpPr>
            <a:spLocks noGrp="1"/>
          </p:cNvSpPr>
          <p:nvPr>
            <p:ph type="sldNum" sz="quarter" idx="16"/>
          </p:nvPr>
        </p:nvSpPr>
        <p:spPr/>
        <p:txBody>
          <a:bodyPr/>
          <a:lstStyle/>
          <a:p>
            <a:fld id="{07E1C93C-5050-FC42-8F10-D22D4F119D13}" type="slidenum">
              <a:rPr lang="en-US" smtClean="0"/>
              <a:pPr/>
              <a:t>‹#›</a:t>
            </a:fld>
            <a:endParaRPr lang="en-US" dirty="0"/>
          </a:p>
        </p:txBody>
      </p:sp>
    </p:spTree>
    <p:extLst>
      <p:ext uri="{BB962C8B-B14F-4D97-AF65-F5344CB8AC3E}">
        <p14:creationId xmlns:p14="http://schemas.microsoft.com/office/powerpoint/2010/main" val="36520021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 Layout 3">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411892" y="966055"/>
            <a:ext cx="6478765"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9" name="Straight Connector 8"/>
          <p:cNvCxnSpPr/>
          <p:nvPr/>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352310" y="6387401"/>
            <a:ext cx="1428001" cy="462435"/>
          </a:xfrm>
          <a:prstGeom prst="rect">
            <a:avLst/>
          </a:prstGeom>
        </p:spPr>
      </p:pic>
      <p:sp>
        <p:nvSpPr>
          <p:cNvPr id="10" name="Content Placeholder 2"/>
          <p:cNvSpPr>
            <a:spLocks noGrp="1"/>
          </p:cNvSpPr>
          <p:nvPr>
            <p:ph idx="13"/>
          </p:nvPr>
        </p:nvSpPr>
        <p:spPr>
          <a:xfrm>
            <a:off x="7053943" y="4062939"/>
            <a:ext cx="4643786" cy="2284810"/>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Picture Placeholder 6"/>
          <p:cNvSpPr>
            <a:spLocks noGrp="1"/>
          </p:cNvSpPr>
          <p:nvPr>
            <p:ph type="pic" sz="quarter" idx="14"/>
          </p:nvPr>
        </p:nvSpPr>
        <p:spPr>
          <a:xfrm>
            <a:off x="7053942" y="966789"/>
            <a:ext cx="4644345" cy="2976562"/>
          </a:xfrm>
          <a:solidFill>
            <a:schemeClr val="accent2"/>
          </a:solidFill>
        </p:spPr>
        <p:txBody>
          <a:bodyPr/>
          <a:lstStyle/>
          <a:p>
            <a:r>
              <a:rPr lang="en-US"/>
              <a:t>Click icon to add picture</a:t>
            </a:r>
          </a:p>
        </p:txBody>
      </p:sp>
      <p:cxnSp>
        <p:nvCxnSpPr>
          <p:cNvPr id="11" name="Straight Connector 10"/>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352310" y="6387401"/>
            <a:ext cx="1428001" cy="462435"/>
          </a:xfrm>
          <a:prstGeom prst="rect">
            <a:avLst/>
          </a:prstGeom>
        </p:spPr>
      </p:pic>
      <p:sp>
        <p:nvSpPr>
          <p:cNvPr id="13" name="Date Placeholder 12"/>
          <p:cNvSpPr>
            <a:spLocks noGrp="1"/>
          </p:cNvSpPr>
          <p:nvPr>
            <p:ph type="dt" sz="half" idx="15"/>
          </p:nvPr>
        </p:nvSpPr>
        <p:spPr/>
        <p:txBody>
          <a:bodyPr/>
          <a:lstStyle/>
          <a:p>
            <a:r>
              <a:rPr lang="en-US"/>
              <a:t>October 29 </a:t>
            </a:r>
            <a:r>
              <a:rPr lang="mr-IN"/>
              <a:t>–</a:t>
            </a:r>
            <a:r>
              <a:rPr lang="en-US"/>
              <a:t> November 1, 2018</a:t>
            </a:r>
            <a:endParaRPr lang="en-US" dirty="0"/>
          </a:p>
        </p:txBody>
      </p:sp>
      <p:sp>
        <p:nvSpPr>
          <p:cNvPr id="14" name="Footer Placeholder 13"/>
          <p:cNvSpPr>
            <a:spLocks noGrp="1"/>
          </p:cNvSpPr>
          <p:nvPr>
            <p:ph type="ftr" sz="quarter" idx="16"/>
          </p:nvPr>
        </p:nvSpPr>
        <p:spPr/>
        <p:txBody>
          <a:bodyPr/>
          <a:lstStyle/>
          <a:p>
            <a:r>
              <a:rPr lang="en-US"/>
              <a:t>Fall 2018 EIC Accelerator Collaboration Meeting</a:t>
            </a:r>
            <a:endParaRPr lang="en-US" dirty="0"/>
          </a:p>
        </p:txBody>
      </p:sp>
      <p:sp>
        <p:nvSpPr>
          <p:cNvPr id="15" name="Slide Number Placeholder 14"/>
          <p:cNvSpPr>
            <a:spLocks noGrp="1"/>
          </p:cNvSpPr>
          <p:nvPr>
            <p:ph type="sldNum" sz="quarter" idx="17"/>
          </p:nvPr>
        </p:nvSpPr>
        <p:spPr/>
        <p:txBody>
          <a:bodyPr/>
          <a:lstStyle/>
          <a:p>
            <a:fld id="{07E1C93C-5050-FC42-8F10-D22D4F119D13}" type="slidenum">
              <a:rPr lang="en-US" smtClean="0"/>
              <a:pPr/>
              <a:t>‹#›</a:t>
            </a:fld>
            <a:endParaRPr lang="en-US" dirty="0"/>
          </a:p>
        </p:txBody>
      </p:sp>
    </p:spTree>
    <p:extLst>
      <p:ext uri="{BB962C8B-B14F-4D97-AF65-F5344CB8AC3E}">
        <p14:creationId xmlns:p14="http://schemas.microsoft.com/office/powerpoint/2010/main" val="14537965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ent Layout 4">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411892" y="966055"/>
            <a:ext cx="6478765"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9" name="Straight Connector 8"/>
          <p:cNvCxnSpPr/>
          <p:nvPr/>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352310" y="6387401"/>
            <a:ext cx="1428001" cy="462435"/>
          </a:xfrm>
          <a:prstGeom prst="rect">
            <a:avLst/>
          </a:prstGeom>
        </p:spPr>
      </p:pic>
      <p:sp>
        <p:nvSpPr>
          <p:cNvPr id="10" name="Content Placeholder 2"/>
          <p:cNvSpPr>
            <a:spLocks noGrp="1"/>
          </p:cNvSpPr>
          <p:nvPr>
            <p:ph idx="13"/>
          </p:nvPr>
        </p:nvSpPr>
        <p:spPr>
          <a:xfrm>
            <a:off x="7053943" y="966055"/>
            <a:ext cx="4643786" cy="2284810"/>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Picture Placeholder 6"/>
          <p:cNvSpPr>
            <a:spLocks noGrp="1"/>
          </p:cNvSpPr>
          <p:nvPr>
            <p:ph type="pic" sz="quarter" idx="14"/>
          </p:nvPr>
        </p:nvSpPr>
        <p:spPr>
          <a:xfrm>
            <a:off x="7053942" y="3371187"/>
            <a:ext cx="4644345" cy="2976562"/>
          </a:xfrm>
          <a:solidFill>
            <a:schemeClr val="accent2"/>
          </a:solidFill>
        </p:spPr>
        <p:txBody>
          <a:bodyPr/>
          <a:lstStyle/>
          <a:p>
            <a:r>
              <a:rPr lang="en-US"/>
              <a:t>Click icon to add picture</a:t>
            </a:r>
          </a:p>
        </p:txBody>
      </p:sp>
      <p:cxnSp>
        <p:nvCxnSpPr>
          <p:cNvPr id="11" name="Straight Connector 10"/>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352310" y="6387401"/>
            <a:ext cx="1428001" cy="462435"/>
          </a:xfrm>
          <a:prstGeom prst="rect">
            <a:avLst/>
          </a:prstGeom>
        </p:spPr>
      </p:pic>
      <p:sp>
        <p:nvSpPr>
          <p:cNvPr id="13" name="Date Placeholder 12"/>
          <p:cNvSpPr>
            <a:spLocks noGrp="1"/>
          </p:cNvSpPr>
          <p:nvPr>
            <p:ph type="dt" sz="half" idx="15"/>
          </p:nvPr>
        </p:nvSpPr>
        <p:spPr/>
        <p:txBody>
          <a:bodyPr/>
          <a:lstStyle/>
          <a:p>
            <a:r>
              <a:rPr lang="en-US"/>
              <a:t>October 29 </a:t>
            </a:r>
            <a:r>
              <a:rPr lang="mr-IN"/>
              <a:t>–</a:t>
            </a:r>
            <a:r>
              <a:rPr lang="en-US"/>
              <a:t> November 1, 2018</a:t>
            </a:r>
            <a:endParaRPr lang="en-US" dirty="0"/>
          </a:p>
        </p:txBody>
      </p:sp>
      <p:sp>
        <p:nvSpPr>
          <p:cNvPr id="14" name="Footer Placeholder 13"/>
          <p:cNvSpPr>
            <a:spLocks noGrp="1"/>
          </p:cNvSpPr>
          <p:nvPr>
            <p:ph type="ftr" sz="quarter" idx="16"/>
          </p:nvPr>
        </p:nvSpPr>
        <p:spPr/>
        <p:txBody>
          <a:bodyPr/>
          <a:lstStyle/>
          <a:p>
            <a:r>
              <a:rPr lang="en-US"/>
              <a:t>Fall 2018 EIC Accelerator Collaboration Meeting</a:t>
            </a:r>
            <a:endParaRPr lang="en-US" dirty="0"/>
          </a:p>
        </p:txBody>
      </p:sp>
      <p:sp>
        <p:nvSpPr>
          <p:cNvPr id="15" name="Slide Number Placeholder 14"/>
          <p:cNvSpPr>
            <a:spLocks noGrp="1"/>
          </p:cNvSpPr>
          <p:nvPr>
            <p:ph type="sldNum" sz="quarter" idx="17"/>
          </p:nvPr>
        </p:nvSpPr>
        <p:spPr/>
        <p:txBody>
          <a:bodyPr/>
          <a:lstStyle/>
          <a:p>
            <a:fld id="{07E1C93C-5050-FC42-8F10-D22D4F119D13}" type="slidenum">
              <a:rPr lang="en-US" smtClean="0"/>
              <a:pPr/>
              <a:t>‹#›</a:t>
            </a:fld>
            <a:endParaRPr lang="en-US" dirty="0"/>
          </a:p>
        </p:txBody>
      </p:sp>
    </p:spTree>
    <p:extLst>
      <p:ext uri="{BB962C8B-B14F-4D97-AF65-F5344CB8AC3E}">
        <p14:creationId xmlns:p14="http://schemas.microsoft.com/office/powerpoint/2010/main" val="4254814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 Layout 5">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411892" y="966055"/>
            <a:ext cx="6976787"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9" name="Straight Connector 8"/>
          <p:cNvCxnSpPr/>
          <p:nvPr/>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352310" y="6387401"/>
            <a:ext cx="1428001" cy="462435"/>
          </a:xfrm>
          <a:prstGeom prst="rect">
            <a:avLst/>
          </a:prstGeom>
        </p:spPr>
      </p:pic>
      <p:sp>
        <p:nvSpPr>
          <p:cNvPr id="7" name="Picture Placeholder 6"/>
          <p:cNvSpPr>
            <a:spLocks noGrp="1"/>
          </p:cNvSpPr>
          <p:nvPr>
            <p:ph type="pic" sz="quarter" idx="14"/>
          </p:nvPr>
        </p:nvSpPr>
        <p:spPr>
          <a:xfrm>
            <a:off x="7666264" y="966055"/>
            <a:ext cx="4032023" cy="2584125"/>
          </a:xfrm>
          <a:solidFill>
            <a:schemeClr val="accent2"/>
          </a:solidFill>
        </p:spPr>
        <p:txBody>
          <a:bodyPr/>
          <a:lstStyle/>
          <a:p>
            <a:r>
              <a:rPr lang="en-US"/>
              <a:t>Click icon to add picture</a:t>
            </a:r>
          </a:p>
        </p:txBody>
      </p:sp>
      <p:sp>
        <p:nvSpPr>
          <p:cNvPr id="11" name="Picture Placeholder 6"/>
          <p:cNvSpPr>
            <a:spLocks noGrp="1"/>
          </p:cNvSpPr>
          <p:nvPr>
            <p:ph type="pic" sz="quarter" idx="15"/>
          </p:nvPr>
        </p:nvSpPr>
        <p:spPr>
          <a:xfrm>
            <a:off x="7666264" y="3763624"/>
            <a:ext cx="4032023" cy="2584125"/>
          </a:xfrm>
          <a:solidFill>
            <a:schemeClr val="accent2"/>
          </a:solidFill>
        </p:spPr>
        <p:txBody>
          <a:bodyPr/>
          <a:lstStyle/>
          <a:p>
            <a:r>
              <a:rPr lang="en-US"/>
              <a:t>Click icon to add picture</a:t>
            </a:r>
          </a:p>
        </p:txBody>
      </p:sp>
      <p:cxnSp>
        <p:nvCxnSpPr>
          <p:cNvPr id="10" name="Straight Connector 9"/>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352310" y="6387401"/>
            <a:ext cx="1428001" cy="462435"/>
          </a:xfrm>
          <a:prstGeom prst="rect">
            <a:avLst/>
          </a:prstGeom>
        </p:spPr>
      </p:pic>
      <p:sp>
        <p:nvSpPr>
          <p:cNvPr id="13" name="Date Placeholder 12"/>
          <p:cNvSpPr>
            <a:spLocks noGrp="1"/>
          </p:cNvSpPr>
          <p:nvPr>
            <p:ph type="dt" sz="half" idx="16"/>
          </p:nvPr>
        </p:nvSpPr>
        <p:spPr/>
        <p:txBody>
          <a:bodyPr/>
          <a:lstStyle/>
          <a:p>
            <a:r>
              <a:rPr lang="en-US"/>
              <a:t>October 29 </a:t>
            </a:r>
            <a:r>
              <a:rPr lang="mr-IN"/>
              <a:t>–</a:t>
            </a:r>
            <a:r>
              <a:rPr lang="en-US"/>
              <a:t> November 1, 2018</a:t>
            </a:r>
            <a:endParaRPr lang="en-US" dirty="0"/>
          </a:p>
        </p:txBody>
      </p:sp>
      <p:sp>
        <p:nvSpPr>
          <p:cNvPr id="14" name="Footer Placeholder 13"/>
          <p:cNvSpPr>
            <a:spLocks noGrp="1"/>
          </p:cNvSpPr>
          <p:nvPr>
            <p:ph type="ftr" sz="quarter" idx="17"/>
          </p:nvPr>
        </p:nvSpPr>
        <p:spPr/>
        <p:txBody>
          <a:bodyPr/>
          <a:lstStyle/>
          <a:p>
            <a:r>
              <a:rPr lang="en-US"/>
              <a:t>Fall 2018 EIC Accelerator Collaboration Meeting</a:t>
            </a:r>
            <a:endParaRPr lang="en-US" dirty="0"/>
          </a:p>
        </p:txBody>
      </p:sp>
      <p:sp>
        <p:nvSpPr>
          <p:cNvPr id="15" name="Slide Number Placeholder 14"/>
          <p:cNvSpPr>
            <a:spLocks noGrp="1"/>
          </p:cNvSpPr>
          <p:nvPr>
            <p:ph type="sldNum" sz="quarter" idx="18"/>
          </p:nvPr>
        </p:nvSpPr>
        <p:spPr/>
        <p:txBody>
          <a:bodyPr/>
          <a:lstStyle/>
          <a:p>
            <a:fld id="{07E1C93C-5050-FC42-8F10-D22D4F119D13}" type="slidenum">
              <a:rPr lang="en-US" smtClean="0"/>
              <a:pPr/>
              <a:t>‹#›</a:t>
            </a:fld>
            <a:endParaRPr lang="en-US" dirty="0"/>
          </a:p>
        </p:txBody>
      </p:sp>
    </p:spTree>
    <p:extLst>
      <p:ext uri="{BB962C8B-B14F-4D97-AF65-F5344CB8AC3E}">
        <p14:creationId xmlns:p14="http://schemas.microsoft.com/office/powerpoint/2010/main" val="4057364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ent Layout 6">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4657320" y="966055"/>
            <a:ext cx="6976787"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9" name="Straight Connector 8"/>
          <p:cNvCxnSpPr/>
          <p:nvPr/>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352310" y="6387401"/>
            <a:ext cx="1428001" cy="462435"/>
          </a:xfrm>
          <a:prstGeom prst="rect">
            <a:avLst/>
          </a:prstGeom>
        </p:spPr>
      </p:pic>
      <p:sp>
        <p:nvSpPr>
          <p:cNvPr id="7" name="Picture Placeholder 6"/>
          <p:cNvSpPr>
            <a:spLocks noGrp="1"/>
          </p:cNvSpPr>
          <p:nvPr>
            <p:ph type="pic" sz="quarter" idx="14"/>
          </p:nvPr>
        </p:nvSpPr>
        <p:spPr>
          <a:xfrm>
            <a:off x="411892" y="966055"/>
            <a:ext cx="4032023" cy="2584125"/>
          </a:xfrm>
          <a:solidFill>
            <a:schemeClr val="accent2"/>
          </a:solidFill>
        </p:spPr>
        <p:txBody>
          <a:bodyPr/>
          <a:lstStyle/>
          <a:p>
            <a:r>
              <a:rPr lang="en-US"/>
              <a:t>Click icon to add picture</a:t>
            </a:r>
          </a:p>
        </p:txBody>
      </p:sp>
      <p:sp>
        <p:nvSpPr>
          <p:cNvPr id="11" name="Picture Placeholder 6"/>
          <p:cNvSpPr>
            <a:spLocks noGrp="1"/>
          </p:cNvSpPr>
          <p:nvPr>
            <p:ph type="pic" sz="quarter" idx="15"/>
          </p:nvPr>
        </p:nvSpPr>
        <p:spPr>
          <a:xfrm>
            <a:off x="411892" y="3763624"/>
            <a:ext cx="4032023" cy="2584125"/>
          </a:xfrm>
          <a:solidFill>
            <a:schemeClr val="accent2"/>
          </a:solidFill>
        </p:spPr>
        <p:txBody>
          <a:bodyPr/>
          <a:lstStyle/>
          <a:p>
            <a:r>
              <a:rPr lang="en-US"/>
              <a:t>Click icon to add picture</a:t>
            </a:r>
          </a:p>
        </p:txBody>
      </p:sp>
      <p:cxnSp>
        <p:nvCxnSpPr>
          <p:cNvPr id="10" name="Straight Connector 9"/>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352310" y="6387401"/>
            <a:ext cx="1428001" cy="462435"/>
          </a:xfrm>
          <a:prstGeom prst="rect">
            <a:avLst/>
          </a:prstGeom>
        </p:spPr>
      </p:pic>
      <p:sp>
        <p:nvSpPr>
          <p:cNvPr id="13" name="Date Placeholder 12"/>
          <p:cNvSpPr>
            <a:spLocks noGrp="1"/>
          </p:cNvSpPr>
          <p:nvPr>
            <p:ph type="dt" sz="half" idx="16"/>
          </p:nvPr>
        </p:nvSpPr>
        <p:spPr/>
        <p:txBody>
          <a:bodyPr/>
          <a:lstStyle/>
          <a:p>
            <a:r>
              <a:rPr lang="en-US"/>
              <a:t>October 29 </a:t>
            </a:r>
            <a:r>
              <a:rPr lang="mr-IN"/>
              <a:t>–</a:t>
            </a:r>
            <a:r>
              <a:rPr lang="en-US"/>
              <a:t> November 1, 2018</a:t>
            </a:r>
            <a:endParaRPr lang="en-US" dirty="0"/>
          </a:p>
        </p:txBody>
      </p:sp>
      <p:sp>
        <p:nvSpPr>
          <p:cNvPr id="14" name="Footer Placeholder 13"/>
          <p:cNvSpPr>
            <a:spLocks noGrp="1"/>
          </p:cNvSpPr>
          <p:nvPr>
            <p:ph type="ftr" sz="quarter" idx="17"/>
          </p:nvPr>
        </p:nvSpPr>
        <p:spPr/>
        <p:txBody>
          <a:bodyPr/>
          <a:lstStyle/>
          <a:p>
            <a:r>
              <a:rPr lang="en-US"/>
              <a:t>Fall 2018 EIC Accelerator Collaboration Meeting</a:t>
            </a:r>
            <a:endParaRPr lang="en-US" dirty="0"/>
          </a:p>
        </p:txBody>
      </p:sp>
      <p:sp>
        <p:nvSpPr>
          <p:cNvPr id="15" name="Slide Number Placeholder 14"/>
          <p:cNvSpPr>
            <a:spLocks noGrp="1"/>
          </p:cNvSpPr>
          <p:nvPr>
            <p:ph type="sldNum" sz="quarter" idx="18"/>
          </p:nvPr>
        </p:nvSpPr>
        <p:spPr/>
        <p:txBody>
          <a:bodyPr/>
          <a:lstStyle/>
          <a:p>
            <a:fld id="{07E1C93C-5050-FC42-8F10-D22D4F119D13}" type="slidenum">
              <a:rPr lang="en-US" smtClean="0"/>
              <a:pPr/>
              <a:t>‹#›</a:t>
            </a:fld>
            <a:endParaRPr lang="en-US" dirty="0"/>
          </a:p>
        </p:txBody>
      </p:sp>
    </p:spTree>
    <p:extLst>
      <p:ext uri="{BB962C8B-B14F-4D97-AF65-F5344CB8AC3E}">
        <p14:creationId xmlns:p14="http://schemas.microsoft.com/office/powerpoint/2010/main" val="28513664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Layout 7">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6125200" y="3445216"/>
            <a:ext cx="5572529" cy="2792298"/>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9" name="Straight Connector 8"/>
          <p:cNvCxnSpPr/>
          <p:nvPr/>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352310" y="6387401"/>
            <a:ext cx="1428001" cy="462435"/>
          </a:xfrm>
          <a:prstGeom prst="rect">
            <a:avLst/>
          </a:prstGeom>
        </p:spPr>
      </p:pic>
      <p:sp>
        <p:nvSpPr>
          <p:cNvPr id="7" name="Picture Placeholder 6"/>
          <p:cNvSpPr>
            <a:spLocks noGrp="1"/>
          </p:cNvSpPr>
          <p:nvPr>
            <p:ph type="pic" sz="quarter" idx="14"/>
          </p:nvPr>
        </p:nvSpPr>
        <p:spPr>
          <a:xfrm>
            <a:off x="411892" y="966055"/>
            <a:ext cx="3639123" cy="2332315"/>
          </a:xfrm>
          <a:solidFill>
            <a:schemeClr val="accent2"/>
          </a:solidFill>
        </p:spPr>
        <p:txBody>
          <a:bodyPr/>
          <a:lstStyle/>
          <a:p>
            <a:r>
              <a:rPr lang="en-US"/>
              <a:t>Click icon to add picture</a:t>
            </a:r>
          </a:p>
        </p:txBody>
      </p:sp>
      <p:sp>
        <p:nvSpPr>
          <p:cNvPr id="11" name="Picture Placeholder 6"/>
          <p:cNvSpPr>
            <a:spLocks noGrp="1"/>
          </p:cNvSpPr>
          <p:nvPr>
            <p:ph type="pic" sz="quarter" idx="15"/>
          </p:nvPr>
        </p:nvSpPr>
        <p:spPr>
          <a:xfrm>
            <a:off x="4235248" y="966055"/>
            <a:ext cx="3639123" cy="2332315"/>
          </a:xfrm>
          <a:solidFill>
            <a:schemeClr val="accent2"/>
          </a:solidFill>
        </p:spPr>
        <p:txBody>
          <a:bodyPr/>
          <a:lstStyle/>
          <a:p>
            <a:r>
              <a:rPr lang="en-US"/>
              <a:t>Click icon to add picture</a:t>
            </a:r>
          </a:p>
        </p:txBody>
      </p:sp>
      <p:sp>
        <p:nvSpPr>
          <p:cNvPr id="10" name="Content Placeholder 2"/>
          <p:cNvSpPr>
            <a:spLocks noGrp="1"/>
          </p:cNvSpPr>
          <p:nvPr>
            <p:ph idx="16"/>
          </p:nvPr>
        </p:nvSpPr>
        <p:spPr>
          <a:xfrm>
            <a:off x="411892" y="3445216"/>
            <a:ext cx="5572529" cy="2792298"/>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Picture Placeholder 6"/>
          <p:cNvSpPr>
            <a:spLocks noGrp="1"/>
          </p:cNvSpPr>
          <p:nvPr>
            <p:ph type="pic" sz="quarter" idx="17"/>
          </p:nvPr>
        </p:nvSpPr>
        <p:spPr>
          <a:xfrm>
            <a:off x="8058606" y="966055"/>
            <a:ext cx="3639123" cy="2332315"/>
          </a:xfrm>
          <a:solidFill>
            <a:schemeClr val="accent2"/>
          </a:solidFill>
        </p:spPr>
        <p:txBody>
          <a:bodyPr/>
          <a:lstStyle/>
          <a:p>
            <a:r>
              <a:rPr lang="en-US"/>
              <a:t>Click icon to add picture</a:t>
            </a:r>
          </a:p>
        </p:txBody>
      </p:sp>
      <p:cxnSp>
        <p:nvCxnSpPr>
          <p:cNvPr id="13" name="Straight Connector 12"/>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352310" y="6387401"/>
            <a:ext cx="1428001" cy="462435"/>
          </a:xfrm>
          <a:prstGeom prst="rect">
            <a:avLst/>
          </a:prstGeom>
        </p:spPr>
      </p:pic>
      <p:sp>
        <p:nvSpPr>
          <p:cNvPr id="15" name="Date Placeholder 14"/>
          <p:cNvSpPr>
            <a:spLocks noGrp="1"/>
          </p:cNvSpPr>
          <p:nvPr>
            <p:ph type="dt" sz="half" idx="18"/>
          </p:nvPr>
        </p:nvSpPr>
        <p:spPr/>
        <p:txBody>
          <a:bodyPr/>
          <a:lstStyle/>
          <a:p>
            <a:r>
              <a:rPr lang="en-US"/>
              <a:t>October 29 </a:t>
            </a:r>
            <a:r>
              <a:rPr lang="mr-IN"/>
              <a:t>–</a:t>
            </a:r>
            <a:r>
              <a:rPr lang="en-US"/>
              <a:t> November 1, 2018</a:t>
            </a:r>
            <a:endParaRPr lang="en-US" dirty="0"/>
          </a:p>
        </p:txBody>
      </p:sp>
      <p:sp>
        <p:nvSpPr>
          <p:cNvPr id="16" name="Footer Placeholder 15"/>
          <p:cNvSpPr>
            <a:spLocks noGrp="1"/>
          </p:cNvSpPr>
          <p:nvPr>
            <p:ph type="ftr" sz="quarter" idx="19"/>
          </p:nvPr>
        </p:nvSpPr>
        <p:spPr/>
        <p:txBody>
          <a:bodyPr/>
          <a:lstStyle/>
          <a:p>
            <a:r>
              <a:rPr lang="en-US"/>
              <a:t>Fall 2018 EIC Accelerator Collaboration Meeting</a:t>
            </a:r>
            <a:endParaRPr lang="en-US" dirty="0"/>
          </a:p>
        </p:txBody>
      </p:sp>
      <p:sp>
        <p:nvSpPr>
          <p:cNvPr id="17" name="Slide Number Placeholder 16"/>
          <p:cNvSpPr>
            <a:spLocks noGrp="1"/>
          </p:cNvSpPr>
          <p:nvPr>
            <p:ph type="sldNum" sz="quarter" idx="20"/>
          </p:nvPr>
        </p:nvSpPr>
        <p:spPr/>
        <p:txBody>
          <a:bodyPr/>
          <a:lstStyle/>
          <a:p>
            <a:fld id="{07E1C93C-5050-FC42-8F10-D22D4F119D13}" type="slidenum">
              <a:rPr lang="en-US" smtClean="0"/>
              <a:pPr/>
              <a:t>‹#›</a:t>
            </a:fld>
            <a:endParaRPr lang="en-US" dirty="0"/>
          </a:p>
        </p:txBody>
      </p:sp>
    </p:spTree>
    <p:extLst>
      <p:ext uri="{BB962C8B-B14F-4D97-AF65-F5344CB8AC3E}">
        <p14:creationId xmlns:p14="http://schemas.microsoft.com/office/powerpoint/2010/main" val="18596747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ent Layout 8">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6125200" y="966055"/>
            <a:ext cx="5572529" cy="2792298"/>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p:cNvSpPr>
            <a:spLocks noGrp="1"/>
          </p:cNvSpPr>
          <p:nvPr>
            <p:ph idx="16"/>
          </p:nvPr>
        </p:nvSpPr>
        <p:spPr>
          <a:xfrm>
            <a:off x="411892" y="966055"/>
            <a:ext cx="5572529" cy="2792298"/>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9" name="Straight Connector 8"/>
          <p:cNvCxnSpPr/>
          <p:nvPr/>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352310" y="6387401"/>
            <a:ext cx="1428001" cy="462435"/>
          </a:xfrm>
          <a:prstGeom prst="rect">
            <a:avLst/>
          </a:prstGeom>
        </p:spPr>
      </p:pic>
      <p:sp>
        <p:nvSpPr>
          <p:cNvPr id="7" name="Picture Placeholder 6"/>
          <p:cNvSpPr>
            <a:spLocks noGrp="1"/>
          </p:cNvSpPr>
          <p:nvPr>
            <p:ph type="pic" sz="quarter" idx="14"/>
          </p:nvPr>
        </p:nvSpPr>
        <p:spPr>
          <a:xfrm>
            <a:off x="411892" y="3914031"/>
            <a:ext cx="3639123" cy="2332315"/>
          </a:xfrm>
          <a:solidFill>
            <a:schemeClr val="accent2"/>
          </a:solidFill>
        </p:spPr>
        <p:txBody>
          <a:bodyPr/>
          <a:lstStyle/>
          <a:p>
            <a:r>
              <a:rPr lang="en-US"/>
              <a:t>Click icon to add picture</a:t>
            </a:r>
          </a:p>
        </p:txBody>
      </p:sp>
      <p:sp>
        <p:nvSpPr>
          <p:cNvPr id="11" name="Picture Placeholder 6"/>
          <p:cNvSpPr>
            <a:spLocks noGrp="1"/>
          </p:cNvSpPr>
          <p:nvPr>
            <p:ph type="pic" sz="quarter" idx="15"/>
          </p:nvPr>
        </p:nvSpPr>
        <p:spPr>
          <a:xfrm>
            <a:off x="4235248" y="3914031"/>
            <a:ext cx="3639123" cy="2332315"/>
          </a:xfrm>
          <a:solidFill>
            <a:schemeClr val="accent2"/>
          </a:solidFill>
        </p:spPr>
        <p:txBody>
          <a:bodyPr/>
          <a:lstStyle/>
          <a:p>
            <a:r>
              <a:rPr lang="en-US"/>
              <a:t>Click icon to add picture</a:t>
            </a:r>
          </a:p>
        </p:txBody>
      </p:sp>
      <p:sp>
        <p:nvSpPr>
          <p:cNvPr id="12" name="Picture Placeholder 6"/>
          <p:cNvSpPr>
            <a:spLocks noGrp="1"/>
          </p:cNvSpPr>
          <p:nvPr>
            <p:ph type="pic" sz="quarter" idx="17"/>
          </p:nvPr>
        </p:nvSpPr>
        <p:spPr>
          <a:xfrm>
            <a:off x="8058606" y="3914031"/>
            <a:ext cx="3639123" cy="2332315"/>
          </a:xfrm>
          <a:solidFill>
            <a:schemeClr val="accent2"/>
          </a:solidFill>
        </p:spPr>
        <p:txBody>
          <a:bodyPr/>
          <a:lstStyle/>
          <a:p>
            <a:r>
              <a:rPr lang="en-US"/>
              <a:t>Click icon to add picture</a:t>
            </a:r>
          </a:p>
        </p:txBody>
      </p:sp>
      <p:cxnSp>
        <p:nvCxnSpPr>
          <p:cNvPr id="13" name="Straight Connector 12"/>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352310" y="6387401"/>
            <a:ext cx="1428001" cy="462435"/>
          </a:xfrm>
          <a:prstGeom prst="rect">
            <a:avLst/>
          </a:prstGeom>
        </p:spPr>
      </p:pic>
      <p:sp>
        <p:nvSpPr>
          <p:cNvPr id="15" name="Date Placeholder 14"/>
          <p:cNvSpPr>
            <a:spLocks noGrp="1"/>
          </p:cNvSpPr>
          <p:nvPr>
            <p:ph type="dt" sz="half" idx="18"/>
          </p:nvPr>
        </p:nvSpPr>
        <p:spPr/>
        <p:txBody>
          <a:bodyPr/>
          <a:lstStyle/>
          <a:p>
            <a:r>
              <a:rPr lang="en-US"/>
              <a:t>October 29 </a:t>
            </a:r>
            <a:r>
              <a:rPr lang="mr-IN"/>
              <a:t>–</a:t>
            </a:r>
            <a:r>
              <a:rPr lang="en-US"/>
              <a:t> November 1, 2018</a:t>
            </a:r>
            <a:endParaRPr lang="en-US" dirty="0"/>
          </a:p>
        </p:txBody>
      </p:sp>
      <p:sp>
        <p:nvSpPr>
          <p:cNvPr id="16" name="Footer Placeholder 15"/>
          <p:cNvSpPr>
            <a:spLocks noGrp="1"/>
          </p:cNvSpPr>
          <p:nvPr>
            <p:ph type="ftr" sz="quarter" idx="19"/>
          </p:nvPr>
        </p:nvSpPr>
        <p:spPr/>
        <p:txBody>
          <a:bodyPr/>
          <a:lstStyle/>
          <a:p>
            <a:r>
              <a:rPr lang="en-US"/>
              <a:t>Fall 2018 EIC Accelerator Collaboration Meeting</a:t>
            </a:r>
            <a:endParaRPr lang="en-US" dirty="0"/>
          </a:p>
        </p:txBody>
      </p:sp>
      <p:sp>
        <p:nvSpPr>
          <p:cNvPr id="17" name="Slide Number Placeholder 16"/>
          <p:cNvSpPr>
            <a:spLocks noGrp="1"/>
          </p:cNvSpPr>
          <p:nvPr>
            <p:ph type="sldNum" sz="quarter" idx="20"/>
          </p:nvPr>
        </p:nvSpPr>
        <p:spPr/>
        <p:txBody>
          <a:bodyPr/>
          <a:lstStyle/>
          <a:p>
            <a:fld id="{07E1C93C-5050-FC42-8F10-D22D4F119D13}" type="slidenum">
              <a:rPr lang="en-US" smtClean="0"/>
              <a:pPr/>
              <a:t>‹#›</a:t>
            </a:fld>
            <a:endParaRPr lang="en-US" dirty="0"/>
          </a:p>
        </p:txBody>
      </p:sp>
    </p:spTree>
    <p:extLst>
      <p:ext uri="{BB962C8B-B14F-4D97-AF65-F5344CB8AC3E}">
        <p14:creationId xmlns:p14="http://schemas.microsoft.com/office/powerpoint/2010/main" val="15968535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000">
                <a:solidFill>
                  <a:schemeClr val="tx1">
                    <a:tint val="75000"/>
                  </a:schemeClr>
                </a:solidFill>
                <a:latin typeface="Arial" panose="020B0604020202020204" pitchFamily="34" charset="0"/>
                <a:cs typeface="Arial" panose="020B0604020202020204" pitchFamily="34" charset="0"/>
              </a:defRPr>
            </a:lvl1pPr>
          </a:lstStyle>
          <a:p>
            <a:r>
              <a:rPr lang="en-US"/>
              <a:t>October 29 </a:t>
            </a:r>
            <a:r>
              <a:rPr lang="mr-IN"/>
              <a:t>–</a:t>
            </a:r>
            <a:r>
              <a:rPr lang="en-US"/>
              <a:t> November 1, 2018</a:t>
            </a:r>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r>
              <a:rPr lang="en-US"/>
              <a:t>Fall 2018 EIC Accelerator Collaboration Meeting</a:t>
            </a:r>
            <a:endParaRPr lang="en-US"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spTree>
    <p:extLst>
      <p:ext uri="{BB962C8B-B14F-4D97-AF65-F5344CB8AC3E}">
        <p14:creationId xmlns:p14="http://schemas.microsoft.com/office/powerpoint/2010/main" val="1848581623"/>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Lst>
  <p:hf hdr="0"/>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8" Type="http://schemas.openxmlformats.org/officeDocument/2006/relationships/image" Target="../media/image28.wmf"/><Relationship Id="rId13" Type="http://schemas.openxmlformats.org/officeDocument/2006/relationships/image" Target="../media/image11.png"/><Relationship Id="rId3" Type="http://schemas.openxmlformats.org/officeDocument/2006/relationships/image" Target="../media/image30.png"/><Relationship Id="rId7" Type="http://schemas.openxmlformats.org/officeDocument/2006/relationships/oleObject" Target="../embeddings/oleObject2.bin"/><Relationship Id="rId12" Type="http://schemas.openxmlformats.org/officeDocument/2006/relationships/image" Target="../media/image33.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oleObject" Target="../embeddings/oleObject1.bin"/><Relationship Id="rId10" Type="http://schemas.openxmlformats.org/officeDocument/2006/relationships/image" Target="../media/image29.wmf"/><Relationship Id="rId4" Type="http://schemas.openxmlformats.org/officeDocument/2006/relationships/image" Target="../media/image31.png"/><Relationship Id="rId9" Type="http://schemas.openxmlformats.org/officeDocument/2006/relationships/oleObject" Target="../embeddings/oleObject3.bin"/></Relationships>
</file>

<file path=ppt/slides/_rels/slide1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1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11.png"/><Relationship Id="rId7" Type="http://schemas.openxmlformats.org/officeDocument/2006/relationships/image" Target="../media/image47.png"/><Relationship Id="rId2"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50.png"/><Relationship Id="rId4" Type="http://schemas.openxmlformats.org/officeDocument/2006/relationships/image" Target="../media/image49.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1.png"/><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1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6.png"/><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2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xml"/><Relationship Id="rId4" Type="http://schemas.openxmlformats.org/officeDocument/2006/relationships/image" Target="../media/image65.png"/></Relationships>
</file>

<file path=ppt/slides/_rels/slide23.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2.xml"/><Relationship Id="rId4" Type="http://schemas.openxmlformats.org/officeDocument/2006/relationships/image" Target="../media/image6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0.png"/><Relationship Id="rId7" Type="http://schemas.openxmlformats.org/officeDocument/2006/relationships/chart" Target="../charts/chart2.xml"/><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chart" Target="../charts/chart1.xml"/><Relationship Id="rId5" Type="http://schemas.openxmlformats.org/officeDocument/2006/relationships/image" Target="../media/image71.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0.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4217" y="205946"/>
            <a:ext cx="10583064" cy="917487"/>
          </a:xfrm>
        </p:spPr>
        <p:txBody>
          <a:bodyPr anchor="ctr" anchorCtr="0"/>
          <a:lstStyle/>
          <a:p>
            <a:r>
              <a:rPr lang="en-US" sz="3600" dirty="0"/>
              <a:t>JLEIC Ion and Electron Polarization </a:t>
            </a:r>
          </a:p>
        </p:txBody>
      </p:sp>
      <p:sp>
        <p:nvSpPr>
          <p:cNvPr id="3" name="Subtitle 2"/>
          <p:cNvSpPr>
            <a:spLocks noGrp="1"/>
          </p:cNvSpPr>
          <p:nvPr>
            <p:ph type="subTitle" idx="1"/>
          </p:nvPr>
        </p:nvSpPr>
        <p:spPr>
          <a:xfrm>
            <a:off x="97827" y="1534873"/>
            <a:ext cx="4609826" cy="3514799"/>
          </a:xfrm>
        </p:spPr>
        <p:txBody>
          <a:bodyPr>
            <a:normAutofit/>
          </a:bodyPr>
          <a:lstStyle/>
          <a:p>
            <a:r>
              <a:rPr lang="en-US" sz="2400" dirty="0" err="1">
                <a:solidFill>
                  <a:schemeClr val="tx1"/>
                </a:solidFill>
              </a:rPr>
              <a:t>Fanglei</a:t>
            </a:r>
            <a:r>
              <a:rPr lang="en-US" sz="2400" dirty="0">
                <a:solidFill>
                  <a:schemeClr val="tx1"/>
                </a:solidFill>
              </a:rPr>
              <a:t> Lin </a:t>
            </a:r>
          </a:p>
          <a:p>
            <a:r>
              <a:rPr lang="en-US" sz="1800" dirty="0">
                <a:solidFill>
                  <a:schemeClr val="tx1"/>
                </a:solidFill>
              </a:rPr>
              <a:t>Collaborators: </a:t>
            </a:r>
          </a:p>
          <a:p>
            <a:r>
              <a:rPr lang="de-DE" sz="1800" dirty="0">
                <a:solidFill>
                  <a:schemeClr val="tx1"/>
                </a:solidFill>
              </a:rPr>
              <a:t>Ya.S. Derbenev, V. Morozov, Y. Zhang (JLab), A.M. Kondratenko, M.A. Kondratenko (Zaryad), Yu.N. Filatov (MIPT), D. Barber (DESY)</a:t>
            </a:r>
            <a:endParaRPr lang="en-US" sz="1800" dirty="0">
              <a:solidFill>
                <a:schemeClr val="tx1"/>
              </a:solidFill>
            </a:endParaRPr>
          </a:p>
        </p:txBody>
      </p:sp>
      <p:sp>
        <p:nvSpPr>
          <p:cNvPr id="5" name="Text Placeholder 4"/>
          <p:cNvSpPr>
            <a:spLocks noGrp="1"/>
          </p:cNvSpPr>
          <p:nvPr>
            <p:ph type="body" sz="quarter" idx="14"/>
          </p:nvPr>
        </p:nvSpPr>
        <p:spPr>
          <a:xfrm>
            <a:off x="4088921" y="5810521"/>
            <a:ext cx="5745192" cy="910001"/>
          </a:xfrm>
        </p:spPr>
        <p:txBody>
          <a:bodyPr>
            <a:noAutofit/>
          </a:bodyPr>
          <a:lstStyle/>
          <a:p>
            <a:pPr algn="ctr"/>
            <a:r>
              <a:rPr lang="en-US" sz="1800" dirty="0">
                <a:solidFill>
                  <a:schemeClr val="tx1"/>
                </a:solidFill>
              </a:rPr>
              <a:t>EIC Accelerator Collaboration Meeting</a:t>
            </a:r>
          </a:p>
          <a:p>
            <a:pPr algn="ctr"/>
            <a:r>
              <a:rPr lang="en-US" sz="1800" dirty="0">
                <a:solidFill>
                  <a:schemeClr val="tx1"/>
                </a:solidFill>
              </a:rPr>
              <a:t>October 29 - November 1, 2018</a:t>
            </a:r>
          </a:p>
        </p:txBody>
      </p:sp>
      <p:pic>
        <p:nvPicPr>
          <p:cNvPr id="7" name="Picture 6" descr="JLEIC2018oblique_D2-01.jpeg"/>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4707653" y="1598522"/>
            <a:ext cx="7495294" cy="3934008"/>
          </a:xfrm>
          <a:prstGeom prst="rect">
            <a:avLst/>
          </a:prstGeom>
        </p:spPr>
      </p:pic>
    </p:spTree>
    <p:extLst>
      <p:ext uri="{BB962C8B-B14F-4D97-AF65-F5344CB8AC3E}">
        <p14:creationId xmlns:p14="http://schemas.microsoft.com/office/powerpoint/2010/main" val="4591932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Start-to-End Deuteron Acceleration in Ion Collider Ring</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pPr>
                  <a:lnSpc>
                    <a:spcPct val="110000"/>
                  </a:lnSpc>
                </a:pPr>
                <a:r>
                  <a:rPr lang="en-US" altLang="en-US" dirty="0"/>
                  <a:t>Three deuterons with </a:t>
                </a:r>
                <a14:m>
                  <m:oMath xmlns:m="http://schemas.openxmlformats.org/officeDocument/2006/math">
                    <m:sSubSup>
                      <m:sSubSupPr>
                        <m:ctrlPr>
                          <a:rPr lang="en-US" altLang="en-US" i="1">
                            <a:latin typeface="Cambria Math"/>
                          </a:rPr>
                        </m:ctrlPr>
                      </m:sSubSupPr>
                      <m:e>
                        <m:r>
                          <a:rPr lang="en-US" altLang="en-US" i="1">
                            <a:latin typeface="Cambria Math" panose="02040503050406030204" pitchFamily="18" charset="0"/>
                          </a:rPr>
                          <m:t>𝜀</m:t>
                        </m:r>
                      </m:e>
                      <m:sub>
                        <m:r>
                          <a:rPr lang="en-US" altLang="en-US" i="1">
                            <a:latin typeface="Cambria Math" panose="02040503050406030204" pitchFamily="18" charset="0"/>
                          </a:rPr>
                          <m:t>𝑥</m:t>
                        </m:r>
                        <m:r>
                          <a:rPr lang="en-US" altLang="en-US" i="1">
                            <a:latin typeface="Cambria Math" panose="02040503050406030204" pitchFamily="18" charset="0"/>
                          </a:rPr>
                          <m:t>,</m:t>
                        </m:r>
                        <m:r>
                          <a:rPr lang="en-US" altLang="en-US" i="1">
                            <a:latin typeface="Cambria Math" panose="02040503050406030204" pitchFamily="18" charset="0"/>
                          </a:rPr>
                          <m:t>𝑦</m:t>
                        </m:r>
                      </m:sub>
                      <m:sup>
                        <m:r>
                          <a:rPr lang="en-US" altLang="en-US" i="1">
                            <a:latin typeface="Cambria Math" panose="02040503050406030204" pitchFamily="18" charset="0"/>
                          </a:rPr>
                          <m:t>𝑁</m:t>
                        </m:r>
                      </m:sup>
                    </m:sSubSup>
                    <m:r>
                      <a:rPr lang="en-US" altLang="en-US" i="1">
                        <a:latin typeface="Cambria Math" panose="02040503050406030204" pitchFamily="18" charset="0"/>
                      </a:rPr>
                      <m:t>=0.5 </m:t>
                    </m:r>
                    <m:r>
                      <a:rPr lang="en-US" altLang="en-US" i="1">
                        <a:latin typeface="Cambria Math" panose="02040503050406030204" pitchFamily="18" charset="0"/>
                      </a:rPr>
                      <m:t>𝜇</m:t>
                    </m:r>
                    <m:r>
                      <a:rPr lang="en-US" altLang="en-US" i="1">
                        <a:latin typeface="Cambria Math" panose="02040503050406030204" pitchFamily="18" charset="0"/>
                      </a:rPr>
                      <m:t>𝑚</m:t>
                    </m:r>
                  </m:oMath>
                </a14:m>
                <a:r>
                  <a:rPr lang="en-US" altLang="en-US" dirty="0"/>
                  <a:t> and </a:t>
                </a:r>
                <a14:m>
                  <m:oMath xmlns:m="http://schemas.openxmlformats.org/officeDocument/2006/math">
                    <m:f>
                      <m:fPr>
                        <m:type m:val="lin"/>
                        <m:ctrlPr>
                          <a:rPr lang="en-US" altLang="en-US" i="1">
                            <a:latin typeface="Cambria Math"/>
                          </a:rPr>
                        </m:ctrlPr>
                      </m:fPr>
                      <m:num>
                        <m:r>
                          <m:rPr>
                            <m:sty m:val="p"/>
                          </m:rPr>
                          <a:rPr lang="en-US" altLang="en-US">
                            <a:latin typeface="Cambria Math" panose="02040503050406030204" pitchFamily="18" charset="0"/>
                          </a:rPr>
                          <m:t>Δ</m:t>
                        </m:r>
                        <m:r>
                          <a:rPr lang="en-US" altLang="en-US" i="1">
                            <a:latin typeface="Cambria Math" panose="02040503050406030204" pitchFamily="18" charset="0"/>
                          </a:rPr>
                          <m:t>𝑝</m:t>
                        </m:r>
                      </m:num>
                      <m:den>
                        <m:r>
                          <a:rPr lang="en-US" altLang="en-US" i="1">
                            <a:latin typeface="Cambria Math" panose="02040503050406030204" pitchFamily="18" charset="0"/>
                          </a:rPr>
                          <m:t>𝑝</m:t>
                        </m:r>
                      </m:den>
                    </m:f>
                    <m:r>
                      <a:rPr lang="en-US" altLang="en-US" i="1">
                        <a:latin typeface="Cambria Math" panose="02040503050406030204" pitchFamily="18" charset="0"/>
                      </a:rPr>
                      <m:t>=0, ±1⋅</m:t>
                    </m:r>
                    <m:sSup>
                      <m:sSupPr>
                        <m:ctrlPr>
                          <a:rPr lang="en-US" altLang="en-US" i="1">
                            <a:latin typeface="Cambria Math"/>
                          </a:rPr>
                        </m:ctrlPr>
                      </m:sSupPr>
                      <m:e>
                        <m:r>
                          <a:rPr lang="en-US" altLang="en-US" i="1">
                            <a:latin typeface="Cambria Math" panose="02040503050406030204" pitchFamily="18" charset="0"/>
                          </a:rPr>
                          <m:t>10</m:t>
                        </m:r>
                      </m:e>
                      <m:sup>
                        <m:r>
                          <a:rPr lang="en-US" altLang="en-US" i="1">
                            <a:latin typeface="Cambria Math" panose="02040503050406030204" pitchFamily="18" charset="0"/>
                          </a:rPr>
                          <m:t>−3</m:t>
                        </m:r>
                      </m:sup>
                    </m:sSup>
                  </m:oMath>
                </a14:m>
                <a:r>
                  <a:rPr lang="en-US" altLang="en-US" dirty="0"/>
                  <a:t> accelerated at ~3 T/min in lattice with 100 </a:t>
                </a:r>
                <a:r>
                  <a:rPr lang="en-US" altLang="en-US" dirty="0">
                    <a:sym typeface="Symbol" panose="05050102010706020507" pitchFamily="18" charset="2"/>
                  </a:rPr>
                  <a:t>m rms closed orbit excursion, </a:t>
                </a:r>
                <a14:m>
                  <m:oMath xmlns:m="http://schemas.openxmlformats.org/officeDocument/2006/math">
                    <m:sSub>
                      <m:sSubPr>
                        <m:ctrlPr>
                          <a:rPr lang="en-US" altLang="en-US" i="1">
                            <a:latin typeface="Cambria Math"/>
                            <a:sym typeface="Symbol" panose="05050102010706020507" pitchFamily="18" charset="2"/>
                          </a:rPr>
                        </m:ctrlPr>
                      </m:sSubPr>
                      <m:e>
                        <m:r>
                          <a:rPr lang="en-US" altLang="en-US" i="1">
                            <a:latin typeface="Cambria Math" panose="02040503050406030204" pitchFamily="18" charset="0"/>
                            <a:sym typeface="Symbol" panose="05050102010706020507" pitchFamily="18" charset="2"/>
                          </a:rPr>
                          <m:t>𝜈</m:t>
                        </m:r>
                      </m:e>
                      <m:sub>
                        <m:r>
                          <a:rPr lang="en-US" altLang="en-US" i="1">
                            <a:latin typeface="Cambria Math" panose="02040503050406030204" pitchFamily="18" charset="0"/>
                            <a:sym typeface="Symbol" panose="05050102010706020507" pitchFamily="18" charset="2"/>
                          </a:rPr>
                          <m:t>𝑠𝑝</m:t>
                        </m:r>
                      </m:sub>
                    </m:sSub>
                    <m:r>
                      <a:rPr lang="en-US" altLang="en-US" i="1">
                        <a:latin typeface="Cambria Math" panose="02040503050406030204" pitchFamily="18" charset="0"/>
                        <a:sym typeface="Symbol" panose="05050102010706020507" pitchFamily="18" charset="2"/>
                      </a:rPr>
                      <m:t>=3⋅</m:t>
                    </m:r>
                    <m:sSup>
                      <m:sSupPr>
                        <m:ctrlPr>
                          <a:rPr lang="en-US" altLang="en-US" i="1">
                            <a:latin typeface="Cambria Math"/>
                            <a:sym typeface="Symbol" panose="05050102010706020507" pitchFamily="18" charset="2"/>
                          </a:rPr>
                        </m:ctrlPr>
                      </m:sSupPr>
                      <m:e>
                        <m:r>
                          <a:rPr lang="en-US" altLang="en-US" i="1">
                            <a:latin typeface="Cambria Math" panose="02040503050406030204" pitchFamily="18" charset="0"/>
                            <a:sym typeface="Symbol" panose="05050102010706020507" pitchFamily="18" charset="2"/>
                          </a:rPr>
                          <m:t>10</m:t>
                        </m:r>
                      </m:e>
                      <m:sup>
                        <m:r>
                          <a:rPr lang="en-US" altLang="en-US" i="1">
                            <a:latin typeface="Cambria Math" panose="02040503050406030204" pitchFamily="18" charset="0"/>
                            <a:sym typeface="Symbol" panose="05050102010706020507" pitchFamily="18" charset="2"/>
                          </a:rPr>
                          <m:t>−3</m:t>
                        </m:r>
                      </m:sup>
                    </m:sSup>
                  </m:oMath>
                </a14:m>
                <a:endParaRPr lang="en-US" dirty="0"/>
              </a:p>
              <a:p>
                <a:endParaRPr lang="en-US" sz="2400"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altLang="en-US" dirty="0">
                    <a:sym typeface="Symbol" panose="05050102010706020507" pitchFamily="18" charset="2"/>
                  </a:rPr>
                  <a:t>Deuteron spin is highly stable in figure-8 rings, which can be used for high precision experiments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648" t="-9513"/>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r>
              <a:rPr lang="en-US"/>
              <a:t>October 29 </a:t>
            </a:r>
            <a:r>
              <a:rPr lang="mr-IN"/>
              <a:t>–</a:t>
            </a:r>
            <a:r>
              <a:rPr lang="en-US"/>
              <a:t> November 1, 2018</a:t>
            </a:r>
            <a:endParaRPr lang="en-US" dirty="0"/>
          </a:p>
        </p:txBody>
      </p:sp>
      <p:sp>
        <p:nvSpPr>
          <p:cNvPr id="5" name="Footer Placeholder 4"/>
          <p:cNvSpPr>
            <a:spLocks noGrp="1"/>
          </p:cNvSpPr>
          <p:nvPr>
            <p:ph type="ftr" sz="quarter" idx="11"/>
          </p:nvPr>
        </p:nvSpPr>
        <p:spPr/>
        <p:txBody>
          <a:bodyPr/>
          <a:lstStyle/>
          <a:p>
            <a:r>
              <a:rPr lang="en-US"/>
              <a:t>Fall 2018 EIC Accelerator Collaboration Meeting</a:t>
            </a:r>
            <a:endParaRPr lang="en-US" dirty="0"/>
          </a:p>
        </p:txBody>
      </p:sp>
      <p:sp>
        <p:nvSpPr>
          <p:cNvPr id="6" name="Slide Number Placeholder 5"/>
          <p:cNvSpPr>
            <a:spLocks noGrp="1"/>
          </p:cNvSpPr>
          <p:nvPr>
            <p:ph type="sldNum" sz="quarter" idx="12"/>
          </p:nvPr>
        </p:nvSpPr>
        <p:spPr/>
        <p:txBody>
          <a:bodyPr/>
          <a:lstStyle/>
          <a:p>
            <a:fld id="{07E1C93C-5050-FC42-8F10-D22D4F119D13}" type="slidenum">
              <a:rPr lang="en-US" smtClean="0"/>
              <a:pPr/>
              <a:t>10</a:t>
            </a:fld>
            <a:endParaRPr lang="en-US" dirty="0"/>
          </a:p>
        </p:txBody>
      </p:sp>
      <p:pic>
        <p:nvPicPr>
          <p:cNvPr id="7" name="Рисунок 15"/>
          <p:cNvPicPr/>
          <p:nvPr/>
        </p:nvPicPr>
        <p:blipFill>
          <a:blip r:embed="rId3"/>
          <a:stretch>
            <a:fillRect/>
          </a:stretch>
        </p:blipFill>
        <p:spPr>
          <a:xfrm>
            <a:off x="2404243" y="1978907"/>
            <a:ext cx="7316576" cy="3103351"/>
          </a:xfrm>
          <a:prstGeom prst="rect">
            <a:avLst/>
          </a:prstGeom>
        </p:spPr>
      </p:pic>
      <p:pic>
        <p:nvPicPr>
          <p:cNvPr id="8" name="Рисунок 17"/>
          <p:cNvPicPr/>
          <p:nvPr/>
        </p:nvPicPr>
        <p:blipFill rotWithShape="1">
          <a:blip r:embed="rId4"/>
          <a:srcRect t="10906"/>
          <a:stretch/>
        </p:blipFill>
        <p:spPr>
          <a:xfrm>
            <a:off x="3813111" y="3378516"/>
            <a:ext cx="3313722" cy="1174696"/>
          </a:xfrm>
          <a:prstGeom prst="rect">
            <a:avLst/>
          </a:prstGeom>
        </p:spPr>
      </p:pic>
      <p:sp>
        <p:nvSpPr>
          <p:cNvPr id="9" name="Rectangle 8"/>
          <p:cNvSpPr/>
          <p:nvPr/>
        </p:nvSpPr>
        <p:spPr>
          <a:xfrm>
            <a:off x="4350349" y="3009184"/>
            <a:ext cx="2056973" cy="369332"/>
          </a:xfrm>
          <a:prstGeom prst="rect">
            <a:avLst/>
          </a:prstGeom>
        </p:spPr>
        <p:txBody>
          <a:bodyPr wrap="none">
            <a:spAutoFit/>
          </a:bodyPr>
          <a:lstStyle/>
          <a:p>
            <a:r>
              <a:rPr lang="en-US" altLang="en-US" sz="1800" dirty="0">
                <a:sym typeface="Symbol" panose="05050102010706020507" pitchFamily="18" charset="2"/>
              </a:rPr>
              <a:t>Analytic prediction</a:t>
            </a:r>
            <a:endParaRPr lang="en-US" sz="1800" dirty="0"/>
          </a:p>
        </p:txBody>
      </p:sp>
      <p:sp>
        <p:nvSpPr>
          <p:cNvPr id="10" name="Rectangle 9"/>
          <p:cNvSpPr/>
          <p:nvPr/>
        </p:nvSpPr>
        <p:spPr>
          <a:xfrm>
            <a:off x="7310745" y="2011958"/>
            <a:ext cx="1992853" cy="369332"/>
          </a:xfrm>
          <a:prstGeom prst="rect">
            <a:avLst/>
          </a:prstGeom>
        </p:spPr>
        <p:txBody>
          <a:bodyPr wrap="none">
            <a:spAutoFit/>
          </a:bodyPr>
          <a:lstStyle/>
          <a:p>
            <a:r>
              <a:rPr lang="en-US" altLang="en-US" sz="1800" dirty="0">
                <a:sym typeface="Symbol" panose="05050102010706020507" pitchFamily="18" charset="2"/>
              </a:rPr>
              <a:t>(Zgoubi simulation)</a:t>
            </a:r>
            <a:endParaRPr lang="en-US" sz="1800" dirty="0"/>
          </a:p>
        </p:txBody>
      </p:sp>
    </p:spTree>
    <p:extLst>
      <p:ext uri="{BB962C8B-B14F-4D97-AF65-F5344CB8AC3E}">
        <p14:creationId xmlns:p14="http://schemas.microsoft.com/office/powerpoint/2010/main" val="1717023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3D Spin Rotator in Ion Collider Ring</a:t>
            </a:r>
          </a:p>
        </p:txBody>
      </p:sp>
      <p:sp>
        <p:nvSpPr>
          <p:cNvPr id="3" name="Content Placeholder 2"/>
          <p:cNvSpPr>
            <a:spLocks noGrp="1"/>
          </p:cNvSpPr>
          <p:nvPr>
            <p:ph idx="1"/>
          </p:nvPr>
        </p:nvSpPr>
        <p:spPr>
          <a:xfrm>
            <a:off x="411892" y="847305"/>
            <a:ext cx="11285837" cy="5381694"/>
          </a:xfrm>
        </p:spPr>
        <p:txBody>
          <a:bodyPr>
            <a:normAutofit/>
          </a:bodyPr>
          <a:lstStyle/>
          <a:p>
            <a:r>
              <a:rPr lang="en-US" altLang="en-US" sz="2000" dirty="0"/>
              <a:t>Provides control of the radial, vertical, and longitudinal spin components</a:t>
            </a:r>
          </a:p>
          <a:p>
            <a:r>
              <a:rPr lang="en-US" altLang="en-US" sz="2000" dirty="0"/>
              <a:t>Module for control of the radial component (fixed radial orbit bump)</a:t>
            </a:r>
          </a:p>
          <a:p>
            <a:endParaRPr lang="en-US" altLang="en-US" sz="2000" dirty="0">
              <a:sym typeface="Symbol" panose="05050102010706020507" pitchFamily="18" charset="2"/>
            </a:endParaRPr>
          </a:p>
          <a:p>
            <a:endParaRPr lang="en-US" altLang="en-US" sz="2000" dirty="0">
              <a:sym typeface="Symbol" panose="05050102010706020507" pitchFamily="18" charset="2"/>
            </a:endParaRPr>
          </a:p>
          <a:p>
            <a:endParaRPr lang="en-US" altLang="en-US" sz="2000" dirty="0">
              <a:sym typeface="Symbol" panose="05050102010706020507" pitchFamily="18" charset="2"/>
            </a:endParaRPr>
          </a:p>
          <a:p>
            <a:endParaRPr lang="en-US" altLang="en-US" sz="2000" dirty="0"/>
          </a:p>
          <a:p>
            <a:r>
              <a:rPr lang="en-US" altLang="en-US" sz="2000" dirty="0"/>
              <a:t>Module for control of the vertical </a:t>
            </a:r>
            <a:br>
              <a:rPr lang="en-US" altLang="en-US" sz="2000" dirty="0"/>
            </a:br>
            <a:r>
              <a:rPr lang="en-US" altLang="en-US" sz="2000" dirty="0"/>
              <a:t>component (fixed vertical orbit bump)</a:t>
            </a:r>
          </a:p>
          <a:p>
            <a:endParaRPr lang="en-US" altLang="en-US" sz="2000" dirty="0">
              <a:sym typeface="Symbol" panose="05050102010706020507" pitchFamily="18" charset="2"/>
            </a:endParaRPr>
          </a:p>
          <a:p>
            <a:pPr marL="0" indent="0">
              <a:buNone/>
            </a:pPr>
            <a:endParaRPr lang="en-US" altLang="en-US" sz="2000" dirty="0">
              <a:sym typeface="Symbol" panose="05050102010706020507" pitchFamily="18" charset="2"/>
            </a:endParaRPr>
          </a:p>
          <a:p>
            <a:pPr marL="0" indent="0">
              <a:buNone/>
            </a:pPr>
            <a:endParaRPr lang="en-US" altLang="en-US" sz="2000" dirty="0">
              <a:sym typeface="Symbol" panose="05050102010706020507" pitchFamily="18" charset="2"/>
            </a:endParaRPr>
          </a:p>
          <a:p>
            <a:r>
              <a:rPr lang="en-US" altLang="en-US" sz="2000" dirty="0"/>
              <a:t>Module for control of the longitudinal component</a:t>
            </a:r>
            <a:endParaRPr lang="en-US" altLang="en-US" sz="2000" dirty="0">
              <a:sym typeface="Symbol" panose="05050102010706020507" pitchFamily="18" charset="2"/>
            </a:endParaRPr>
          </a:p>
        </p:txBody>
      </p:sp>
      <p:sp>
        <p:nvSpPr>
          <p:cNvPr id="4" name="Date Placeholder 3"/>
          <p:cNvSpPr>
            <a:spLocks noGrp="1"/>
          </p:cNvSpPr>
          <p:nvPr>
            <p:ph type="dt" sz="half" idx="10"/>
          </p:nvPr>
        </p:nvSpPr>
        <p:spPr/>
        <p:txBody>
          <a:bodyPr/>
          <a:lstStyle/>
          <a:p>
            <a:r>
              <a:rPr lang="en-US"/>
              <a:t>October 29 </a:t>
            </a:r>
            <a:r>
              <a:rPr lang="mr-IN"/>
              <a:t>–</a:t>
            </a:r>
            <a:r>
              <a:rPr lang="en-US"/>
              <a:t> November 1, 2018</a:t>
            </a:r>
            <a:endParaRPr lang="en-US" dirty="0"/>
          </a:p>
        </p:txBody>
      </p:sp>
      <p:sp>
        <p:nvSpPr>
          <p:cNvPr id="5" name="Footer Placeholder 4"/>
          <p:cNvSpPr>
            <a:spLocks noGrp="1"/>
          </p:cNvSpPr>
          <p:nvPr>
            <p:ph type="ftr" sz="quarter" idx="11"/>
          </p:nvPr>
        </p:nvSpPr>
        <p:spPr/>
        <p:txBody>
          <a:bodyPr/>
          <a:lstStyle/>
          <a:p>
            <a:r>
              <a:rPr lang="en-US"/>
              <a:t>Fall 2018 EIC Accelerator Collaboration Meeting</a:t>
            </a:r>
            <a:endParaRPr lang="en-US" dirty="0"/>
          </a:p>
        </p:txBody>
      </p:sp>
      <p:sp>
        <p:nvSpPr>
          <p:cNvPr id="6" name="Slide Number Placeholder 5"/>
          <p:cNvSpPr>
            <a:spLocks noGrp="1"/>
          </p:cNvSpPr>
          <p:nvPr>
            <p:ph type="sldNum" sz="quarter" idx="12"/>
          </p:nvPr>
        </p:nvSpPr>
        <p:spPr/>
        <p:txBody>
          <a:bodyPr/>
          <a:lstStyle/>
          <a:p>
            <a:fld id="{07E1C93C-5050-FC42-8F10-D22D4F119D13}" type="slidenum">
              <a:rPr lang="en-US" smtClean="0"/>
              <a:pPr/>
              <a:t>11</a:t>
            </a:fld>
            <a:endParaRPr lang="en-US" dirty="0"/>
          </a:p>
        </p:txBody>
      </p:sp>
      <p:pic>
        <p:nvPicPr>
          <p:cNvPr id="22" name="Рисунок 1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4400" y="1527838"/>
            <a:ext cx="3140075"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Рисунок 1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34975" y="3894363"/>
            <a:ext cx="3144838" cy="104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4" name="Object 7"/>
          <p:cNvGraphicFramePr>
            <a:graphicFrameLocks noChangeAspect="1"/>
          </p:cNvGraphicFramePr>
          <p:nvPr>
            <p:extLst>
              <p:ext uri="{D42A27DB-BD31-4B8C-83A1-F6EECF244321}">
                <p14:modId xmlns:p14="http://schemas.microsoft.com/office/powerpoint/2010/main" val="2756188716"/>
              </p:ext>
            </p:extLst>
          </p:nvPr>
        </p:nvGraphicFramePr>
        <p:xfrm>
          <a:off x="1413100" y="5444075"/>
          <a:ext cx="1127125" cy="619125"/>
        </p:xfrm>
        <a:graphic>
          <a:graphicData uri="http://schemas.openxmlformats.org/presentationml/2006/ole">
            <mc:AlternateContent xmlns:mc="http://schemas.openxmlformats.org/markup-compatibility/2006">
              <mc:Choice xmlns:v="urn:schemas-microsoft-com:vml" Requires="v">
                <p:oleObj spid="_x0000_s1299" name="Bitmap Image" r:id="rId5" imgW="1438095" imgH="771429" progId="Paint.Picture">
                  <p:embed/>
                </p:oleObj>
              </mc:Choice>
              <mc:Fallback>
                <p:oleObj name="Bitmap Image" r:id="rId5" imgW="1438095" imgH="771429" progId="Paint.Picture">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13100" y="5444075"/>
                        <a:ext cx="1127125"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5" name="Object 215"/>
          <p:cNvGraphicFramePr>
            <a:graphicFrameLocks noChangeAspect="1"/>
          </p:cNvGraphicFramePr>
          <p:nvPr>
            <p:extLst>
              <p:ext uri="{D42A27DB-BD31-4B8C-83A1-F6EECF244321}">
                <p14:modId xmlns:p14="http://schemas.microsoft.com/office/powerpoint/2010/main" val="3772080216"/>
              </p:ext>
            </p:extLst>
          </p:nvPr>
        </p:nvGraphicFramePr>
        <p:xfrm>
          <a:off x="1211225" y="2766088"/>
          <a:ext cx="3373438" cy="255587"/>
        </p:xfrm>
        <a:graphic>
          <a:graphicData uri="http://schemas.openxmlformats.org/presentationml/2006/ole">
            <mc:AlternateContent xmlns:mc="http://schemas.openxmlformats.org/markup-compatibility/2006">
              <mc:Choice xmlns:v="urn:schemas-microsoft-com:vml" Requires="v">
                <p:oleObj spid="_x0000_s1300" name="Equation" r:id="rId7" imgW="3314700" imgH="254000" progId="Equation.DSMT4">
                  <p:embed/>
                </p:oleObj>
              </mc:Choice>
              <mc:Fallback>
                <p:oleObj name="Equation" r:id="rId7" imgW="3314700" imgH="2540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11225" y="2766088"/>
                        <a:ext cx="3373438" cy="25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6" name="Object 215"/>
          <p:cNvGraphicFramePr>
            <a:graphicFrameLocks noChangeAspect="1"/>
          </p:cNvGraphicFramePr>
          <p:nvPr>
            <p:extLst>
              <p:ext uri="{D42A27DB-BD31-4B8C-83A1-F6EECF244321}">
                <p14:modId xmlns:p14="http://schemas.microsoft.com/office/powerpoint/2010/main" val="3421485808"/>
              </p:ext>
            </p:extLst>
          </p:nvPr>
        </p:nvGraphicFramePr>
        <p:xfrm>
          <a:off x="1413100" y="6117175"/>
          <a:ext cx="3409950" cy="255588"/>
        </p:xfrm>
        <a:graphic>
          <a:graphicData uri="http://schemas.openxmlformats.org/presentationml/2006/ole">
            <mc:AlternateContent xmlns:mc="http://schemas.openxmlformats.org/markup-compatibility/2006">
              <mc:Choice xmlns:v="urn:schemas-microsoft-com:vml" Requires="v">
                <p:oleObj spid="_x0000_s1301" name="Equation" r:id="rId9" imgW="3352800" imgH="254000" progId="Equation.DSMT4">
                  <p:embed/>
                </p:oleObj>
              </mc:Choice>
              <mc:Fallback>
                <p:oleObj name="Equation" r:id="rId9" imgW="3352800" imgH="2540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13100" y="6117175"/>
                        <a:ext cx="3409950" cy="25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27" name="Picture 11" descr="160622_fig0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756448" y="2084451"/>
            <a:ext cx="4515803" cy="1403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12" descr="160622_fig0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580295" y="3626994"/>
            <a:ext cx="5374609" cy="255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AutoShape 13"/>
          <p:cNvSpPr>
            <a:spLocks/>
          </p:cNvSpPr>
          <p:nvPr/>
        </p:nvSpPr>
        <p:spPr bwMode="auto">
          <a:xfrm>
            <a:off x="6032500" y="1822705"/>
            <a:ext cx="390525" cy="4264025"/>
          </a:xfrm>
          <a:prstGeom prst="rightBrace">
            <a:avLst>
              <a:gd name="adj1" fmla="val 114646"/>
              <a:gd name="adj2" fmla="val 21000"/>
            </a:avLst>
          </a:prstGeom>
          <a:noFill/>
          <a:ln w="158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Blip>
                <a:blip r:embed="rId13"/>
              </a:buBlip>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defTabSz="914400" eaLnBrk="0" hangingPunct="0">
              <a:spcBef>
                <a:spcPct val="0"/>
              </a:spcBef>
              <a:buFontTx/>
              <a:buNone/>
            </a:pPr>
            <a:endParaRPr lang="ru-RU" altLang="ru-RU" sz="2400">
              <a:solidFill>
                <a:srgbClr val="000000"/>
              </a:solidFill>
              <a:latin typeface="Times" panose="02020603050405020304" pitchFamily="18" charset="0"/>
            </a:endParaRPr>
          </a:p>
        </p:txBody>
      </p:sp>
      <p:sp>
        <p:nvSpPr>
          <p:cNvPr id="30" name="Line 19"/>
          <p:cNvSpPr>
            <a:spLocks noChangeShapeType="1"/>
          </p:cNvSpPr>
          <p:nvPr/>
        </p:nvSpPr>
        <p:spPr bwMode="auto">
          <a:xfrm rot="10800000" flipH="1">
            <a:off x="8265225" y="3319268"/>
            <a:ext cx="689535" cy="2582768"/>
          </a:xfrm>
          <a:prstGeom prst="line">
            <a:avLst/>
          </a:prstGeom>
          <a:noFill/>
          <a:ln w="15875">
            <a:solidFill>
              <a:schemeClr val="tx1"/>
            </a:solidFill>
            <a:round/>
            <a:headEnd type="stealth" w="med"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0" hangingPunct="0"/>
            <a:endParaRPr lang="en-US" sz="2400">
              <a:solidFill>
                <a:srgbClr val="000000"/>
              </a:solidFill>
              <a:latin typeface="Times" panose="02020603050405020304" pitchFamily="18" charset="0"/>
              <a:ea typeface="ＭＳ Ｐゴシック" panose="020B0600070205080204" pitchFamily="34" charset="-128"/>
              <a:cs typeface="+mn-cs"/>
            </a:endParaRPr>
          </a:p>
        </p:txBody>
      </p:sp>
      <p:sp>
        <p:nvSpPr>
          <p:cNvPr id="31" name="Text Box 18"/>
          <p:cNvSpPr txBox="1">
            <a:spLocks noChangeArrowheads="1"/>
          </p:cNvSpPr>
          <p:nvPr/>
        </p:nvSpPr>
        <p:spPr bwMode="auto">
          <a:xfrm>
            <a:off x="9156853" y="4615246"/>
            <a:ext cx="603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Blip>
                <a:blip r:embed="rId13"/>
              </a:buBlip>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algn="ctr" defTabSz="914400" eaLnBrk="0" hangingPunct="0">
              <a:spcBef>
                <a:spcPct val="0"/>
              </a:spcBef>
              <a:buFontTx/>
              <a:buNone/>
            </a:pPr>
            <a:r>
              <a:rPr lang="en-US" altLang="ru-RU" sz="1800" dirty="0">
                <a:solidFill>
                  <a:srgbClr val="000000"/>
                </a:solidFill>
              </a:rPr>
              <a:t>ions</a:t>
            </a:r>
            <a:endParaRPr lang="en-US" altLang="ru-RU" sz="1800" b="1" dirty="0">
              <a:solidFill>
                <a:srgbClr val="0000FF"/>
              </a:solidFill>
              <a:sym typeface="Symbol" panose="05050102010706020507" pitchFamily="18" charset="2"/>
            </a:endParaRPr>
          </a:p>
        </p:txBody>
      </p:sp>
      <p:sp>
        <p:nvSpPr>
          <p:cNvPr id="32" name="Text Box 19"/>
          <p:cNvSpPr txBox="1">
            <a:spLocks noChangeArrowheads="1"/>
          </p:cNvSpPr>
          <p:nvPr/>
        </p:nvSpPr>
        <p:spPr bwMode="auto">
          <a:xfrm>
            <a:off x="8072962" y="1787905"/>
            <a:ext cx="1809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Blip>
                <a:blip r:embed="rId13"/>
              </a:buBlip>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algn="ctr" defTabSz="914400" eaLnBrk="0" hangingPunct="0">
              <a:spcBef>
                <a:spcPct val="0"/>
              </a:spcBef>
              <a:buFontTx/>
              <a:buNone/>
            </a:pPr>
            <a:r>
              <a:rPr lang="en-US" altLang="ru-RU" sz="1800" b="1" dirty="0">
                <a:solidFill>
                  <a:srgbClr val="0000FF"/>
                </a:solidFill>
              </a:rPr>
              <a:t>3D spin rotator</a:t>
            </a:r>
            <a:endParaRPr lang="en-US" altLang="ru-RU" sz="1800" b="1" dirty="0">
              <a:solidFill>
                <a:srgbClr val="0000FF"/>
              </a:solidFill>
              <a:sym typeface="Symbol" panose="05050102010706020507" pitchFamily="18" charset="2"/>
            </a:endParaRPr>
          </a:p>
        </p:txBody>
      </p:sp>
      <p:sp>
        <p:nvSpPr>
          <p:cNvPr id="33" name="Line 19"/>
          <p:cNvSpPr>
            <a:spLocks noChangeShapeType="1"/>
          </p:cNvSpPr>
          <p:nvPr/>
        </p:nvSpPr>
        <p:spPr bwMode="auto">
          <a:xfrm rot="10800000" flipH="1">
            <a:off x="11714366" y="3859325"/>
            <a:ext cx="0" cy="1707659"/>
          </a:xfrm>
          <a:prstGeom prst="line">
            <a:avLst/>
          </a:prstGeom>
          <a:noFill/>
          <a:ln w="15875">
            <a:solidFill>
              <a:schemeClr val="tx1"/>
            </a:solidFill>
            <a:round/>
            <a:headEnd type="stealth" w="med"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0" hangingPunct="0"/>
            <a:endParaRPr lang="en-US" sz="2400">
              <a:solidFill>
                <a:srgbClr val="000000"/>
              </a:solidFill>
              <a:latin typeface="Times" panose="02020603050405020304" pitchFamily="18" charset="0"/>
              <a:ea typeface="ＭＳ Ｐゴシック" panose="020B0600070205080204" pitchFamily="34" charset="-128"/>
              <a:cs typeface="+mn-cs"/>
            </a:endParaRPr>
          </a:p>
        </p:txBody>
      </p:sp>
      <p:sp>
        <p:nvSpPr>
          <p:cNvPr id="34" name="Text Box 16"/>
          <p:cNvSpPr txBox="1">
            <a:spLocks noChangeArrowheads="1"/>
          </p:cNvSpPr>
          <p:nvPr/>
        </p:nvSpPr>
        <p:spPr bwMode="auto">
          <a:xfrm>
            <a:off x="11497704" y="3426985"/>
            <a:ext cx="400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Blip>
                <a:blip r:embed="rId13"/>
              </a:buBlip>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algn="ctr" defTabSz="914400" eaLnBrk="0" hangingPunct="0">
              <a:spcBef>
                <a:spcPct val="0"/>
              </a:spcBef>
              <a:buFontTx/>
              <a:buNone/>
            </a:pPr>
            <a:r>
              <a:rPr lang="en-US" altLang="ru-RU" sz="1800" dirty="0">
                <a:solidFill>
                  <a:srgbClr val="000000"/>
                </a:solidFill>
              </a:rPr>
              <a:t>IP</a:t>
            </a:r>
            <a:endParaRPr lang="en-US" altLang="ru-RU" sz="1800" b="1" dirty="0">
              <a:solidFill>
                <a:srgbClr val="0000FF"/>
              </a:solidFill>
              <a:sym typeface="Symbol" panose="05050102010706020507" pitchFamily="18" charset="2"/>
            </a:endParaRPr>
          </a:p>
        </p:txBody>
      </p:sp>
      <p:sp>
        <p:nvSpPr>
          <p:cNvPr id="20" name="Line 19"/>
          <p:cNvSpPr>
            <a:spLocks noChangeShapeType="1"/>
          </p:cNvSpPr>
          <p:nvPr/>
        </p:nvSpPr>
        <p:spPr bwMode="auto">
          <a:xfrm rot="10800000">
            <a:off x="9170501" y="5109140"/>
            <a:ext cx="541337" cy="0"/>
          </a:xfrm>
          <a:prstGeom prst="line">
            <a:avLst/>
          </a:prstGeom>
          <a:noFill/>
          <a:ln w="15875">
            <a:solidFill>
              <a:schemeClr val="tx1"/>
            </a:solidFill>
            <a:round/>
            <a:headEnd type="stealth" w="med"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0" hangingPunct="0"/>
            <a:endParaRPr lang="en-US" sz="2400">
              <a:solidFill>
                <a:srgbClr val="000000"/>
              </a:solidFill>
              <a:latin typeface="Times" panose="02020603050405020304" pitchFamily="18" charset="0"/>
              <a:ea typeface="ＭＳ Ｐゴシック" panose="020B0600070205080204" pitchFamily="34" charset="-128"/>
              <a:cs typeface="+mn-cs"/>
            </a:endParaRPr>
          </a:p>
        </p:txBody>
      </p:sp>
    </p:spTree>
    <p:extLst>
      <p:ext uri="{BB962C8B-B14F-4D97-AF65-F5344CB8AC3E}">
        <p14:creationId xmlns:p14="http://schemas.microsoft.com/office/powerpoint/2010/main" val="2228653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Polarization Control in Ion Collider Ring</a:t>
            </a:r>
          </a:p>
        </p:txBody>
      </p:sp>
      <p:sp>
        <p:nvSpPr>
          <p:cNvPr id="3" name="Content Placeholder 2"/>
          <p:cNvSpPr>
            <a:spLocks noGrp="1"/>
          </p:cNvSpPr>
          <p:nvPr>
            <p:ph idx="1"/>
          </p:nvPr>
        </p:nvSpPr>
        <p:spPr/>
        <p:txBody>
          <a:bodyPr/>
          <a:lstStyle/>
          <a:p>
            <a:r>
              <a:rPr lang="en-US" altLang="en-US" sz="2000" dirty="0">
                <a:ea typeface="MS PGothic" pitchFamily="34" charset="-128"/>
              </a:rPr>
              <a:t>100 GeV/c figure-8 ion collider ring with transverse quadrupole misalignments</a:t>
            </a:r>
          </a:p>
          <a:p>
            <a:endParaRPr lang="en-US" altLang="en-US" dirty="0">
              <a:ea typeface="MS PGothic" pitchFamily="34" charset="-128"/>
            </a:endParaRPr>
          </a:p>
          <a:p>
            <a:endParaRPr lang="en-US" altLang="en-US" dirty="0">
              <a:ea typeface="MS PGothic" pitchFamily="34" charset="-128"/>
            </a:endParaRPr>
          </a:p>
          <a:p>
            <a:endParaRPr lang="en-US" altLang="en-US" dirty="0">
              <a:ea typeface="MS PGothic" pitchFamily="34" charset="-128"/>
            </a:endParaRPr>
          </a:p>
          <a:p>
            <a:pPr marL="0" indent="0">
              <a:buNone/>
            </a:pPr>
            <a:endParaRPr lang="en-US" altLang="en-US" dirty="0">
              <a:ea typeface="MS PGothic" pitchFamily="34" charset="-128"/>
            </a:endParaRPr>
          </a:p>
          <a:p>
            <a:endParaRPr lang="en-US" altLang="en-US" dirty="0">
              <a:ea typeface="MS PGothic" pitchFamily="34" charset="-128"/>
            </a:endParaRPr>
          </a:p>
          <a:p>
            <a:r>
              <a:rPr lang="en-US" altLang="en-US" sz="2000" dirty="0">
                <a:ea typeface="MS PGothic" pitchFamily="34" charset="-128"/>
              </a:rPr>
              <a:t>Example of vertical proton polarization at IP. The 1</a:t>
            </a:r>
            <a:r>
              <a:rPr lang="en-US" altLang="en-US" sz="2000" baseline="30000" dirty="0">
                <a:ea typeface="MS PGothic" pitchFamily="34" charset="-128"/>
              </a:rPr>
              <a:t>st</a:t>
            </a:r>
            <a:r>
              <a:rPr lang="en-US" altLang="en-US" sz="2000" dirty="0">
                <a:ea typeface="MS PGothic" pitchFamily="34" charset="-128"/>
              </a:rPr>
              <a:t> 3D rotator:  </a:t>
            </a:r>
            <a:r>
              <a:rPr lang="en-US" altLang="en-US" sz="2000" dirty="0">
                <a:ea typeface="MS PGothic" pitchFamily="34" charset="-128"/>
                <a:sym typeface="Symbol" panose="05050102010706020507" pitchFamily="18" charset="2"/>
              </a:rPr>
              <a:t> = 10</a:t>
            </a:r>
            <a:r>
              <a:rPr lang="en-US" altLang="en-US" sz="2000" baseline="30000" dirty="0">
                <a:ea typeface="MS PGothic" pitchFamily="34" charset="-128"/>
                <a:sym typeface="Symbol" panose="05050102010706020507" pitchFamily="18" charset="2"/>
              </a:rPr>
              <a:t>-2</a:t>
            </a:r>
            <a:r>
              <a:rPr lang="en-US" altLang="en-US" sz="2000" dirty="0">
                <a:ea typeface="MS PGothic" pitchFamily="34" charset="-128"/>
              </a:rPr>
              <a:t> , </a:t>
            </a:r>
            <a:r>
              <a:rPr lang="en-US" altLang="en-US" sz="2000" i="1" dirty="0" err="1">
                <a:ea typeface="MS PGothic" pitchFamily="34" charset="-128"/>
              </a:rPr>
              <a:t>n</a:t>
            </a:r>
            <a:r>
              <a:rPr lang="en-US" altLang="en-US" sz="2000" i="1" baseline="-25000" dirty="0" err="1">
                <a:ea typeface="MS PGothic" pitchFamily="34" charset="-128"/>
              </a:rPr>
              <a:t>y</a:t>
            </a:r>
            <a:r>
              <a:rPr lang="en-US" altLang="en-US" sz="2000" dirty="0">
                <a:ea typeface="MS PGothic" pitchFamily="34" charset="-128"/>
              </a:rPr>
              <a:t>=1. The 2</a:t>
            </a:r>
            <a:r>
              <a:rPr lang="en-US" altLang="en-US" sz="2000" baseline="30000" dirty="0">
                <a:ea typeface="MS PGothic" pitchFamily="34" charset="-128"/>
              </a:rPr>
              <a:t>nd</a:t>
            </a:r>
            <a:r>
              <a:rPr lang="en-US" altLang="en-US" sz="2000" dirty="0">
                <a:ea typeface="MS PGothic" pitchFamily="34" charset="-128"/>
              </a:rPr>
              <a:t> 3D rotator is used for compensation of coherent part of the zero-integer spin resonance strength </a:t>
            </a:r>
            <a:endParaRPr lang="ru-RU" sz="2000" dirty="0">
              <a:ea typeface="MS PGothic" pitchFamily="34" charset="-128"/>
            </a:endParaRPr>
          </a:p>
          <a:p>
            <a:endParaRPr lang="en-US" dirty="0"/>
          </a:p>
        </p:txBody>
      </p:sp>
      <p:sp>
        <p:nvSpPr>
          <p:cNvPr id="4" name="Date Placeholder 3"/>
          <p:cNvSpPr>
            <a:spLocks noGrp="1"/>
          </p:cNvSpPr>
          <p:nvPr>
            <p:ph type="dt" sz="half" idx="10"/>
          </p:nvPr>
        </p:nvSpPr>
        <p:spPr/>
        <p:txBody>
          <a:bodyPr/>
          <a:lstStyle/>
          <a:p>
            <a:r>
              <a:rPr lang="en-US"/>
              <a:t>October 29 </a:t>
            </a:r>
            <a:r>
              <a:rPr lang="mr-IN"/>
              <a:t>–</a:t>
            </a:r>
            <a:r>
              <a:rPr lang="en-US"/>
              <a:t> November 1, 2018</a:t>
            </a:r>
            <a:endParaRPr lang="en-US" dirty="0"/>
          </a:p>
        </p:txBody>
      </p:sp>
      <p:sp>
        <p:nvSpPr>
          <p:cNvPr id="5" name="Footer Placeholder 4"/>
          <p:cNvSpPr>
            <a:spLocks noGrp="1"/>
          </p:cNvSpPr>
          <p:nvPr>
            <p:ph type="ftr" sz="quarter" idx="11"/>
          </p:nvPr>
        </p:nvSpPr>
        <p:spPr/>
        <p:txBody>
          <a:bodyPr/>
          <a:lstStyle/>
          <a:p>
            <a:r>
              <a:rPr lang="en-US"/>
              <a:t>Fall 2018 EIC Accelerator Collaboration Meeting</a:t>
            </a:r>
            <a:endParaRPr lang="en-US" dirty="0"/>
          </a:p>
        </p:txBody>
      </p:sp>
      <p:sp>
        <p:nvSpPr>
          <p:cNvPr id="6" name="Slide Number Placeholder 5"/>
          <p:cNvSpPr>
            <a:spLocks noGrp="1"/>
          </p:cNvSpPr>
          <p:nvPr>
            <p:ph type="sldNum" sz="quarter" idx="12"/>
          </p:nvPr>
        </p:nvSpPr>
        <p:spPr/>
        <p:txBody>
          <a:bodyPr/>
          <a:lstStyle/>
          <a:p>
            <a:fld id="{07E1C93C-5050-FC42-8F10-D22D4F119D13}" type="slidenum">
              <a:rPr lang="en-US" smtClean="0"/>
              <a:pPr/>
              <a:t>12</a:t>
            </a:fld>
            <a:endParaRPr lang="en-US" dirty="0"/>
          </a:p>
        </p:txBody>
      </p:sp>
      <p:pic>
        <p:nvPicPr>
          <p:cNvPr id="7" name="Рисунок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39132" y="1409919"/>
            <a:ext cx="3959225" cy="2065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Рисунок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37034" y="1415652"/>
            <a:ext cx="3959225" cy="195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Line 19"/>
          <p:cNvSpPr>
            <a:spLocks noChangeShapeType="1"/>
          </p:cNvSpPr>
          <p:nvPr/>
        </p:nvSpPr>
        <p:spPr bwMode="auto">
          <a:xfrm rot="10800000">
            <a:off x="3396469" y="2584669"/>
            <a:ext cx="428625" cy="477837"/>
          </a:xfrm>
          <a:prstGeom prst="line">
            <a:avLst/>
          </a:prstGeom>
          <a:noFill/>
          <a:ln w="9525">
            <a:solidFill>
              <a:schemeClr val="tx1"/>
            </a:solidFill>
            <a:prstDash val="dash"/>
            <a:round/>
            <a:headEnd type="stealth" w="med"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0" hangingPunct="0"/>
            <a:endParaRPr lang="en-US" sz="2400">
              <a:solidFill>
                <a:srgbClr val="000000"/>
              </a:solidFill>
              <a:latin typeface="Times" panose="02020603050405020304" pitchFamily="18" charset="0"/>
              <a:ea typeface="ＭＳ Ｐゴシック" panose="020B0600070205080204" pitchFamily="34" charset="-128"/>
              <a:cs typeface="+mn-cs"/>
            </a:endParaRPr>
          </a:p>
        </p:txBody>
      </p:sp>
      <p:sp>
        <p:nvSpPr>
          <p:cNvPr id="10" name="Line 19"/>
          <p:cNvSpPr>
            <a:spLocks noChangeShapeType="1"/>
          </p:cNvSpPr>
          <p:nvPr/>
        </p:nvSpPr>
        <p:spPr bwMode="auto">
          <a:xfrm rot="10800000">
            <a:off x="4720444" y="2230656"/>
            <a:ext cx="647700" cy="841375"/>
          </a:xfrm>
          <a:prstGeom prst="line">
            <a:avLst/>
          </a:prstGeom>
          <a:noFill/>
          <a:ln w="9525">
            <a:solidFill>
              <a:schemeClr val="tx1"/>
            </a:solidFill>
            <a:prstDash val="dash"/>
            <a:round/>
            <a:headEnd type="stealth" w="med"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0" hangingPunct="0"/>
            <a:endParaRPr lang="en-US" sz="2400">
              <a:solidFill>
                <a:srgbClr val="000000"/>
              </a:solidFill>
              <a:latin typeface="Times" panose="02020603050405020304" pitchFamily="18" charset="0"/>
              <a:ea typeface="ＭＳ Ｐゴシック" panose="020B0600070205080204" pitchFamily="34" charset="-128"/>
              <a:cs typeface="+mn-cs"/>
            </a:endParaRPr>
          </a:p>
        </p:txBody>
      </p:sp>
      <p:sp>
        <p:nvSpPr>
          <p:cNvPr id="11" name="Прямоугольник 3"/>
          <p:cNvSpPr>
            <a:spLocks noChangeArrowheads="1"/>
          </p:cNvSpPr>
          <p:nvPr/>
        </p:nvSpPr>
        <p:spPr bwMode="auto">
          <a:xfrm>
            <a:off x="2291569" y="1944906"/>
            <a:ext cx="16700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4"/>
              </a:buBlip>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defTabSz="914400" eaLnBrk="0" hangingPunct="0">
              <a:spcBef>
                <a:spcPct val="0"/>
              </a:spcBef>
              <a:buFontTx/>
              <a:buNone/>
            </a:pPr>
            <a:r>
              <a:rPr lang="en-US" altLang="en-US" sz="1600">
                <a:solidFill>
                  <a:srgbClr val="000000"/>
                </a:solidFill>
                <a:latin typeface="Times" panose="02020603050405020304" pitchFamily="18" charset="0"/>
              </a:rPr>
              <a:t>2</a:t>
            </a:r>
            <a:r>
              <a:rPr lang="en-US" altLang="en-US" sz="1600" baseline="30000">
                <a:solidFill>
                  <a:srgbClr val="000000"/>
                </a:solidFill>
                <a:latin typeface="Times" panose="02020603050405020304" pitchFamily="18" charset="0"/>
              </a:rPr>
              <a:t>nd</a:t>
            </a:r>
            <a:r>
              <a:rPr lang="en-US" altLang="en-US" sz="1600">
                <a:solidFill>
                  <a:srgbClr val="000000"/>
                </a:solidFill>
                <a:latin typeface="Times" panose="02020603050405020304" pitchFamily="18" charset="0"/>
              </a:rPr>
              <a:t> 3D rotator</a:t>
            </a:r>
            <a:br>
              <a:rPr lang="en-US" altLang="en-US" sz="1600">
                <a:solidFill>
                  <a:srgbClr val="000000"/>
                </a:solidFill>
                <a:latin typeface="Times" panose="02020603050405020304" pitchFamily="18" charset="0"/>
              </a:rPr>
            </a:br>
            <a:r>
              <a:rPr lang="en-US" altLang="en-US" sz="1600">
                <a:solidFill>
                  <a:srgbClr val="000000"/>
                </a:solidFill>
                <a:latin typeface="Times" panose="02020603050405020304" pitchFamily="18" charset="0"/>
              </a:rPr>
              <a:t>for compensation </a:t>
            </a:r>
            <a:endParaRPr lang="ru-RU" altLang="ru-RU" sz="1600">
              <a:solidFill>
                <a:srgbClr val="000000"/>
              </a:solidFill>
              <a:latin typeface="Times" panose="02020603050405020304" pitchFamily="18" charset="0"/>
            </a:endParaRPr>
          </a:p>
        </p:txBody>
      </p:sp>
      <p:sp>
        <p:nvSpPr>
          <p:cNvPr id="12" name="Прямоугольник 17"/>
          <p:cNvSpPr>
            <a:spLocks noChangeArrowheads="1"/>
          </p:cNvSpPr>
          <p:nvPr/>
        </p:nvSpPr>
        <p:spPr bwMode="auto">
          <a:xfrm>
            <a:off x="3809219" y="1451194"/>
            <a:ext cx="12811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4"/>
              </a:buBlip>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defTabSz="914400" eaLnBrk="0" hangingPunct="0">
              <a:spcBef>
                <a:spcPct val="0"/>
              </a:spcBef>
              <a:buFontTx/>
              <a:buNone/>
            </a:pPr>
            <a:r>
              <a:rPr lang="en-US" altLang="en-US" sz="1600">
                <a:solidFill>
                  <a:srgbClr val="000000"/>
                </a:solidFill>
                <a:latin typeface="Times" panose="02020603050405020304" pitchFamily="18" charset="0"/>
              </a:rPr>
              <a:t>1</a:t>
            </a:r>
            <a:r>
              <a:rPr lang="en-US" altLang="en-US" sz="1600" baseline="30000">
                <a:solidFill>
                  <a:srgbClr val="000000"/>
                </a:solidFill>
                <a:latin typeface="Times" panose="02020603050405020304" pitchFamily="18" charset="0"/>
              </a:rPr>
              <a:t>st</a:t>
            </a:r>
            <a:r>
              <a:rPr lang="en-US" altLang="en-US" sz="1600">
                <a:solidFill>
                  <a:srgbClr val="000000"/>
                </a:solidFill>
                <a:latin typeface="Times" panose="02020603050405020304" pitchFamily="18" charset="0"/>
              </a:rPr>
              <a:t> 3D rotator</a:t>
            </a:r>
            <a:br>
              <a:rPr lang="en-US" altLang="en-US" sz="1600">
                <a:solidFill>
                  <a:srgbClr val="000000"/>
                </a:solidFill>
                <a:latin typeface="Times" panose="02020603050405020304" pitchFamily="18" charset="0"/>
              </a:rPr>
            </a:br>
            <a:r>
              <a:rPr lang="en-US" altLang="en-US" sz="1600">
                <a:solidFill>
                  <a:srgbClr val="000000"/>
                </a:solidFill>
                <a:latin typeface="Times" panose="02020603050405020304" pitchFamily="18" charset="0"/>
              </a:rPr>
              <a:t>for control </a:t>
            </a:r>
            <a:endParaRPr lang="ru-RU" altLang="ru-RU" sz="1600">
              <a:solidFill>
                <a:srgbClr val="000000"/>
              </a:solidFill>
              <a:latin typeface="Times" panose="02020603050405020304" pitchFamily="18" charset="0"/>
            </a:endParaRPr>
          </a:p>
        </p:txBody>
      </p:sp>
      <p:pic>
        <p:nvPicPr>
          <p:cNvPr id="13" name="Picture 12" descr="160622_fig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60894" y="4154417"/>
            <a:ext cx="3667125" cy="227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160622_fig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71546" y="4154417"/>
            <a:ext cx="3667125" cy="227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Прямоугольник 19"/>
          <p:cNvSpPr>
            <a:spLocks noChangeArrowheads="1"/>
          </p:cNvSpPr>
          <p:nvPr/>
        </p:nvSpPr>
        <p:spPr bwMode="auto">
          <a:xfrm>
            <a:off x="7386406" y="5657779"/>
            <a:ext cx="24685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Blip>
                <a:blip r:embed="rId4"/>
              </a:buBlip>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defTabSz="914400" eaLnBrk="0" hangingPunct="0">
              <a:spcBef>
                <a:spcPct val="0"/>
              </a:spcBef>
              <a:buFontTx/>
              <a:buNone/>
            </a:pPr>
            <a:r>
              <a:rPr lang="en-US" altLang="en-US" sz="1800" dirty="0">
                <a:solidFill>
                  <a:srgbClr val="000000"/>
                </a:solidFill>
              </a:rPr>
              <a:t>with compensation</a:t>
            </a:r>
            <a:endParaRPr lang="ru-RU" altLang="ru-RU" sz="1800" dirty="0">
              <a:solidFill>
                <a:srgbClr val="000000"/>
              </a:solidFill>
            </a:endParaRPr>
          </a:p>
        </p:txBody>
      </p:sp>
      <p:sp>
        <p:nvSpPr>
          <p:cNvPr id="16" name="Прямоугольник 20"/>
          <p:cNvSpPr>
            <a:spLocks noChangeArrowheads="1"/>
          </p:cNvSpPr>
          <p:nvPr/>
        </p:nvSpPr>
        <p:spPr bwMode="auto">
          <a:xfrm>
            <a:off x="2714484" y="5672067"/>
            <a:ext cx="246856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Blip>
                <a:blip r:embed="rId4"/>
              </a:buBlip>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defTabSz="914400" eaLnBrk="0" hangingPunct="0">
              <a:spcBef>
                <a:spcPct val="0"/>
              </a:spcBef>
              <a:buFontTx/>
              <a:buNone/>
            </a:pPr>
            <a:r>
              <a:rPr lang="en-US" altLang="en-US" sz="1800" dirty="0">
                <a:solidFill>
                  <a:srgbClr val="000000"/>
                </a:solidFill>
              </a:rPr>
              <a:t>without compensation</a:t>
            </a:r>
            <a:endParaRPr lang="ru-RU" altLang="ru-RU" sz="1800" dirty="0">
              <a:solidFill>
                <a:srgbClr val="000000"/>
              </a:solidFill>
            </a:endParaRPr>
          </a:p>
        </p:txBody>
      </p:sp>
    </p:spTree>
    <p:extLst>
      <p:ext uri="{BB962C8B-B14F-4D97-AF65-F5344CB8AC3E}">
        <p14:creationId xmlns:p14="http://schemas.microsoft.com/office/powerpoint/2010/main" val="41355838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Spin Flipping</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11892" y="788630"/>
                <a:ext cx="11285837" cy="4361713"/>
              </a:xfrm>
            </p:spPr>
            <p:txBody>
              <a:bodyPr>
                <a:normAutofit/>
              </a:bodyPr>
              <a:lstStyle/>
              <a:p>
                <a:pPr>
                  <a:lnSpc>
                    <a:spcPct val="100000"/>
                  </a:lnSpc>
                  <a:spcBef>
                    <a:spcPts val="600"/>
                  </a:spcBef>
                  <a:spcAft>
                    <a:spcPts val="600"/>
                  </a:spcAft>
                </a:pPr>
                <a:r>
                  <a:rPr lang="en-US" altLang="en-US" sz="2000" dirty="0"/>
                  <a:t>Adiabaticity criterion: spin reversal time must be much longer than spin precession period </a:t>
                </a:r>
                <a:r>
                  <a:rPr lang="en-US" altLang="en-US" sz="2000" dirty="0">
                    <a:sym typeface="Symbol" panose="05050102010706020507" pitchFamily="18" charset="2"/>
                  </a:rPr>
                  <a:t> </a:t>
                </a:r>
                <a:r>
                  <a:rPr lang="en-US" altLang="en-US" sz="2000" baseline="-25000" dirty="0">
                    <a:sym typeface="Symbol" panose="05050102010706020507" pitchFamily="18" charset="2"/>
                  </a:rPr>
                  <a:t>flip</a:t>
                </a:r>
                <a:r>
                  <a:rPr lang="en-US" altLang="en-US" sz="2000" dirty="0">
                    <a:sym typeface="Symbol" panose="05050102010706020507" pitchFamily="18" charset="2"/>
                  </a:rPr>
                  <a:t> &gt;&gt; 1 </a:t>
                </a:r>
                <a:r>
                  <a:rPr lang="en-US" altLang="en-US" sz="2000" dirty="0" err="1">
                    <a:sym typeface="Symbol" panose="05050102010706020507" pitchFamily="18" charset="2"/>
                  </a:rPr>
                  <a:t>ms</a:t>
                </a:r>
                <a:r>
                  <a:rPr lang="en-US" altLang="en-US" sz="2000" dirty="0">
                    <a:sym typeface="Symbol" panose="05050102010706020507" pitchFamily="18" charset="2"/>
                  </a:rPr>
                  <a:t> for protons and 0.1 s for deuterons</a:t>
                </a:r>
              </a:p>
              <a:p>
                <a:pPr>
                  <a:lnSpc>
                    <a:spcPct val="100000"/>
                  </a:lnSpc>
                  <a:spcBef>
                    <a:spcPts val="600"/>
                  </a:spcBef>
                  <a:spcAft>
                    <a:spcPts val="600"/>
                  </a:spcAft>
                </a:pPr>
                <a:r>
                  <a:rPr lang="en-US" altLang="en-US" sz="2000" dirty="0"/>
                  <a:t>Vertical (</a:t>
                </a:r>
                <a:r>
                  <a:rPr lang="en-US" altLang="en-US" sz="2000" i="1" dirty="0" err="1"/>
                  <a:t>h</a:t>
                </a:r>
                <a:r>
                  <a:rPr lang="en-US" altLang="en-US" sz="2000" i="1" baseline="-25000" dirty="0" err="1"/>
                  <a:t>y</a:t>
                </a:r>
                <a:r>
                  <a:rPr lang="en-US" altLang="en-US" sz="2000" dirty="0"/>
                  <a:t>) &amp; longitudinal (</a:t>
                </a:r>
                <a:r>
                  <a:rPr lang="en-US" altLang="en-US" sz="2000" i="1" dirty="0" err="1"/>
                  <a:t>h</a:t>
                </a:r>
                <a:r>
                  <a:rPr lang="en-US" altLang="en-US" sz="2000" i="1" baseline="-25000" dirty="0" err="1"/>
                  <a:t>z</a:t>
                </a:r>
                <a:r>
                  <a:rPr lang="en-US" altLang="en-US" sz="2000" dirty="0"/>
                  <a:t>) spin field components as set by the spin rotator vs time </a:t>
                </a:r>
                <a:r>
                  <a:rPr lang="en-US" altLang="en-US" sz="2000" dirty="0">
                    <a:sym typeface="Symbol" panose="05050102010706020507" pitchFamily="18" charset="2"/>
                  </a:rPr>
                  <a:t> Spin tune vs time (changes due to piece-wise linear shape)</a:t>
                </a:r>
              </a:p>
              <a:p>
                <a:pPr>
                  <a:spcBef>
                    <a:spcPts val="600"/>
                  </a:spcBef>
                </a:pPr>
                <a14:m>
                  <m:oMath xmlns:m="http://schemas.openxmlformats.org/officeDocument/2006/math">
                    <m:r>
                      <a:rPr lang="en-US" altLang="en-US" sz="2000" i="1">
                        <a:latin typeface="Cambria Math" panose="02040503050406030204" pitchFamily="18" charset="0"/>
                        <a:sym typeface="Symbol" panose="05050102010706020507" pitchFamily="18" charset="2"/>
                      </a:rPr>
                      <m:t>𝑁</m:t>
                    </m:r>
                  </m:oMath>
                </a14:m>
                <a:r>
                  <a:rPr lang="en-US" altLang="en-US" sz="2000" dirty="0">
                    <a:sym typeface="Symbol" panose="05050102010706020507" pitchFamily="18" charset="2"/>
                  </a:rPr>
                  <a:t> is the number of particle turns</a:t>
                </a:r>
              </a:p>
              <a:p>
                <a:endParaRPr lang="en-US" altLang="en-US" sz="2000" dirty="0">
                  <a:sym typeface="Symbol" panose="05050102010706020507" pitchFamily="18" charset="2"/>
                </a:endParaRPr>
              </a:p>
              <a:p>
                <a:endParaRPr lang="en-US" altLang="en-US" sz="2000" dirty="0">
                  <a:sym typeface="Symbol" panose="05050102010706020507" pitchFamily="18" charset="2"/>
                </a:endParaRPr>
              </a:p>
              <a:p>
                <a:endParaRPr lang="en-US" altLang="en-US" sz="2000" dirty="0">
                  <a:sym typeface="Symbol" panose="05050102010706020507" pitchFamily="18" charset="2"/>
                </a:endParaRPr>
              </a:p>
              <a:p>
                <a:pPr marL="0" indent="0">
                  <a:buNone/>
                </a:pPr>
                <a:endParaRPr lang="en-US" altLang="en-US" sz="2000" dirty="0">
                  <a:sym typeface="Symbol" panose="05050102010706020507" pitchFamily="18" charset="2"/>
                </a:endParaRPr>
              </a:p>
              <a:p>
                <a:pPr>
                  <a:spcBef>
                    <a:spcPts val="2400"/>
                  </a:spcBef>
                </a:pPr>
                <a:r>
                  <a:rPr lang="en-US" altLang="en-US" sz="2000" dirty="0"/>
                  <a:t>Vertical &amp; longitudinal components of </a:t>
                </a:r>
                <a:r>
                  <a:rPr lang="en-US" altLang="en-US" sz="2000" dirty="0">
                    <a:sym typeface="Symbol" panose="05050102010706020507" pitchFamily="18" charset="2"/>
                  </a:rPr>
                  <a:t>proton polarization vs time at 100 GeV/c</a:t>
                </a:r>
              </a:p>
              <a:p>
                <a:pPr>
                  <a:spcBef>
                    <a:spcPts val="2400"/>
                  </a:spcBef>
                </a:pPr>
                <a:endParaRPr lang="en-US" altLang="en-US" sz="2000" dirty="0">
                  <a:sym typeface="Symbol" panose="05050102010706020507" pitchFamily="18" charset="2"/>
                </a:endParaRPr>
              </a:p>
              <a:p>
                <a:endParaRPr lang="en-US" sz="2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11892" y="788630"/>
                <a:ext cx="11285837" cy="4361713"/>
              </a:xfrm>
              <a:blipFill rotWithShape="1">
                <a:blip r:embed="rId2"/>
                <a:stretch>
                  <a:fillRect l="-486" t="-698"/>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r>
              <a:rPr lang="en-US"/>
              <a:t>October 29 </a:t>
            </a:r>
            <a:r>
              <a:rPr lang="mr-IN"/>
              <a:t>–</a:t>
            </a:r>
            <a:r>
              <a:rPr lang="en-US"/>
              <a:t> November 1, 2018</a:t>
            </a:r>
            <a:endParaRPr lang="en-US" dirty="0"/>
          </a:p>
        </p:txBody>
      </p:sp>
      <p:sp>
        <p:nvSpPr>
          <p:cNvPr id="5" name="Footer Placeholder 4"/>
          <p:cNvSpPr>
            <a:spLocks noGrp="1"/>
          </p:cNvSpPr>
          <p:nvPr>
            <p:ph type="ftr" sz="quarter" idx="11"/>
          </p:nvPr>
        </p:nvSpPr>
        <p:spPr/>
        <p:txBody>
          <a:bodyPr/>
          <a:lstStyle/>
          <a:p>
            <a:r>
              <a:rPr lang="en-US"/>
              <a:t>Fall 2018 EIC Accelerator Collaboration Meeting</a:t>
            </a:r>
            <a:endParaRPr lang="en-US" dirty="0"/>
          </a:p>
        </p:txBody>
      </p:sp>
      <p:sp>
        <p:nvSpPr>
          <p:cNvPr id="6" name="Slide Number Placeholder 5"/>
          <p:cNvSpPr>
            <a:spLocks noGrp="1"/>
          </p:cNvSpPr>
          <p:nvPr>
            <p:ph type="sldNum" sz="quarter" idx="12"/>
          </p:nvPr>
        </p:nvSpPr>
        <p:spPr/>
        <p:txBody>
          <a:bodyPr/>
          <a:lstStyle/>
          <a:p>
            <a:fld id="{07E1C93C-5050-FC42-8F10-D22D4F119D13}" type="slidenum">
              <a:rPr lang="en-US" smtClean="0"/>
              <a:pPr/>
              <a:t>13</a:t>
            </a:fld>
            <a:endParaRPr lang="en-US" dirty="0"/>
          </a:p>
        </p:txBody>
      </p:sp>
      <p:pic>
        <p:nvPicPr>
          <p:cNvPr id="7" name="Picture 7" descr="160622_fig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1025" y="2614943"/>
            <a:ext cx="4159250" cy="17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descr="160622_fig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76500" y="2895930"/>
            <a:ext cx="4156075" cy="159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160622_fig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10932" y="4957145"/>
            <a:ext cx="4570412" cy="147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10" name="TextBox 9"/>
              <p:cNvSpPr txBox="1"/>
              <p:nvPr/>
            </p:nvSpPr>
            <p:spPr>
              <a:xfrm>
                <a:off x="3364946" y="5150344"/>
                <a:ext cx="3689343" cy="310598"/>
              </a:xfrm>
              <a:prstGeom prst="rect">
                <a:avLst/>
              </a:prstGeom>
              <a:noFill/>
            </p:spPr>
            <p:txBody>
              <a:bodyPr wrap="none" lIns="0" tIns="0" rIns="0" bIns="0" rtlCol="0">
                <a:spAutoFit/>
              </a:bodyPr>
              <a:lstStyle/>
              <a:p>
                <a:pPr/>
                <a14:m>
                  <m:oMathPara xmlns:m="http://schemas.openxmlformats.org/officeDocument/2006/math">
                    <m:oMathParaPr>
                      <m:jc m:val="left"/>
                    </m:oMathParaPr>
                    <m:oMath xmlns:m="http://schemas.openxmlformats.org/officeDocument/2006/math">
                      <m:acc>
                        <m:accPr>
                          <m:chr m:val="⃗"/>
                          <m:ctrlPr>
                            <a:rPr lang="en-US" sz="1800" b="0" i="1" smtClean="0">
                              <a:latin typeface="Cambria Math"/>
                            </a:rPr>
                          </m:ctrlPr>
                        </m:accPr>
                        <m:e>
                          <m:r>
                            <a:rPr lang="en-US" sz="1800" b="0" i="1" smtClean="0">
                              <a:latin typeface="Cambria Math" panose="02040503050406030204" pitchFamily="18" charset="0"/>
                            </a:rPr>
                            <m:t>𝑃</m:t>
                          </m:r>
                        </m:e>
                      </m:acc>
                      <m:r>
                        <a:rPr lang="en-US" sz="1800" b="0" i="1" smtClean="0">
                          <a:latin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           →             ↓              ←              ↑</m:t>
                      </m:r>
                    </m:oMath>
                  </m:oMathPara>
                </a14:m>
                <a:endParaRPr lang="en-US" sz="1800" b="0" dirty="0"/>
              </a:p>
            </p:txBody>
          </p:sp>
        </mc:Choice>
        <mc:Fallback xmlns="">
          <p:sp>
            <p:nvSpPr>
              <p:cNvPr id="10" name="TextBox 9"/>
              <p:cNvSpPr txBox="1">
                <a:spLocks noRot="1" noChangeAspect="1" noMove="1" noResize="1" noEditPoints="1" noAdjustHandles="1" noChangeArrowheads="1" noChangeShapeType="1" noTextEdit="1"/>
              </p:cNvSpPr>
              <p:nvPr/>
            </p:nvSpPr>
            <p:spPr>
              <a:xfrm>
                <a:off x="3364946" y="5150344"/>
                <a:ext cx="3689343" cy="310598"/>
              </a:xfrm>
              <a:prstGeom prst="rect">
                <a:avLst/>
              </a:prstGeom>
              <a:blipFill rotWithShape="1">
                <a:blip r:embed="rId6"/>
                <a:stretch>
                  <a:fillRect l="-2314" b="-588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8016149" y="5156641"/>
                <a:ext cx="1584023" cy="1200329"/>
              </a:xfrm>
              <a:prstGeom prst="rect">
                <a:avLst/>
              </a:prstGeom>
            </p:spPr>
            <p:txBody>
              <a:bodyPr wrap="none">
                <a:spAutoFit/>
              </a:bodyPr>
              <a:lstStyle/>
              <a:p>
                <a:r>
                  <a:rPr lang="en-US" altLang="en-US" sz="1800" dirty="0">
                    <a:sym typeface="Symbol" panose="05050102010706020507" pitchFamily="18" charset="2"/>
                  </a:rPr>
                  <a:t>Zgoubi </a:t>
                </a:r>
              </a:p>
              <a:p>
                <a:r>
                  <a:rPr lang="en-US" altLang="en-US" sz="1800" dirty="0">
                    <a:sym typeface="Symbol" panose="05050102010706020507" pitchFamily="18" charset="2"/>
                  </a:rPr>
                  <a:t>simulation</a:t>
                </a:r>
              </a:p>
              <a:p>
                <a:endParaRPr lang="en-US" sz="1800" dirty="0"/>
              </a:p>
              <a:p>
                <a:pPr/>
                <a14:m>
                  <m:oMathPara xmlns:m="http://schemas.openxmlformats.org/officeDocument/2006/math">
                    <m:oMathParaPr>
                      <m:jc m:val="left"/>
                    </m:oMathParaPr>
                    <m:oMath xmlns:m="http://schemas.openxmlformats.org/officeDocument/2006/math">
                      <m:sSub>
                        <m:sSubPr>
                          <m:ctrlPr>
                            <a:rPr lang="en-US" sz="1800" b="0" i="1" smtClean="0">
                              <a:latin typeface="Cambria Math"/>
                            </a:rPr>
                          </m:ctrlPr>
                        </m:sSubPr>
                        <m:e>
                          <m:r>
                            <a:rPr lang="en-US" sz="1800" b="0" i="1" smtClean="0">
                              <a:latin typeface="Cambria Math" panose="02040503050406030204" pitchFamily="18" charset="0"/>
                            </a:rPr>
                            <m:t>𝑁</m:t>
                          </m:r>
                        </m:e>
                        <m:sub>
                          <m:r>
                            <a:rPr lang="en-US" sz="1800" b="0" i="1" smtClean="0">
                              <a:latin typeface="Cambria Math" panose="02040503050406030204" pitchFamily="18" charset="0"/>
                            </a:rPr>
                            <m:t>0</m:t>
                          </m:r>
                        </m:sub>
                      </m:sSub>
                      <m:r>
                        <a:rPr lang="en-US" sz="1800" b="0" i="1" smtClean="0">
                          <a:latin typeface="Cambria Math" panose="02040503050406030204" pitchFamily="18" charset="0"/>
                        </a:rPr>
                        <m:t>=50⋅</m:t>
                      </m:r>
                      <m:sSup>
                        <m:sSupPr>
                          <m:ctrlPr>
                            <a:rPr lang="en-US" sz="1800" b="0" i="1" smtClean="0">
                              <a:latin typeface="Cambria Math"/>
                            </a:rPr>
                          </m:ctrlPr>
                        </m:sSupPr>
                        <m:e>
                          <m:r>
                            <a:rPr lang="en-US" sz="1800" b="0" i="1" smtClean="0">
                              <a:latin typeface="Cambria Math" panose="02040503050406030204" pitchFamily="18" charset="0"/>
                            </a:rPr>
                            <m:t>10</m:t>
                          </m:r>
                        </m:e>
                        <m:sup>
                          <m:r>
                            <a:rPr lang="en-US" sz="1800" b="0" i="1" smtClean="0">
                              <a:latin typeface="Cambria Math" panose="02040503050406030204" pitchFamily="18" charset="0"/>
                            </a:rPr>
                            <m:t>3</m:t>
                          </m:r>
                        </m:sup>
                      </m:sSup>
                    </m:oMath>
                  </m:oMathPara>
                </a14:m>
                <a:endParaRPr lang="en-US" sz="1800" dirty="0"/>
              </a:p>
            </p:txBody>
          </p:sp>
        </mc:Choice>
        <mc:Fallback xmlns="">
          <p:sp>
            <p:nvSpPr>
              <p:cNvPr id="11" name="Rectangle 10"/>
              <p:cNvSpPr>
                <a:spLocks noRot="1" noChangeAspect="1" noMove="1" noResize="1" noEditPoints="1" noAdjustHandles="1" noChangeArrowheads="1" noChangeShapeType="1" noTextEdit="1"/>
              </p:cNvSpPr>
              <p:nvPr/>
            </p:nvSpPr>
            <p:spPr>
              <a:xfrm>
                <a:off x="8016149" y="5156641"/>
                <a:ext cx="1584023" cy="1200329"/>
              </a:xfrm>
              <a:prstGeom prst="rect">
                <a:avLst/>
              </a:prstGeom>
              <a:blipFill rotWithShape="1">
                <a:blip r:embed="rId7"/>
                <a:stretch>
                  <a:fillRect l="-3462" t="-2538"/>
                </a:stretch>
              </a:blipFill>
            </p:spPr>
            <p:txBody>
              <a:bodyPr/>
              <a:lstStyle/>
              <a:p>
                <a:r>
                  <a:rPr lang="en-US">
                    <a:noFill/>
                  </a:rPr>
                  <a:t> </a:t>
                </a:r>
              </a:p>
            </p:txBody>
          </p:sp>
        </mc:Fallback>
      </mc:AlternateContent>
    </p:spTree>
    <p:extLst>
      <p:ext uri="{BB962C8B-B14F-4D97-AF65-F5344CB8AC3E}">
        <p14:creationId xmlns:p14="http://schemas.microsoft.com/office/powerpoint/2010/main" val="20222854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Radiative Polarization Effects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11892" y="966055"/>
                <a:ext cx="11434365" cy="5381694"/>
              </a:xfrm>
            </p:spPr>
            <p:txBody>
              <a:bodyPr>
                <a:normAutofit fontScale="92500" lnSpcReduction="10000"/>
              </a:bodyPr>
              <a:lstStyle/>
              <a:p>
                <a:r>
                  <a:rPr lang="en-US" sz="2400" dirty="0"/>
                  <a:t>Sokolov-Ternov polarization change rate</a:t>
                </a:r>
              </a:p>
              <a:p>
                <a:pPr marL="0" indent="0">
                  <a:buNone/>
                </a:pPr>
                <a14:m>
                  <m:oMathPara xmlns:m="http://schemas.openxmlformats.org/officeDocument/2006/math">
                    <m:oMathParaPr>
                      <m:jc m:val="centerGroup"/>
                    </m:oMathParaPr>
                    <m:oMath xmlns:m="http://schemas.openxmlformats.org/officeDocument/2006/math">
                      <m:sSubSup>
                        <m:sSubSupPr>
                          <m:ctrlPr>
                            <a:rPr lang="en-US" sz="2100" i="1">
                              <a:latin typeface="Cambria Math"/>
                              <a:cs typeface="Times New Roman" pitchFamily="18" charset="0"/>
                            </a:rPr>
                          </m:ctrlPr>
                        </m:sSubSupPr>
                        <m:e>
                          <m:r>
                            <a:rPr lang="en-US" sz="2100" i="1">
                              <a:latin typeface="Cambria Math" panose="02040503050406030204" pitchFamily="18" charset="0"/>
                              <a:cs typeface="Times New Roman" pitchFamily="18" charset="0"/>
                            </a:rPr>
                            <m:t>𝜏</m:t>
                          </m:r>
                        </m:e>
                        <m:sub>
                          <m:r>
                            <a:rPr lang="en-US" sz="2100" i="1">
                              <a:latin typeface="Cambria Math" panose="02040503050406030204" pitchFamily="18" charset="0"/>
                              <a:cs typeface="Times New Roman" pitchFamily="18" charset="0"/>
                            </a:rPr>
                            <m:t>𝑆𝑇</m:t>
                          </m:r>
                        </m:sub>
                        <m:sup>
                          <m:r>
                            <a:rPr lang="en-US" sz="2100" i="1">
                              <a:latin typeface="Cambria Math" panose="02040503050406030204" pitchFamily="18" charset="0"/>
                              <a:cs typeface="Times New Roman" pitchFamily="18" charset="0"/>
                            </a:rPr>
                            <m:t>−1</m:t>
                          </m:r>
                        </m:sup>
                      </m:sSubSup>
                      <m:r>
                        <a:rPr lang="en-US" sz="2100" i="1">
                          <a:latin typeface="Cambria Math"/>
                          <a:cs typeface="Times New Roman" pitchFamily="18" charset="0"/>
                        </a:rPr>
                        <m:t>=</m:t>
                      </m:r>
                      <m:f>
                        <m:fPr>
                          <m:ctrlPr>
                            <a:rPr lang="en-US" sz="2100" i="1">
                              <a:latin typeface="Cambria Math"/>
                              <a:cs typeface="Times New Roman" pitchFamily="18" charset="0"/>
                            </a:rPr>
                          </m:ctrlPr>
                        </m:fPr>
                        <m:num>
                          <m:r>
                            <a:rPr lang="en-US" sz="2100" i="1">
                              <a:latin typeface="Cambria Math"/>
                              <a:cs typeface="Times New Roman" pitchFamily="18" charset="0"/>
                            </a:rPr>
                            <m:t>5</m:t>
                          </m:r>
                          <m:rad>
                            <m:radPr>
                              <m:degHide m:val="on"/>
                              <m:ctrlPr>
                                <a:rPr lang="en-US" sz="2100" i="1">
                                  <a:latin typeface="Cambria Math"/>
                                  <a:cs typeface="Times New Roman" pitchFamily="18" charset="0"/>
                                </a:rPr>
                              </m:ctrlPr>
                            </m:radPr>
                            <m:deg/>
                            <m:e>
                              <m:r>
                                <a:rPr lang="en-US" sz="2100" i="1">
                                  <a:latin typeface="Cambria Math"/>
                                  <a:cs typeface="Times New Roman" pitchFamily="18" charset="0"/>
                                </a:rPr>
                                <m:t>3</m:t>
                              </m:r>
                            </m:e>
                          </m:rad>
                        </m:num>
                        <m:den>
                          <m:r>
                            <a:rPr lang="en-US" sz="2100" i="1">
                              <a:latin typeface="Cambria Math"/>
                              <a:cs typeface="Times New Roman" pitchFamily="18" charset="0"/>
                            </a:rPr>
                            <m:t>8</m:t>
                          </m:r>
                        </m:den>
                      </m:f>
                      <m:f>
                        <m:fPr>
                          <m:ctrlPr>
                            <a:rPr lang="en-US" sz="2100" i="1">
                              <a:latin typeface="Cambria Math"/>
                              <a:cs typeface="Times New Roman" pitchFamily="18" charset="0"/>
                            </a:rPr>
                          </m:ctrlPr>
                        </m:fPr>
                        <m:num>
                          <m:sSub>
                            <m:sSubPr>
                              <m:ctrlPr>
                                <a:rPr lang="en-US" sz="2100" i="1">
                                  <a:latin typeface="Cambria Math"/>
                                  <a:cs typeface="Times New Roman" pitchFamily="18" charset="0"/>
                                </a:rPr>
                              </m:ctrlPr>
                            </m:sSubPr>
                            <m:e>
                              <m:r>
                                <a:rPr lang="en-US" sz="2100" i="1">
                                  <a:latin typeface="Cambria Math"/>
                                  <a:cs typeface="Times New Roman" pitchFamily="18" charset="0"/>
                                </a:rPr>
                                <m:t>𝑟</m:t>
                              </m:r>
                            </m:e>
                            <m:sub>
                              <m:r>
                                <a:rPr lang="en-US" sz="2100" i="1">
                                  <a:latin typeface="Cambria Math"/>
                                  <a:cs typeface="Times New Roman" pitchFamily="18" charset="0"/>
                                </a:rPr>
                                <m:t>𝑒</m:t>
                              </m:r>
                            </m:sub>
                          </m:sSub>
                          <m:sSup>
                            <m:sSupPr>
                              <m:ctrlPr>
                                <a:rPr lang="en-US" sz="2100" i="1">
                                  <a:solidFill>
                                    <a:srgbClr val="FF0000"/>
                                  </a:solidFill>
                                  <a:latin typeface="Cambria Math"/>
                                  <a:cs typeface="Times New Roman" pitchFamily="18" charset="0"/>
                                </a:rPr>
                              </m:ctrlPr>
                            </m:sSupPr>
                            <m:e>
                              <m:r>
                                <a:rPr lang="en-US" sz="2100" i="1">
                                  <a:solidFill>
                                    <a:srgbClr val="FF0000"/>
                                  </a:solidFill>
                                  <a:latin typeface="Cambria Math"/>
                                  <a:ea typeface="Cambria Math"/>
                                  <a:cs typeface="Times New Roman" pitchFamily="18" charset="0"/>
                                </a:rPr>
                                <m:t>𝛾</m:t>
                              </m:r>
                            </m:e>
                            <m:sup>
                              <m:r>
                                <a:rPr lang="en-US" sz="2100" i="1">
                                  <a:solidFill>
                                    <a:srgbClr val="FF0000"/>
                                  </a:solidFill>
                                  <a:latin typeface="Cambria Math"/>
                                  <a:cs typeface="Times New Roman" pitchFamily="18" charset="0"/>
                                </a:rPr>
                                <m:t>5</m:t>
                              </m:r>
                            </m:sup>
                          </m:sSup>
                          <m:r>
                            <a:rPr lang="en-US" sz="2100" i="1">
                              <a:latin typeface="Cambria Math"/>
                              <a:cs typeface="Times New Roman" pitchFamily="18" charset="0"/>
                            </a:rPr>
                            <m:t>h</m:t>
                          </m:r>
                          <m:r>
                            <a:rPr lang="en-US" sz="2100" i="1">
                              <a:latin typeface="Cambria Math"/>
                              <a:cs typeface="Times New Roman" pitchFamily="18" charset="0"/>
                            </a:rPr>
                            <m:t>/2</m:t>
                          </m:r>
                          <m:r>
                            <a:rPr lang="en-US" sz="2100" i="1">
                              <a:latin typeface="Cambria Math"/>
                              <a:ea typeface="Cambria Math"/>
                              <a:cs typeface="Times New Roman" pitchFamily="18" charset="0"/>
                            </a:rPr>
                            <m:t>𝜋</m:t>
                          </m:r>
                        </m:num>
                        <m:den>
                          <m:sSub>
                            <m:sSubPr>
                              <m:ctrlPr>
                                <a:rPr lang="en-US" sz="2100" i="1">
                                  <a:latin typeface="Cambria Math"/>
                                  <a:cs typeface="Times New Roman" pitchFamily="18" charset="0"/>
                                </a:rPr>
                              </m:ctrlPr>
                            </m:sSubPr>
                            <m:e>
                              <m:r>
                                <a:rPr lang="en-US" sz="2100" i="1">
                                  <a:latin typeface="Cambria Math"/>
                                  <a:cs typeface="Times New Roman" pitchFamily="18" charset="0"/>
                                </a:rPr>
                                <m:t>𝑚</m:t>
                              </m:r>
                            </m:e>
                            <m:sub>
                              <m:r>
                                <a:rPr lang="en-US" sz="2100" i="1">
                                  <a:latin typeface="Cambria Math"/>
                                  <a:cs typeface="Times New Roman" pitchFamily="18" charset="0"/>
                                </a:rPr>
                                <m:t>𝑒</m:t>
                              </m:r>
                            </m:sub>
                          </m:sSub>
                        </m:den>
                      </m:f>
                      <m:f>
                        <m:fPr>
                          <m:ctrlPr>
                            <a:rPr lang="en-US" sz="2100" i="1">
                              <a:latin typeface="Cambria Math"/>
                              <a:cs typeface="Times New Roman" pitchFamily="18" charset="0"/>
                            </a:rPr>
                          </m:ctrlPr>
                        </m:fPr>
                        <m:num>
                          <m:r>
                            <a:rPr lang="en-US" sz="2100" i="1">
                              <a:latin typeface="Cambria Math"/>
                              <a:cs typeface="Times New Roman" pitchFamily="18" charset="0"/>
                            </a:rPr>
                            <m:t>1</m:t>
                          </m:r>
                        </m:num>
                        <m:den>
                          <m:r>
                            <a:rPr lang="en-US" sz="2100" i="1">
                              <a:solidFill>
                                <a:srgbClr val="FF0000"/>
                              </a:solidFill>
                              <a:latin typeface="Cambria Math"/>
                              <a:cs typeface="Times New Roman" pitchFamily="18" charset="0"/>
                            </a:rPr>
                            <m:t>𝐶</m:t>
                          </m:r>
                        </m:den>
                      </m:f>
                      <m:nary>
                        <m:naryPr>
                          <m:chr m:val="∮"/>
                          <m:limLoc m:val="undOvr"/>
                          <m:subHide m:val="on"/>
                          <m:supHide m:val="on"/>
                          <m:ctrlPr>
                            <a:rPr lang="en-US" sz="2100" i="1">
                              <a:latin typeface="Cambria Math"/>
                              <a:cs typeface="Times New Roman" pitchFamily="18" charset="0"/>
                            </a:rPr>
                          </m:ctrlPr>
                        </m:naryPr>
                        <m:sub/>
                        <m:sup/>
                        <m:e>
                          <m:r>
                            <a:rPr lang="en-US" sz="2100" i="1">
                              <a:latin typeface="Cambria Math"/>
                              <a:cs typeface="Times New Roman" pitchFamily="18" charset="0"/>
                            </a:rPr>
                            <m:t>𝑑𝑠</m:t>
                          </m:r>
                          <m:sSub>
                            <m:sSubPr>
                              <m:ctrlPr>
                                <a:rPr lang="en-US" sz="2100" i="1">
                                  <a:latin typeface="Cambria Math"/>
                                  <a:cs typeface="Times New Roman" pitchFamily="18" charset="0"/>
                                </a:rPr>
                              </m:ctrlPr>
                            </m:sSubPr>
                            <m:e>
                              <m:d>
                                <m:dPr>
                                  <m:begChr m:val="⟨"/>
                                  <m:endChr m:val="⟩"/>
                                  <m:ctrlPr>
                                    <a:rPr lang="en-US" sz="2100" i="1">
                                      <a:latin typeface="Cambria Math"/>
                                      <a:cs typeface="Times New Roman" pitchFamily="18" charset="0"/>
                                    </a:rPr>
                                  </m:ctrlPr>
                                </m:dPr>
                                <m:e>
                                  <m:f>
                                    <m:fPr>
                                      <m:ctrlPr>
                                        <a:rPr lang="en-US" sz="2100" i="1">
                                          <a:latin typeface="Cambria Math"/>
                                          <a:cs typeface="Times New Roman" pitchFamily="18" charset="0"/>
                                        </a:rPr>
                                      </m:ctrlPr>
                                    </m:fPr>
                                    <m:num>
                                      <m:r>
                                        <a:rPr lang="en-US" sz="2100" i="1">
                                          <a:latin typeface="Cambria Math"/>
                                          <a:cs typeface="Times New Roman" pitchFamily="18" charset="0"/>
                                        </a:rPr>
                                        <m:t>1−</m:t>
                                      </m:r>
                                      <m:f>
                                        <m:fPr>
                                          <m:ctrlPr>
                                            <a:rPr lang="en-US" sz="2100" i="1">
                                              <a:latin typeface="Cambria Math"/>
                                              <a:cs typeface="Times New Roman" pitchFamily="18" charset="0"/>
                                            </a:rPr>
                                          </m:ctrlPr>
                                        </m:fPr>
                                        <m:num>
                                          <m:r>
                                            <a:rPr lang="en-US" sz="2100" i="1">
                                              <a:latin typeface="Cambria Math"/>
                                              <a:cs typeface="Times New Roman" pitchFamily="18" charset="0"/>
                                            </a:rPr>
                                            <m:t>2</m:t>
                                          </m:r>
                                        </m:num>
                                        <m:den>
                                          <m:r>
                                            <a:rPr lang="en-US" sz="2100" i="1">
                                              <a:latin typeface="Cambria Math"/>
                                              <a:cs typeface="Times New Roman" pitchFamily="18" charset="0"/>
                                            </a:rPr>
                                            <m:t>9</m:t>
                                          </m:r>
                                        </m:den>
                                      </m:f>
                                      <m:sSup>
                                        <m:sSupPr>
                                          <m:ctrlPr>
                                            <a:rPr lang="en-US" sz="2100" i="1">
                                              <a:latin typeface="Cambria Math"/>
                                              <a:cs typeface="Times New Roman" pitchFamily="18" charset="0"/>
                                            </a:rPr>
                                          </m:ctrlPr>
                                        </m:sSupPr>
                                        <m:e>
                                          <m:d>
                                            <m:dPr>
                                              <m:ctrlPr>
                                                <a:rPr lang="en-US" sz="2100" i="1">
                                                  <a:latin typeface="Cambria Math"/>
                                                  <a:cs typeface="Times New Roman" pitchFamily="18" charset="0"/>
                                                </a:rPr>
                                              </m:ctrlPr>
                                            </m:dPr>
                                            <m:e>
                                              <m:acc>
                                                <m:accPr>
                                                  <m:chr m:val="̂"/>
                                                  <m:ctrlPr>
                                                    <a:rPr lang="en-US" sz="2100" i="1">
                                                      <a:latin typeface="Cambria Math"/>
                                                      <a:cs typeface="Times New Roman" pitchFamily="18" charset="0"/>
                                                    </a:rPr>
                                                  </m:ctrlPr>
                                                </m:accPr>
                                                <m:e>
                                                  <m:r>
                                                    <a:rPr lang="en-US" sz="2100" i="1">
                                                      <a:latin typeface="Cambria Math"/>
                                                      <a:cs typeface="Times New Roman" pitchFamily="18" charset="0"/>
                                                    </a:rPr>
                                                    <m:t>𝑛</m:t>
                                                  </m:r>
                                                </m:e>
                                              </m:acc>
                                              <m:r>
                                                <a:rPr lang="en-US" sz="2100" i="1">
                                                  <a:latin typeface="Cambria Math" panose="02040503050406030204" pitchFamily="18" charset="0"/>
                                                  <a:cs typeface="Times New Roman" pitchFamily="18" charset="0"/>
                                                </a:rPr>
                                                <m:t>⋅</m:t>
                                              </m:r>
                                              <m:acc>
                                                <m:accPr>
                                                  <m:chr m:val="̂"/>
                                                  <m:ctrlPr>
                                                    <a:rPr lang="en-US" sz="2100" i="1">
                                                      <a:latin typeface="Cambria Math"/>
                                                      <a:cs typeface="Times New Roman" pitchFamily="18" charset="0"/>
                                                    </a:rPr>
                                                  </m:ctrlPr>
                                                </m:accPr>
                                                <m:e>
                                                  <m:r>
                                                    <a:rPr lang="en-US" sz="2100" i="1">
                                                      <a:latin typeface="Cambria Math"/>
                                                      <a:cs typeface="Times New Roman" pitchFamily="18" charset="0"/>
                                                    </a:rPr>
                                                    <m:t>𝑠</m:t>
                                                  </m:r>
                                                </m:e>
                                              </m:acc>
                                            </m:e>
                                          </m:d>
                                        </m:e>
                                        <m:sup>
                                          <m:r>
                                            <a:rPr lang="en-US" sz="2100" i="1">
                                              <a:latin typeface="Cambria Math"/>
                                              <a:cs typeface="Times New Roman" pitchFamily="18" charset="0"/>
                                            </a:rPr>
                                            <m:t>2</m:t>
                                          </m:r>
                                        </m:sup>
                                      </m:sSup>
                                    </m:num>
                                    <m:den>
                                      <m:sSup>
                                        <m:sSupPr>
                                          <m:ctrlPr>
                                            <a:rPr lang="en-US" sz="2100" i="1">
                                              <a:latin typeface="Cambria Math"/>
                                              <a:cs typeface="Times New Roman" pitchFamily="18" charset="0"/>
                                            </a:rPr>
                                          </m:ctrlPr>
                                        </m:sSupPr>
                                        <m:e>
                                          <m:d>
                                            <m:dPr>
                                              <m:begChr m:val="|"/>
                                              <m:endChr m:val="|"/>
                                              <m:ctrlPr>
                                                <a:rPr lang="en-US" sz="2100" i="1">
                                                  <a:latin typeface="Cambria Math"/>
                                                  <a:cs typeface="Times New Roman" pitchFamily="18" charset="0"/>
                                                </a:rPr>
                                              </m:ctrlPr>
                                            </m:dPr>
                                            <m:e>
                                              <m:r>
                                                <a:rPr lang="en-US" sz="2100" i="1">
                                                  <a:solidFill>
                                                    <a:srgbClr val="FF0000"/>
                                                  </a:solidFill>
                                                  <a:latin typeface="Cambria Math"/>
                                                  <a:ea typeface="Cambria Math"/>
                                                  <a:cs typeface="Times New Roman" pitchFamily="18" charset="0"/>
                                                </a:rPr>
                                                <m:t>𝜌</m:t>
                                              </m:r>
                                              <m:d>
                                                <m:dPr>
                                                  <m:ctrlPr>
                                                    <a:rPr lang="en-US" sz="2100" i="1">
                                                      <a:solidFill>
                                                        <a:srgbClr val="FF0000"/>
                                                      </a:solidFill>
                                                      <a:latin typeface="Cambria Math"/>
                                                      <a:ea typeface="Cambria Math"/>
                                                      <a:cs typeface="Times New Roman" pitchFamily="18" charset="0"/>
                                                    </a:rPr>
                                                  </m:ctrlPr>
                                                </m:dPr>
                                                <m:e>
                                                  <m:r>
                                                    <a:rPr lang="en-US" sz="2100" i="1">
                                                      <a:solidFill>
                                                        <a:srgbClr val="FF0000"/>
                                                      </a:solidFill>
                                                      <a:latin typeface="Cambria Math"/>
                                                      <a:ea typeface="Cambria Math"/>
                                                      <a:cs typeface="Times New Roman" pitchFamily="18" charset="0"/>
                                                    </a:rPr>
                                                    <m:t>𝑠</m:t>
                                                  </m:r>
                                                </m:e>
                                              </m:d>
                                            </m:e>
                                          </m:d>
                                        </m:e>
                                        <m:sup>
                                          <m:r>
                                            <a:rPr lang="en-US" sz="2100" i="1">
                                              <a:latin typeface="Cambria Math"/>
                                              <a:cs typeface="Times New Roman" pitchFamily="18" charset="0"/>
                                            </a:rPr>
                                            <m:t>3</m:t>
                                          </m:r>
                                        </m:sup>
                                      </m:sSup>
                                    </m:den>
                                  </m:f>
                                </m:e>
                              </m:d>
                            </m:e>
                            <m:sub>
                              <m:r>
                                <a:rPr lang="en-US" sz="2100" i="1">
                                  <a:latin typeface="Cambria Math"/>
                                  <a:cs typeface="Times New Roman" pitchFamily="18" charset="0"/>
                                </a:rPr>
                                <m:t>𝑠</m:t>
                              </m:r>
                            </m:sub>
                          </m:sSub>
                        </m:e>
                      </m:nary>
                    </m:oMath>
                  </m:oMathPara>
                </a14:m>
                <a:endParaRPr lang="en-US" sz="2100" dirty="0"/>
              </a:p>
              <a:p>
                <a:pPr indent="0">
                  <a:lnSpc>
                    <a:spcPct val="110000"/>
                  </a:lnSpc>
                  <a:buNone/>
                </a:pPr>
                <a14:m>
                  <m:oMath xmlns:m="http://schemas.openxmlformats.org/officeDocument/2006/math">
                    <m:acc>
                      <m:accPr>
                        <m:chr m:val="̂"/>
                        <m:ctrlPr>
                          <a:rPr lang="en-US" sz="1900" i="1">
                            <a:latin typeface="Cambria Math"/>
                          </a:rPr>
                        </m:ctrlPr>
                      </m:accPr>
                      <m:e>
                        <m:r>
                          <a:rPr lang="en-US" sz="1900" i="1">
                            <a:latin typeface="Cambria Math" panose="02040503050406030204" pitchFamily="18" charset="0"/>
                          </a:rPr>
                          <m:t>𝑛</m:t>
                        </m:r>
                      </m:e>
                    </m:acc>
                  </m:oMath>
                </a14:m>
                <a:r>
                  <a:rPr lang="en-US" sz="1900" dirty="0"/>
                  <a:t> is the invariant spin field, a 1-turn periodic unit 3-vector field over the phase space satisfying the T-BMT equation along particle trajectories, </a:t>
                </a:r>
                <a14:m>
                  <m:oMath xmlns:m="http://schemas.openxmlformats.org/officeDocument/2006/math">
                    <m:acc>
                      <m:accPr>
                        <m:chr m:val="̂"/>
                        <m:ctrlPr>
                          <a:rPr lang="en-US" sz="1900" i="1">
                            <a:latin typeface="Cambria Math"/>
                          </a:rPr>
                        </m:ctrlPr>
                      </m:accPr>
                      <m:e>
                        <m:r>
                          <a:rPr lang="en-US" sz="1900" i="1">
                            <a:latin typeface="Cambria Math" panose="02040503050406030204" pitchFamily="18" charset="0"/>
                          </a:rPr>
                          <m:t>𝑠</m:t>
                        </m:r>
                      </m:e>
                    </m:acc>
                  </m:oMath>
                </a14:m>
                <a:r>
                  <a:rPr lang="en-US" sz="1900" dirty="0"/>
                  <a:t> is a unit vector along the particle velocity, and </a:t>
                </a:r>
                <a14:m>
                  <m:oMath xmlns:m="http://schemas.openxmlformats.org/officeDocument/2006/math">
                    <m:r>
                      <a:rPr lang="en-US" sz="1900" i="1">
                        <a:latin typeface="Cambria Math" panose="02040503050406030204" pitchFamily="18" charset="0"/>
                      </a:rPr>
                      <m:t>2</m:t>
                    </m:r>
                    <m:r>
                      <a:rPr lang="en-US" sz="1900" i="1">
                        <a:latin typeface="Cambria Math" panose="02040503050406030204" pitchFamily="18" charset="0"/>
                      </a:rPr>
                      <m:t>𝜋</m:t>
                    </m:r>
                    <m:r>
                      <a:rPr lang="en-US" sz="1900" i="1">
                        <a:latin typeface="Cambria Math" panose="02040503050406030204" pitchFamily="18" charset="0"/>
                        <a:ea typeface="Cambria Math" panose="02040503050406030204" pitchFamily="18" charset="0"/>
                      </a:rPr>
                      <m:t>ℏ</m:t>
                    </m:r>
                  </m:oMath>
                </a14:m>
                <a:r>
                  <a:rPr lang="en-US" sz="1900" dirty="0"/>
                  <a:t> is Planck’s constant. </a:t>
                </a:r>
              </a:p>
              <a:p>
                <a:pPr>
                  <a:spcBef>
                    <a:spcPts val="600"/>
                  </a:spcBef>
                </a:pPr>
                <a:r>
                  <a:rPr lang="en-US" sz="2400" dirty="0"/>
                  <a:t>Depolarization rate due to spin diffusion</a:t>
                </a:r>
              </a:p>
              <a:p>
                <a:pPr marL="0" indent="0">
                  <a:buNone/>
                </a:pPr>
                <a14:m>
                  <m:oMathPara xmlns:m="http://schemas.openxmlformats.org/officeDocument/2006/math">
                    <m:oMathParaPr>
                      <m:jc m:val="centerGroup"/>
                    </m:oMathParaPr>
                    <m:oMath xmlns:m="http://schemas.openxmlformats.org/officeDocument/2006/math">
                      <m:sSubSup>
                        <m:sSubSupPr>
                          <m:ctrlPr>
                            <a:rPr lang="en-US" sz="2100" i="1">
                              <a:latin typeface="Cambria Math"/>
                              <a:cs typeface="Times New Roman" pitchFamily="18" charset="0"/>
                            </a:rPr>
                          </m:ctrlPr>
                        </m:sSubSupPr>
                        <m:e>
                          <m:r>
                            <a:rPr lang="en-US" sz="2100" i="1">
                              <a:latin typeface="Cambria Math" panose="02040503050406030204" pitchFamily="18" charset="0"/>
                              <a:cs typeface="Times New Roman" pitchFamily="18" charset="0"/>
                            </a:rPr>
                            <m:t>𝜏</m:t>
                          </m:r>
                        </m:e>
                        <m:sub>
                          <m:r>
                            <a:rPr lang="en-US" sz="2100" i="1">
                              <a:latin typeface="Cambria Math" panose="02040503050406030204" pitchFamily="18" charset="0"/>
                              <a:cs typeface="Times New Roman" pitchFamily="18" charset="0"/>
                            </a:rPr>
                            <m:t>𝑆𝐷</m:t>
                          </m:r>
                        </m:sub>
                        <m:sup>
                          <m:r>
                            <a:rPr lang="en-US" sz="2100" i="1">
                              <a:latin typeface="Cambria Math" panose="02040503050406030204" pitchFamily="18" charset="0"/>
                              <a:cs typeface="Times New Roman" pitchFamily="18" charset="0"/>
                            </a:rPr>
                            <m:t>−1</m:t>
                          </m:r>
                        </m:sup>
                      </m:sSubSup>
                      <m:r>
                        <a:rPr lang="en-US" sz="2100" i="1">
                          <a:latin typeface="Cambria Math"/>
                          <a:cs typeface="Times New Roman" pitchFamily="18" charset="0"/>
                        </a:rPr>
                        <m:t>=</m:t>
                      </m:r>
                      <m:f>
                        <m:fPr>
                          <m:ctrlPr>
                            <a:rPr lang="en-US" sz="2100" i="1">
                              <a:latin typeface="Cambria Math"/>
                              <a:cs typeface="Times New Roman" pitchFamily="18" charset="0"/>
                            </a:rPr>
                          </m:ctrlPr>
                        </m:fPr>
                        <m:num>
                          <m:r>
                            <a:rPr lang="en-US" sz="2100" i="1">
                              <a:latin typeface="Cambria Math"/>
                              <a:cs typeface="Times New Roman" pitchFamily="18" charset="0"/>
                            </a:rPr>
                            <m:t>5</m:t>
                          </m:r>
                          <m:rad>
                            <m:radPr>
                              <m:degHide m:val="on"/>
                              <m:ctrlPr>
                                <a:rPr lang="en-US" sz="2100" i="1">
                                  <a:latin typeface="Cambria Math"/>
                                  <a:cs typeface="Times New Roman" pitchFamily="18" charset="0"/>
                                </a:rPr>
                              </m:ctrlPr>
                            </m:radPr>
                            <m:deg/>
                            <m:e>
                              <m:r>
                                <a:rPr lang="en-US" sz="2100" i="1">
                                  <a:latin typeface="Cambria Math"/>
                                  <a:cs typeface="Times New Roman" pitchFamily="18" charset="0"/>
                                </a:rPr>
                                <m:t>3</m:t>
                              </m:r>
                            </m:e>
                          </m:rad>
                        </m:num>
                        <m:den>
                          <m:r>
                            <a:rPr lang="en-US" sz="2100" i="1">
                              <a:latin typeface="Cambria Math"/>
                              <a:cs typeface="Times New Roman" pitchFamily="18" charset="0"/>
                            </a:rPr>
                            <m:t>8</m:t>
                          </m:r>
                        </m:den>
                      </m:f>
                      <m:f>
                        <m:fPr>
                          <m:ctrlPr>
                            <a:rPr lang="en-US" sz="2100" i="1">
                              <a:latin typeface="Cambria Math"/>
                              <a:cs typeface="Times New Roman" pitchFamily="18" charset="0"/>
                            </a:rPr>
                          </m:ctrlPr>
                        </m:fPr>
                        <m:num>
                          <m:sSub>
                            <m:sSubPr>
                              <m:ctrlPr>
                                <a:rPr lang="en-US" sz="2100" i="1">
                                  <a:latin typeface="Cambria Math"/>
                                  <a:cs typeface="Times New Roman" pitchFamily="18" charset="0"/>
                                </a:rPr>
                              </m:ctrlPr>
                            </m:sSubPr>
                            <m:e>
                              <m:r>
                                <a:rPr lang="en-US" sz="2100" i="1">
                                  <a:latin typeface="Cambria Math"/>
                                  <a:cs typeface="Times New Roman" pitchFamily="18" charset="0"/>
                                </a:rPr>
                                <m:t>𝑟</m:t>
                              </m:r>
                            </m:e>
                            <m:sub>
                              <m:r>
                                <a:rPr lang="en-US" sz="2100" i="1">
                                  <a:latin typeface="Cambria Math"/>
                                  <a:cs typeface="Times New Roman" pitchFamily="18" charset="0"/>
                                </a:rPr>
                                <m:t>𝑒</m:t>
                              </m:r>
                            </m:sub>
                          </m:sSub>
                          <m:sSup>
                            <m:sSupPr>
                              <m:ctrlPr>
                                <a:rPr lang="en-US" sz="2100" i="1">
                                  <a:solidFill>
                                    <a:srgbClr val="FF0000"/>
                                  </a:solidFill>
                                  <a:latin typeface="Cambria Math"/>
                                  <a:cs typeface="Times New Roman" pitchFamily="18" charset="0"/>
                                </a:rPr>
                              </m:ctrlPr>
                            </m:sSupPr>
                            <m:e>
                              <m:r>
                                <a:rPr lang="en-US" sz="2100" i="1">
                                  <a:solidFill>
                                    <a:srgbClr val="FF0000"/>
                                  </a:solidFill>
                                  <a:latin typeface="Cambria Math"/>
                                  <a:ea typeface="Cambria Math"/>
                                  <a:cs typeface="Times New Roman" pitchFamily="18" charset="0"/>
                                </a:rPr>
                                <m:t>𝛾</m:t>
                              </m:r>
                            </m:e>
                            <m:sup>
                              <m:r>
                                <a:rPr lang="en-US" sz="2100" i="1">
                                  <a:solidFill>
                                    <a:srgbClr val="FF0000"/>
                                  </a:solidFill>
                                  <a:latin typeface="Cambria Math"/>
                                  <a:cs typeface="Times New Roman" pitchFamily="18" charset="0"/>
                                </a:rPr>
                                <m:t>5</m:t>
                              </m:r>
                            </m:sup>
                          </m:sSup>
                          <m:r>
                            <a:rPr lang="en-US" sz="2100" i="1">
                              <a:latin typeface="Cambria Math"/>
                              <a:cs typeface="Times New Roman" pitchFamily="18" charset="0"/>
                            </a:rPr>
                            <m:t>h</m:t>
                          </m:r>
                          <m:r>
                            <a:rPr lang="en-US" sz="2100" i="1">
                              <a:latin typeface="Cambria Math"/>
                              <a:cs typeface="Times New Roman" pitchFamily="18" charset="0"/>
                            </a:rPr>
                            <m:t>/2</m:t>
                          </m:r>
                          <m:r>
                            <a:rPr lang="en-US" sz="2100" i="1">
                              <a:latin typeface="Cambria Math"/>
                              <a:ea typeface="Cambria Math"/>
                              <a:cs typeface="Times New Roman" pitchFamily="18" charset="0"/>
                            </a:rPr>
                            <m:t>𝜋</m:t>
                          </m:r>
                        </m:num>
                        <m:den>
                          <m:sSub>
                            <m:sSubPr>
                              <m:ctrlPr>
                                <a:rPr lang="en-US" sz="2100" i="1">
                                  <a:latin typeface="Cambria Math"/>
                                  <a:cs typeface="Times New Roman" pitchFamily="18" charset="0"/>
                                </a:rPr>
                              </m:ctrlPr>
                            </m:sSubPr>
                            <m:e>
                              <m:r>
                                <a:rPr lang="en-US" sz="2100" i="1">
                                  <a:latin typeface="Cambria Math"/>
                                  <a:cs typeface="Times New Roman" pitchFamily="18" charset="0"/>
                                </a:rPr>
                                <m:t>𝑚</m:t>
                              </m:r>
                            </m:e>
                            <m:sub>
                              <m:r>
                                <a:rPr lang="en-US" sz="2100" i="1">
                                  <a:latin typeface="Cambria Math"/>
                                  <a:cs typeface="Times New Roman" pitchFamily="18" charset="0"/>
                                </a:rPr>
                                <m:t>𝑒</m:t>
                              </m:r>
                            </m:sub>
                          </m:sSub>
                        </m:den>
                      </m:f>
                      <m:f>
                        <m:fPr>
                          <m:ctrlPr>
                            <a:rPr lang="en-US" sz="2100" i="1">
                              <a:latin typeface="Cambria Math"/>
                              <a:cs typeface="Times New Roman" pitchFamily="18" charset="0"/>
                            </a:rPr>
                          </m:ctrlPr>
                        </m:fPr>
                        <m:num>
                          <m:r>
                            <a:rPr lang="en-US" sz="2100" i="1">
                              <a:latin typeface="Cambria Math"/>
                              <a:cs typeface="Times New Roman" pitchFamily="18" charset="0"/>
                            </a:rPr>
                            <m:t>1</m:t>
                          </m:r>
                        </m:num>
                        <m:den>
                          <m:r>
                            <a:rPr lang="en-US" sz="2100" i="1">
                              <a:solidFill>
                                <a:srgbClr val="FF0000"/>
                              </a:solidFill>
                              <a:latin typeface="Cambria Math"/>
                              <a:cs typeface="Times New Roman" pitchFamily="18" charset="0"/>
                            </a:rPr>
                            <m:t>𝐶</m:t>
                          </m:r>
                        </m:den>
                      </m:f>
                      <m:nary>
                        <m:naryPr>
                          <m:chr m:val="∮"/>
                          <m:limLoc m:val="undOvr"/>
                          <m:subHide m:val="on"/>
                          <m:supHide m:val="on"/>
                          <m:ctrlPr>
                            <a:rPr lang="en-US" sz="2100" i="1">
                              <a:latin typeface="Cambria Math"/>
                              <a:cs typeface="Times New Roman" pitchFamily="18" charset="0"/>
                            </a:rPr>
                          </m:ctrlPr>
                        </m:naryPr>
                        <m:sub/>
                        <m:sup/>
                        <m:e>
                          <m:r>
                            <a:rPr lang="en-US" sz="2100" i="1">
                              <a:latin typeface="Cambria Math"/>
                              <a:cs typeface="Times New Roman" pitchFamily="18" charset="0"/>
                            </a:rPr>
                            <m:t>𝑑𝑠</m:t>
                          </m:r>
                          <m:sSub>
                            <m:sSubPr>
                              <m:ctrlPr>
                                <a:rPr lang="en-US" sz="2100" i="1">
                                  <a:latin typeface="Cambria Math"/>
                                  <a:cs typeface="Times New Roman" pitchFamily="18" charset="0"/>
                                </a:rPr>
                              </m:ctrlPr>
                            </m:sSubPr>
                            <m:e>
                              <m:d>
                                <m:dPr>
                                  <m:begChr m:val="⟨"/>
                                  <m:endChr m:val="⟩"/>
                                  <m:ctrlPr>
                                    <a:rPr lang="en-US" sz="2100" i="1">
                                      <a:latin typeface="Cambria Math"/>
                                      <a:cs typeface="Times New Roman" pitchFamily="18" charset="0"/>
                                    </a:rPr>
                                  </m:ctrlPr>
                                </m:dPr>
                                <m:e>
                                  <m:f>
                                    <m:fPr>
                                      <m:ctrlPr>
                                        <a:rPr lang="en-US" sz="2100" i="1">
                                          <a:latin typeface="Cambria Math"/>
                                          <a:cs typeface="Times New Roman" pitchFamily="18" charset="0"/>
                                        </a:rPr>
                                      </m:ctrlPr>
                                    </m:fPr>
                                    <m:num>
                                      <m:sSup>
                                        <m:sSupPr>
                                          <m:ctrlPr>
                                            <a:rPr lang="en-US" sz="2100" i="1">
                                              <a:solidFill>
                                                <a:srgbClr val="FF0000"/>
                                              </a:solidFill>
                                              <a:latin typeface="Cambria Math"/>
                                              <a:cs typeface="Times New Roman" pitchFamily="18" charset="0"/>
                                            </a:rPr>
                                          </m:ctrlPr>
                                        </m:sSupPr>
                                        <m:e>
                                          <m:r>
                                            <a:rPr lang="en-US" sz="2100" i="1">
                                              <a:solidFill>
                                                <a:srgbClr val="FF0000"/>
                                              </a:solidFill>
                                              <a:latin typeface="Cambria Math" panose="02040503050406030204" pitchFamily="18" charset="0"/>
                                              <a:cs typeface="Times New Roman" pitchFamily="18" charset="0"/>
                                            </a:rPr>
                                            <m:t>11</m:t>
                                          </m:r>
                                          <m:d>
                                            <m:dPr>
                                              <m:ctrlPr>
                                                <a:rPr lang="en-US" sz="2100" i="1">
                                                  <a:solidFill>
                                                    <a:srgbClr val="FF0000"/>
                                                  </a:solidFill>
                                                  <a:latin typeface="Cambria Math"/>
                                                  <a:cs typeface="Times New Roman" pitchFamily="18" charset="0"/>
                                                </a:rPr>
                                              </m:ctrlPr>
                                            </m:dPr>
                                            <m:e>
                                              <m:f>
                                                <m:fPr>
                                                  <m:type m:val="lin"/>
                                                  <m:ctrlPr>
                                                    <a:rPr lang="en-US" sz="2100" i="1">
                                                      <a:solidFill>
                                                        <a:srgbClr val="FF0000"/>
                                                      </a:solidFill>
                                                      <a:latin typeface="Cambria Math"/>
                                                      <a:ea typeface="Cambria Math"/>
                                                      <a:cs typeface="Times New Roman" pitchFamily="18" charset="0"/>
                                                    </a:rPr>
                                                  </m:ctrlPr>
                                                </m:fPr>
                                                <m:num>
                                                  <m:r>
                                                    <a:rPr lang="en-US" sz="2100" i="1">
                                                      <a:solidFill>
                                                        <a:srgbClr val="FF0000"/>
                                                      </a:solidFill>
                                                      <a:latin typeface="Cambria Math"/>
                                                      <a:ea typeface="Cambria Math"/>
                                                      <a:cs typeface="Times New Roman" pitchFamily="18" charset="0"/>
                                                    </a:rPr>
                                                    <m:t>𝜕</m:t>
                                                  </m:r>
                                                  <m:acc>
                                                    <m:accPr>
                                                      <m:chr m:val="̂"/>
                                                      <m:ctrlPr>
                                                        <a:rPr lang="en-US" sz="2100" i="1">
                                                          <a:solidFill>
                                                            <a:srgbClr val="FF0000"/>
                                                          </a:solidFill>
                                                          <a:latin typeface="Cambria Math"/>
                                                          <a:ea typeface="Cambria Math"/>
                                                          <a:cs typeface="Times New Roman" pitchFamily="18" charset="0"/>
                                                        </a:rPr>
                                                      </m:ctrlPr>
                                                    </m:accPr>
                                                    <m:e>
                                                      <m:r>
                                                        <a:rPr lang="en-US" sz="2100" i="1">
                                                          <a:solidFill>
                                                            <a:srgbClr val="FF0000"/>
                                                          </a:solidFill>
                                                          <a:latin typeface="Cambria Math"/>
                                                          <a:ea typeface="Cambria Math"/>
                                                          <a:cs typeface="Times New Roman" pitchFamily="18" charset="0"/>
                                                        </a:rPr>
                                                        <m:t>𝑛</m:t>
                                                      </m:r>
                                                    </m:e>
                                                  </m:acc>
                                                </m:num>
                                                <m:den>
                                                  <m:r>
                                                    <a:rPr lang="en-US" sz="2100" i="1">
                                                      <a:solidFill>
                                                        <a:srgbClr val="FF0000"/>
                                                      </a:solidFill>
                                                      <a:latin typeface="Cambria Math"/>
                                                      <a:ea typeface="Cambria Math"/>
                                                      <a:cs typeface="Times New Roman" pitchFamily="18" charset="0"/>
                                                    </a:rPr>
                                                    <m:t>𝜕𝛿</m:t>
                                                  </m:r>
                                                </m:den>
                                              </m:f>
                                            </m:e>
                                          </m:d>
                                        </m:e>
                                        <m:sup>
                                          <m:r>
                                            <a:rPr lang="en-US" sz="2100" i="1">
                                              <a:solidFill>
                                                <a:srgbClr val="FF0000"/>
                                              </a:solidFill>
                                              <a:latin typeface="Cambria Math"/>
                                              <a:cs typeface="Times New Roman" pitchFamily="18" charset="0"/>
                                            </a:rPr>
                                            <m:t>2</m:t>
                                          </m:r>
                                        </m:sup>
                                      </m:sSup>
                                    </m:num>
                                    <m:den>
                                      <m:r>
                                        <a:rPr lang="en-US" sz="2100" i="1">
                                          <a:solidFill>
                                            <a:srgbClr val="FF0000"/>
                                          </a:solidFill>
                                          <a:latin typeface="Cambria Math" panose="02040503050406030204" pitchFamily="18" charset="0"/>
                                          <a:cs typeface="Times New Roman" pitchFamily="18" charset="0"/>
                                        </a:rPr>
                                        <m:t>18</m:t>
                                      </m:r>
                                      <m:sSup>
                                        <m:sSupPr>
                                          <m:ctrlPr>
                                            <a:rPr lang="en-US" sz="2100" i="1">
                                              <a:latin typeface="Cambria Math"/>
                                              <a:cs typeface="Times New Roman" pitchFamily="18" charset="0"/>
                                            </a:rPr>
                                          </m:ctrlPr>
                                        </m:sSupPr>
                                        <m:e>
                                          <m:d>
                                            <m:dPr>
                                              <m:begChr m:val="|"/>
                                              <m:endChr m:val="|"/>
                                              <m:ctrlPr>
                                                <a:rPr lang="en-US" sz="2100" i="1">
                                                  <a:latin typeface="Cambria Math"/>
                                                  <a:cs typeface="Times New Roman" pitchFamily="18" charset="0"/>
                                                </a:rPr>
                                              </m:ctrlPr>
                                            </m:dPr>
                                            <m:e>
                                              <m:r>
                                                <a:rPr lang="en-US" sz="2100" i="1">
                                                  <a:solidFill>
                                                    <a:srgbClr val="FF0000"/>
                                                  </a:solidFill>
                                                  <a:latin typeface="Cambria Math"/>
                                                  <a:ea typeface="Cambria Math"/>
                                                  <a:cs typeface="Times New Roman" pitchFamily="18" charset="0"/>
                                                </a:rPr>
                                                <m:t>𝜌</m:t>
                                              </m:r>
                                              <m:d>
                                                <m:dPr>
                                                  <m:ctrlPr>
                                                    <a:rPr lang="en-US" sz="2100" i="1">
                                                      <a:solidFill>
                                                        <a:srgbClr val="FF0000"/>
                                                      </a:solidFill>
                                                      <a:latin typeface="Cambria Math"/>
                                                      <a:ea typeface="Cambria Math"/>
                                                      <a:cs typeface="Times New Roman" pitchFamily="18" charset="0"/>
                                                    </a:rPr>
                                                  </m:ctrlPr>
                                                </m:dPr>
                                                <m:e>
                                                  <m:r>
                                                    <a:rPr lang="en-US" sz="2100" i="1">
                                                      <a:solidFill>
                                                        <a:srgbClr val="FF0000"/>
                                                      </a:solidFill>
                                                      <a:latin typeface="Cambria Math"/>
                                                      <a:ea typeface="Cambria Math"/>
                                                      <a:cs typeface="Times New Roman" pitchFamily="18" charset="0"/>
                                                    </a:rPr>
                                                    <m:t>𝑠</m:t>
                                                  </m:r>
                                                </m:e>
                                              </m:d>
                                            </m:e>
                                          </m:d>
                                        </m:e>
                                        <m:sup>
                                          <m:r>
                                            <a:rPr lang="en-US" sz="2100" i="1">
                                              <a:latin typeface="Cambria Math"/>
                                              <a:cs typeface="Times New Roman" pitchFamily="18" charset="0"/>
                                            </a:rPr>
                                            <m:t>3</m:t>
                                          </m:r>
                                        </m:sup>
                                      </m:sSup>
                                    </m:den>
                                  </m:f>
                                </m:e>
                              </m:d>
                            </m:e>
                            <m:sub>
                              <m:r>
                                <a:rPr lang="en-US" sz="2100" i="1">
                                  <a:latin typeface="Cambria Math"/>
                                  <a:cs typeface="Times New Roman" pitchFamily="18" charset="0"/>
                                </a:rPr>
                                <m:t>𝑠</m:t>
                              </m:r>
                            </m:sub>
                          </m:sSub>
                        </m:e>
                      </m:nary>
                    </m:oMath>
                  </m:oMathPara>
                </a14:m>
                <a:endParaRPr lang="en-US" sz="2100" dirty="0"/>
              </a:p>
              <a:p>
                <a:pPr indent="0">
                  <a:buNone/>
                </a:pPr>
                <a14:m>
                  <m:oMath xmlns:m="http://schemas.openxmlformats.org/officeDocument/2006/math">
                    <m:f>
                      <m:fPr>
                        <m:type m:val="lin"/>
                        <m:ctrlPr>
                          <a:rPr lang="en-US" sz="1900" i="1">
                            <a:latin typeface="Cambria Math"/>
                            <a:ea typeface="Cambria Math"/>
                            <a:cs typeface="Times New Roman" pitchFamily="18" charset="0"/>
                          </a:rPr>
                        </m:ctrlPr>
                      </m:fPr>
                      <m:num>
                        <m:r>
                          <a:rPr lang="en-US" sz="1900" i="1">
                            <a:latin typeface="Cambria Math"/>
                            <a:ea typeface="Cambria Math"/>
                            <a:cs typeface="Times New Roman" pitchFamily="18" charset="0"/>
                          </a:rPr>
                          <m:t>𝜕</m:t>
                        </m:r>
                        <m:acc>
                          <m:accPr>
                            <m:chr m:val="̂"/>
                            <m:ctrlPr>
                              <a:rPr lang="en-US" sz="1900" i="1">
                                <a:latin typeface="Cambria Math"/>
                                <a:ea typeface="Cambria Math"/>
                                <a:cs typeface="Times New Roman" pitchFamily="18" charset="0"/>
                              </a:rPr>
                            </m:ctrlPr>
                          </m:accPr>
                          <m:e>
                            <m:r>
                              <a:rPr lang="en-US" sz="1900" i="1">
                                <a:latin typeface="Cambria Math"/>
                                <a:ea typeface="Cambria Math"/>
                                <a:cs typeface="Times New Roman" pitchFamily="18" charset="0"/>
                              </a:rPr>
                              <m:t>𝑛</m:t>
                            </m:r>
                          </m:e>
                        </m:acc>
                      </m:num>
                      <m:den>
                        <m:r>
                          <a:rPr lang="en-US" sz="1900" i="1">
                            <a:latin typeface="Cambria Math"/>
                            <a:ea typeface="Cambria Math"/>
                            <a:cs typeface="Times New Roman" pitchFamily="18" charset="0"/>
                          </a:rPr>
                          <m:t>𝜕𝛿</m:t>
                        </m:r>
                      </m:den>
                    </m:f>
                  </m:oMath>
                </a14:m>
                <a:r>
                  <a:rPr lang="en-US" sz="1900" dirty="0"/>
                  <a:t> is the spin-orbit coupling function</a:t>
                </a:r>
              </a:p>
              <a:p>
                <a:pPr>
                  <a:spcBef>
                    <a:spcPts val="600"/>
                  </a:spcBef>
                </a:pPr>
                <a:r>
                  <a:rPr lang="en-US" sz="2400" dirty="0"/>
                  <a:t>Total polarization change rate</a:t>
                </a:r>
              </a:p>
              <a:p>
                <a:pPr marL="0" indent="0">
                  <a:buNone/>
                </a:pPr>
                <a14:m>
                  <m:oMathPara xmlns:m="http://schemas.openxmlformats.org/officeDocument/2006/math">
                    <m:oMathParaPr>
                      <m:jc m:val="centerGroup"/>
                    </m:oMathParaPr>
                    <m:oMath xmlns:m="http://schemas.openxmlformats.org/officeDocument/2006/math">
                      <m:sSubSup>
                        <m:sSubSupPr>
                          <m:ctrlPr>
                            <a:rPr lang="en-US" sz="2100" i="1">
                              <a:latin typeface="Cambria Math"/>
                            </a:rPr>
                          </m:ctrlPr>
                        </m:sSubSupPr>
                        <m:e>
                          <m:r>
                            <a:rPr lang="en-US" sz="2100" i="1">
                              <a:latin typeface="Cambria Math" panose="02040503050406030204" pitchFamily="18" charset="0"/>
                            </a:rPr>
                            <m:t>𝜏</m:t>
                          </m:r>
                        </m:e>
                        <m:sub>
                          <m:r>
                            <a:rPr lang="en-US" sz="2100" i="1">
                              <a:latin typeface="Cambria Math" panose="02040503050406030204" pitchFamily="18" charset="0"/>
                            </a:rPr>
                            <m:t>𝐷𝐾</m:t>
                          </m:r>
                        </m:sub>
                        <m:sup>
                          <m:r>
                            <a:rPr lang="en-US" sz="2100" i="1">
                              <a:latin typeface="Cambria Math" panose="02040503050406030204" pitchFamily="18" charset="0"/>
                            </a:rPr>
                            <m:t>−1</m:t>
                          </m:r>
                        </m:sup>
                      </m:sSubSup>
                      <m:r>
                        <a:rPr lang="en-US" sz="2100" i="1">
                          <a:latin typeface="Cambria Math" panose="02040503050406030204" pitchFamily="18" charset="0"/>
                        </a:rPr>
                        <m:t>=</m:t>
                      </m:r>
                      <m:sSubSup>
                        <m:sSubSupPr>
                          <m:ctrlPr>
                            <a:rPr lang="en-US" sz="2100" i="1">
                              <a:latin typeface="Cambria Math"/>
                            </a:rPr>
                          </m:ctrlPr>
                        </m:sSubSupPr>
                        <m:e>
                          <m:r>
                            <a:rPr lang="en-US" sz="2100" i="1">
                              <a:latin typeface="Cambria Math" panose="02040503050406030204" pitchFamily="18" charset="0"/>
                            </a:rPr>
                            <m:t>𝜏</m:t>
                          </m:r>
                        </m:e>
                        <m:sub>
                          <m:r>
                            <a:rPr lang="en-US" sz="2100" i="1">
                              <a:latin typeface="Cambria Math" panose="02040503050406030204" pitchFamily="18" charset="0"/>
                            </a:rPr>
                            <m:t>𝑆𝑇</m:t>
                          </m:r>
                        </m:sub>
                        <m:sup>
                          <m:r>
                            <a:rPr lang="en-US" sz="2100" i="1">
                              <a:latin typeface="Cambria Math" panose="02040503050406030204" pitchFamily="18" charset="0"/>
                            </a:rPr>
                            <m:t>−1</m:t>
                          </m:r>
                        </m:sup>
                      </m:sSubSup>
                      <m:r>
                        <a:rPr lang="en-US" sz="2100" i="1">
                          <a:latin typeface="Cambria Math" panose="02040503050406030204" pitchFamily="18" charset="0"/>
                        </a:rPr>
                        <m:t>+</m:t>
                      </m:r>
                      <m:sSubSup>
                        <m:sSubSupPr>
                          <m:ctrlPr>
                            <a:rPr lang="en-US" sz="2100" i="1">
                              <a:latin typeface="Cambria Math"/>
                            </a:rPr>
                          </m:ctrlPr>
                        </m:sSubSupPr>
                        <m:e>
                          <m:r>
                            <a:rPr lang="en-US" sz="2100" i="1">
                              <a:latin typeface="Cambria Math" panose="02040503050406030204" pitchFamily="18" charset="0"/>
                            </a:rPr>
                            <m:t>𝜏</m:t>
                          </m:r>
                        </m:e>
                        <m:sub>
                          <m:r>
                            <a:rPr lang="en-US" sz="2100" i="1">
                              <a:latin typeface="Cambria Math" panose="02040503050406030204" pitchFamily="18" charset="0"/>
                            </a:rPr>
                            <m:t>𝑆𝐷</m:t>
                          </m:r>
                        </m:sub>
                        <m:sup>
                          <m:r>
                            <a:rPr lang="en-US" sz="2100" i="1">
                              <a:latin typeface="Cambria Math" panose="02040503050406030204" pitchFamily="18" charset="0"/>
                            </a:rPr>
                            <m:t>−1</m:t>
                          </m:r>
                        </m:sup>
                      </m:sSubSup>
                    </m:oMath>
                  </m:oMathPara>
                </a14:m>
                <a:endParaRPr lang="en-US" sz="2100" dirty="0"/>
              </a:p>
              <a:p>
                <a:pPr>
                  <a:spcBef>
                    <a:spcPts val="600"/>
                  </a:spcBef>
                </a:pPr>
                <a:r>
                  <a:rPr lang="en-US" sz="2400" dirty="0"/>
                  <a:t>Equilibrium polarization</a:t>
                </a:r>
              </a:p>
              <a:p>
                <a:pPr marL="0" indent="0">
                  <a:buNone/>
                </a:pPr>
                <a14:m>
                  <m:oMathPara xmlns:m="http://schemas.openxmlformats.org/officeDocument/2006/math">
                    <m:oMathParaPr>
                      <m:jc m:val="centerGroup"/>
                    </m:oMathParaPr>
                    <m:oMath xmlns:m="http://schemas.openxmlformats.org/officeDocument/2006/math">
                      <m:r>
                        <a:rPr lang="en-US" sz="1900" i="1">
                          <a:latin typeface="Cambria Math"/>
                          <a:cs typeface="Times New Roman" pitchFamily="18" charset="0"/>
                        </a:rPr>
                        <m:t>𝑃</m:t>
                      </m:r>
                      <m:d>
                        <m:dPr>
                          <m:ctrlPr>
                            <a:rPr lang="en-US" sz="1900" i="1">
                              <a:latin typeface="Cambria Math"/>
                              <a:cs typeface="Times New Roman" pitchFamily="18" charset="0"/>
                            </a:rPr>
                          </m:ctrlPr>
                        </m:dPr>
                        <m:e>
                          <m:r>
                            <a:rPr lang="en-US" sz="1900" i="1">
                              <a:latin typeface="Cambria Math"/>
                              <a:cs typeface="Times New Roman" pitchFamily="18" charset="0"/>
                            </a:rPr>
                            <m:t>𝑡</m:t>
                          </m:r>
                        </m:e>
                      </m:d>
                      <m:r>
                        <a:rPr lang="en-US" sz="1900" i="1">
                          <a:latin typeface="Cambria Math"/>
                          <a:cs typeface="Times New Roman" pitchFamily="18" charset="0"/>
                        </a:rPr>
                        <m:t>=</m:t>
                      </m:r>
                      <m:sSub>
                        <m:sSubPr>
                          <m:ctrlPr>
                            <a:rPr lang="en-US" sz="1900" i="1">
                              <a:latin typeface="Cambria Math"/>
                              <a:cs typeface="Times New Roman" pitchFamily="18" charset="0"/>
                            </a:rPr>
                          </m:ctrlPr>
                        </m:sSubPr>
                        <m:e>
                          <m:r>
                            <a:rPr lang="en-US" sz="1900" i="1">
                              <a:latin typeface="Cambria Math"/>
                              <a:cs typeface="Times New Roman" pitchFamily="18" charset="0"/>
                            </a:rPr>
                            <m:t>𝑃</m:t>
                          </m:r>
                        </m:e>
                        <m:sub>
                          <m:r>
                            <a:rPr lang="en-US" sz="1900" i="1">
                              <a:latin typeface="Cambria Math"/>
                              <a:cs typeface="Times New Roman" pitchFamily="18" charset="0"/>
                            </a:rPr>
                            <m:t>𝑒𝑛𝑠</m:t>
                          </m:r>
                          <m:r>
                            <a:rPr lang="en-US" sz="1900" i="1">
                              <a:latin typeface="Cambria Math"/>
                              <a:cs typeface="Times New Roman" pitchFamily="18" charset="0"/>
                            </a:rPr>
                            <m:t>,</m:t>
                          </m:r>
                          <m:r>
                            <a:rPr lang="en-US" sz="1900" i="1">
                              <a:latin typeface="Cambria Math" panose="02040503050406030204" pitchFamily="18" charset="0"/>
                              <a:cs typeface="Times New Roman" pitchFamily="18" charset="0"/>
                            </a:rPr>
                            <m:t>𝐷𝐾</m:t>
                          </m:r>
                        </m:sub>
                      </m:sSub>
                      <m:d>
                        <m:dPr>
                          <m:ctrlPr>
                            <a:rPr lang="en-US" sz="1900" i="1">
                              <a:latin typeface="Cambria Math"/>
                              <a:cs typeface="Times New Roman" pitchFamily="18" charset="0"/>
                            </a:rPr>
                          </m:ctrlPr>
                        </m:dPr>
                        <m:e>
                          <m:r>
                            <a:rPr lang="en-US" sz="1900" i="1">
                              <a:latin typeface="Cambria Math"/>
                              <a:cs typeface="Times New Roman" pitchFamily="18" charset="0"/>
                            </a:rPr>
                            <m:t>1−</m:t>
                          </m:r>
                          <m:sSup>
                            <m:sSupPr>
                              <m:ctrlPr>
                                <a:rPr lang="en-US" sz="1900" i="1">
                                  <a:latin typeface="Cambria Math"/>
                                  <a:cs typeface="Times New Roman" pitchFamily="18" charset="0"/>
                                </a:rPr>
                              </m:ctrlPr>
                            </m:sSupPr>
                            <m:e>
                              <m:r>
                                <a:rPr lang="en-US" sz="1900" i="1">
                                  <a:latin typeface="Cambria Math"/>
                                  <a:cs typeface="Times New Roman" pitchFamily="18" charset="0"/>
                                </a:rPr>
                                <m:t>𝑒</m:t>
                              </m:r>
                            </m:e>
                            <m:sup>
                              <m:r>
                                <a:rPr lang="en-US" sz="1900" i="1">
                                  <a:latin typeface="Cambria Math"/>
                                  <a:cs typeface="Times New Roman" pitchFamily="18" charset="0"/>
                                </a:rPr>
                                <m:t>−</m:t>
                              </m:r>
                              <m:f>
                                <m:fPr>
                                  <m:type m:val="skw"/>
                                  <m:ctrlPr>
                                    <a:rPr lang="en-US" sz="1900" i="1">
                                      <a:latin typeface="Cambria Math"/>
                                      <a:cs typeface="Times New Roman" pitchFamily="18" charset="0"/>
                                    </a:rPr>
                                  </m:ctrlPr>
                                </m:fPr>
                                <m:num>
                                  <m:r>
                                    <a:rPr lang="en-US" sz="1900" i="1">
                                      <a:latin typeface="Cambria Math"/>
                                      <a:cs typeface="Times New Roman" pitchFamily="18" charset="0"/>
                                    </a:rPr>
                                    <m:t>𝑡</m:t>
                                  </m:r>
                                </m:num>
                                <m:den>
                                  <m:sSub>
                                    <m:sSubPr>
                                      <m:ctrlPr>
                                        <a:rPr lang="en-US" sz="1900" i="1">
                                          <a:latin typeface="Cambria Math"/>
                                          <a:cs typeface="Times New Roman" pitchFamily="18" charset="0"/>
                                        </a:rPr>
                                      </m:ctrlPr>
                                    </m:sSubPr>
                                    <m:e>
                                      <m:r>
                                        <a:rPr lang="en-US" sz="1900" i="1">
                                          <a:latin typeface="Cambria Math"/>
                                          <a:ea typeface="Cambria Math"/>
                                          <a:cs typeface="Times New Roman" pitchFamily="18" charset="0"/>
                                        </a:rPr>
                                        <m:t>𝜏</m:t>
                                      </m:r>
                                    </m:e>
                                    <m:sub>
                                      <m:r>
                                        <a:rPr lang="en-US" sz="1900" i="1">
                                          <a:latin typeface="Cambria Math" panose="02040503050406030204" pitchFamily="18" charset="0"/>
                                          <a:ea typeface="Cambria Math"/>
                                          <a:cs typeface="Times New Roman" pitchFamily="18" charset="0"/>
                                        </a:rPr>
                                        <m:t>𝐷𝐾</m:t>
                                      </m:r>
                                    </m:sub>
                                  </m:sSub>
                                </m:den>
                              </m:f>
                            </m:sup>
                          </m:sSup>
                        </m:e>
                      </m:d>
                      <m:r>
                        <a:rPr lang="en-US" sz="1900" i="1">
                          <a:latin typeface="Cambria Math"/>
                          <a:cs typeface="Times New Roman" pitchFamily="18" charset="0"/>
                        </a:rPr>
                        <m:t>+</m:t>
                      </m:r>
                      <m:sSub>
                        <m:sSubPr>
                          <m:ctrlPr>
                            <a:rPr lang="en-US" sz="1900" i="1">
                              <a:latin typeface="Cambria Math"/>
                              <a:cs typeface="Times New Roman" pitchFamily="18" charset="0"/>
                            </a:rPr>
                          </m:ctrlPr>
                        </m:sSubPr>
                        <m:e>
                          <m:r>
                            <a:rPr lang="en-US" sz="1900" i="1">
                              <a:latin typeface="Cambria Math"/>
                              <a:cs typeface="Times New Roman" pitchFamily="18" charset="0"/>
                            </a:rPr>
                            <m:t>𝑃</m:t>
                          </m:r>
                        </m:e>
                        <m:sub>
                          <m:r>
                            <a:rPr lang="en-US" sz="1900" i="1">
                              <a:latin typeface="Cambria Math"/>
                              <a:cs typeface="Times New Roman" pitchFamily="18" charset="0"/>
                            </a:rPr>
                            <m:t>0</m:t>
                          </m:r>
                        </m:sub>
                      </m:sSub>
                      <m:sSup>
                        <m:sSupPr>
                          <m:ctrlPr>
                            <a:rPr lang="en-US" sz="1900" i="1">
                              <a:latin typeface="Cambria Math"/>
                              <a:cs typeface="Times New Roman" pitchFamily="18" charset="0"/>
                            </a:rPr>
                          </m:ctrlPr>
                        </m:sSupPr>
                        <m:e>
                          <m:r>
                            <a:rPr lang="en-US" sz="1900" i="1">
                              <a:latin typeface="Cambria Math"/>
                              <a:cs typeface="Times New Roman" pitchFamily="18" charset="0"/>
                            </a:rPr>
                            <m:t>𝑒</m:t>
                          </m:r>
                        </m:e>
                        <m:sup>
                          <m:r>
                            <a:rPr lang="en-US" sz="1900" i="1">
                              <a:latin typeface="Cambria Math"/>
                              <a:cs typeface="Times New Roman" pitchFamily="18" charset="0"/>
                            </a:rPr>
                            <m:t>−</m:t>
                          </m:r>
                          <m:f>
                            <m:fPr>
                              <m:type m:val="skw"/>
                              <m:ctrlPr>
                                <a:rPr lang="en-US" sz="1900" i="1">
                                  <a:latin typeface="Cambria Math"/>
                                  <a:cs typeface="Times New Roman" pitchFamily="18" charset="0"/>
                                </a:rPr>
                              </m:ctrlPr>
                            </m:fPr>
                            <m:num>
                              <m:r>
                                <a:rPr lang="en-US" sz="1900" i="1">
                                  <a:latin typeface="Cambria Math"/>
                                  <a:cs typeface="Times New Roman" pitchFamily="18" charset="0"/>
                                </a:rPr>
                                <m:t>𝑡</m:t>
                              </m:r>
                            </m:num>
                            <m:den>
                              <m:sSub>
                                <m:sSubPr>
                                  <m:ctrlPr>
                                    <a:rPr lang="en-US" sz="1900" i="1">
                                      <a:latin typeface="Cambria Math"/>
                                      <a:cs typeface="Times New Roman" pitchFamily="18" charset="0"/>
                                    </a:rPr>
                                  </m:ctrlPr>
                                </m:sSubPr>
                                <m:e>
                                  <m:r>
                                    <a:rPr lang="en-US" sz="1900" i="1">
                                      <a:latin typeface="Cambria Math"/>
                                      <a:ea typeface="Cambria Math"/>
                                      <a:cs typeface="Times New Roman" pitchFamily="18" charset="0"/>
                                    </a:rPr>
                                    <m:t>𝜏</m:t>
                                  </m:r>
                                </m:e>
                                <m:sub>
                                  <m:r>
                                    <a:rPr lang="en-US" sz="1900" i="1">
                                      <a:latin typeface="Cambria Math" panose="02040503050406030204" pitchFamily="18" charset="0"/>
                                      <a:ea typeface="Cambria Math"/>
                                      <a:cs typeface="Times New Roman" pitchFamily="18" charset="0"/>
                                    </a:rPr>
                                    <m:t>𝐷𝐾</m:t>
                                  </m:r>
                                </m:sub>
                              </m:sSub>
                            </m:den>
                          </m:f>
                        </m:sup>
                      </m:sSup>
                    </m:oMath>
                  </m:oMathPara>
                </a14:m>
                <a:endParaRPr lang="en-US" sz="1900" dirty="0"/>
              </a:p>
              <a:p>
                <a:pPr indent="0">
                  <a:lnSpc>
                    <a:spcPct val="110000"/>
                  </a:lnSpc>
                  <a:buNone/>
                </a:pPr>
                <a:r>
                  <a:rPr lang="en-US" sz="1900" dirty="0">
                    <a:cs typeface="Times New Roman" pitchFamily="18" charset="0"/>
                  </a:rPr>
                  <a:t>where </a:t>
                </a:r>
                <a14:m>
                  <m:oMath xmlns:m="http://schemas.openxmlformats.org/officeDocument/2006/math">
                    <m:sSub>
                      <m:sSubPr>
                        <m:ctrlPr>
                          <a:rPr lang="en-US" sz="1900" i="1">
                            <a:latin typeface="Cambria Math"/>
                            <a:cs typeface="Times New Roman" pitchFamily="18" charset="0"/>
                          </a:rPr>
                        </m:ctrlPr>
                      </m:sSubPr>
                      <m:e>
                        <m:r>
                          <a:rPr lang="en-US" sz="1900" i="1">
                            <a:latin typeface="Cambria Math"/>
                            <a:cs typeface="Times New Roman" pitchFamily="18" charset="0"/>
                          </a:rPr>
                          <m:t>𝑃</m:t>
                        </m:r>
                      </m:e>
                      <m:sub>
                        <m:r>
                          <a:rPr lang="en-US" sz="1900" i="1">
                            <a:latin typeface="Cambria Math"/>
                            <a:cs typeface="Times New Roman" pitchFamily="18" charset="0"/>
                          </a:rPr>
                          <m:t>𝑒𝑛𝑠</m:t>
                        </m:r>
                        <m:r>
                          <a:rPr lang="en-US" sz="1900" i="1">
                            <a:latin typeface="Cambria Math"/>
                            <a:cs typeface="Times New Roman" pitchFamily="18" charset="0"/>
                          </a:rPr>
                          <m:t>,</m:t>
                        </m:r>
                        <m:r>
                          <a:rPr lang="en-US" sz="1900" i="1">
                            <a:latin typeface="Cambria Math" panose="02040503050406030204" pitchFamily="18" charset="0"/>
                            <a:cs typeface="Times New Roman" pitchFamily="18" charset="0"/>
                          </a:rPr>
                          <m:t>𝐷𝐾</m:t>
                        </m:r>
                      </m:sub>
                    </m:sSub>
                    <m:r>
                      <a:rPr lang="en-US" sz="1900">
                        <a:latin typeface="Cambria Math"/>
                        <a:cs typeface="Times New Roman" pitchFamily="18" charset="0"/>
                      </a:rPr>
                      <m:t>=</m:t>
                    </m:r>
                    <m:sSub>
                      <m:sSubPr>
                        <m:ctrlPr>
                          <a:rPr lang="en-US" sz="1900" i="1">
                            <a:latin typeface="Cambria Math"/>
                            <a:cs typeface="Times New Roman" pitchFamily="18" charset="0"/>
                          </a:rPr>
                        </m:ctrlPr>
                      </m:sSubPr>
                      <m:e>
                        <m:r>
                          <a:rPr lang="en-US" sz="1900" i="1">
                            <a:latin typeface="Cambria Math"/>
                            <a:cs typeface="Times New Roman" pitchFamily="18" charset="0"/>
                          </a:rPr>
                          <m:t>𝑃</m:t>
                        </m:r>
                      </m:e>
                      <m:sub>
                        <m:r>
                          <a:rPr lang="en-US" sz="1900" i="1">
                            <a:latin typeface="Cambria Math" panose="02040503050406030204" pitchFamily="18" charset="0"/>
                            <a:cs typeface="Times New Roman" pitchFamily="18" charset="0"/>
                          </a:rPr>
                          <m:t>𝐷𝐾</m:t>
                        </m:r>
                      </m:sub>
                    </m:sSub>
                    <m:sSub>
                      <m:sSubPr>
                        <m:ctrlPr>
                          <a:rPr lang="en-US" sz="1900" i="1">
                            <a:latin typeface="Cambria Math"/>
                            <a:cs typeface="Times New Roman" pitchFamily="18" charset="0"/>
                          </a:rPr>
                        </m:ctrlPr>
                      </m:sSubPr>
                      <m:e>
                        <m:d>
                          <m:dPr>
                            <m:begChr m:val="⟨"/>
                            <m:endChr m:val="⟩"/>
                            <m:ctrlPr>
                              <a:rPr lang="en-US" sz="1900" i="1">
                                <a:latin typeface="Cambria Math"/>
                                <a:cs typeface="Times New Roman" pitchFamily="18" charset="0"/>
                              </a:rPr>
                            </m:ctrlPr>
                          </m:dPr>
                          <m:e>
                            <m:acc>
                              <m:accPr>
                                <m:chr m:val="̂"/>
                                <m:ctrlPr>
                                  <a:rPr lang="en-US" sz="1900" i="1">
                                    <a:latin typeface="Cambria Math"/>
                                    <a:cs typeface="Times New Roman" pitchFamily="18" charset="0"/>
                                  </a:rPr>
                                </m:ctrlPr>
                              </m:accPr>
                              <m:e>
                                <m:r>
                                  <a:rPr lang="en-US" sz="1900" i="1">
                                    <a:latin typeface="Cambria Math"/>
                                    <a:cs typeface="Times New Roman" pitchFamily="18" charset="0"/>
                                  </a:rPr>
                                  <m:t>𝑛</m:t>
                                </m:r>
                              </m:e>
                            </m:acc>
                          </m:e>
                        </m:d>
                      </m:e>
                      <m:sub>
                        <m:r>
                          <a:rPr lang="en-US" sz="1900" i="1">
                            <a:latin typeface="Cambria Math"/>
                            <a:cs typeface="Times New Roman" pitchFamily="18" charset="0"/>
                          </a:rPr>
                          <m:t>𝑠</m:t>
                        </m:r>
                      </m:sub>
                    </m:sSub>
                  </m:oMath>
                </a14:m>
                <a:r>
                  <a:rPr lang="en-US" sz="1900" dirty="0">
                    <a:cs typeface="Times New Roman" pitchFamily="18" charset="0"/>
                  </a:rPr>
                  <a:t> is the value of ensemble average of </a:t>
                </a:r>
                <a14:m>
                  <m:oMath xmlns:m="http://schemas.openxmlformats.org/officeDocument/2006/math">
                    <m:sSub>
                      <m:sSubPr>
                        <m:ctrlPr>
                          <a:rPr lang="en-US" sz="1900" i="1">
                            <a:latin typeface="Cambria Math"/>
                            <a:cs typeface="Times New Roman" pitchFamily="18" charset="0"/>
                          </a:rPr>
                        </m:ctrlPr>
                      </m:sSubPr>
                      <m:e>
                        <m:r>
                          <a:rPr lang="en-US" sz="1900" i="1">
                            <a:latin typeface="Cambria Math"/>
                            <a:cs typeface="Times New Roman" pitchFamily="18" charset="0"/>
                          </a:rPr>
                          <m:t>𝑃</m:t>
                        </m:r>
                      </m:e>
                      <m:sub>
                        <m:r>
                          <a:rPr lang="en-US" sz="1900" i="1">
                            <a:latin typeface="Cambria Math" panose="02040503050406030204" pitchFamily="18" charset="0"/>
                            <a:cs typeface="Times New Roman" pitchFamily="18" charset="0"/>
                          </a:rPr>
                          <m:t>𝐷𝐾</m:t>
                        </m:r>
                      </m:sub>
                    </m:sSub>
                  </m:oMath>
                </a14:m>
                <a:r>
                  <a:rPr lang="en-US" sz="1900" dirty="0"/>
                  <a:t> independent of </a:t>
                </a:r>
                <a14:m>
                  <m:oMath xmlns:m="http://schemas.openxmlformats.org/officeDocument/2006/math">
                    <m:r>
                      <a:rPr lang="en-US" sz="1900" i="1">
                        <a:latin typeface="Cambria Math" panose="02040503050406030204" pitchFamily="18" charset="0"/>
                      </a:rPr>
                      <m:t>𝑠</m:t>
                    </m:r>
                  </m:oMath>
                </a14:m>
                <a:r>
                  <a:rPr lang="en-US" sz="1900" dirty="0"/>
                  <a:t> and </a:t>
                </a:r>
                <a14:m>
                  <m:oMath xmlns:m="http://schemas.openxmlformats.org/officeDocument/2006/math">
                    <m:sSub>
                      <m:sSubPr>
                        <m:ctrlPr>
                          <a:rPr lang="en-US" sz="1900" i="1">
                            <a:latin typeface="Cambria Math"/>
                          </a:rPr>
                        </m:ctrlPr>
                      </m:sSubPr>
                      <m:e>
                        <m:r>
                          <a:rPr lang="en-US" sz="1900" i="1">
                            <a:latin typeface="Cambria Math" panose="02040503050406030204" pitchFamily="18" charset="0"/>
                          </a:rPr>
                          <m:t>𝑃</m:t>
                        </m:r>
                      </m:e>
                      <m:sub>
                        <m:r>
                          <a:rPr lang="en-US" sz="1900" i="1">
                            <a:latin typeface="Cambria Math" panose="02040503050406030204" pitchFamily="18" charset="0"/>
                          </a:rPr>
                          <m:t>0</m:t>
                        </m:r>
                      </m:sub>
                    </m:sSub>
                  </m:oMath>
                </a14:m>
                <a:r>
                  <a:rPr lang="en-US" sz="1900" dirty="0"/>
                  <a:t> is the initial polarization</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11892" y="966055"/>
                <a:ext cx="11434365" cy="5381694"/>
              </a:xfrm>
              <a:blipFill rotWithShape="1">
                <a:blip r:embed="rId2"/>
                <a:stretch>
                  <a:fillRect l="-640" t="-1812" r="-533"/>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r>
              <a:rPr lang="en-US"/>
              <a:t>October 29 </a:t>
            </a:r>
            <a:r>
              <a:rPr lang="mr-IN"/>
              <a:t>–</a:t>
            </a:r>
            <a:r>
              <a:rPr lang="en-US"/>
              <a:t> November 1, 2018</a:t>
            </a:r>
            <a:endParaRPr lang="en-US" dirty="0"/>
          </a:p>
        </p:txBody>
      </p:sp>
      <p:sp>
        <p:nvSpPr>
          <p:cNvPr id="5" name="Footer Placeholder 4"/>
          <p:cNvSpPr>
            <a:spLocks noGrp="1"/>
          </p:cNvSpPr>
          <p:nvPr>
            <p:ph type="ftr" sz="quarter" idx="11"/>
          </p:nvPr>
        </p:nvSpPr>
        <p:spPr/>
        <p:txBody>
          <a:bodyPr/>
          <a:lstStyle/>
          <a:p>
            <a:r>
              <a:rPr lang="en-US"/>
              <a:t>Fall 2018 EIC Accelerator Collaboration Meeting</a:t>
            </a:r>
            <a:endParaRPr lang="en-US" dirty="0"/>
          </a:p>
        </p:txBody>
      </p:sp>
      <p:sp>
        <p:nvSpPr>
          <p:cNvPr id="6" name="Slide Number Placeholder 5"/>
          <p:cNvSpPr>
            <a:spLocks noGrp="1"/>
          </p:cNvSpPr>
          <p:nvPr>
            <p:ph type="sldNum" sz="quarter" idx="12"/>
          </p:nvPr>
        </p:nvSpPr>
        <p:spPr/>
        <p:txBody>
          <a:bodyPr/>
          <a:lstStyle/>
          <a:p>
            <a:fld id="{07E1C93C-5050-FC42-8F10-D22D4F119D13}" type="slidenum">
              <a:rPr lang="en-US" smtClean="0"/>
              <a:pPr/>
              <a:t>14</a:t>
            </a:fld>
            <a:endParaRPr lang="en-US" dirty="0"/>
          </a:p>
        </p:txBody>
      </p:sp>
    </p:spTree>
    <p:extLst>
      <p:ext uri="{BB962C8B-B14F-4D97-AF65-F5344CB8AC3E}">
        <p14:creationId xmlns:p14="http://schemas.microsoft.com/office/powerpoint/2010/main" val="18902312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Electron Polarization Strategies</a:t>
            </a:r>
          </a:p>
        </p:txBody>
      </p:sp>
      <p:sp>
        <p:nvSpPr>
          <p:cNvPr id="3" name="Content Placeholder 2"/>
          <p:cNvSpPr>
            <a:spLocks noGrp="1"/>
          </p:cNvSpPr>
          <p:nvPr>
            <p:ph idx="1"/>
          </p:nvPr>
        </p:nvSpPr>
        <p:spPr>
          <a:xfrm>
            <a:off x="411892" y="856871"/>
            <a:ext cx="11285837" cy="5381694"/>
          </a:xfrm>
        </p:spPr>
        <p:txBody>
          <a:bodyPr/>
          <a:lstStyle/>
          <a:p>
            <a:pPr algn="just">
              <a:spcBef>
                <a:spcPts val="600"/>
              </a:spcBef>
              <a:buSzTx/>
            </a:pPr>
            <a:r>
              <a:rPr lang="en-US" altLang="en-US" sz="1800" dirty="0">
                <a:cs typeface="Arial" charset="0"/>
              </a:rPr>
              <a:t>Highly vertically polarized electron beams are injected from CEBAF</a:t>
            </a:r>
          </a:p>
          <a:p>
            <a:pPr lvl="1" algn="just">
              <a:spcBef>
                <a:spcPts val="600"/>
              </a:spcBef>
            </a:pPr>
            <a:r>
              <a:rPr lang="en-US" altLang="en-US" sz="1600" dirty="0">
                <a:cs typeface="Arial" charset="0"/>
              </a:rPr>
              <a:t>avoid spin </a:t>
            </a:r>
            <a:r>
              <a:rPr lang="en-US" altLang="en-US" sz="1600" dirty="0" err="1">
                <a:cs typeface="Arial" charset="0"/>
              </a:rPr>
              <a:t>decoherence</a:t>
            </a:r>
            <a:r>
              <a:rPr lang="en-US" altLang="en-US" sz="1600" dirty="0">
                <a:cs typeface="Arial" charset="0"/>
              </a:rPr>
              <a:t>, simplify spin transport from CEBAF to MEIC, alleviate the detector background</a:t>
            </a:r>
          </a:p>
          <a:p>
            <a:pPr algn="just">
              <a:spcBef>
                <a:spcPts val="600"/>
              </a:spcBef>
              <a:buSzTx/>
            </a:pPr>
            <a:r>
              <a:rPr lang="en-US" altLang="en-US" sz="1800" dirty="0">
                <a:cs typeface="Arial" charset="0"/>
              </a:rPr>
              <a:t>Polarization is designed to be vertical in the JLEIC arc to avoid spin diffusion and longitudinal at collision points using spin rotators </a:t>
            </a:r>
          </a:p>
          <a:p>
            <a:pPr algn="just">
              <a:spcBef>
                <a:spcPts val="600"/>
              </a:spcBef>
              <a:buSzTx/>
            </a:pPr>
            <a:r>
              <a:rPr lang="en-US" altLang="en-US" sz="1800" dirty="0">
                <a:cs typeface="Arial" charset="0"/>
              </a:rPr>
              <a:t>Universal spin rotator (fixed orbit) rotates the electron polarization from 3 to 12GeV </a:t>
            </a:r>
          </a:p>
          <a:p>
            <a:pPr algn="just">
              <a:spcBef>
                <a:spcPts val="600"/>
              </a:spcBef>
              <a:buSzTx/>
            </a:pPr>
            <a:r>
              <a:rPr lang="en-US" altLang="en-US" sz="1800" dirty="0">
                <a:cs typeface="Arial" charset="0"/>
              </a:rPr>
              <a:t>Desired spin flipping is implemented by changing the source polarization</a:t>
            </a:r>
          </a:p>
          <a:p>
            <a:pPr algn="just">
              <a:spcBef>
                <a:spcPts val="600"/>
              </a:spcBef>
              <a:buSzTx/>
            </a:pPr>
            <a:r>
              <a:rPr lang="en-US" altLang="en-US" sz="1800" dirty="0">
                <a:cs typeface="Arial" charset="0"/>
              </a:rPr>
              <a:t>Polarization configuration with figure-8 geometry removes electron spin tune energy dependence, significantly suppress the synchrotron sideband resonance</a:t>
            </a:r>
          </a:p>
          <a:p>
            <a:pPr algn="just">
              <a:spcBef>
                <a:spcPts val="600"/>
              </a:spcBef>
              <a:buSzTx/>
            </a:pPr>
            <a:r>
              <a:rPr lang="en-US" altLang="en-US" sz="1800" dirty="0">
                <a:cs typeface="Arial" charset="0"/>
              </a:rPr>
              <a:t>Continuous injection of highly-polarized electrons from CEBAF is considered to maintain high equilibrium polarization </a:t>
            </a:r>
          </a:p>
          <a:p>
            <a:pPr algn="just">
              <a:spcBef>
                <a:spcPts val="600"/>
              </a:spcBef>
              <a:buSzTx/>
            </a:pPr>
            <a:r>
              <a:rPr lang="en-US" altLang="en-US" sz="1800" dirty="0">
                <a:cs typeface="Arial" charset="0"/>
              </a:rPr>
              <a:t>Spin matching in some key regions is considered to improve polarization lifetime</a:t>
            </a:r>
          </a:p>
          <a:p>
            <a:pPr algn="just">
              <a:spcBef>
                <a:spcPts val="600"/>
              </a:spcBef>
              <a:buSzTx/>
            </a:pPr>
            <a:r>
              <a:rPr lang="en-US" altLang="en-US" sz="1800" dirty="0">
                <a:cs typeface="Arial" charset="0"/>
              </a:rPr>
              <a:t>Compton </a:t>
            </a:r>
            <a:r>
              <a:rPr lang="en-US" altLang="en-US" sz="1800" dirty="0" err="1">
                <a:cs typeface="Arial" charset="0"/>
              </a:rPr>
              <a:t>polarimeter</a:t>
            </a:r>
            <a:r>
              <a:rPr lang="en-US" altLang="en-US" sz="1800" dirty="0">
                <a:cs typeface="Arial" charset="0"/>
              </a:rPr>
              <a:t> provides non-invasive measurements of the electron polarization </a:t>
            </a:r>
          </a:p>
          <a:p>
            <a:endParaRPr lang="en-US" dirty="0"/>
          </a:p>
        </p:txBody>
      </p:sp>
      <p:sp>
        <p:nvSpPr>
          <p:cNvPr id="4" name="Date Placeholder 3"/>
          <p:cNvSpPr>
            <a:spLocks noGrp="1"/>
          </p:cNvSpPr>
          <p:nvPr>
            <p:ph type="dt" sz="half" idx="10"/>
          </p:nvPr>
        </p:nvSpPr>
        <p:spPr/>
        <p:txBody>
          <a:bodyPr/>
          <a:lstStyle/>
          <a:p>
            <a:r>
              <a:rPr lang="en-US"/>
              <a:t>October 29 </a:t>
            </a:r>
            <a:r>
              <a:rPr lang="mr-IN"/>
              <a:t>–</a:t>
            </a:r>
            <a:r>
              <a:rPr lang="en-US"/>
              <a:t> November 1, 2018</a:t>
            </a:r>
            <a:endParaRPr lang="en-US" dirty="0"/>
          </a:p>
        </p:txBody>
      </p:sp>
      <p:sp>
        <p:nvSpPr>
          <p:cNvPr id="5" name="Footer Placeholder 4"/>
          <p:cNvSpPr>
            <a:spLocks noGrp="1"/>
          </p:cNvSpPr>
          <p:nvPr>
            <p:ph type="ftr" sz="quarter" idx="11"/>
          </p:nvPr>
        </p:nvSpPr>
        <p:spPr/>
        <p:txBody>
          <a:bodyPr/>
          <a:lstStyle/>
          <a:p>
            <a:r>
              <a:rPr lang="en-US"/>
              <a:t>Fall 2018 EIC Accelerator Collaboration Meeting</a:t>
            </a:r>
            <a:endParaRPr lang="en-US" dirty="0"/>
          </a:p>
        </p:txBody>
      </p:sp>
      <p:sp>
        <p:nvSpPr>
          <p:cNvPr id="6" name="Slide Number Placeholder 5"/>
          <p:cNvSpPr>
            <a:spLocks noGrp="1"/>
          </p:cNvSpPr>
          <p:nvPr>
            <p:ph type="sldNum" sz="quarter" idx="12"/>
          </p:nvPr>
        </p:nvSpPr>
        <p:spPr/>
        <p:txBody>
          <a:bodyPr/>
          <a:lstStyle/>
          <a:p>
            <a:fld id="{07E1C93C-5050-FC42-8F10-D22D4F119D13}" type="slidenum">
              <a:rPr lang="en-US" smtClean="0"/>
              <a:pPr/>
              <a:t>15</a:t>
            </a:fld>
            <a:endParaRPr lang="en-US" dirty="0"/>
          </a:p>
        </p:txBody>
      </p:sp>
      <p:grpSp>
        <p:nvGrpSpPr>
          <p:cNvPr id="7" name="Group 1"/>
          <p:cNvGrpSpPr>
            <a:grpSpLocks/>
          </p:cNvGrpSpPr>
          <p:nvPr/>
        </p:nvGrpSpPr>
        <p:grpSpPr bwMode="auto">
          <a:xfrm>
            <a:off x="6337487" y="4648200"/>
            <a:ext cx="4319588" cy="1538288"/>
            <a:chOff x="4724403" y="4952996"/>
            <a:chExt cx="4319588" cy="1398593"/>
          </a:xfrm>
        </p:grpSpPr>
        <p:grpSp>
          <p:nvGrpSpPr>
            <p:cNvPr id="8" name="Group 20629"/>
            <p:cNvGrpSpPr>
              <a:grpSpLocks/>
            </p:cNvGrpSpPr>
            <p:nvPr/>
          </p:nvGrpSpPr>
          <p:grpSpPr bwMode="auto">
            <a:xfrm>
              <a:off x="4846641" y="5286426"/>
              <a:ext cx="4197350" cy="773554"/>
              <a:chOff x="247013" y="5312677"/>
              <a:chExt cx="5050409" cy="741334"/>
            </a:xfrm>
          </p:grpSpPr>
          <p:grpSp>
            <p:nvGrpSpPr>
              <p:cNvPr id="16" name="Group 1"/>
              <p:cNvGrpSpPr>
                <a:grpSpLocks/>
              </p:cNvGrpSpPr>
              <p:nvPr/>
            </p:nvGrpSpPr>
            <p:grpSpPr bwMode="auto">
              <a:xfrm>
                <a:off x="247013" y="5413762"/>
                <a:ext cx="4975912" cy="640249"/>
                <a:chOff x="267721" y="5292121"/>
                <a:chExt cx="4975912" cy="640249"/>
              </a:xfrm>
            </p:grpSpPr>
            <p:grpSp>
              <p:nvGrpSpPr>
                <p:cNvPr id="20" name="Group 10"/>
                <p:cNvGrpSpPr>
                  <a:grpSpLocks/>
                </p:cNvGrpSpPr>
                <p:nvPr/>
              </p:nvGrpSpPr>
              <p:grpSpPr bwMode="auto">
                <a:xfrm>
                  <a:off x="267721" y="5292121"/>
                  <a:ext cx="4975912" cy="640249"/>
                  <a:chOff x="3145173" y="5368321"/>
                  <a:chExt cx="4976495" cy="640256"/>
                </a:xfrm>
              </p:grpSpPr>
              <p:grpSp>
                <p:nvGrpSpPr>
                  <p:cNvPr id="29" name="Group 2"/>
                  <p:cNvGrpSpPr>
                    <a:grpSpLocks/>
                  </p:cNvGrpSpPr>
                  <p:nvPr/>
                </p:nvGrpSpPr>
                <p:grpSpPr bwMode="auto">
                  <a:xfrm>
                    <a:off x="3145173" y="5368321"/>
                    <a:ext cx="4976495" cy="640256"/>
                    <a:chOff x="1159191" y="5045606"/>
                    <a:chExt cx="4976268" cy="639902"/>
                  </a:xfrm>
                </p:grpSpPr>
                <p:grpSp>
                  <p:nvGrpSpPr>
                    <p:cNvPr id="33" name="Group 253"/>
                    <p:cNvGrpSpPr>
                      <a:grpSpLocks/>
                    </p:cNvGrpSpPr>
                    <p:nvPr/>
                  </p:nvGrpSpPr>
                  <p:grpSpPr bwMode="auto">
                    <a:xfrm>
                      <a:off x="1159191" y="5045606"/>
                      <a:ext cx="4976268" cy="639902"/>
                      <a:chOff x="990471" y="3639924"/>
                      <a:chExt cx="5716604" cy="752052"/>
                    </a:xfrm>
                  </p:grpSpPr>
                  <p:grpSp>
                    <p:nvGrpSpPr>
                      <p:cNvPr id="36" name="Group 21526"/>
                      <p:cNvGrpSpPr>
                        <a:grpSpLocks/>
                      </p:cNvGrpSpPr>
                      <p:nvPr/>
                    </p:nvGrpSpPr>
                    <p:grpSpPr bwMode="auto">
                      <a:xfrm>
                        <a:off x="990471" y="3639924"/>
                        <a:ext cx="5716604" cy="752052"/>
                        <a:chOff x="1713401" y="2707148"/>
                        <a:chExt cx="4258818" cy="480212"/>
                      </a:xfrm>
                    </p:grpSpPr>
                    <p:sp>
                      <p:nvSpPr>
                        <p:cNvPr id="42" name="Rectangle 41"/>
                        <p:cNvSpPr/>
                        <p:nvPr/>
                      </p:nvSpPr>
                      <p:spPr>
                        <a:xfrm>
                          <a:off x="1736289" y="2874084"/>
                          <a:ext cx="117710" cy="309165"/>
                        </a:xfrm>
                        <a:prstGeom prst="rect">
                          <a:avLst/>
                        </a:prstGeom>
                        <a:solidFill>
                          <a:schemeClr val="accent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43" name="Group 3"/>
                        <p:cNvGrpSpPr>
                          <a:grpSpLocks/>
                        </p:cNvGrpSpPr>
                        <p:nvPr/>
                      </p:nvGrpSpPr>
                      <p:grpSpPr bwMode="auto">
                        <a:xfrm>
                          <a:off x="1713401" y="2707148"/>
                          <a:ext cx="4258818" cy="480212"/>
                          <a:chOff x="1713401" y="2557304"/>
                          <a:chExt cx="4258818" cy="480212"/>
                        </a:xfrm>
                      </p:grpSpPr>
                      <p:cxnSp>
                        <p:nvCxnSpPr>
                          <p:cNvPr id="45" name="Straight Arrow Connector 44"/>
                          <p:cNvCxnSpPr/>
                          <p:nvPr/>
                        </p:nvCxnSpPr>
                        <p:spPr>
                          <a:xfrm flipV="1">
                            <a:off x="1713401" y="3027181"/>
                            <a:ext cx="4258819" cy="4150"/>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46" name="Straight Arrow Connector 2"/>
                          <p:cNvCxnSpPr>
                            <a:cxnSpLocks noChangeShapeType="1"/>
                          </p:cNvCxnSpPr>
                          <p:nvPr/>
                        </p:nvCxnSpPr>
                        <p:spPr bwMode="auto">
                          <a:xfrm flipV="1">
                            <a:off x="1722423" y="2557304"/>
                            <a:ext cx="0" cy="480212"/>
                          </a:xfrm>
                          <a:prstGeom prst="straightConnector1">
                            <a:avLst/>
                          </a:prstGeom>
                          <a:noFill/>
                          <a:ln w="19050" algn="ctr">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44" name="Content Placeholder 6"/>
                        <p:cNvSpPr txBox="1">
                          <a:spLocks/>
                        </p:cNvSpPr>
                        <p:nvPr/>
                      </p:nvSpPr>
                      <p:spPr bwMode="auto">
                        <a:xfrm>
                          <a:off x="2305245" y="2852680"/>
                          <a:ext cx="195625" cy="22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Blip>
                              <a:blip r:embed="rId2"/>
                            </a:buBlip>
                            <a:defRPr>
                              <a:solidFill>
                                <a:schemeClr val="tx1"/>
                              </a:solidFill>
                              <a:latin typeface="Arial" charset="0"/>
                              <a:ea typeface="MS PGothic" pitchFamily="34" charset="-128"/>
                              <a:cs typeface="Arial" charset="0"/>
                            </a:defRPr>
                          </a:lvl1pPr>
                          <a:lvl2pPr marL="742950" indent="-285750" defTabSz="457200">
                            <a:spcBef>
                              <a:spcPct val="20000"/>
                            </a:spcBef>
                            <a:buChar char="–"/>
                            <a:defRPr>
                              <a:solidFill>
                                <a:schemeClr val="tx1"/>
                              </a:solidFill>
                              <a:latin typeface="Arial" charset="0"/>
                              <a:ea typeface="MS PGothic" pitchFamily="34" charset="-128"/>
                              <a:cs typeface="Arial" charset="0"/>
                            </a:defRPr>
                          </a:lvl2pPr>
                          <a:lvl3pPr marL="1143000" indent="-228600" defTabSz="457200">
                            <a:spcBef>
                              <a:spcPct val="20000"/>
                            </a:spcBef>
                            <a:buChar char="•"/>
                            <a:defRPr>
                              <a:solidFill>
                                <a:schemeClr val="tx1"/>
                              </a:solidFill>
                              <a:latin typeface="Arial" charset="0"/>
                              <a:ea typeface="MS PGothic" pitchFamily="34" charset="-128"/>
                              <a:cs typeface="Arial" charset="0"/>
                            </a:defRPr>
                          </a:lvl3pPr>
                          <a:lvl4pPr marL="1600200" indent="-228600" defTabSz="457200">
                            <a:spcBef>
                              <a:spcPct val="20000"/>
                            </a:spcBef>
                            <a:buChar char="–"/>
                            <a:defRPr>
                              <a:solidFill>
                                <a:schemeClr val="tx1"/>
                              </a:solidFill>
                              <a:latin typeface="Arial" charset="0"/>
                              <a:ea typeface="MS PGothic" pitchFamily="34" charset="-128"/>
                              <a:cs typeface="Arial" charset="0"/>
                            </a:defRPr>
                          </a:lvl4pPr>
                          <a:lvl5pPr marL="2057400" indent="-228600" defTabSz="457200">
                            <a:spcBef>
                              <a:spcPct val="20000"/>
                            </a:spcBef>
                            <a:buChar char="»"/>
                            <a:defRPr>
                              <a:solidFill>
                                <a:schemeClr val="tx1"/>
                              </a:solidFill>
                              <a:latin typeface="Arial" charset="0"/>
                              <a:ea typeface="MS PGothic" pitchFamily="34" charset="-128"/>
                              <a:cs typeface="Arial" charset="0"/>
                            </a:defRPr>
                          </a:lvl5pPr>
                          <a:lvl6pPr marL="2514600" indent="-228600" defTabSz="457200" eaLnBrk="0" fontAlgn="base" hangingPunct="0">
                            <a:spcBef>
                              <a:spcPct val="20000"/>
                            </a:spcBef>
                            <a:spcAft>
                              <a:spcPct val="0"/>
                            </a:spcAft>
                            <a:buChar char="»"/>
                            <a:defRPr>
                              <a:solidFill>
                                <a:schemeClr val="tx1"/>
                              </a:solidFill>
                              <a:latin typeface="Arial" charset="0"/>
                              <a:ea typeface="MS PGothic" pitchFamily="34" charset="-128"/>
                              <a:cs typeface="Arial" charset="0"/>
                            </a:defRPr>
                          </a:lvl6pPr>
                          <a:lvl7pPr marL="2971800" indent="-228600" defTabSz="457200" eaLnBrk="0" fontAlgn="base" hangingPunct="0">
                            <a:spcBef>
                              <a:spcPct val="20000"/>
                            </a:spcBef>
                            <a:spcAft>
                              <a:spcPct val="0"/>
                            </a:spcAft>
                            <a:buChar char="»"/>
                            <a:defRPr>
                              <a:solidFill>
                                <a:schemeClr val="tx1"/>
                              </a:solidFill>
                              <a:latin typeface="Arial" charset="0"/>
                              <a:ea typeface="MS PGothic" pitchFamily="34" charset="-128"/>
                              <a:cs typeface="Arial" charset="0"/>
                            </a:defRPr>
                          </a:lvl7pPr>
                          <a:lvl8pPr marL="3429000" indent="-228600" defTabSz="457200" eaLnBrk="0" fontAlgn="base" hangingPunct="0">
                            <a:spcBef>
                              <a:spcPct val="20000"/>
                            </a:spcBef>
                            <a:spcAft>
                              <a:spcPct val="0"/>
                            </a:spcAft>
                            <a:buChar char="»"/>
                            <a:defRPr>
                              <a:solidFill>
                                <a:schemeClr val="tx1"/>
                              </a:solidFill>
                              <a:latin typeface="Arial" charset="0"/>
                              <a:ea typeface="MS PGothic" pitchFamily="34" charset="-128"/>
                              <a:cs typeface="Arial" charset="0"/>
                            </a:defRPr>
                          </a:lvl8pPr>
                          <a:lvl9pPr marL="3886200" indent="-228600" defTabSz="457200" eaLnBrk="0" fontAlgn="base" hangingPunct="0">
                            <a:spcBef>
                              <a:spcPct val="20000"/>
                            </a:spcBef>
                            <a:spcAft>
                              <a:spcPct val="0"/>
                            </a:spcAft>
                            <a:buChar char="»"/>
                            <a:defRPr>
                              <a:solidFill>
                                <a:schemeClr val="tx1"/>
                              </a:solidFill>
                              <a:latin typeface="Arial" charset="0"/>
                              <a:ea typeface="MS PGothic" pitchFamily="34" charset="-128"/>
                              <a:cs typeface="Arial" charset="0"/>
                            </a:defRPr>
                          </a:lvl9pPr>
                        </a:lstStyle>
                        <a:p>
                          <a:pPr algn="ctr" eaLnBrk="1" hangingPunct="1">
                            <a:buFontTx/>
                            <a:buNone/>
                          </a:pPr>
                          <a:r>
                            <a:rPr lang="en-US" altLang="en-US" sz="1000" b="1">
                              <a:latin typeface="Garamond" pitchFamily="18" charset="0"/>
                            </a:rPr>
                            <a:t>…</a:t>
                          </a:r>
                        </a:p>
                      </p:txBody>
                    </p:sp>
                  </p:grpSp>
                  <p:sp>
                    <p:nvSpPr>
                      <p:cNvPr id="37" name="Rectangle 36"/>
                      <p:cNvSpPr/>
                      <p:nvPr/>
                    </p:nvSpPr>
                    <p:spPr bwMode="auto">
                      <a:xfrm>
                        <a:off x="1585173" y="3885112"/>
                        <a:ext cx="155808" cy="484179"/>
                      </a:xfrm>
                      <a:prstGeom prst="rect">
                        <a:avLst/>
                      </a:prstGeom>
                      <a:solidFill>
                        <a:schemeClr val="accent2">
                          <a:lumMod val="40000"/>
                          <a:lumOff val="60000"/>
                        </a:schemeClr>
                      </a:solidFill>
                      <a:ln>
                        <a:noFill/>
                        <a:prstDash val="sysDash"/>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8" name="Rectangle 37"/>
                      <p:cNvSpPr/>
                      <p:nvPr/>
                    </p:nvSpPr>
                    <p:spPr bwMode="auto">
                      <a:xfrm>
                        <a:off x="4468712" y="3878613"/>
                        <a:ext cx="158002" cy="484179"/>
                      </a:xfrm>
                      <a:prstGeom prst="rect">
                        <a:avLst/>
                      </a:prstGeom>
                      <a:solidFill>
                        <a:srgbClr val="33CCCC"/>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9" name="Rectangle 38"/>
                      <p:cNvSpPr/>
                      <p:nvPr/>
                    </p:nvSpPr>
                    <p:spPr bwMode="auto">
                      <a:xfrm>
                        <a:off x="3904733" y="3878613"/>
                        <a:ext cx="155807" cy="484179"/>
                      </a:xfrm>
                      <a:prstGeom prst="rect">
                        <a:avLst/>
                      </a:prstGeom>
                      <a:solidFill>
                        <a:srgbClr val="33CCCC"/>
                      </a:solidFill>
                      <a:ln>
                        <a:noFill/>
                        <a:prstDash val="sysDash"/>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40" name="Straight Arrow Connector 264"/>
                      <p:cNvCxnSpPr>
                        <a:cxnSpLocks noChangeShapeType="1"/>
                      </p:cNvCxnSpPr>
                      <p:nvPr/>
                    </p:nvCxnSpPr>
                    <p:spPr bwMode="auto">
                      <a:xfrm flipV="1">
                        <a:off x="1078791" y="4009762"/>
                        <a:ext cx="0" cy="322309"/>
                      </a:xfrm>
                      <a:prstGeom prst="straightConnector1">
                        <a:avLst/>
                      </a:prstGeom>
                      <a:noFill/>
                      <a:ln w="19050" algn="ctr">
                        <a:solidFill>
                          <a:srgbClr val="990099"/>
                        </a:solidFill>
                        <a:round/>
                        <a:headEnd/>
                        <a:tailEnd type="arrow"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 name="Straight Arrow Connector 267"/>
                      <p:cNvCxnSpPr>
                        <a:cxnSpLocks noChangeShapeType="1"/>
                      </p:cNvCxnSpPr>
                      <p:nvPr/>
                    </p:nvCxnSpPr>
                    <p:spPr bwMode="auto">
                      <a:xfrm flipV="1">
                        <a:off x="1667008" y="4009761"/>
                        <a:ext cx="0" cy="322311"/>
                      </a:xfrm>
                      <a:prstGeom prst="straightConnector1">
                        <a:avLst/>
                      </a:prstGeom>
                      <a:noFill/>
                      <a:ln w="19050" algn="ctr">
                        <a:solidFill>
                          <a:srgbClr val="990099"/>
                        </a:solidFill>
                        <a:round/>
                        <a:headEnd/>
                        <a:tailEnd type="arrow"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34" name="Straight Arrow Connector 118"/>
                    <p:cNvCxnSpPr>
                      <a:cxnSpLocks noChangeShapeType="1"/>
                    </p:cNvCxnSpPr>
                    <p:nvPr/>
                  </p:nvCxnSpPr>
                  <p:spPr bwMode="auto">
                    <a:xfrm>
                      <a:off x="4255000" y="5349550"/>
                      <a:ext cx="0" cy="273984"/>
                    </a:xfrm>
                    <a:prstGeom prst="straightConnector1">
                      <a:avLst/>
                    </a:prstGeom>
                    <a:noFill/>
                    <a:ln w="19050" algn="ctr">
                      <a:solidFill>
                        <a:srgbClr val="990099"/>
                      </a:solidFill>
                      <a:round/>
                      <a:headEnd/>
                      <a:tailEnd type="arrow"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Straight Arrow Connector 119"/>
                    <p:cNvCxnSpPr>
                      <a:cxnSpLocks noChangeShapeType="1"/>
                    </p:cNvCxnSpPr>
                    <p:nvPr/>
                  </p:nvCxnSpPr>
                  <p:spPr bwMode="auto">
                    <a:xfrm>
                      <a:off x="3758210" y="5349550"/>
                      <a:ext cx="0" cy="273984"/>
                    </a:xfrm>
                    <a:prstGeom prst="straightConnector1">
                      <a:avLst/>
                    </a:prstGeom>
                    <a:noFill/>
                    <a:ln w="19050" algn="ctr">
                      <a:solidFill>
                        <a:srgbClr val="990099"/>
                      </a:solidFill>
                      <a:round/>
                      <a:headEnd/>
                      <a:tailEnd type="arrow"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30" name="Rectangle 29"/>
                  <p:cNvSpPr/>
                  <p:nvPr/>
                </p:nvSpPr>
                <p:spPr bwMode="auto">
                  <a:xfrm>
                    <a:off x="6675525" y="5554929"/>
                    <a:ext cx="137546" cy="417736"/>
                  </a:xfrm>
                  <a:prstGeom prst="rect">
                    <a:avLst/>
                  </a:prstGeom>
                  <a:solidFill>
                    <a:srgbClr val="33CCCC"/>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31" name="Straight Arrow Connector 118"/>
                  <p:cNvCxnSpPr>
                    <a:cxnSpLocks noChangeShapeType="1"/>
                  </p:cNvCxnSpPr>
                  <p:nvPr/>
                </p:nvCxnSpPr>
                <p:spPr bwMode="auto">
                  <a:xfrm>
                    <a:off x="6741859" y="5671405"/>
                    <a:ext cx="0" cy="274134"/>
                  </a:xfrm>
                  <a:prstGeom prst="straightConnector1">
                    <a:avLst/>
                  </a:prstGeom>
                  <a:noFill/>
                  <a:ln w="19050" algn="ctr">
                    <a:solidFill>
                      <a:srgbClr val="990099"/>
                    </a:solidFill>
                    <a:round/>
                    <a:headEnd/>
                    <a:tailEnd type="arrow"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2" name="Content Placeholder 6"/>
                  <p:cNvSpPr txBox="1">
                    <a:spLocks/>
                  </p:cNvSpPr>
                  <p:nvPr/>
                </p:nvSpPr>
                <p:spPr bwMode="auto">
                  <a:xfrm>
                    <a:off x="6276110" y="5554649"/>
                    <a:ext cx="441377" cy="285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Blip>
                        <a:blip r:embed="rId2"/>
                      </a:buBlip>
                      <a:defRPr>
                        <a:solidFill>
                          <a:schemeClr val="tx1"/>
                        </a:solidFill>
                        <a:latin typeface="Arial" charset="0"/>
                        <a:ea typeface="MS PGothic" pitchFamily="34" charset="-128"/>
                        <a:cs typeface="Arial" charset="0"/>
                      </a:defRPr>
                    </a:lvl1pPr>
                    <a:lvl2pPr marL="742950" indent="-285750" defTabSz="457200">
                      <a:spcBef>
                        <a:spcPct val="20000"/>
                      </a:spcBef>
                      <a:buChar char="–"/>
                      <a:defRPr>
                        <a:solidFill>
                          <a:schemeClr val="tx1"/>
                        </a:solidFill>
                        <a:latin typeface="Arial" charset="0"/>
                        <a:ea typeface="MS PGothic" pitchFamily="34" charset="-128"/>
                        <a:cs typeface="Arial" charset="0"/>
                      </a:defRPr>
                    </a:lvl2pPr>
                    <a:lvl3pPr marL="1143000" indent="-228600" defTabSz="457200">
                      <a:spcBef>
                        <a:spcPct val="20000"/>
                      </a:spcBef>
                      <a:buChar char="•"/>
                      <a:defRPr>
                        <a:solidFill>
                          <a:schemeClr val="tx1"/>
                        </a:solidFill>
                        <a:latin typeface="Arial" charset="0"/>
                        <a:ea typeface="MS PGothic" pitchFamily="34" charset="-128"/>
                        <a:cs typeface="Arial" charset="0"/>
                      </a:defRPr>
                    </a:lvl3pPr>
                    <a:lvl4pPr marL="1600200" indent="-228600" defTabSz="457200">
                      <a:spcBef>
                        <a:spcPct val="20000"/>
                      </a:spcBef>
                      <a:buChar char="–"/>
                      <a:defRPr>
                        <a:solidFill>
                          <a:schemeClr val="tx1"/>
                        </a:solidFill>
                        <a:latin typeface="Arial" charset="0"/>
                        <a:ea typeface="MS PGothic" pitchFamily="34" charset="-128"/>
                        <a:cs typeface="Arial" charset="0"/>
                      </a:defRPr>
                    </a:lvl4pPr>
                    <a:lvl5pPr marL="2057400" indent="-228600" defTabSz="457200">
                      <a:spcBef>
                        <a:spcPct val="20000"/>
                      </a:spcBef>
                      <a:buChar char="»"/>
                      <a:defRPr>
                        <a:solidFill>
                          <a:schemeClr val="tx1"/>
                        </a:solidFill>
                        <a:latin typeface="Arial" charset="0"/>
                        <a:ea typeface="MS PGothic" pitchFamily="34" charset="-128"/>
                        <a:cs typeface="Arial" charset="0"/>
                      </a:defRPr>
                    </a:lvl5pPr>
                    <a:lvl6pPr marL="2514600" indent="-228600" defTabSz="457200" eaLnBrk="0" fontAlgn="base" hangingPunct="0">
                      <a:spcBef>
                        <a:spcPct val="20000"/>
                      </a:spcBef>
                      <a:spcAft>
                        <a:spcPct val="0"/>
                      </a:spcAft>
                      <a:buChar char="»"/>
                      <a:defRPr>
                        <a:solidFill>
                          <a:schemeClr val="tx1"/>
                        </a:solidFill>
                        <a:latin typeface="Arial" charset="0"/>
                        <a:ea typeface="MS PGothic" pitchFamily="34" charset="-128"/>
                        <a:cs typeface="Arial" charset="0"/>
                      </a:defRPr>
                    </a:lvl6pPr>
                    <a:lvl7pPr marL="2971800" indent="-228600" defTabSz="457200" eaLnBrk="0" fontAlgn="base" hangingPunct="0">
                      <a:spcBef>
                        <a:spcPct val="20000"/>
                      </a:spcBef>
                      <a:spcAft>
                        <a:spcPct val="0"/>
                      </a:spcAft>
                      <a:buChar char="»"/>
                      <a:defRPr>
                        <a:solidFill>
                          <a:schemeClr val="tx1"/>
                        </a:solidFill>
                        <a:latin typeface="Arial" charset="0"/>
                        <a:ea typeface="MS PGothic" pitchFamily="34" charset="-128"/>
                        <a:cs typeface="Arial" charset="0"/>
                      </a:defRPr>
                    </a:lvl7pPr>
                    <a:lvl8pPr marL="3429000" indent="-228600" defTabSz="457200" eaLnBrk="0" fontAlgn="base" hangingPunct="0">
                      <a:spcBef>
                        <a:spcPct val="20000"/>
                      </a:spcBef>
                      <a:spcAft>
                        <a:spcPct val="0"/>
                      </a:spcAft>
                      <a:buChar char="»"/>
                      <a:defRPr>
                        <a:solidFill>
                          <a:schemeClr val="tx1"/>
                        </a:solidFill>
                        <a:latin typeface="Arial" charset="0"/>
                        <a:ea typeface="MS PGothic" pitchFamily="34" charset="-128"/>
                        <a:cs typeface="Arial" charset="0"/>
                      </a:defRPr>
                    </a:lvl8pPr>
                    <a:lvl9pPr marL="3886200" indent="-228600" defTabSz="457200" eaLnBrk="0" fontAlgn="base" hangingPunct="0">
                      <a:spcBef>
                        <a:spcPct val="20000"/>
                      </a:spcBef>
                      <a:spcAft>
                        <a:spcPct val="0"/>
                      </a:spcAft>
                      <a:buChar char="»"/>
                      <a:defRPr>
                        <a:solidFill>
                          <a:schemeClr val="tx1"/>
                        </a:solidFill>
                        <a:latin typeface="Arial" charset="0"/>
                        <a:ea typeface="MS PGothic" pitchFamily="34" charset="-128"/>
                        <a:cs typeface="Arial" charset="0"/>
                      </a:defRPr>
                    </a:lvl9pPr>
                  </a:lstStyle>
                  <a:p>
                    <a:pPr algn="ctr" eaLnBrk="1" hangingPunct="1">
                      <a:buFontTx/>
                      <a:buNone/>
                    </a:pPr>
                    <a:r>
                      <a:rPr lang="en-US" altLang="en-US" sz="1000" b="1">
                        <a:latin typeface="Garamond" pitchFamily="18" charset="0"/>
                      </a:rPr>
                      <a:t>…</a:t>
                    </a:r>
                  </a:p>
                </p:txBody>
              </p:sp>
            </p:grpSp>
            <p:sp>
              <p:nvSpPr>
                <p:cNvPr id="21" name="Rectangle 20"/>
                <p:cNvSpPr/>
                <p:nvPr/>
              </p:nvSpPr>
              <p:spPr bwMode="auto">
                <a:xfrm>
                  <a:off x="1268634" y="5500858"/>
                  <a:ext cx="139440" cy="412199"/>
                </a:xfrm>
                <a:prstGeom prst="rect">
                  <a:avLst/>
                </a:prstGeom>
                <a:solidFill>
                  <a:schemeClr val="accent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22" name="Straight Arrow Connector 266"/>
                <p:cNvCxnSpPr>
                  <a:cxnSpLocks noChangeShapeType="1"/>
                </p:cNvCxnSpPr>
                <p:nvPr/>
              </p:nvCxnSpPr>
              <p:spPr bwMode="auto">
                <a:xfrm flipV="1">
                  <a:off x="1340984" y="5601072"/>
                  <a:ext cx="0" cy="274393"/>
                </a:xfrm>
                <a:prstGeom prst="straightConnector1">
                  <a:avLst/>
                </a:prstGeom>
                <a:noFill/>
                <a:ln w="19050" algn="ctr">
                  <a:solidFill>
                    <a:srgbClr val="990099"/>
                  </a:solidFill>
                  <a:round/>
                  <a:headEnd/>
                  <a:tailEnd type="arrow"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 name="Rectangle 22"/>
                <p:cNvSpPr/>
                <p:nvPr/>
              </p:nvSpPr>
              <p:spPr bwMode="auto">
                <a:xfrm>
                  <a:off x="1786281" y="5509158"/>
                  <a:ext cx="139441" cy="410815"/>
                </a:xfrm>
                <a:prstGeom prst="rect">
                  <a:avLst/>
                </a:prstGeom>
                <a:noFill/>
                <a:ln>
                  <a:solidFill>
                    <a:schemeClr val="tx1"/>
                  </a:solidFill>
                  <a:prstDash val="sysDash"/>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4" name="Rectangle 23"/>
                <p:cNvSpPr/>
                <p:nvPr/>
              </p:nvSpPr>
              <p:spPr bwMode="auto">
                <a:xfrm>
                  <a:off x="2256176" y="5505008"/>
                  <a:ext cx="137530" cy="410816"/>
                </a:xfrm>
                <a:prstGeom prst="rect">
                  <a:avLst/>
                </a:prstGeom>
                <a:noFill/>
                <a:ln>
                  <a:solidFill>
                    <a:schemeClr val="tx1"/>
                  </a:solidFill>
                  <a:prstDash val="sysDash"/>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5" name="Content Placeholder 6"/>
                <p:cNvSpPr txBox="1">
                  <a:spLocks/>
                </p:cNvSpPr>
                <p:nvPr/>
              </p:nvSpPr>
              <p:spPr bwMode="auto">
                <a:xfrm>
                  <a:off x="1835051" y="5505437"/>
                  <a:ext cx="457129" cy="285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Blip>
                      <a:blip r:embed="rId2"/>
                    </a:buBlip>
                    <a:defRPr>
                      <a:solidFill>
                        <a:schemeClr val="tx1"/>
                      </a:solidFill>
                      <a:latin typeface="Arial" charset="0"/>
                      <a:ea typeface="MS PGothic" pitchFamily="34" charset="-128"/>
                      <a:cs typeface="Arial" charset="0"/>
                    </a:defRPr>
                  </a:lvl1pPr>
                  <a:lvl2pPr marL="742950" indent="-285750" defTabSz="457200">
                    <a:spcBef>
                      <a:spcPct val="20000"/>
                    </a:spcBef>
                    <a:buChar char="–"/>
                    <a:defRPr>
                      <a:solidFill>
                        <a:schemeClr val="tx1"/>
                      </a:solidFill>
                      <a:latin typeface="Arial" charset="0"/>
                      <a:ea typeface="MS PGothic" pitchFamily="34" charset="-128"/>
                      <a:cs typeface="Arial" charset="0"/>
                    </a:defRPr>
                  </a:lvl2pPr>
                  <a:lvl3pPr marL="1143000" indent="-228600" defTabSz="457200">
                    <a:spcBef>
                      <a:spcPct val="20000"/>
                    </a:spcBef>
                    <a:buChar char="•"/>
                    <a:defRPr>
                      <a:solidFill>
                        <a:schemeClr val="tx1"/>
                      </a:solidFill>
                      <a:latin typeface="Arial" charset="0"/>
                      <a:ea typeface="MS PGothic" pitchFamily="34" charset="-128"/>
                      <a:cs typeface="Arial" charset="0"/>
                    </a:defRPr>
                  </a:lvl3pPr>
                  <a:lvl4pPr marL="1600200" indent="-228600" defTabSz="457200">
                    <a:spcBef>
                      <a:spcPct val="20000"/>
                    </a:spcBef>
                    <a:buChar char="–"/>
                    <a:defRPr>
                      <a:solidFill>
                        <a:schemeClr val="tx1"/>
                      </a:solidFill>
                      <a:latin typeface="Arial" charset="0"/>
                      <a:ea typeface="MS PGothic" pitchFamily="34" charset="-128"/>
                      <a:cs typeface="Arial" charset="0"/>
                    </a:defRPr>
                  </a:lvl4pPr>
                  <a:lvl5pPr marL="2057400" indent="-228600" defTabSz="457200">
                    <a:spcBef>
                      <a:spcPct val="20000"/>
                    </a:spcBef>
                    <a:buChar char="»"/>
                    <a:defRPr>
                      <a:solidFill>
                        <a:schemeClr val="tx1"/>
                      </a:solidFill>
                      <a:latin typeface="Arial" charset="0"/>
                      <a:ea typeface="MS PGothic" pitchFamily="34" charset="-128"/>
                      <a:cs typeface="Arial" charset="0"/>
                    </a:defRPr>
                  </a:lvl5pPr>
                  <a:lvl6pPr marL="2514600" indent="-228600" defTabSz="457200" eaLnBrk="0" fontAlgn="base" hangingPunct="0">
                    <a:spcBef>
                      <a:spcPct val="20000"/>
                    </a:spcBef>
                    <a:spcAft>
                      <a:spcPct val="0"/>
                    </a:spcAft>
                    <a:buChar char="»"/>
                    <a:defRPr>
                      <a:solidFill>
                        <a:schemeClr val="tx1"/>
                      </a:solidFill>
                      <a:latin typeface="Arial" charset="0"/>
                      <a:ea typeface="MS PGothic" pitchFamily="34" charset="-128"/>
                      <a:cs typeface="Arial" charset="0"/>
                    </a:defRPr>
                  </a:lvl6pPr>
                  <a:lvl7pPr marL="2971800" indent="-228600" defTabSz="457200" eaLnBrk="0" fontAlgn="base" hangingPunct="0">
                    <a:spcBef>
                      <a:spcPct val="20000"/>
                    </a:spcBef>
                    <a:spcAft>
                      <a:spcPct val="0"/>
                    </a:spcAft>
                    <a:buChar char="»"/>
                    <a:defRPr>
                      <a:solidFill>
                        <a:schemeClr val="tx1"/>
                      </a:solidFill>
                      <a:latin typeface="Arial" charset="0"/>
                      <a:ea typeface="MS PGothic" pitchFamily="34" charset="-128"/>
                      <a:cs typeface="Arial" charset="0"/>
                    </a:defRPr>
                  </a:lvl7pPr>
                  <a:lvl8pPr marL="3429000" indent="-228600" defTabSz="457200" eaLnBrk="0" fontAlgn="base" hangingPunct="0">
                    <a:spcBef>
                      <a:spcPct val="20000"/>
                    </a:spcBef>
                    <a:spcAft>
                      <a:spcPct val="0"/>
                    </a:spcAft>
                    <a:buChar char="»"/>
                    <a:defRPr>
                      <a:solidFill>
                        <a:schemeClr val="tx1"/>
                      </a:solidFill>
                      <a:latin typeface="Arial" charset="0"/>
                      <a:ea typeface="MS PGothic" pitchFamily="34" charset="-128"/>
                      <a:cs typeface="Arial" charset="0"/>
                    </a:defRPr>
                  </a:lvl8pPr>
                  <a:lvl9pPr marL="3886200" indent="-228600" defTabSz="457200" eaLnBrk="0" fontAlgn="base" hangingPunct="0">
                    <a:spcBef>
                      <a:spcPct val="20000"/>
                    </a:spcBef>
                    <a:spcAft>
                      <a:spcPct val="0"/>
                    </a:spcAft>
                    <a:buChar char="»"/>
                    <a:defRPr>
                      <a:solidFill>
                        <a:schemeClr val="tx1"/>
                      </a:solidFill>
                      <a:latin typeface="Arial" charset="0"/>
                      <a:ea typeface="MS PGothic" pitchFamily="34" charset="-128"/>
                      <a:cs typeface="Arial" charset="0"/>
                    </a:defRPr>
                  </a:lvl9pPr>
                </a:lstStyle>
                <a:p>
                  <a:pPr algn="ctr" eaLnBrk="1" hangingPunct="1">
                    <a:buFontTx/>
                    <a:buNone/>
                  </a:pPr>
                  <a:r>
                    <a:rPr lang="en-US" altLang="en-US" sz="1000" b="1">
                      <a:latin typeface="Garamond" pitchFamily="18" charset="0"/>
                    </a:rPr>
                    <a:t>…</a:t>
                  </a:r>
                </a:p>
              </p:txBody>
            </p:sp>
            <p:sp>
              <p:nvSpPr>
                <p:cNvPr id="26" name="Rectangle 25"/>
                <p:cNvSpPr/>
                <p:nvPr/>
              </p:nvSpPr>
              <p:spPr bwMode="auto">
                <a:xfrm>
                  <a:off x="4347779" y="5500858"/>
                  <a:ext cx="137530" cy="412199"/>
                </a:xfrm>
                <a:prstGeom prst="rect">
                  <a:avLst/>
                </a:prstGeom>
                <a:noFill/>
                <a:ln>
                  <a:solidFill>
                    <a:schemeClr val="tx1"/>
                  </a:solidFill>
                  <a:prstDash val="sysDash"/>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7" name="Rectangle 26"/>
                <p:cNvSpPr/>
                <p:nvPr/>
              </p:nvSpPr>
              <p:spPr bwMode="auto">
                <a:xfrm>
                  <a:off x="4859697" y="5500858"/>
                  <a:ext cx="137530" cy="412199"/>
                </a:xfrm>
                <a:prstGeom prst="rect">
                  <a:avLst/>
                </a:prstGeom>
                <a:noFill/>
                <a:ln>
                  <a:solidFill>
                    <a:schemeClr val="tx1"/>
                  </a:solidFill>
                  <a:prstDash val="sysDash"/>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8" name="Content Placeholder 6"/>
                <p:cNvSpPr txBox="1">
                  <a:spLocks/>
                </p:cNvSpPr>
                <p:nvPr/>
              </p:nvSpPr>
              <p:spPr bwMode="auto">
                <a:xfrm>
                  <a:off x="4429852" y="5524474"/>
                  <a:ext cx="457129" cy="285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Blip>
                      <a:blip r:embed="rId2"/>
                    </a:buBlip>
                    <a:defRPr>
                      <a:solidFill>
                        <a:schemeClr val="tx1"/>
                      </a:solidFill>
                      <a:latin typeface="Arial" charset="0"/>
                      <a:ea typeface="MS PGothic" pitchFamily="34" charset="-128"/>
                      <a:cs typeface="Arial" charset="0"/>
                    </a:defRPr>
                  </a:lvl1pPr>
                  <a:lvl2pPr marL="742950" indent="-285750" defTabSz="457200">
                    <a:spcBef>
                      <a:spcPct val="20000"/>
                    </a:spcBef>
                    <a:buChar char="–"/>
                    <a:defRPr>
                      <a:solidFill>
                        <a:schemeClr val="tx1"/>
                      </a:solidFill>
                      <a:latin typeface="Arial" charset="0"/>
                      <a:ea typeface="MS PGothic" pitchFamily="34" charset="-128"/>
                      <a:cs typeface="Arial" charset="0"/>
                    </a:defRPr>
                  </a:lvl2pPr>
                  <a:lvl3pPr marL="1143000" indent="-228600" defTabSz="457200">
                    <a:spcBef>
                      <a:spcPct val="20000"/>
                    </a:spcBef>
                    <a:buChar char="•"/>
                    <a:defRPr>
                      <a:solidFill>
                        <a:schemeClr val="tx1"/>
                      </a:solidFill>
                      <a:latin typeface="Arial" charset="0"/>
                      <a:ea typeface="MS PGothic" pitchFamily="34" charset="-128"/>
                      <a:cs typeface="Arial" charset="0"/>
                    </a:defRPr>
                  </a:lvl3pPr>
                  <a:lvl4pPr marL="1600200" indent="-228600" defTabSz="457200">
                    <a:spcBef>
                      <a:spcPct val="20000"/>
                    </a:spcBef>
                    <a:buChar char="–"/>
                    <a:defRPr>
                      <a:solidFill>
                        <a:schemeClr val="tx1"/>
                      </a:solidFill>
                      <a:latin typeface="Arial" charset="0"/>
                      <a:ea typeface="MS PGothic" pitchFamily="34" charset="-128"/>
                      <a:cs typeface="Arial" charset="0"/>
                    </a:defRPr>
                  </a:lvl4pPr>
                  <a:lvl5pPr marL="2057400" indent="-228600" defTabSz="457200">
                    <a:spcBef>
                      <a:spcPct val="20000"/>
                    </a:spcBef>
                    <a:buChar char="»"/>
                    <a:defRPr>
                      <a:solidFill>
                        <a:schemeClr val="tx1"/>
                      </a:solidFill>
                      <a:latin typeface="Arial" charset="0"/>
                      <a:ea typeface="MS PGothic" pitchFamily="34" charset="-128"/>
                      <a:cs typeface="Arial" charset="0"/>
                    </a:defRPr>
                  </a:lvl5pPr>
                  <a:lvl6pPr marL="2514600" indent="-228600" defTabSz="457200" eaLnBrk="0" fontAlgn="base" hangingPunct="0">
                    <a:spcBef>
                      <a:spcPct val="20000"/>
                    </a:spcBef>
                    <a:spcAft>
                      <a:spcPct val="0"/>
                    </a:spcAft>
                    <a:buChar char="»"/>
                    <a:defRPr>
                      <a:solidFill>
                        <a:schemeClr val="tx1"/>
                      </a:solidFill>
                      <a:latin typeface="Arial" charset="0"/>
                      <a:ea typeface="MS PGothic" pitchFamily="34" charset="-128"/>
                      <a:cs typeface="Arial" charset="0"/>
                    </a:defRPr>
                  </a:lvl6pPr>
                  <a:lvl7pPr marL="2971800" indent="-228600" defTabSz="457200" eaLnBrk="0" fontAlgn="base" hangingPunct="0">
                    <a:spcBef>
                      <a:spcPct val="20000"/>
                    </a:spcBef>
                    <a:spcAft>
                      <a:spcPct val="0"/>
                    </a:spcAft>
                    <a:buChar char="»"/>
                    <a:defRPr>
                      <a:solidFill>
                        <a:schemeClr val="tx1"/>
                      </a:solidFill>
                      <a:latin typeface="Arial" charset="0"/>
                      <a:ea typeface="MS PGothic" pitchFamily="34" charset="-128"/>
                      <a:cs typeface="Arial" charset="0"/>
                    </a:defRPr>
                  </a:lvl7pPr>
                  <a:lvl8pPr marL="3429000" indent="-228600" defTabSz="457200" eaLnBrk="0" fontAlgn="base" hangingPunct="0">
                    <a:spcBef>
                      <a:spcPct val="20000"/>
                    </a:spcBef>
                    <a:spcAft>
                      <a:spcPct val="0"/>
                    </a:spcAft>
                    <a:buChar char="»"/>
                    <a:defRPr>
                      <a:solidFill>
                        <a:schemeClr val="tx1"/>
                      </a:solidFill>
                      <a:latin typeface="Arial" charset="0"/>
                      <a:ea typeface="MS PGothic" pitchFamily="34" charset="-128"/>
                      <a:cs typeface="Arial" charset="0"/>
                    </a:defRPr>
                  </a:lvl8pPr>
                  <a:lvl9pPr marL="3886200" indent="-228600" defTabSz="457200" eaLnBrk="0" fontAlgn="base" hangingPunct="0">
                    <a:spcBef>
                      <a:spcPct val="20000"/>
                    </a:spcBef>
                    <a:spcAft>
                      <a:spcPct val="0"/>
                    </a:spcAft>
                    <a:buChar char="»"/>
                    <a:defRPr>
                      <a:solidFill>
                        <a:schemeClr val="tx1"/>
                      </a:solidFill>
                      <a:latin typeface="Arial" charset="0"/>
                      <a:ea typeface="MS PGothic" pitchFamily="34" charset="-128"/>
                      <a:cs typeface="Arial" charset="0"/>
                    </a:defRPr>
                  </a:lvl9pPr>
                </a:lstStyle>
                <a:p>
                  <a:pPr algn="ctr" eaLnBrk="1" hangingPunct="1">
                    <a:buFontTx/>
                    <a:buNone/>
                  </a:pPr>
                  <a:r>
                    <a:rPr lang="en-US" altLang="en-US" sz="1000" b="1">
                      <a:latin typeface="Garamond" pitchFamily="18" charset="0"/>
                    </a:rPr>
                    <a:t>…</a:t>
                  </a:r>
                </a:p>
              </p:txBody>
            </p:sp>
          </p:grpSp>
          <p:cxnSp>
            <p:nvCxnSpPr>
              <p:cNvPr id="17" name="Straight Arrow Connector 20627"/>
              <p:cNvCxnSpPr>
                <a:cxnSpLocks noChangeShapeType="1"/>
              </p:cNvCxnSpPr>
              <p:nvPr/>
            </p:nvCxnSpPr>
            <p:spPr bwMode="auto">
              <a:xfrm>
                <a:off x="1685791" y="5568871"/>
                <a:ext cx="731755" cy="0"/>
              </a:xfrm>
              <a:prstGeom prst="straightConnector1">
                <a:avLst/>
              </a:prstGeom>
              <a:noFill/>
              <a:ln w="9525" algn="ctr">
                <a:solidFill>
                  <a:schemeClr val="tx1"/>
                </a:solidFill>
                <a:round/>
                <a:headEnd type="stealth" w="med" len="me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Content Placeholder 6"/>
              <p:cNvSpPr txBox="1">
                <a:spLocks/>
              </p:cNvSpPr>
              <p:nvPr/>
            </p:nvSpPr>
            <p:spPr bwMode="auto">
              <a:xfrm>
                <a:off x="1327262" y="5312677"/>
                <a:ext cx="1383373" cy="184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Blip>
                    <a:blip r:embed="rId2"/>
                  </a:buBlip>
                  <a:defRPr>
                    <a:solidFill>
                      <a:schemeClr val="tx1"/>
                    </a:solidFill>
                    <a:latin typeface="Arial" charset="0"/>
                    <a:ea typeface="MS PGothic" pitchFamily="34" charset="-128"/>
                    <a:cs typeface="Arial" charset="0"/>
                  </a:defRPr>
                </a:lvl1pPr>
                <a:lvl2pPr marL="742950" indent="-285750" defTabSz="457200">
                  <a:spcBef>
                    <a:spcPct val="20000"/>
                  </a:spcBef>
                  <a:buChar char="–"/>
                  <a:defRPr>
                    <a:solidFill>
                      <a:schemeClr val="tx1"/>
                    </a:solidFill>
                    <a:latin typeface="Arial" charset="0"/>
                    <a:ea typeface="MS PGothic" pitchFamily="34" charset="-128"/>
                    <a:cs typeface="Arial" charset="0"/>
                  </a:defRPr>
                </a:lvl2pPr>
                <a:lvl3pPr marL="1143000" indent="-228600" defTabSz="457200">
                  <a:spcBef>
                    <a:spcPct val="20000"/>
                  </a:spcBef>
                  <a:buChar char="•"/>
                  <a:defRPr>
                    <a:solidFill>
                      <a:schemeClr val="tx1"/>
                    </a:solidFill>
                    <a:latin typeface="Arial" charset="0"/>
                    <a:ea typeface="MS PGothic" pitchFamily="34" charset="-128"/>
                    <a:cs typeface="Arial" charset="0"/>
                  </a:defRPr>
                </a:lvl3pPr>
                <a:lvl4pPr marL="1600200" indent="-228600" defTabSz="457200">
                  <a:spcBef>
                    <a:spcPct val="20000"/>
                  </a:spcBef>
                  <a:buChar char="–"/>
                  <a:defRPr>
                    <a:solidFill>
                      <a:schemeClr val="tx1"/>
                    </a:solidFill>
                    <a:latin typeface="Arial" charset="0"/>
                    <a:ea typeface="MS PGothic" pitchFamily="34" charset="-128"/>
                    <a:cs typeface="Arial" charset="0"/>
                  </a:defRPr>
                </a:lvl4pPr>
                <a:lvl5pPr marL="2057400" indent="-228600" defTabSz="457200">
                  <a:spcBef>
                    <a:spcPct val="20000"/>
                  </a:spcBef>
                  <a:buChar char="»"/>
                  <a:defRPr>
                    <a:solidFill>
                      <a:schemeClr val="tx1"/>
                    </a:solidFill>
                    <a:latin typeface="Arial" charset="0"/>
                    <a:ea typeface="MS PGothic" pitchFamily="34" charset="-128"/>
                    <a:cs typeface="Arial" charset="0"/>
                  </a:defRPr>
                </a:lvl5pPr>
                <a:lvl6pPr marL="2514600" indent="-228600" defTabSz="457200" eaLnBrk="0" fontAlgn="base" hangingPunct="0">
                  <a:spcBef>
                    <a:spcPct val="20000"/>
                  </a:spcBef>
                  <a:spcAft>
                    <a:spcPct val="0"/>
                  </a:spcAft>
                  <a:buChar char="»"/>
                  <a:defRPr>
                    <a:solidFill>
                      <a:schemeClr val="tx1"/>
                    </a:solidFill>
                    <a:latin typeface="Arial" charset="0"/>
                    <a:ea typeface="MS PGothic" pitchFamily="34" charset="-128"/>
                    <a:cs typeface="Arial" charset="0"/>
                  </a:defRPr>
                </a:lvl6pPr>
                <a:lvl7pPr marL="2971800" indent="-228600" defTabSz="457200" eaLnBrk="0" fontAlgn="base" hangingPunct="0">
                  <a:spcBef>
                    <a:spcPct val="20000"/>
                  </a:spcBef>
                  <a:spcAft>
                    <a:spcPct val="0"/>
                  </a:spcAft>
                  <a:buChar char="»"/>
                  <a:defRPr>
                    <a:solidFill>
                      <a:schemeClr val="tx1"/>
                    </a:solidFill>
                    <a:latin typeface="Arial" charset="0"/>
                    <a:ea typeface="MS PGothic" pitchFamily="34" charset="-128"/>
                    <a:cs typeface="Arial" charset="0"/>
                  </a:defRPr>
                </a:lvl7pPr>
                <a:lvl8pPr marL="3429000" indent="-228600" defTabSz="457200" eaLnBrk="0" fontAlgn="base" hangingPunct="0">
                  <a:spcBef>
                    <a:spcPct val="20000"/>
                  </a:spcBef>
                  <a:spcAft>
                    <a:spcPct val="0"/>
                  </a:spcAft>
                  <a:buChar char="»"/>
                  <a:defRPr>
                    <a:solidFill>
                      <a:schemeClr val="tx1"/>
                    </a:solidFill>
                    <a:latin typeface="Arial" charset="0"/>
                    <a:ea typeface="MS PGothic" pitchFamily="34" charset="-128"/>
                    <a:cs typeface="Arial" charset="0"/>
                  </a:defRPr>
                </a:lvl8pPr>
                <a:lvl9pPr marL="3886200" indent="-228600" defTabSz="457200" eaLnBrk="0" fontAlgn="base" hangingPunct="0">
                  <a:spcBef>
                    <a:spcPct val="20000"/>
                  </a:spcBef>
                  <a:spcAft>
                    <a:spcPct val="0"/>
                  </a:spcAft>
                  <a:buChar char="»"/>
                  <a:defRPr>
                    <a:solidFill>
                      <a:schemeClr val="tx1"/>
                    </a:solidFill>
                    <a:latin typeface="Arial" charset="0"/>
                    <a:ea typeface="MS PGothic" pitchFamily="34" charset="-128"/>
                    <a:cs typeface="Arial" charset="0"/>
                  </a:defRPr>
                </a:lvl9pPr>
              </a:lstStyle>
              <a:p>
                <a:pPr algn="ctr" eaLnBrk="1" hangingPunct="1">
                  <a:buFontTx/>
                  <a:buNone/>
                </a:pPr>
                <a:r>
                  <a:rPr lang="en-US" altLang="en-US" sz="900"/>
                  <a:t>Empty buckets</a:t>
                </a:r>
              </a:p>
            </p:txBody>
          </p:sp>
          <p:sp>
            <p:nvSpPr>
              <p:cNvPr id="19" name="Content Placeholder 6"/>
              <p:cNvSpPr txBox="1">
                <a:spLocks/>
              </p:cNvSpPr>
              <p:nvPr/>
            </p:nvSpPr>
            <p:spPr bwMode="auto">
              <a:xfrm>
                <a:off x="3995711" y="5327615"/>
                <a:ext cx="1301711" cy="226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Blip>
                    <a:blip r:embed="rId2"/>
                  </a:buBlip>
                  <a:defRPr>
                    <a:solidFill>
                      <a:schemeClr val="tx1"/>
                    </a:solidFill>
                    <a:latin typeface="Arial" charset="0"/>
                    <a:ea typeface="MS PGothic" pitchFamily="34" charset="-128"/>
                    <a:cs typeface="Arial" charset="0"/>
                  </a:defRPr>
                </a:lvl1pPr>
                <a:lvl2pPr marL="742950" indent="-285750" defTabSz="457200">
                  <a:spcBef>
                    <a:spcPct val="20000"/>
                  </a:spcBef>
                  <a:buChar char="–"/>
                  <a:defRPr>
                    <a:solidFill>
                      <a:schemeClr val="tx1"/>
                    </a:solidFill>
                    <a:latin typeface="Arial" charset="0"/>
                    <a:ea typeface="MS PGothic" pitchFamily="34" charset="-128"/>
                    <a:cs typeface="Arial" charset="0"/>
                  </a:defRPr>
                </a:lvl2pPr>
                <a:lvl3pPr marL="1143000" indent="-228600" defTabSz="457200">
                  <a:spcBef>
                    <a:spcPct val="20000"/>
                  </a:spcBef>
                  <a:buChar char="•"/>
                  <a:defRPr>
                    <a:solidFill>
                      <a:schemeClr val="tx1"/>
                    </a:solidFill>
                    <a:latin typeface="Arial" charset="0"/>
                    <a:ea typeface="MS PGothic" pitchFamily="34" charset="-128"/>
                    <a:cs typeface="Arial" charset="0"/>
                  </a:defRPr>
                </a:lvl3pPr>
                <a:lvl4pPr marL="1600200" indent="-228600" defTabSz="457200">
                  <a:spcBef>
                    <a:spcPct val="20000"/>
                  </a:spcBef>
                  <a:buChar char="–"/>
                  <a:defRPr>
                    <a:solidFill>
                      <a:schemeClr val="tx1"/>
                    </a:solidFill>
                    <a:latin typeface="Arial" charset="0"/>
                    <a:ea typeface="MS PGothic" pitchFamily="34" charset="-128"/>
                    <a:cs typeface="Arial" charset="0"/>
                  </a:defRPr>
                </a:lvl4pPr>
                <a:lvl5pPr marL="2057400" indent="-228600" defTabSz="457200">
                  <a:spcBef>
                    <a:spcPct val="20000"/>
                  </a:spcBef>
                  <a:buChar char="»"/>
                  <a:defRPr>
                    <a:solidFill>
                      <a:schemeClr val="tx1"/>
                    </a:solidFill>
                    <a:latin typeface="Arial" charset="0"/>
                    <a:ea typeface="MS PGothic" pitchFamily="34" charset="-128"/>
                    <a:cs typeface="Arial" charset="0"/>
                  </a:defRPr>
                </a:lvl5pPr>
                <a:lvl6pPr marL="2514600" indent="-228600" defTabSz="457200" eaLnBrk="0" fontAlgn="base" hangingPunct="0">
                  <a:spcBef>
                    <a:spcPct val="20000"/>
                  </a:spcBef>
                  <a:spcAft>
                    <a:spcPct val="0"/>
                  </a:spcAft>
                  <a:buChar char="»"/>
                  <a:defRPr>
                    <a:solidFill>
                      <a:schemeClr val="tx1"/>
                    </a:solidFill>
                    <a:latin typeface="Arial" charset="0"/>
                    <a:ea typeface="MS PGothic" pitchFamily="34" charset="-128"/>
                    <a:cs typeface="Arial" charset="0"/>
                  </a:defRPr>
                </a:lvl6pPr>
                <a:lvl7pPr marL="2971800" indent="-228600" defTabSz="457200" eaLnBrk="0" fontAlgn="base" hangingPunct="0">
                  <a:spcBef>
                    <a:spcPct val="20000"/>
                  </a:spcBef>
                  <a:spcAft>
                    <a:spcPct val="0"/>
                  </a:spcAft>
                  <a:buChar char="»"/>
                  <a:defRPr>
                    <a:solidFill>
                      <a:schemeClr val="tx1"/>
                    </a:solidFill>
                    <a:latin typeface="Arial" charset="0"/>
                    <a:ea typeface="MS PGothic" pitchFamily="34" charset="-128"/>
                    <a:cs typeface="Arial" charset="0"/>
                  </a:defRPr>
                </a:lvl7pPr>
                <a:lvl8pPr marL="3429000" indent="-228600" defTabSz="457200" eaLnBrk="0" fontAlgn="base" hangingPunct="0">
                  <a:spcBef>
                    <a:spcPct val="20000"/>
                  </a:spcBef>
                  <a:spcAft>
                    <a:spcPct val="0"/>
                  </a:spcAft>
                  <a:buChar char="»"/>
                  <a:defRPr>
                    <a:solidFill>
                      <a:schemeClr val="tx1"/>
                    </a:solidFill>
                    <a:latin typeface="Arial" charset="0"/>
                    <a:ea typeface="MS PGothic" pitchFamily="34" charset="-128"/>
                    <a:cs typeface="Arial" charset="0"/>
                  </a:defRPr>
                </a:lvl8pPr>
                <a:lvl9pPr marL="3886200" indent="-228600" defTabSz="457200" eaLnBrk="0" fontAlgn="base" hangingPunct="0">
                  <a:spcBef>
                    <a:spcPct val="20000"/>
                  </a:spcBef>
                  <a:spcAft>
                    <a:spcPct val="0"/>
                  </a:spcAft>
                  <a:buChar char="»"/>
                  <a:defRPr>
                    <a:solidFill>
                      <a:schemeClr val="tx1"/>
                    </a:solidFill>
                    <a:latin typeface="Arial" charset="0"/>
                    <a:ea typeface="MS PGothic" pitchFamily="34" charset="-128"/>
                    <a:cs typeface="Arial" charset="0"/>
                  </a:defRPr>
                </a:lvl9pPr>
              </a:lstStyle>
              <a:p>
                <a:pPr algn="ctr" eaLnBrk="1" hangingPunct="1">
                  <a:buFontTx/>
                  <a:buNone/>
                </a:pPr>
                <a:r>
                  <a:rPr lang="en-US" altLang="en-US" sz="900"/>
                  <a:t>Empty buckets</a:t>
                </a:r>
              </a:p>
            </p:txBody>
          </p:sp>
        </p:grpSp>
        <p:sp>
          <p:nvSpPr>
            <p:cNvPr id="9" name="Content Placeholder 6"/>
            <p:cNvSpPr txBox="1">
              <a:spLocks/>
            </p:cNvSpPr>
            <p:nvPr/>
          </p:nvSpPr>
          <p:spPr bwMode="auto">
            <a:xfrm>
              <a:off x="4724403" y="5250177"/>
              <a:ext cx="852581" cy="317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Blip>
                  <a:blip r:embed="rId2"/>
                </a:buBlip>
                <a:defRPr>
                  <a:solidFill>
                    <a:schemeClr val="tx1"/>
                  </a:solidFill>
                  <a:latin typeface="Arial" charset="0"/>
                  <a:ea typeface="MS PGothic" pitchFamily="34" charset="-128"/>
                  <a:cs typeface="Arial" charset="0"/>
                </a:defRPr>
              </a:lvl1pPr>
              <a:lvl2pPr marL="742950" indent="-285750" defTabSz="457200">
                <a:spcBef>
                  <a:spcPct val="20000"/>
                </a:spcBef>
                <a:buChar char="–"/>
                <a:defRPr>
                  <a:solidFill>
                    <a:schemeClr val="tx1"/>
                  </a:solidFill>
                  <a:latin typeface="Arial" charset="0"/>
                  <a:ea typeface="MS PGothic" pitchFamily="34" charset="-128"/>
                  <a:cs typeface="Arial" charset="0"/>
                </a:defRPr>
              </a:lvl2pPr>
              <a:lvl3pPr marL="1143000" indent="-228600" defTabSz="457200">
                <a:spcBef>
                  <a:spcPct val="20000"/>
                </a:spcBef>
                <a:buChar char="•"/>
                <a:defRPr>
                  <a:solidFill>
                    <a:schemeClr val="tx1"/>
                  </a:solidFill>
                  <a:latin typeface="Arial" charset="0"/>
                  <a:ea typeface="MS PGothic" pitchFamily="34" charset="-128"/>
                  <a:cs typeface="Arial" charset="0"/>
                </a:defRPr>
              </a:lvl3pPr>
              <a:lvl4pPr marL="1600200" indent="-228600" defTabSz="457200">
                <a:spcBef>
                  <a:spcPct val="20000"/>
                </a:spcBef>
                <a:buChar char="–"/>
                <a:defRPr>
                  <a:solidFill>
                    <a:schemeClr val="tx1"/>
                  </a:solidFill>
                  <a:latin typeface="Arial" charset="0"/>
                  <a:ea typeface="MS PGothic" pitchFamily="34" charset="-128"/>
                  <a:cs typeface="Arial" charset="0"/>
                </a:defRPr>
              </a:lvl4pPr>
              <a:lvl5pPr marL="2057400" indent="-228600" defTabSz="457200">
                <a:spcBef>
                  <a:spcPct val="20000"/>
                </a:spcBef>
                <a:buChar char="»"/>
                <a:defRPr>
                  <a:solidFill>
                    <a:schemeClr val="tx1"/>
                  </a:solidFill>
                  <a:latin typeface="Arial" charset="0"/>
                  <a:ea typeface="MS PGothic" pitchFamily="34" charset="-128"/>
                  <a:cs typeface="Arial" charset="0"/>
                </a:defRPr>
              </a:lvl5pPr>
              <a:lvl6pPr marL="2514600" indent="-228600" defTabSz="457200" eaLnBrk="0" fontAlgn="base" hangingPunct="0">
                <a:spcBef>
                  <a:spcPct val="20000"/>
                </a:spcBef>
                <a:spcAft>
                  <a:spcPct val="0"/>
                </a:spcAft>
                <a:buChar char="»"/>
                <a:defRPr>
                  <a:solidFill>
                    <a:schemeClr val="tx1"/>
                  </a:solidFill>
                  <a:latin typeface="Arial" charset="0"/>
                  <a:ea typeface="MS PGothic" pitchFamily="34" charset="-128"/>
                  <a:cs typeface="Arial" charset="0"/>
                </a:defRPr>
              </a:lvl6pPr>
              <a:lvl7pPr marL="2971800" indent="-228600" defTabSz="457200" eaLnBrk="0" fontAlgn="base" hangingPunct="0">
                <a:spcBef>
                  <a:spcPct val="20000"/>
                </a:spcBef>
                <a:spcAft>
                  <a:spcPct val="0"/>
                </a:spcAft>
                <a:buChar char="»"/>
                <a:defRPr>
                  <a:solidFill>
                    <a:schemeClr val="tx1"/>
                  </a:solidFill>
                  <a:latin typeface="Arial" charset="0"/>
                  <a:ea typeface="MS PGothic" pitchFamily="34" charset="-128"/>
                  <a:cs typeface="Arial" charset="0"/>
                </a:defRPr>
              </a:lvl7pPr>
              <a:lvl8pPr marL="3429000" indent="-228600" defTabSz="457200" eaLnBrk="0" fontAlgn="base" hangingPunct="0">
                <a:spcBef>
                  <a:spcPct val="20000"/>
                </a:spcBef>
                <a:spcAft>
                  <a:spcPct val="0"/>
                </a:spcAft>
                <a:buChar char="»"/>
                <a:defRPr>
                  <a:solidFill>
                    <a:schemeClr val="tx1"/>
                  </a:solidFill>
                  <a:latin typeface="Arial" charset="0"/>
                  <a:ea typeface="MS PGothic" pitchFamily="34" charset="-128"/>
                  <a:cs typeface="Arial" charset="0"/>
                </a:defRPr>
              </a:lvl8pPr>
              <a:lvl9pPr marL="3886200" indent="-228600" defTabSz="457200" eaLnBrk="0" fontAlgn="base" hangingPunct="0">
                <a:spcBef>
                  <a:spcPct val="20000"/>
                </a:spcBef>
                <a:spcAft>
                  <a:spcPct val="0"/>
                </a:spcAft>
                <a:buChar char="»"/>
                <a:defRPr>
                  <a:solidFill>
                    <a:schemeClr val="tx1"/>
                  </a:solidFill>
                  <a:latin typeface="Arial" charset="0"/>
                  <a:ea typeface="MS PGothic" pitchFamily="34" charset="-128"/>
                  <a:cs typeface="Arial" charset="0"/>
                </a:defRPr>
              </a:lvl9pPr>
            </a:lstStyle>
            <a:p>
              <a:pPr algn="ctr" eaLnBrk="1" hangingPunct="1">
                <a:buFontTx/>
                <a:buNone/>
              </a:pPr>
              <a:r>
                <a:rPr lang="en-US" altLang="en-US" sz="900" dirty="0"/>
                <a:t>2.1 ns </a:t>
              </a:r>
            </a:p>
            <a:p>
              <a:pPr algn="ctr" eaLnBrk="1" hangingPunct="1">
                <a:buFontTx/>
                <a:buNone/>
              </a:pPr>
              <a:r>
                <a:rPr lang="en-US" altLang="en-US" sz="900" dirty="0"/>
                <a:t>476 MHz</a:t>
              </a:r>
            </a:p>
          </p:txBody>
        </p:sp>
        <p:cxnSp>
          <p:nvCxnSpPr>
            <p:cNvPr id="10" name="Straight Arrow Connector 20627"/>
            <p:cNvCxnSpPr>
              <a:cxnSpLocks noChangeShapeType="1"/>
            </p:cNvCxnSpPr>
            <p:nvPr/>
          </p:nvCxnSpPr>
          <p:spPr bwMode="auto">
            <a:xfrm>
              <a:off x="4822975" y="6134522"/>
              <a:ext cx="988252" cy="0"/>
            </a:xfrm>
            <a:prstGeom prst="straightConnector1">
              <a:avLst/>
            </a:prstGeom>
            <a:noFill/>
            <a:ln w="9525" algn="ctr">
              <a:solidFill>
                <a:schemeClr val="tx1"/>
              </a:solidFill>
              <a:round/>
              <a:headEnd type="stealth" w="med" len="me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Straight Arrow Connector 20627"/>
            <p:cNvCxnSpPr>
              <a:cxnSpLocks noChangeShapeType="1"/>
            </p:cNvCxnSpPr>
            <p:nvPr/>
          </p:nvCxnSpPr>
          <p:spPr bwMode="auto">
            <a:xfrm>
              <a:off x="6941635" y="6134522"/>
              <a:ext cx="988252" cy="0"/>
            </a:xfrm>
            <a:prstGeom prst="straightConnector1">
              <a:avLst/>
            </a:prstGeom>
            <a:noFill/>
            <a:ln w="9525" algn="ctr">
              <a:solidFill>
                <a:schemeClr val="tx1"/>
              </a:solidFill>
              <a:round/>
              <a:headEnd type="stealth" w="med" len="me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Content Placeholder 6"/>
            <p:cNvSpPr txBox="1">
              <a:spLocks/>
            </p:cNvSpPr>
            <p:nvPr/>
          </p:nvSpPr>
          <p:spPr bwMode="auto">
            <a:xfrm>
              <a:off x="4752978" y="6143627"/>
              <a:ext cx="1138409" cy="189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Blip>
                  <a:blip r:embed="rId2"/>
                </a:buBlip>
                <a:defRPr>
                  <a:solidFill>
                    <a:schemeClr val="tx1"/>
                  </a:solidFill>
                  <a:latin typeface="Arial" charset="0"/>
                  <a:ea typeface="MS PGothic" pitchFamily="34" charset="-128"/>
                  <a:cs typeface="Arial" charset="0"/>
                </a:defRPr>
              </a:lvl1pPr>
              <a:lvl2pPr marL="742950" indent="-285750" defTabSz="457200">
                <a:spcBef>
                  <a:spcPct val="20000"/>
                </a:spcBef>
                <a:buChar char="–"/>
                <a:defRPr>
                  <a:solidFill>
                    <a:schemeClr val="tx1"/>
                  </a:solidFill>
                  <a:latin typeface="Arial" charset="0"/>
                  <a:ea typeface="MS PGothic" pitchFamily="34" charset="-128"/>
                  <a:cs typeface="Arial" charset="0"/>
                </a:defRPr>
              </a:lvl2pPr>
              <a:lvl3pPr marL="1143000" indent="-228600" defTabSz="457200">
                <a:spcBef>
                  <a:spcPct val="20000"/>
                </a:spcBef>
                <a:buChar char="•"/>
                <a:defRPr>
                  <a:solidFill>
                    <a:schemeClr val="tx1"/>
                  </a:solidFill>
                  <a:latin typeface="Arial" charset="0"/>
                  <a:ea typeface="MS PGothic" pitchFamily="34" charset="-128"/>
                  <a:cs typeface="Arial" charset="0"/>
                </a:defRPr>
              </a:lvl3pPr>
              <a:lvl4pPr marL="1600200" indent="-228600" defTabSz="457200">
                <a:spcBef>
                  <a:spcPct val="20000"/>
                </a:spcBef>
                <a:buChar char="–"/>
                <a:defRPr>
                  <a:solidFill>
                    <a:schemeClr val="tx1"/>
                  </a:solidFill>
                  <a:latin typeface="Arial" charset="0"/>
                  <a:ea typeface="MS PGothic" pitchFamily="34" charset="-128"/>
                  <a:cs typeface="Arial" charset="0"/>
                </a:defRPr>
              </a:lvl4pPr>
              <a:lvl5pPr marL="2057400" indent="-228600" defTabSz="457200">
                <a:spcBef>
                  <a:spcPct val="20000"/>
                </a:spcBef>
                <a:buChar char="»"/>
                <a:defRPr>
                  <a:solidFill>
                    <a:schemeClr val="tx1"/>
                  </a:solidFill>
                  <a:latin typeface="Arial" charset="0"/>
                  <a:ea typeface="MS PGothic" pitchFamily="34" charset="-128"/>
                  <a:cs typeface="Arial" charset="0"/>
                </a:defRPr>
              </a:lvl5pPr>
              <a:lvl6pPr marL="2514600" indent="-228600" defTabSz="457200" eaLnBrk="0" fontAlgn="base" hangingPunct="0">
                <a:spcBef>
                  <a:spcPct val="20000"/>
                </a:spcBef>
                <a:spcAft>
                  <a:spcPct val="0"/>
                </a:spcAft>
                <a:buChar char="»"/>
                <a:defRPr>
                  <a:solidFill>
                    <a:schemeClr val="tx1"/>
                  </a:solidFill>
                  <a:latin typeface="Arial" charset="0"/>
                  <a:ea typeface="MS PGothic" pitchFamily="34" charset="-128"/>
                  <a:cs typeface="Arial" charset="0"/>
                </a:defRPr>
              </a:lvl6pPr>
              <a:lvl7pPr marL="2971800" indent="-228600" defTabSz="457200" eaLnBrk="0" fontAlgn="base" hangingPunct="0">
                <a:spcBef>
                  <a:spcPct val="20000"/>
                </a:spcBef>
                <a:spcAft>
                  <a:spcPct val="0"/>
                </a:spcAft>
                <a:buChar char="»"/>
                <a:defRPr>
                  <a:solidFill>
                    <a:schemeClr val="tx1"/>
                  </a:solidFill>
                  <a:latin typeface="Arial" charset="0"/>
                  <a:ea typeface="MS PGothic" pitchFamily="34" charset="-128"/>
                  <a:cs typeface="Arial" charset="0"/>
                </a:defRPr>
              </a:lvl7pPr>
              <a:lvl8pPr marL="3429000" indent="-228600" defTabSz="457200" eaLnBrk="0" fontAlgn="base" hangingPunct="0">
                <a:spcBef>
                  <a:spcPct val="20000"/>
                </a:spcBef>
                <a:spcAft>
                  <a:spcPct val="0"/>
                </a:spcAft>
                <a:buChar char="»"/>
                <a:defRPr>
                  <a:solidFill>
                    <a:schemeClr val="tx1"/>
                  </a:solidFill>
                  <a:latin typeface="Arial" charset="0"/>
                  <a:ea typeface="MS PGothic" pitchFamily="34" charset="-128"/>
                  <a:cs typeface="Arial" charset="0"/>
                </a:defRPr>
              </a:lvl8pPr>
              <a:lvl9pPr marL="3886200" indent="-228600" defTabSz="457200" eaLnBrk="0" fontAlgn="base" hangingPunct="0">
                <a:spcBef>
                  <a:spcPct val="20000"/>
                </a:spcBef>
                <a:spcAft>
                  <a:spcPct val="0"/>
                </a:spcAft>
                <a:buChar char="»"/>
                <a:defRPr>
                  <a:solidFill>
                    <a:schemeClr val="tx1"/>
                  </a:solidFill>
                  <a:latin typeface="Arial" charset="0"/>
                  <a:ea typeface="MS PGothic" pitchFamily="34" charset="-128"/>
                  <a:cs typeface="Arial" charset="0"/>
                </a:defRPr>
              </a:lvl9pPr>
            </a:lstStyle>
            <a:p>
              <a:pPr algn="ctr" eaLnBrk="1" hangingPunct="1">
                <a:buFontTx/>
                <a:buNone/>
              </a:pPr>
              <a:r>
                <a:rPr lang="en-US" altLang="en-US" sz="900"/>
                <a:t>Polarization (Up)</a:t>
              </a:r>
            </a:p>
          </p:txBody>
        </p:sp>
        <p:sp>
          <p:nvSpPr>
            <p:cNvPr id="13" name="Content Placeholder 6"/>
            <p:cNvSpPr txBox="1">
              <a:spLocks/>
            </p:cNvSpPr>
            <p:nvPr/>
          </p:nvSpPr>
          <p:spPr bwMode="auto">
            <a:xfrm>
              <a:off x="6786576" y="6131029"/>
              <a:ext cx="1366142" cy="220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Blip>
                  <a:blip r:embed="rId2"/>
                </a:buBlip>
                <a:defRPr>
                  <a:solidFill>
                    <a:schemeClr val="tx1"/>
                  </a:solidFill>
                  <a:latin typeface="Arial" charset="0"/>
                  <a:ea typeface="MS PGothic" pitchFamily="34" charset="-128"/>
                  <a:cs typeface="Arial" charset="0"/>
                </a:defRPr>
              </a:lvl1pPr>
              <a:lvl2pPr marL="742950" indent="-285750" defTabSz="457200">
                <a:spcBef>
                  <a:spcPct val="20000"/>
                </a:spcBef>
                <a:buChar char="–"/>
                <a:defRPr>
                  <a:solidFill>
                    <a:schemeClr val="tx1"/>
                  </a:solidFill>
                  <a:latin typeface="Arial" charset="0"/>
                  <a:ea typeface="MS PGothic" pitchFamily="34" charset="-128"/>
                  <a:cs typeface="Arial" charset="0"/>
                </a:defRPr>
              </a:lvl2pPr>
              <a:lvl3pPr marL="1143000" indent="-228600" defTabSz="457200">
                <a:spcBef>
                  <a:spcPct val="20000"/>
                </a:spcBef>
                <a:buChar char="•"/>
                <a:defRPr>
                  <a:solidFill>
                    <a:schemeClr val="tx1"/>
                  </a:solidFill>
                  <a:latin typeface="Arial" charset="0"/>
                  <a:ea typeface="MS PGothic" pitchFamily="34" charset="-128"/>
                  <a:cs typeface="Arial" charset="0"/>
                </a:defRPr>
              </a:lvl3pPr>
              <a:lvl4pPr marL="1600200" indent="-228600" defTabSz="457200">
                <a:spcBef>
                  <a:spcPct val="20000"/>
                </a:spcBef>
                <a:buChar char="–"/>
                <a:defRPr>
                  <a:solidFill>
                    <a:schemeClr val="tx1"/>
                  </a:solidFill>
                  <a:latin typeface="Arial" charset="0"/>
                  <a:ea typeface="MS PGothic" pitchFamily="34" charset="-128"/>
                  <a:cs typeface="Arial" charset="0"/>
                </a:defRPr>
              </a:lvl4pPr>
              <a:lvl5pPr marL="2057400" indent="-228600" defTabSz="457200">
                <a:spcBef>
                  <a:spcPct val="20000"/>
                </a:spcBef>
                <a:buChar char="»"/>
                <a:defRPr>
                  <a:solidFill>
                    <a:schemeClr val="tx1"/>
                  </a:solidFill>
                  <a:latin typeface="Arial" charset="0"/>
                  <a:ea typeface="MS PGothic" pitchFamily="34" charset="-128"/>
                  <a:cs typeface="Arial" charset="0"/>
                </a:defRPr>
              </a:lvl5pPr>
              <a:lvl6pPr marL="2514600" indent="-228600" defTabSz="457200" eaLnBrk="0" fontAlgn="base" hangingPunct="0">
                <a:spcBef>
                  <a:spcPct val="20000"/>
                </a:spcBef>
                <a:spcAft>
                  <a:spcPct val="0"/>
                </a:spcAft>
                <a:buChar char="»"/>
                <a:defRPr>
                  <a:solidFill>
                    <a:schemeClr val="tx1"/>
                  </a:solidFill>
                  <a:latin typeface="Arial" charset="0"/>
                  <a:ea typeface="MS PGothic" pitchFamily="34" charset="-128"/>
                  <a:cs typeface="Arial" charset="0"/>
                </a:defRPr>
              </a:lvl6pPr>
              <a:lvl7pPr marL="2971800" indent="-228600" defTabSz="457200" eaLnBrk="0" fontAlgn="base" hangingPunct="0">
                <a:spcBef>
                  <a:spcPct val="20000"/>
                </a:spcBef>
                <a:spcAft>
                  <a:spcPct val="0"/>
                </a:spcAft>
                <a:buChar char="»"/>
                <a:defRPr>
                  <a:solidFill>
                    <a:schemeClr val="tx1"/>
                  </a:solidFill>
                  <a:latin typeface="Arial" charset="0"/>
                  <a:ea typeface="MS PGothic" pitchFamily="34" charset="-128"/>
                  <a:cs typeface="Arial" charset="0"/>
                </a:defRPr>
              </a:lvl7pPr>
              <a:lvl8pPr marL="3429000" indent="-228600" defTabSz="457200" eaLnBrk="0" fontAlgn="base" hangingPunct="0">
                <a:spcBef>
                  <a:spcPct val="20000"/>
                </a:spcBef>
                <a:spcAft>
                  <a:spcPct val="0"/>
                </a:spcAft>
                <a:buChar char="»"/>
                <a:defRPr>
                  <a:solidFill>
                    <a:schemeClr val="tx1"/>
                  </a:solidFill>
                  <a:latin typeface="Arial" charset="0"/>
                  <a:ea typeface="MS PGothic" pitchFamily="34" charset="-128"/>
                  <a:cs typeface="Arial" charset="0"/>
                </a:defRPr>
              </a:lvl8pPr>
              <a:lvl9pPr marL="3886200" indent="-228600" defTabSz="457200" eaLnBrk="0" fontAlgn="base" hangingPunct="0">
                <a:spcBef>
                  <a:spcPct val="20000"/>
                </a:spcBef>
                <a:spcAft>
                  <a:spcPct val="0"/>
                </a:spcAft>
                <a:buChar char="»"/>
                <a:defRPr>
                  <a:solidFill>
                    <a:schemeClr val="tx1"/>
                  </a:solidFill>
                  <a:latin typeface="Arial" charset="0"/>
                  <a:ea typeface="MS PGothic" pitchFamily="34" charset="-128"/>
                  <a:cs typeface="Arial" charset="0"/>
                </a:defRPr>
              </a:lvl9pPr>
            </a:lstStyle>
            <a:p>
              <a:pPr algn="ctr" eaLnBrk="1" hangingPunct="1">
                <a:buFontTx/>
                <a:buNone/>
              </a:pPr>
              <a:r>
                <a:rPr lang="en-US" altLang="en-US" sz="900"/>
                <a:t>Polarization (Down)</a:t>
              </a:r>
            </a:p>
          </p:txBody>
        </p:sp>
        <p:sp>
          <p:nvSpPr>
            <p:cNvPr id="14" name="Content Placeholder 6"/>
            <p:cNvSpPr txBox="1">
              <a:spLocks/>
            </p:cNvSpPr>
            <p:nvPr/>
          </p:nvSpPr>
          <p:spPr bwMode="auto">
            <a:xfrm>
              <a:off x="5576984" y="4952996"/>
              <a:ext cx="2939087" cy="304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Blip>
                  <a:blip r:embed="rId2"/>
                </a:buBlip>
                <a:defRPr>
                  <a:solidFill>
                    <a:schemeClr val="tx1"/>
                  </a:solidFill>
                  <a:latin typeface="Arial" charset="0"/>
                  <a:ea typeface="ＭＳ Ｐゴシック" pitchFamily="34" charset="-128"/>
                  <a:cs typeface="Arial" charset="0"/>
                </a:defRPr>
              </a:lvl1pPr>
              <a:lvl2pPr marL="742950" indent="-285750" defTabSz="457200">
                <a:spcBef>
                  <a:spcPct val="20000"/>
                </a:spcBef>
                <a:buChar char="–"/>
                <a:defRPr>
                  <a:solidFill>
                    <a:schemeClr val="tx1"/>
                  </a:solidFill>
                  <a:latin typeface="Arial" charset="0"/>
                  <a:ea typeface="ＭＳ Ｐゴシック" pitchFamily="34" charset="-128"/>
                  <a:cs typeface="Arial" charset="0"/>
                </a:defRPr>
              </a:lvl2pPr>
              <a:lvl3pPr marL="1143000" indent="-228600" defTabSz="457200">
                <a:spcBef>
                  <a:spcPct val="20000"/>
                </a:spcBef>
                <a:buChar char="•"/>
                <a:defRPr>
                  <a:solidFill>
                    <a:schemeClr val="tx1"/>
                  </a:solidFill>
                  <a:latin typeface="Arial" charset="0"/>
                  <a:ea typeface="ＭＳ Ｐゴシック" pitchFamily="34" charset="-128"/>
                  <a:cs typeface="Arial" charset="0"/>
                </a:defRPr>
              </a:lvl3pPr>
              <a:lvl4pPr marL="1600200" indent="-228600" defTabSz="457200">
                <a:spcBef>
                  <a:spcPct val="20000"/>
                </a:spcBef>
                <a:buChar char="–"/>
                <a:defRPr>
                  <a:solidFill>
                    <a:schemeClr val="tx1"/>
                  </a:solidFill>
                  <a:latin typeface="Arial" charset="0"/>
                  <a:ea typeface="ＭＳ Ｐゴシック" pitchFamily="34" charset="-128"/>
                  <a:cs typeface="Arial" charset="0"/>
                </a:defRPr>
              </a:lvl4pPr>
              <a:lvl5pPr marL="2057400" indent="-228600" defTabSz="457200">
                <a:spcBef>
                  <a:spcPct val="20000"/>
                </a:spcBef>
                <a:buChar char="»"/>
                <a:defRPr>
                  <a:solidFill>
                    <a:schemeClr val="tx1"/>
                  </a:solidFill>
                  <a:latin typeface="Arial" charset="0"/>
                  <a:ea typeface="ＭＳ Ｐゴシック" pitchFamily="34" charset="-128"/>
                  <a:cs typeface="Arial" charset="0"/>
                </a:defRPr>
              </a:lvl5pPr>
              <a:lvl6pPr marL="2514600" indent="-228600" defTabSz="457200" eaLnBrk="0" fontAlgn="base" hangingPunct="0">
                <a:spcBef>
                  <a:spcPct val="20000"/>
                </a:spcBef>
                <a:spcAft>
                  <a:spcPct val="0"/>
                </a:spcAft>
                <a:buChar char="»"/>
                <a:defRPr>
                  <a:solidFill>
                    <a:schemeClr val="tx1"/>
                  </a:solidFill>
                  <a:latin typeface="Arial" charset="0"/>
                  <a:ea typeface="ＭＳ Ｐゴシック" pitchFamily="34" charset="-128"/>
                  <a:cs typeface="Arial" charset="0"/>
                </a:defRPr>
              </a:lvl6pPr>
              <a:lvl7pPr marL="2971800" indent="-228600" defTabSz="457200" eaLnBrk="0" fontAlgn="base" hangingPunct="0">
                <a:spcBef>
                  <a:spcPct val="20000"/>
                </a:spcBef>
                <a:spcAft>
                  <a:spcPct val="0"/>
                </a:spcAft>
                <a:buChar char="»"/>
                <a:defRPr>
                  <a:solidFill>
                    <a:schemeClr val="tx1"/>
                  </a:solidFill>
                  <a:latin typeface="Arial" charset="0"/>
                  <a:ea typeface="ＭＳ Ｐゴシック" pitchFamily="34" charset="-128"/>
                  <a:cs typeface="Arial" charset="0"/>
                </a:defRPr>
              </a:lvl7pPr>
              <a:lvl8pPr marL="3429000" indent="-228600" defTabSz="457200" eaLnBrk="0" fontAlgn="base" hangingPunct="0">
                <a:spcBef>
                  <a:spcPct val="20000"/>
                </a:spcBef>
                <a:spcAft>
                  <a:spcPct val="0"/>
                </a:spcAft>
                <a:buChar char="»"/>
                <a:defRPr>
                  <a:solidFill>
                    <a:schemeClr val="tx1"/>
                  </a:solidFill>
                  <a:latin typeface="Arial" charset="0"/>
                  <a:ea typeface="ＭＳ Ｐゴシック" pitchFamily="34" charset="-128"/>
                  <a:cs typeface="Arial" charset="0"/>
                </a:defRPr>
              </a:lvl8pPr>
              <a:lvl9pPr marL="3886200" indent="-228600" defTabSz="457200" eaLnBrk="0" fontAlgn="base" hangingPunct="0">
                <a:spcBef>
                  <a:spcPct val="20000"/>
                </a:spcBef>
                <a:spcAft>
                  <a:spcPct val="0"/>
                </a:spcAft>
                <a:buChar char="»"/>
                <a:defRPr>
                  <a:solidFill>
                    <a:schemeClr val="tx1"/>
                  </a:solidFill>
                  <a:latin typeface="Arial" charset="0"/>
                  <a:ea typeface="ＭＳ Ｐゴシック" pitchFamily="34" charset="-128"/>
                  <a:cs typeface="Arial" charset="0"/>
                </a:defRPr>
              </a:lvl9pPr>
            </a:lstStyle>
            <a:p>
              <a:pPr algn="ctr" eaLnBrk="1" hangingPunct="1">
                <a:buFontTx/>
                <a:buNone/>
                <a:defRPr/>
              </a:pPr>
              <a:r>
                <a:rPr lang="en-US" altLang="en-US" sz="1050" b="1" dirty="0"/>
                <a:t>bunch train &amp; polarization pattern (in arcs)</a:t>
              </a:r>
            </a:p>
          </p:txBody>
        </p:sp>
        <p:cxnSp>
          <p:nvCxnSpPr>
            <p:cNvPr id="15" name="Straight Arrow Connector 20627"/>
            <p:cNvCxnSpPr>
              <a:cxnSpLocks noChangeShapeType="1"/>
            </p:cNvCxnSpPr>
            <p:nvPr/>
          </p:nvCxnSpPr>
          <p:spPr bwMode="auto">
            <a:xfrm>
              <a:off x="8211995" y="5553075"/>
              <a:ext cx="608155" cy="0"/>
            </a:xfrm>
            <a:prstGeom prst="straightConnector1">
              <a:avLst/>
            </a:prstGeom>
            <a:noFill/>
            <a:ln w="9525" algn="ctr">
              <a:solidFill>
                <a:schemeClr val="tx1"/>
              </a:solidFill>
              <a:round/>
              <a:headEnd type="stealth" w="med" len="me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47" name="Group 46"/>
          <p:cNvGrpSpPr/>
          <p:nvPr/>
        </p:nvGrpSpPr>
        <p:grpSpPr>
          <a:xfrm>
            <a:off x="969309" y="4643751"/>
            <a:ext cx="4999826" cy="1604649"/>
            <a:chOff x="54934" y="4643751"/>
            <a:chExt cx="4999826" cy="1604649"/>
          </a:xfrm>
        </p:grpSpPr>
        <p:grpSp>
          <p:nvGrpSpPr>
            <p:cNvPr id="48" name="Group 47"/>
            <p:cNvGrpSpPr/>
            <p:nvPr/>
          </p:nvGrpSpPr>
          <p:grpSpPr>
            <a:xfrm>
              <a:off x="54934" y="4643751"/>
              <a:ext cx="4709303" cy="1604649"/>
              <a:chOff x="76200" y="4643751"/>
              <a:chExt cx="4709303" cy="1604649"/>
            </a:xfrm>
          </p:grpSpPr>
          <p:grpSp>
            <p:nvGrpSpPr>
              <p:cNvPr id="51" name="Group 4"/>
              <p:cNvGrpSpPr/>
              <p:nvPr/>
            </p:nvGrpSpPr>
            <p:grpSpPr>
              <a:xfrm>
                <a:off x="76200" y="4930562"/>
                <a:ext cx="4709303" cy="1317838"/>
                <a:chOff x="76200" y="2089636"/>
                <a:chExt cx="6894890" cy="1929446"/>
              </a:xfrm>
            </p:grpSpPr>
            <p:grpSp>
              <p:nvGrpSpPr>
                <p:cNvPr id="53" name="Group 15"/>
                <p:cNvGrpSpPr>
                  <a:grpSpLocks/>
                </p:cNvGrpSpPr>
                <p:nvPr/>
              </p:nvGrpSpPr>
              <p:grpSpPr bwMode="auto">
                <a:xfrm>
                  <a:off x="76200" y="2089636"/>
                  <a:ext cx="6894890" cy="1929446"/>
                  <a:chOff x="739871" y="2498187"/>
                  <a:chExt cx="7097850" cy="1935699"/>
                </a:xfrm>
              </p:grpSpPr>
              <p:cxnSp>
                <p:nvCxnSpPr>
                  <p:cNvPr id="102" name="Straight Connector 6"/>
                  <p:cNvCxnSpPr>
                    <a:cxnSpLocks noChangeShapeType="1"/>
                    <a:stCxn id="105" idx="2"/>
                    <a:endCxn id="104" idx="2"/>
                  </p:cNvCxnSpPr>
                  <p:nvPr/>
                </p:nvCxnSpPr>
                <p:spPr bwMode="auto">
                  <a:xfrm>
                    <a:off x="2055126" y="2674970"/>
                    <a:ext cx="4467340" cy="1582133"/>
                  </a:xfrm>
                  <a:prstGeom prst="line">
                    <a:avLst/>
                  </a:prstGeom>
                  <a:noFill/>
                  <a:ln w="2857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3" name="Straight Connector 8"/>
                  <p:cNvCxnSpPr>
                    <a:cxnSpLocks noChangeShapeType="1"/>
                    <a:stCxn id="105" idx="0"/>
                    <a:endCxn id="104" idx="0"/>
                  </p:cNvCxnSpPr>
                  <p:nvPr/>
                </p:nvCxnSpPr>
                <p:spPr bwMode="auto">
                  <a:xfrm flipV="1">
                    <a:off x="2065060" y="2578268"/>
                    <a:ext cx="4447472" cy="1775538"/>
                  </a:xfrm>
                  <a:prstGeom prst="line">
                    <a:avLst/>
                  </a:prstGeom>
                  <a:noFill/>
                  <a:ln w="2857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4" name="Arc 103"/>
                  <p:cNvSpPr/>
                  <p:nvPr/>
                </p:nvSpPr>
                <p:spPr bwMode="auto">
                  <a:xfrm>
                    <a:off x="5956176" y="2498187"/>
                    <a:ext cx="1881545" cy="1834727"/>
                  </a:xfrm>
                  <a:prstGeom prst="arc">
                    <a:avLst>
                      <a:gd name="adj1" fmla="val 14753656"/>
                      <a:gd name="adj2" fmla="val 6806687"/>
                    </a:avLst>
                  </a:prstGeom>
                  <a:noFill/>
                  <a:ln w="101600" cap="flat" cmpd="sng" algn="ctr">
                    <a:solidFill>
                      <a:srgbClr val="00B050"/>
                    </a:solidFill>
                    <a:prstDash val="solid"/>
                    <a:round/>
                    <a:headEnd type="none" w="med" len="med"/>
                    <a:tailEnd type="none" w="med" len="med"/>
                  </a:ln>
                  <a:effectLst/>
                  <a:extLst/>
                </p:spPr>
                <p:txBody>
                  <a:bodyPr/>
                  <a:lstStyle/>
                  <a:p>
                    <a:pPr>
                      <a:defRPr/>
                    </a:pPr>
                    <a:endParaRPr lang="en-US">
                      <a:ea typeface="ＭＳ Ｐゴシック" pitchFamily="34" charset="-128"/>
                    </a:endParaRPr>
                  </a:p>
                </p:txBody>
              </p:sp>
              <p:sp>
                <p:nvSpPr>
                  <p:cNvPr id="105" name="Arc 104"/>
                  <p:cNvSpPr/>
                  <p:nvPr/>
                </p:nvSpPr>
                <p:spPr bwMode="auto">
                  <a:xfrm rot="10800000">
                    <a:off x="739871" y="2599159"/>
                    <a:ext cx="1881545" cy="1834727"/>
                  </a:xfrm>
                  <a:prstGeom prst="arc">
                    <a:avLst>
                      <a:gd name="adj1" fmla="val 14753656"/>
                      <a:gd name="adj2" fmla="val 6806687"/>
                    </a:avLst>
                  </a:prstGeom>
                  <a:noFill/>
                  <a:ln w="101600" cap="flat" cmpd="sng" algn="ctr">
                    <a:solidFill>
                      <a:srgbClr val="00B050"/>
                    </a:solidFill>
                    <a:prstDash val="solid"/>
                    <a:round/>
                    <a:headEnd type="none" w="med" len="med"/>
                    <a:tailEnd type="none" w="med" len="med"/>
                  </a:ln>
                  <a:effectLst/>
                  <a:extLst/>
                </p:spPr>
                <p:txBody>
                  <a:bodyPr/>
                  <a:lstStyle/>
                  <a:p>
                    <a:pPr>
                      <a:defRPr/>
                    </a:pPr>
                    <a:endParaRPr lang="en-US">
                      <a:ea typeface="ＭＳ Ｐゴシック" pitchFamily="34" charset="-128"/>
                    </a:endParaRPr>
                  </a:p>
                </p:txBody>
              </p:sp>
            </p:grpSp>
            <p:grpSp>
              <p:nvGrpSpPr>
                <p:cNvPr id="54" name="Group 80"/>
                <p:cNvGrpSpPr>
                  <a:grpSpLocks/>
                </p:cNvGrpSpPr>
                <p:nvPr/>
              </p:nvGrpSpPr>
              <p:grpSpPr bwMode="auto">
                <a:xfrm rot="1382800">
                  <a:off x="1300212" y="2401383"/>
                  <a:ext cx="1336076" cy="221108"/>
                  <a:chOff x="1489077" y="4397396"/>
                  <a:chExt cx="1375376" cy="221787"/>
                </a:xfrm>
              </p:grpSpPr>
              <p:grpSp>
                <p:nvGrpSpPr>
                  <p:cNvPr id="95" name="Group 105"/>
                  <p:cNvGrpSpPr>
                    <a:grpSpLocks/>
                  </p:cNvGrpSpPr>
                  <p:nvPr/>
                </p:nvGrpSpPr>
                <p:grpSpPr bwMode="auto">
                  <a:xfrm>
                    <a:off x="1489077" y="4397396"/>
                    <a:ext cx="1375376" cy="221787"/>
                    <a:chOff x="1738655" y="1359526"/>
                    <a:chExt cx="1375376" cy="221787"/>
                  </a:xfrm>
                </p:grpSpPr>
                <p:sp>
                  <p:nvSpPr>
                    <p:cNvPr id="98" name="Flowchart: Direct Access Storage 97"/>
                    <p:cNvSpPr/>
                    <p:nvPr/>
                  </p:nvSpPr>
                  <p:spPr bwMode="auto">
                    <a:xfrm rot="10800000">
                      <a:off x="1738655" y="1418817"/>
                      <a:ext cx="276089" cy="138358"/>
                    </a:xfrm>
                    <a:prstGeom prst="flowChartMagneticDrum">
                      <a:avLst/>
                    </a:prstGeom>
                    <a:solidFill>
                      <a:schemeClr val="accent3">
                        <a:lumMod val="75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ea typeface="ＭＳ Ｐゴシック" pitchFamily="34" charset="-128"/>
                      </a:endParaRPr>
                    </a:p>
                  </p:txBody>
                </p:sp>
                <p:sp>
                  <p:nvSpPr>
                    <p:cNvPr id="99" name="Isosceles Triangle 109"/>
                    <p:cNvSpPr>
                      <a:spLocks noChangeArrowheads="1"/>
                    </p:cNvSpPr>
                    <p:nvPr/>
                  </p:nvSpPr>
                  <p:spPr bwMode="auto">
                    <a:xfrm rot="10800000">
                      <a:off x="2129763" y="1398433"/>
                      <a:ext cx="274320" cy="182880"/>
                    </a:xfrm>
                    <a:prstGeom prst="triangle">
                      <a:avLst>
                        <a:gd name="adj" fmla="val 50000"/>
                      </a:avLst>
                    </a:prstGeom>
                    <a:solidFill>
                      <a:srgbClr val="33CC33"/>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Blip>
                          <a:blip r:embed="rId2"/>
                        </a:buBlip>
                        <a:defRPr>
                          <a:solidFill>
                            <a:schemeClr val="tx1"/>
                          </a:solidFill>
                          <a:latin typeface="Arial" charset="0"/>
                          <a:ea typeface="MS PGothic" pitchFamily="34" charset="-128"/>
                          <a:cs typeface="Arial" charset="0"/>
                        </a:defRPr>
                      </a:lvl1pPr>
                      <a:lvl2pPr marL="742950" indent="-285750">
                        <a:spcBef>
                          <a:spcPct val="20000"/>
                        </a:spcBef>
                        <a:buChar char="–"/>
                        <a:defRPr>
                          <a:solidFill>
                            <a:schemeClr val="tx1"/>
                          </a:solidFill>
                          <a:latin typeface="Arial" charset="0"/>
                          <a:ea typeface="MS PGothic" pitchFamily="34" charset="-128"/>
                          <a:cs typeface="Arial" charset="0"/>
                        </a:defRPr>
                      </a:lvl2pPr>
                      <a:lvl3pPr marL="1143000" indent="-228600">
                        <a:spcBef>
                          <a:spcPct val="20000"/>
                        </a:spcBef>
                        <a:buChar char="•"/>
                        <a:defRPr>
                          <a:solidFill>
                            <a:schemeClr val="tx1"/>
                          </a:solidFill>
                          <a:latin typeface="Arial" charset="0"/>
                          <a:ea typeface="MS PGothic" pitchFamily="34" charset="-128"/>
                          <a:cs typeface="Arial" charset="0"/>
                        </a:defRPr>
                      </a:lvl3pPr>
                      <a:lvl4pPr marL="1600200" indent="-228600">
                        <a:spcBef>
                          <a:spcPct val="20000"/>
                        </a:spcBef>
                        <a:buChar char="–"/>
                        <a:defRPr>
                          <a:solidFill>
                            <a:schemeClr val="tx1"/>
                          </a:solidFill>
                          <a:latin typeface="Arial" charset="0"/>
                          <a:ea typeface="MS PGothic" pitchFamily="34" charset="-128"/>
                          <a:cs typeface="Arial" charset="0"/>
                        </a:defRPr>
                      </a:lvl4pPr>
                      <a:lvl5pPr marL="2057400" indent="-228600">
                        <a:spcBef>
                          <a:spcPct val="20000"/>
                        </a:spcBef>
                        <a:buChar char="»"/>
                        <a:defRPr>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9pPr>
                    </a:lstStyle>
                    <a:p>
                      <a:pPr>
                        <a:spcBef>
                          <a:spcPct val="0"/>
                        </a:spcBef>
                        <a:buFontTx/>
                        <a:buNone/>
                      </a:pPr>
                      <a:endParaRPr lang="en-US" altLang="en-US">
                        <a:latin typeface="Times" charset="0"/>
                      </a:endParaRPr>
                    </a:p>
                  </p:txBody>
                </p:sp>
                <p:sp>
                  <p:nvSpPr>
                    <p:cNvPr id="100" name="Flowchart: Direct Access Storage 99"/>
                    <p:cNvSpPr/>
                    <p:nvPr/>
                  </p:nvSpPr>
                  <p:spPr bwMode="auto">
                    <a:xfrm rot="10800000">
                      <a:off x="2503259" y="1376705"/>
                      <a:ext cx="365901" cy="138356"/>
                    </a:xfrm>
                    <a:prstGeom prst="flowChartMagneticDrum">
                      <a:avLst/>
                    </a:prstGeom>
                    <a:solidFill>
                      <a:schemeClr val="accent3">
                        <a:lumMod val="75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ea typeface="ＭＳ Ｐゴシック" pitchFamily="34" charset="-128"/>
                      </a:endParaRPr>
                    </a:p>
                  </p:txBody>
                </p:sp>
                <p:sp>
                  <p:nvSpPr>
                    <p:cNvPr id="101" name="Isosceles Triangle 111"/>
                    <p:cNvSpPr>
                      <a:spLocks noChangeArrowheads="1"/>
                    </p:cNvSpPr>
                    <p:nvPr/>
                  </p:nvSpPr>
                  <p:spPr bwMode="auto">
                    <a:xfrm rot="10800000">
                      <a:off x="2976871" y="1359526"/>
                      <a:ext cx="137160" cy="182880"/>
                    </a:xfrm>
                    <a:prstGeom prst="triangle">
                      <a:avLst>
                        <a:gd name="adj" fmla="val 50000"/>
                      </a:avLst>
                    </a:prstGeom>
                    <a:solidFill>
                      <a:srgbClr val="33CC33"/>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Blip>
                          <a:blip r:embed="rId2"/>
                        </a:buBlip>
                        <a:defRPr>
                          <a:solidFill>
                            <a:schemeClr val="tx1"/>
                          </a:solidFill>
                          <a:latin typeface="Arial" charset="0"/>
                          <a:ea typeface="MS PGothic" pitchFamily="34" charset="-128"/>
                          <a:cs typeface="Arial" charset="0"/>
                        </a:defRPr>
                      </a:lvl1pPr>
                      <a:lvl2pPr marL="742950" indent="-285750">
                        <a:spcBef>
                          <a:spcPct val="20000"/>
                        </a:spcBef>
                        <a:buChar char="–"/>
                        <a:defRPr>
                          <a:solidFill>
                            <a:schemeClr val="tx1"/>
                          </a:solidFill>
                          <a:latin typeface="Arial" charset="0"/>
                          <a:ea typeface="MS PGothic" pitchFamily="34" charset="-128"/>
                          <a:cs typeface="Arial" charset="0"/>
                        </a:defRPr>
                      </a:lvl2pPr>
                      <a:lvl3pPr marL="1143000" indent="-228600">
                        <a:spcBef>
                          <a:spcPct val="20000"/>
                        </a:spcBef>
                        <a:buChar char="•"/>
                        <a:defRPr>
                          <a:solidFill>
                            <a:schemeClr val="tx1"/>
                          </a:solidFill>
                          <a:latin typeface="Arial" charset="0"/>
                          <a:ea typeface="MS PGothic" pitchFamily="34" charset="-128"/>
                          <a:cs typeface="Arial" charset="0"/>
                        </a:defRPr>
                      </a:lvl3pPr>
                      <a:lvl4pPr marL="1600200" indent="-228600">
                        <a:spcBef>
                          <a:spcPct val="20000"/>
                        </a:spcBef>
                        <a:buChar char="–"/>
                        <a:defRPr>
                          <a:solidFill>
                            <a:schemeClr val="tx1"/>
                          </a:solidFill>
                          <a:latin typeface="Arial" charset="0"/>
                          <a:ea typeface="MS PGothic" pitchFamily="34" charset="-128"/>
                          <a:cs typeface="Arial" charset="0"/>
                        </a:defRPr>
                      </a:lvl4pPr>
                      <a:lvl5pPr marL="2057400" indent="-228600">
                        <a:spcBef>
                          <a:spcPct val="20000"/>
                        </a:spcBef>
                        <a:buChar char="»"/>
                        <a:defRPr>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9pPr>
                    </a:lstStyle>
                    <a:p>
                      <a:pPr>
                        <a:spcBef>
                          <a:spcPct val="0"/>
                        </a:spcBef>
                        <a:buFontTx/>
                        <a:buNone/>
                      </a:pPr>
                      <a:endParaRPr lang="en-US" altLang="en-US">
                        <a:latin typeface="Times" charset="0"/>
                      </a:endParaRPr>
                    </a:p>
                  </p:txBody>
                </p:sp>
              </p:grpSp>
              <p:cxnSp>
                <p:nvCxnSpPr>
                  <p:cNvPr id="96" name="Straight Arrow Connector 106"/>
                  <p:cNvCxnSpPr>
                    <a:cxnSpLocks noChangeShapeType="1"/>
                  </p:cNvCxnSpPr>
                  <p:nvPr/>
                </p:nvCxnSpPr>
                <p:spPr bwMode="auto">
                  <a:xfrm flipH="1" flipV="1">
                    <a:off x="1578426" y="4521371"/>
                    <a:ext cx="182880" cy="0"/>
                  </a:xfrm>
                  <a:prstGeom prst="straightConnector1">
                    <a:avLst/>
                  </a:prstGeom>
                  <a:noFill/>
                  <a:ln w="19050" algn="ctr">
                    <a:solidFill>
                      <a:srgbClr val="3333FF"/>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7" name="Straight Arrow Connector 107"/>
                  <p:cNvCxnSpPr>
                    <a:cxnSpLocks noChangeShapeType="1"/>
                  </p:cNvCxnSpPr>
                  <p:nvPr/>
                </p:nvCxnSpPr>
                <p:spPr bwMode="auto">
                  <a:xfrm flipH="1" flipV="1">
                    <a:off x="2349626" y="4481375"/>
                    <a:ext cx="265176" cy="0"/>
                  </a:xfrm>
                  <a:prstGeom prst="straightConnector1">
                    <a:avLst/>
                  </a:prstGeom>
                  <a:noFill/>
                  <a:ln w="19050" algn="ctr">
                    <a:solidFill>
                      <a:srgbClr val="3333FF"/>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55" name="Group 81"/>
                <p:cNvGrpSpPr>
                  <a:grpSpLocks/>
                </p:cNvGrpSpPr>
                <p:nvPr/>
              </p:nvGrpSpPr>
              <p:grpSpPr bwMode="auto">
                <a:xfrm rot="20291813">
                  <a:off x="1310988" y="3571367"/>
                  <a:ext cx="1352019" cy="200671"/>
                  <a:chOff x="1479125" y="4435866"/>
                  <a:chExt cx="1391790" cy="201287"/>
                </a:xfrm>
              </p:grpSpPr>
              <p:grpSp>
                <p:nvGrpSpPr>
                  <p:cNvPr id="88" name="Group 98"/>
                  <p:cNvGrpSpPr>
                    <a:grpSpLocks/>
                  </p:cNvGrpSpPr>
                  <p:nvPr/>
                </p:nvGrpSpPr>
                <p:grpSpPr bwMode="auto">
                  <a:xfrm>
                    <a:off x="1479125" y="4435866"/>
                    <a:ext cx="1391790" cy="201287"/>
                    <a:chOff x="1728703" y="1397996"/>
                    <a:chExt cx="1391790" cy="201287"/>
                  </a:xfrm>
                </p:grpSpPr>
                <p:sp>
                  <p:nvSpPr>
                    <p:cNvPr id="91" name="Flowchart: Direct Access Storage 90"/>
                    <p:cNvSpPr/>
                    <p:nvPr/>
                  </p:nvSpPr>
                  <p:spPr bwMode="auto">
                    <a:xfrm rot="10800000">
                      <a:off x="1728703" y="1439893"/>
                      <a:ext cx="272763" cy="138359"/>
                    </a:xfrm>
                    <a:prstGeom prst="flowChartMagneticDrum">
                      <a:avLst/>
                    </a:prstGeom>
                    <a:solidFill>
                      <a:schemeClr val="accent3">
                        <a:lumMod val="75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ea typeface="ＭＳ Ｐゴシック" pitchFamily="34" charset="-128"/>
                      </a:endParaRPr>
                    </a:p>
                  </p:txBody>
                </p:sp>
                <p:sp>
                  <p:nvSpPr>
                    <p:cNvPr id="92" name="Isosceles Triangle 102"/>
                    <p:cNvSpPr>
                      <a:spLocks noChangeArrowheads="1"/>
                    </p:cNvSpPr>
                    <p:nvPr/>
                  </p:nvSpPr>
                  <p:spPr bwMode="auto">
                    <a:xfrm rot="-11813">
                      <a:off x="2121927" y="1397996"/>
                      <a:ext cx="274321" cy="182879"/>
                    </a:xfrm>
                    <a:prstGeom prst="triangle">
                      <a:avLst>
                        <a:gd name="adj" fmla="val 50000"/>
                      </a:avLst>
                    </a:prstGeom>
                    <a:solidFill>
                      <a:srgbClr val="33CC33"/>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Blip>
                          <a:blip r:embed="rId2"/>
                        </a:buBlip>
                        <a:defRPr>
                          <a:solidFill>
                            <a:schemeClr val="tx1"/>
                          </a:solidFill>
                          <a:latin typeface="Arial" charset="0"/>
                          <a:ea typeface="MS PGothic" pitchFamily="34" charset="-128"/>
                          <a:cs typeface="Arial" charset="0"/>
                        </a:defRPr>
                      </a:lvl1pPr>
                      <a:lvl2pPr marL="742950" indent="-285750">
                        <a:spcBef>
                          <a:spcPct val="20000"/>
                        </a:spcBef>
                        <a:buChar char="–"/>
                        <a:defRPr>
                          <a:solidFill>
                            <a:schemeClr val="tx1"/>
                          </a:solidFill>
                          <a:latin typeface="Arial" charset="0"/>
                          <a:ea typeface="MS PGothic" pitchFamily="34" charset="-128"/>
                          <a:cs typeface="Arial" charset="0"/>
                        </a:defRPr>
                      </a:lvl2pPr>
                      <a:lvl3pPr marL="1143000" indent="-228600">
                        <a:spcBef>
                          <a:spcPct val="20000"/>
                        </a:spcBef>
                        <a:buChar char="•"/>
                        <a:defRPr>
                          <a:solidFill>
                            <a:schemeClr val="tx1"/>
                          </a:solidFill>
                          <a:latin typeface="Arial" charset="0"/>
                          <a:ea typeface="MS PGothic" pitchFamily="34" charset="-128"/>
                          <a:cs typeface="Arial" charset="0"/>
                        </a:defRPr>
                      </a:lvl3pPr>
                      <a:lvl4pPr marL="1600200" indent="-228600">
                        <a:spcBef>
                          <a:spcPct val="20000"/>
                        </a:spcBef>
                        <a:buChar char="–"/>
                        <a:defRPr>
                          <a:solidFill>
                            <a:schemeClr val="tx1"/>
                          </a:solidFill>
                          <a:latin typeface="Arial" charset="0"/>
                          <a:ea typeface="MS PGothic" pitchFamily="34" charset="-128"/>
                          <a:cs typeface="Arial" charset="0"/>
                        </a:defRPr>
                      </a:lvl4pPr>
                      <a:lvl5pPr marL="2057400" indent="-228600">
                        <a:spcBef>
                          <a:spcPct val="20000"/>
                        </a:spcBef>
                        <a:buChar char="»"/>
                        <a:defRPr>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9pPr>
                    </a:lstStyle>
                    <a:p>
                      <a:pPr>
                        <a:spcBef>
                          <a:spcPct val="0"/>
                        </a:spcBef>
                        <a:buFontTx/>
                        <a:buNone/>
                      </a:pPr>
                      <a:endParaRPr lang="en-US" altLang="en-US">
                        <a:latin typeface="Times" charset="0"/>
                      </a:endParaRPr>
                    </a:p>
                  </p:txBody>
                </p:sp>
                <p:sp>
                  <p:nvSpPr>
                    <p:cNvPr id="93" name="Flowchart: Direct Access Storage 92"/>
                    <p:cNvSpPr/>
                    <p:nvPr/>
                  </p:nvSpPr>
                  <p:spPr bwMode="auto">
                    <a:xfrm rot="10800000">
                      <a:off x="2498896" y="1430332"/>
                      <a:ext cx="362575" cy="135066"/>
                    </a:xfrm>
                    <a:prstGeom prst="flowChartMagneticDrum">
                      <a:avLst/>
                    </a:prstGeom>
                    <a:solidFill>
                      <a:schemeClr val="accent3">
                        <a:lumMod val="75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ea typeface="ＭＳ Ｐゴシック" pitchFamily="34" charset="-128"/>
                      </a:endParaRPr>
                    </a:p>
                  </p:txBody>
                </p:sp>
                <p:sp>
                  <p:nvSpPr>
                    <p:cNvPr id="94" name="Isosceles Triangle 104"/>
                    <p:cNvSpPr>
                      <a:spLocks noChangeArrowheads="1"/>
                    </p:cNvSpPr>
                    <p:nvPr/>
                  </p:nvSpPr>
                  <p:spPr bwMode="auto">
                    <a:xfrm rot="-11813">
                      <a:off x="2983333" y="1416403"/>
                      <a:ext cx="137160" cy="182880"/>
                    </a:xfrm>
                    <a:prstGeom prst="triangle">
                      <a:avLst>
                        <a:gd name="adj" fmla="val 50000"/>
                      </a:avLst>
                    </a:prstGeom>
                    <a:solidFill>
                      <a:srgbClr val="33CC33"/>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Blip>
                          <a:blip r:embed="rId2"/>
                        </a:buBlip>
                        <a:defRPr>
                          <a:solidFill>
                            <a:schemeClr val="tx1"/>
                          </a:solidFill>
                          <a:latin typeface="Arial" charset="0"/>
                          <a:ea typeface="MS PGothic" pitchFamily="34" charset="-128"/>
                          <a:cs typeface="Arial" charset="0"/>
                        </a:defRPr>
                      </a:lvl1pPr>
                      <a:lvl2pPr marL="742950" indent="-285750">
                        <a:spcBef>
                          <a:spcPct val="20000"/>
                        </a:spcBef>
                        <a:buChar char="–"/>
                        <a:defRPr>
                          <a:solidFill>
                            <a:schemeClr val="tx1"/>
                          </a:solidFill>
                          <a:latin typeface="Arial" charset="0"/>
                          <a:ea typeface="MS PGothic" pitchFamily="34" charset="-128"/>
                          <a:cs typeface="Arial" charset="0"/>
                        </a:defRPr>
                      </a:lvl2pPr>
                      <a:lvl3pPr marL="1143000" indent="-228600">
                        <a:spcBef>
                          <a:spcPct val="20000"/>
                        </a:spcBef>
                        <a:buChar char="•"/>
                        <a:defRPr>
                          <a:solidFill>
                            <a:schemeClr val="tx1"/>
                          </a:solidFill>
                          <a:latin typeface="Arial" charset="0"/>
                          <a:ea typeface="MS PGothic" pitchFamily="34" charset="-128"/>
                          <a:cs typeface="Arial" charset="0"/>
                        </a:defRPr>
                      </a:lvl3pPr>
                      <a:lvl4pPr marL="1600200" indent="-228600">
                        <a:spcBef>
                          <a:spcPct val="20000"/>
                        </a:spcBef>
                        <a:buChar char="–"/>
                        <a:defRPr>
                          <a:solidFill>
                            <a:schemeClr val="tx1"/>
                          </a:solidFill>
                          <a:latin typeface="Arial" charset="0"/>
                          <a:ea typeface="MS PGothic" pitchFamily="34" charset="-128"/>
                          <a:cs typeface="Arial" charset="0"/>
                        </a:defRPr>
                      </a:lvl4pPr>
                      <a:lvl5pPr marL="2057400" indent="-228600">
                        <a:spcBef>
                          <a:spcPct val="20000"/>
                        </a:spcBef>
                        <a:buChar char="»"/>
                        <a:defRPr>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9pPr>
                    </a:lstStyle>
                    <a:p>
                      <a:pPr>
                        <a:spcBef>
                          <a:spcPct val="0"/>
                        </a:spcBef>
                        <a:buFontTx/>
                        <a:buNone/>
                      </a:pPr>
                      <a:endParaRPr lang="en-US" altLang="en-US">
                        <a:latin typeface="Times" charset="0"/>
                      </a:endParaRPr>
                    </a:p>
                  </p:txBody>
                </p:sp>
              </p:grpSp>
              <p:cxnSp>
                <p:nvCxnSpPr>
                  <p:cNvPr id="89" name="Straight Arrow Connector 99"/>
                  <p:cNvCxnSpPr>
                    <a:cxnSpLocks noChangeShapeType="1"/>
                  </p:cNvCxnSpPr>
                  <p:nvPr/>
                </p:nvCxnSpPr>
                <p:spPr bwMode="auto">
                  <a:xfrm flipH="1" flipV="1">
                    <a:off x="1576428" y="4550533"/>
                    <a:ext cx="182879" cy="0"/>
                  </a:xfrm>
                  <a:prstGeom prst="straightConnector1">
                    <a:avLst/>
                  </a:prstGeom>
                  <a:noFill/>
                  <a:ln w="19050" algn="ctr">
                    <a:solidFill>
                      <a:srgbClr val="3333FF"/>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0" name="Straight Arrow Connector 100"/>
                  <p:cNvCxnSpPr>
                    <a:cxnSpLocks noChangeShapeType="1"/>
                  </p:cNvCxnSpPr>
                  <p:nvPr/>
                </p:nvCxnSpPr>
                <p:spPr bwMode="auto">
                  <a:xfrm flipH="1" flipV="1">
                    <a:off x="2355212" y="4536149"/>
                    <a:ext cx="265176" cy="0"/>
                  </a:xfrm>
                  <a:prstGeom prst="straightConnector1">
                    <a:avLst/>
                  </a:prstGeom>
                  <a:noFill/>
                  <a:ln w="19050" algn="ctr">
                    <a:solidFill>
                      <a:srgbClr val="3333FF"/>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56" name="Group 82"/>
                <p:cNvGrpSpPr>
                  <a:grpSpLocks/>
                </p:cNvGrpSpPr>
                <p:nvPr/>
              </p:nvGrpSpPr>
              <p:grpSpPr bwMode="auto">
                <a:xfrm rot="20361444">
                  <a:off x="4395953" y="2344797"/>
                  <a:ext cx="1348515" cy="194506"/>
                  <a:chOff x="1529158" y="4459372"/>
                  <a:chExt cx="1388183" cy="195103"/>
                </a:xfrm>
              </p:grpSpPr>
              <p:grpSp>
                <p:nvGrpSpPr>
                  <p:cNvPr id="81" name="Group 91"/>
                  <p:cNvGrpSpPr>
                    <a:grpSpLocks/>
                  </p:cNvGrpSpPr>
                  <p:nvPr/>
                </p:nvGrpSpPr>
                <p:grpSpPr bwMode="auto">
                  <a:xfrm>
                    <a:off x="1529158" y="4459372"/>
                    <a:ext cx="1388183" cy="195103"/>
                    <a:chOff x="1778736" y="1421502"/>
                    <a:chExt cx="1388183" cy="195103"/>
                  </a:xfrm>
                </p:grpSpPr>
                <p:sp>
                  <p:nvSpPr>
                    <p:cNvPr id="84" name="Flowchart: Direct Access Storage 83"/>
                    <p:cNvSpPr/>
                    <p:nvPr/>
                  </p:nvSpPr>
                  <p:spPr bwMode="auto">
                    <a:xfrm>
                      <a:off x="2895820" y="1421502"/>
                      <a:ext cx="271099" cy="133417"/>
                    </a:xfrm>
                    <a:prstGeom prst="flowChartMagneticDrum">
                      <a:avLst/>
                    </a:prstGeom>
                    <a:solidFill>
                      <a:schemeClr val="accent3">
                        <a:lumMod val="75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ea typeface="ＭＳ Ｐゴシック" pitchFamily="34" charset="-128"/>
                      </a:endParaRPr>
                    </a:p>
                  </p:txBody>
                </p:sp>
                <p:sp>
                  <p:nvSpPr>
                    <p:cNvPr id="85" name="Isosceles Triangle 95"/>
                    <p:cNvSpPr>
                      <a:spLocks noChangeArrowheads="1"/>
                    </p:cNvSpPr>
                    <p:nvPr/>
                  </p:nvSpPr>
                  <p:spPr bwMode="auto">
                    <a:xfrm rot="10778556">
                      <a:off x="2513671" y="1429416"/>
                      <a:ext cx="274321" cy="182879"/>
                    </a:xfrm>
                    <a:prstGeom prst="triangle">
                      <a:avLst>
                        <a:gd name="adj" fmla="val 50000"/>
                      </a:avLst>
                    </a:prstGeom>
                    <a:solidFill>
                      <a:srgbClr val="33CC33"/>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Blip>
                          <a:blip r:embed="rId2"/>
                        </a:buBlip>
                        <a:defRPr>
                          <a:solidFill>
                            <a:schemeClr val="tx1"/>
                          </a:solidFill>
                          <a:latin typeface="Arial" charset="0"/>
                          <a:ea typeface="MS PGothic" pitchFamily="34" charset="-128"/>
                          <a:cs typeface="Arial" charset="0"/>
                        </a:defRPr>
                      </a:lvl1pPr>
                      <a:lvl2pPr marL="742950" indent="-285750">
                        <a:spcBef>
                          <a:spcPct val="20000"/>
                        </a:spcBef>
                        <a:buChar char="–"/>
                        <a:defRPr>
                          <a:solidFill>
                            <a:schemeClr val="tx1"/>
                          </a:solidFill>
                          <a:latin typeface="Arial" charset="0"/>
                          <a:ea typeface="MS PGothic" pitchFamily="34" charset="-128"/>
                          <a:cs typeface="Arial" charset="0"/>
                        </a:defRPr>
                      </a:lvl2pPr>
                      <a:lvl3pPr marL="1143000" indent="-228600">
                        <a:spcBef>
                          <a:spcPct val="20000"/>
                        </a:spcBef>
                        <a:buChar char="•"/>
                        <a:defRPr>
                          <a:solidFill>
                            <a:schemeClr val="tx1"/>
                          </a:solidFill>
                          <a:latin typeface="Arial" charset="0"/>
                          <a:ea typeface="MS PGothic" pitchFamily="34" charset="-128"/>
                          <a:cs typeface="Arial" charset="0"/>
                        </a:defRPr>
                      </a:lvl3pPr>
                      <a:lvl4pPr marL="1600200" indent="-228600">
                        <a:spcBef>
                          <a:spcPct val="20000"/>
                        </a:spcBef>
                        <a:buChar char="–"/>
                        <a:defRPr>
                          <a:solidFill>
                            <a:schemeClr val="tx1"/>
                          </a:solidFill>
                          <a:latin typeface="Arial" charset="0"/>
                          <a:ea typeface="MS PGothic" pitchFamily="34" charset="-128"/>
                          <a:cs typeface="Arial" charset="0"/>
                        </a:defRPr>
                      </a:lvl4pPr>
                      <a:lvl5pPr marL="2057400" indent="-228600">
                        <a:spcBef>
                          <a:spcPct val="20000"/>
                        </a:spcBef>
                        <a:buChar char="»"/>
                        <a:defRPr>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9pPr>
                    </a:lstStyle>
                    <a:p>
                      <a:pPr>
                        <a:spcBef>
                          <a:spcPct val="0"/>
                        </a:spcBef>
                        <a:buFontTx/>
                        <a:buNone/>
                      </a:pPr>
                      <a:endParaRPr lang="en-US" altLang="en-US">
                        <a:latin typeface="Times" charset="0"/>
                      </a:endParaRPr>
                    </a:p>
                  </p:txBody>
                </p:sp>
                <p:sp>
                  <p:nvSpPr>
                    <p:cNvPr id="86" name="Flowchart: Direct Access Storage 85"/>
                    <p:cNvSpPr/>
                    <p:nvPr/>
                  </p:nvSpPr>
                  <p:spPr bwMode="auto">
                    <a:xfrm>
                      <a:off x="2020380" y="1435593"/>
                      <a:ext cx="365901" cy="136711"/>
                    </a:xfrm>
                    <a:prstGeom prst="flowChartMagneticDrum">
                      <a:avLst/>
                    </a:prstGeom>
                    <a:solidFill>
                      <a:schemeClr val="accent3">
                        <a:lumMod val="75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ea typeface="ＭＳ Ｐゴシック" pitchFamily="34" charset="-128"/>
                      </a:endParaRPr>
                    </a:p>
                  </p:txBody>
                </p:sp>
                <p:sp>
                  <p:nvSpPr>
                    <p:cNvPr id="87" name="Isosceles Triangle 97"/>
                    <p:cNvSpPr>
                      <a:spLocks noChangeArrowheads="1"/>
                    </p:cNvSpPr>
                    <p:nvPr/>
                  </p:nvSpPr>
                  <p:spPr bwMode="auto">
                    <a:xfrm rot="10718556">
                      <a:off x="1778736" y="1433725"/>
                      <a:ext cx="137160" cy="182880"/>
                    </a:xfrm>
                    <a:prstGeom prst="triangle">
                      <a:avLst>
                        <a:gd name="adj" fmla="val 50000"/>
                      </a:avLst>
                    </a:prstGeom>
                    <a:solidFill>
                      <a:srgbClr val="33CC33"/>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Blip>
                          <a:blip r:embed="rId2"/>
                        </a:buBlip>
                        <a:defRPr>
                          <a:solidFill>
                            <a:schemeClr val="tx1"/>
                          </a:solidFill>
                          <a:latin typeface="Arial" charset="0"/>
                          <a:ea typeface="MS PGothic" pitchFamily="34" charset="-128"/>
                          <a:cs typeface="Arial" charset="0"/>
                        </a:defRPr>
                      </a:lvl1pPr>
                      <a:lvl2pPr marL="742950" indent="-285750">
                        <a:spcBef>
                          <a:spcPct val="20000"/>
                        </a:spcBef>
                        <a:buChar char="–"/>
                        <a:defRPr>
                          <a:solidFill>
                            <a:schemeClr val="tx1"/>
                          </a:solidFill>
                          <a:latin typeface="Arial" charset="0"/>
                          <a:ea typeface="MS PGothic" pitchFamily="34" charset="-128"/>
                          <a:cs typeface="Arial" charset="0"/>
                        </a:defRPr>
                      </a:lvl2pPr>
                      <a:lvl3pPr marL="1143000" indent="-228600">
                        <a:spcBef>
                          <a:spcPct val="20000"/>
                        </a:spcBef>
                        <a:buChar char="•"/>
                        <a:defRPr>
                          <a:solidFill>
                            <a:schemeClr val="tx1"/>
                          </a:solidFill>
                          <a:latin typeface="Arial" charset="0"/>
                          <a:ea typeface="MS PGothic" pitchFamily="34" charset="-128"/>
                          <a:cs typeface="Arial" charset="0"/>
                        </a:defRPr>
                      </a:lvl3pPr>
                      <a:lvl4pPr marL="1600200" indent="-228600">
                        <a:spcBef>
                          <a:spcPct val="20000"/>
                        </a:spcBef>
                        <a:buChar char="–"/>
                        <a:defRPr>
                          <a:solidFill>
                            <a:schemeClr val="tx1"/>
                          </a:solidFill>
                          <a:latin typeface="Arial" charset="0"/>
                          <a:ea typeface="MS PGothic" pitchFamily="34" charset="-128"/>
                          <a:cs typeface="Arial" charset="0"/>
                        </a:defRPr>
                      </a:lvl4pPr>
                      <a:lvl5pPr marL="2057400" indent="-228600">
                        <a:spcBef>
                          <a:spcPct val="20000"/>
                        </a:spcBef>
                        <a:buChar char="»"/>
                        <a:defRPr>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9pPr>
                    </a:lstStyle>
                    <a:p>
                      <a:pPr>
                        <a:spcBef>
                          <a:spcPct val="0"/>
                        </a:spcBef>
                        <a:buFontTx/>
                        <a:buNone/>
                      </a:pPr>
                      <a:endParaRPr lang="en-US" altLang="en-US">
                        <a:latin typeface="Times" charset="0"/>
                      </a:endParaRPr>
                    </a:p>
                  </p:txBody>
                </p:sp>
              </p:grpSp>
              <p:cxnSp>
                <p:nvCxnSpPr>
                  <p:cNvPr id="82" name="Straight Arrow Connector 92"/>
                  <p:cNvCxnSpPr>
                    <a:cxnSpLocks noChangeShapeType="1"/>
                  </p:cNvCxnSpPr>
                  <p:nvPr/>
                </p:nvCxnSpPr>
                <p:spPr bwMode="auto">
                  <a:xfrm rot="10800000" flipH="1" flipV="1">
                    <a:off x="2659845" y="4527747"/>
                    <a:ext cx="182880" cy="0"/>
                  </a:xfrm>
                  <a:prstGeom prst="straightConnector1">
                    <a:avLst/>
                  </a:prstGeom>
                  <a:noFill/>
                  <a:ln w="19050" algn="ctr">
                    <a:solidFill>
                      <a:srgbClr val="3333FF"/>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3" name="Straight Arrow Connector 93"/>
                  <p:cNvCxnSpPr>
                    <a:cxnSpLocks noChangeShapeType="1"/>
                  </p:cNvCxnSpPr>
                  <p:nvPr/>
                </p:nvCxnSpPr>
                <p:spPr bwMode="auto">
                  <a:xfrm rot="10800000" flipH="1" flipV="1">
                    <a:off x="1784931" y="4548916"/>
                    <a:ext cx="265176" cy="0"/>
                  </a:xfrm>
                  <a:prstGeom prst="straightConnector1">
                    <a:avLst/>
                  </a:prstGeom>
                  <a:noFill/>
                  <a:ln w="19050" algn="ctr">
                    <a:solidFill>
                      <a:srgbClr val="3333FF"/>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57" name="Group 83"/>
                <p:cNvGrpSpPr>
                  <a:grpSpLocks/>
                </p:cNvGrpSpPr>
                <p:nvPr/>
              </p:nvGrpSpPr>
              <p:grpSpPr bwMode="auto">
                <a:xfrm rot="1163040">
                  <a:off x="4420580" y="3524551"/>
                  <a:ext cx="1353143" cy="182667"/>
                  <a:chOff x="1539240" y="4445095"/>
                  <a:chExt cx="1392947" cy="183228"/>
                </a:xfrm>
              </p:grpSpPr>
              <p:grpSp>
                <p:nvGrpSpPr>
                  <p:cNvPr id="74" name="Group 84"/>
                  <p:cNvGrpSpPr>
                    <a:grpSpLocks/>
                  </p:cNvGrpSpPr>
                  <p:nvPr/>
                </p:nvGrpSpPr>
                <p:grpSpPr bwMode="auto">
                  <a:xfrm>
                    <a:off x="1539240" y="4445095"/>
                    <a:ext cx="1392947" cy="183228"/>
                    <a:chOff x="1788818" y="1407225"/>
                    <a:chExt cx="1392947" cy="183228"/>
                  </a:xfrm>
                </p:grpSpPr>
                <p:sp>
                  <p:nvSpPr>
                    <p:cNvPr id="77" name="Flowchart: Direct Access Storage 76"/>
                    <p:cNvSpPr/>
                    <p:nvPr/>
                  </p:nvSpPr>
                  <p:spPr bwMode="auto">
                    <a:xfrm>
                      <a:off x="2907339" y="1453741"/>
                      <a:ext cx="274426" cy="136712"/>
                    </a:xfrm>
                    <a:prstGeom prst="flowChartMagneticDrum">
                      <a:avLst/>
                    </a:prstGeom>
                    <a:solidFill>
                      <a:schemeClr val="accent3">
                        <a:lumMod val="75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ea typeface="ＭＳ Ｐゴシック" pitchFamily="34" charset="-128"/>
                      </a:endParaRPr>
                    </a:p>
                  </p:txBody>
                </p:sp>
                <p:sp>
                  <p:nvSpPr>
                    <p:cNvPr id="78" name="Isosceles Triangle 88"/>
                    <p:cNvSpPr>
                      <a:spLocks noChangeArrowheads="1"/>
                    </p:cNvSpPr>
                    <p:nvPr/>
                  </p:nvSpPr>
                  <p:spPr bwMode="auto">
                    <a:xfrm>
                      <a:off x="2522168" y="1407225"/>
                      <a:ext cx="274320" cy="182880"/>
                    </a:xfrm>
                    <a:prstGeom prst="triangle">
                      <a:avLst>
                        <a:gd name="adj" fmla="val 50000"/>
                      </a:avLst>
                    </a:prstGeom>
                    <a:solidFill>
                      <a:srgbClr val="33CC33"/>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Blip>
                          <a:blip r:embed="rId2"/>
                        </a:buBlip>
                        <a:defRPr>
                          <a:solidFill>
                            <a:schemeClr val="tx1"/>
                          </a:solidFill>
                          <a:latin typeface="Arial" charset="0"/>
                          <a:ea typeface="MS PGothic" pitchFamily="34" charset="-128"/>
                          <a:cs typeface="Arial" charset="0"/>
                        </a:defRPr>
                      </a:lvl1pPr>
                      <a:lvl2pPr marL="742950" indent="-285750">
                        <a:spcBef>
                          <a:spcPct val="20000"/>
                        </a:spcBef>
                        <a:buChar char="–"/>
                        <a:defRPr>
                          <a:solidFill>
                            <a:schemeClr val="tx1"/>
                          </a:solidFill>
                          <a:latin typeface="Arial" charset="0"/>
                          <a:ea typeface="MS PGothic" pitchFamily="34" charset="-128"/>
                          <a:cs typeface="Arial" charset="0"/>
                        </a:defRPr>
                      </a:lvl2pPr>
                      <a:lvl3pPr marL="1143000" indent="-228600">
                        <a:spcBef>
                          <a:spcPct val="20000"/>
                        </a:spcBef>
                        <a:buChar char="•"/>
                        <a:defRPr>
                          <a:solidFill>
                            <a:schemeClr val="tx1"/>
                          </a:solidFill>
                          <a:latin typeface="Arial" charset="0"/>
                          <a:ea typeface="MS PGothic" pitchFamily="34" charset="-128"/>
                          <a:cs typeface="Arial" charset="0"/>
                        </a:defRPr>
                      </a:lvl3pPr>
                      <a:lvl4pPr marL="1600200" indent="-228600">
                        <a:spcBef>
                          <a:spcPct val="20000"/>
                        </a:spcBef>
                        <a:buChar char="–"/>
                        <a:defRPr>
                          <a:solidFill>
                            <a:schemeClr val="tx1"/>
                          </a:solidFill>
                          <a:latin typeface="Arial" charset="0"/>
                          <a:ea typeface="MS PGothic" pitchFamily="34" charset="-128"/>
                          <a:cs typeface="Arial" charset="0"/>
                        </a:defRPr>
                      </a:lvl4pPr>
                      <a:lvl5pPr marL="2057400" indent="-228600">
                        <a:spcBef>
                          <a:spcPct val="20000"/>
                        </a:spcBef>
                        <a:buChar char="»"/>
                        <a:defRPr>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9pPr>
                    </a:lstStyle>
                    <a:p>
                      <a:pPr>
                        <a:spcBef>
                          <a:spcPct val="0"/>
                        </a:spcBef>
                        <a:buFontTx/>
                        <a:buNone/>
                      </a:pPr>
                      <a:endParaRPr lang="en-US" altLang="en-US">
                        <a:latin typeface="Times" charset="0"/>
                      </a:endParaRPr>
                    </a:p>
                  </p:txBody>
                </p:sp>
                <p:sp>
                  <p:nvSpPr>
                    <p:cNvPr id="79" name="Flowchart: Direct Access Storage 78"/>
                    <p:cNvSpPr/>
                    <p:nvPr/>
                  </p:nvSpPr>
                  <p:spPr bwMode="auto">
                    <a:xfrm>
                      <a:off x="2027551" y="1440978"/>
                      <a:ext cx="372554" cy="135064"/>
                    </a:xfrm>
                    <a:prstGeom prst="flowChartMagneticDrum">
                      <a:avLst/>
                    </a:prstGeom>
                    <a:solidFill>
                      <a:schemeClr val="accent3">
                        <a:lumMod val="75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ea typeface="ＭＳ Ｐゴシック" pitchFamily="34" charset="-128"/>
                      </a:endParaRPr>
                    </a:p>
                  </p:txBody>
                </p:sp>
                <p:sp>
                  <p:nvSpPr>
                    <p:cNvPr id="80" name="Isosceles Triangle 90"/>
                    <p:cNvSpPr>
                      <a:spLocks noChangeArrowheads="1"/>
                    </p:cNvSpPr>
                    <p:nvPr/>
                  </p:nvSpPr>
                  <p:spPr bwMode="auto">
                    <a:xfrm>
                      <a:off x="1788818" y="1407225"/>
                      <a:ext cx="137160" cy="182880"/>
                    </a:xfrm>
                    <a:prstGeom prst="triangle">
                      <a:avLst>
                        <a:gd name="adj" fmla="val 50000"/>
                      </a:avLst>
                    </a:prstGeom>
                    <a:solidFill>
                      <a:srgbClr val="33CC33"/>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Blip>
                          <a:blip r:embed="rId2"/>
                        </a:buBlip>
                        <a:defRPr>
                          <a:solidFill>
                            <a:schemeClr val="tx1"/>
                          </a:solidFill>
                          <a:latin typeface="Arial" charset="0"/>
                          <a:ea typeface="MS PGothic" pitchFamily="34" charset="-128"/>
                          <a:cs typeface="Arial" charset="0"/>
                        </a:defRPr>
                      </a:lvl1pPr>
                      <a:lvl2pPr marL="742950" indent="-285750">
                        <a:spcBef>
                          <a:spcPct val="20000"/>
                        </a:spcBef>
                        <a:buChar char="–"/>
                        <a:defRPr>
                          <a:solidFill>
                            <a:schemeClr val="tx1"/>
                          </a:solidFill>
                          <a:latin typeface="Arial" charset="0"/>
                          <a:ea typeface="MS PGothic" pitchFamily="34" charset="-128"/>
                          <a:cs typeface="Arial" charset="0"/>
                        </a:defRPr>
                      </a:lvl2pPr>
                      <a:lvl3pPr marL="1143000" indent="-228600">
                        <a:spcBef>
                          <a:spcPct val="20000"/>
                        </a:spcBef>
                        <a:buChar char="•"/>
                        <a:defRPr>
                          <a:solidFill>
                            <a:schemeClr val="tx1"/>
                          </a:solidFill>
                          <a:latin typeface="Arial" charset="0"/>
                          <a:ea typeface="MS PGothic" pitchFamily="34" charset="-128"/>
                          <a:cs typeface="Arial" charset="0"/>
                        </a:defRPr>
                      </a:lvl3pPr>
                      <a:lvl4pPr marL="1600200" indent="-228600">
                        <a:spcBef>
                          <a:spcPct val="20000"/>
                        </a:spcBef>
                        <a:buChar char="–"/>
                        <a:defRPr>
                          <a:solidFill>
                            <a:schemeClr val="tx1"/>
                          </a:solidFill>
                          <a:latin typeface="Arial" charset="0"/>
                          <a:ea typeface="MS PGothic" pitchFamily="34" charset="-128"/>
                          <a:cs typeface="Arial" charset="0"/>
                        </a:defRPr>
                      </a:lvl4pPr>
                      <a:lvl5pPr marL="2057400" indent="-228600">
                        <a:spcBef>
                          <a:spcPct val="20000"/>
                        </a:spcBef>
                        <a:buChar char="»"/>
                        <a:defRPr>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9pPr>
                    </a:lstStyle>
                    <a:p>
                      <a:pPr>
                        <a:spcBef>
                          <a:spcPct val="0"/>
                        </a:spcBef>
                        <a:buFontTx/>
                        <a:buNone/>
                      </a:pPr>
                      <a:endParaRPr lang="en-US" altLang="en-US">
                        <a:latin typeface="Times" charset="0"/>
                      </a:endParaRPr>
                    </a:p>
                  </p:txBody>
                </p:sp>
              </p:grpSp>
              <p:cxnSp>
                <p:nvCxnSpPr>
                  <p:cNvPr id="75" name="Straight Arrow Connector 85"/>
                  <p:cNvCxnSpPr>
                    <a:cxnSpLocks noChangeShapeType="1"/>
                  </p:cNvCxnSpPr>
                  <p:nvPr/>
                </p:nvCxnSpPr>
                <p:spPr bwMode="auto">
                  <a:xfrm rot="10800000" flipH="1" flipV="1">
                    <a:off x="2665119" y="4556639"/>
                    <a:ext cx="182880" cy="0"/>
                  </a:xfrm>
                  <a:prstGeom prst="straightConnector1">
                    <a:avLst/>
                  </a:prstGeom>
                  <a:noFill/>
                  <a:ln w="19050" algn="ctr">
                    <a:solidFill>
                      <a:srgbClr val="3333FF"/>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6" name="Straight Arrow Connector 86"/>
                  <p:cNvCxnSpPr>
                    <a:cxnSpLocks noChangeShapeType="1"/>
                  </p:cNvCxnSpPr>
                  <p:nvPr/>
                </p:nvCxnSpPr>
                <p:spPr bwMode="auto">
                  <a:xfrm rot="10800000" flipH="1" flipV="1">
                    <a:off x="1784931" y="4548916"/>
                    <a:ext cx="265176" cy="0"/>
                  </a:xfrm>
                  <a:prstGeom prst="straightConnector1">
                    <a:avLst/>
                  </a:prstGeom>
                  <a:noFill/>
                  <a:ln w="19050" algn="ctr">
                    <a:solidFill>
                      <a:srgbClr val="3333FF"/>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58" name="Oval 16"/>
                <p:cNvSpPr>
                  <a:spLocks noChangeArrowheads="1"/>
                </p:cNvSpPr>
                <p:nvPr/>
              </p:nvSpPr>
              <p:spPr bwMode="auto">
                <a:xfrm>
                  <a:off x="2734943" y="3275816"/>
                  <a:ext cx="139600" cy="141920"/>
                </a:xfrm>
                <a:prstGeom prst="ellipse">
                  <a:avLst/>
                </a:prstGeom>
                <a:solidFill>
                  <a:srgbClr val="FF0000"/>
                </a:solidFill>
                <a:ln w="9525" algn="ctr">
                  <a:solidFill>
                    <a:srgbClr val="FF0000"/>
                  </a:solidFill>
                  <a:round/>
                  <a:headEnd/>
                  <a:tailEnd/>
                </a:ln>
              </p:spPr>
              <p:txBody>
                <a:bodyPr/>
                <a:lstStyle>
                  <a:lvl1pPr>
                    <a:spcBef>
                      <a:spcPct val="20000"/>
                    </a:spcBef>
                    <a:buBlip>
                      <a:blip r:embed="rId2"/>
                    </a:buBlip>
                    <a:defRPr>
                      <a:solidFill>
                        <a:schemeClr val="tx1"/>
                      </a:solidFill>
                      <a:latin typeface="Arial" charset="0"/>
                      <a:ea typeface="MS PGothic" pitchFamily="34" charset="-128"/>
                      <a:cs typeface="Arial" charset="0"/>
                    </a:defRPr>
                  </a:lvl1pPr>
                  <a:lvl2pPr marL="742950" indent="-285750">
                    <a:spcBef>
                      <a:spcPct val="20000"/>
                    </a:spcBef>
                    <a:buChar char="–"/>
                    <a:defRPr>
                      <a:solidFill>
                        <a:schemeClr val="tx1"/>
                      </a:solidFill>
                      <a:latin typeface="Arial" charset="0"/>
                      <a:ea typeface="MS PGothic" pitchFamily="34" charset="-128"/>
                      <a:cs typeface="Arial" charset="0"/>
                    </a:defRPr>
                  </a:lvl2pPr>
                  <a:lvl3pPr marL="1143000" indent="-228600">
                    <a:spcBef>
                      <a:spcPct val="20000"/>
                    </a:spcBef>
                    <a:buChar char="•"/>
                    <a:defRPr>
                      <a:solidFill>
                        <a:schemeClr val="tx1"/>
                      </a:solidFill>
                      <a:latin typeface="Arial" charset="0"/>
                      <a:ea typeface="MS PGothic" pitchFamily="34" charset="-128"/>
                      <a:cs typeface="Arial" charset="0"/>
                    </a:defRPr>
                  </a:lvl3pPr>
                  <a:lvl4pPr marL="1600200" indent="-228600">
                    <a:spcBef>
                      <a:spcPct val="20000"/>
                    </a:spcBef>
                    <a:buChar char="–"/>
                    <a:defRPr>
                      <a:solidFill>
                        <a:schemeClr val="tx1"/>
                      </a:solidFill>
                      <a:latin typeface="Arial" charset="0"/>
                      <a:ea typeface="MS PGothic" pitchFamily="34" charset="-128"/>
                      <a:cs typeface="Arial" charset="0"/>
                    </a:defRPr>
                  </a:lvl4pPr>
                  <a:lvl5pPr marL="2057400" indent="-228600">
                    <a:spcBef>
                      <a:spcPct val="20000"/>
                    </a:spcBef>
                    <a:buChar char="»"/>
                    <a:defRPr>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9pPr>
                </a:lstStyle>
                <a:p>
                  <a:pPr eaLnBrk="1" hangingPunct="1">
                    <a:spcBef>
                      <a:spcPct val="0"/>
                    </a:spcBef>
                    <a:buFontTx/>
                    <a:buNone/>
                  </a:pPr>
                  <a:endParaRPr lang="en-US" altLang="en-US">
                    <a:latin typeface="Times" charset="0"/>
                  </a:endParaRPr>
                </a:p>
              </p:txBody>
            </p:sp>
            <p:sp>
              <p:nvSpPr>
                <p:cNvPr id="59" name="Oval 16"/>
                <p:cNvSpPr>
                  <a:spLocks noChangeArrowheads="1"/>
                </p:cNvSpPr>
                <p:nvPr/>
              </p:nvSpPr>
              <p:spPr bwMode="auto">
                <a:xfrm>
                  <a:off x="4189771" y="3254497"/>
                  <a:ext cx="139600" cy="141920"/>
                </a:xfrm>
                <a:prstGeom prst="ellipse">
                  <a:avLst/>
                </a:prstGeom>
                <a:solidFill>
                  <a:srgbClr val="FF0000"/>
                </a:solidFill>
                <a:ln w="9525" algn="ctr">
                  <a:noFill/>
                  <a:round/>
                  <a:headEnd/>
                  <a:tailEnd/>
                </a:ln>
              </p:spPr>
              <p:txBody>
                <a:bodyPr/>
                <a:lstStyle>
                  <a:lvl1pPr>
                    <a:spcBef>
                      <a:spcPct val="20000"/>
                    </a:spcBef>
                    <a:buBlip>
                      <a:blip r:embed="rId2"/>
                    </a:buBlip>
                    <a:defRPr>
                      <a:solidFill>
                        <a:schemeClr val="tx1"/>
                      </a:solidFill>
                      <a:latin typeface="Arial" charset="0"/>
                      <a:ea typeface="MS PGothic" pitchFamily="34" charset="-128"/>
                      <a:cs typeface="Arial" charset="0"/>
                    </a:defRPr>
                  </a:lvl1pPr>
                  <a:lvl2pPr marL="742950" indent="-285750">
                    <a:spcBef>
                      <a:spcPct val="20000"/>
                    </a:spcBef>
                    <a:buChar char="–"/>
                    <a:defRPr>
                      <a:solidFill>
                        <a:schemeClr val="tx1"/>
                      </a:solidFill>
                      <a:latin typeface="Arial" charset="0"/>
                      <a:ea typeface="MS PGothic" pitchFamily="34" charset="-128"/>
                      <a:cs typeface="Arial" charset="0"/>
                    </a:defRPr>
                  </a:lvl2pPr>
                  <a:lvl3pPr marL="1143000" indent="-228600">
                    <a:spcBef>
                      <a:spcPct val="20000"/>
                    </a:spcBef>
                    <a:buChar char="•"/>
                    <a:defRPr>
                      <a:solidFill>
                        <a:schemeClr val="tx1"/>
                      </a:solidFill>
                      <a:latin typeface="Arial" charset="0"/>
                      <a:ea typeface="MS PGothic" pitchFamily="34" charset="-128"/>
                      <a:cs typeface="Arial" charset="0"/>
                    </a:defRPr>
                  </a:lvl3pPr>
                  <a:lvl4pPr marL="1600200" indent="-228600">
                    <a:spcBef>
                      <a:spcPct val="20000"/>
                    </a:spcBef>
                    <a:buChar char="–"/>
                    <a:defRPr>
                      <a:solidFill>
                        <a:schemeClr val="tx1"/>
                      </a:solidFill>
                      <a:latin typeface="Arial" charset="0"/>
                      <a:ea typeface="MS PGothic" pitchFamily="34" charset="-128"/>
                      <a:cs typeface="Arial" charset="0"/>
                    </a:defRPr>
                  </a:lvl4pPr>
                  <a:lvl5pPr marL="2057400" indent="-228600">
                    <a:spcBef>
                      <a:spcPct val="20000"/>
                    </a:spcBef>
                    <a:buChar char="»"/>
                    <a:defRPr>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9pPr>
                </a:lstStyle>
                <a:p>
                  <a:pPr eaLnBrk="1" hangingPunct="1">
                    <a:spcBef>
                      <a:spcPct val="0"/>
                    </a:spcBef>
                    <a:buFontTx/>
                    <a:buNone/>
                  </a:pPr>
                  <a:endParaRPr lang="en-US" altLang="en-US">
                    <a:latin typeface="Times" charset="0"/>
                  </a:endParaRPr>
                </a:p>
              </p:txBody>
            </p:sp>
            <p:cxnSp>
              <p:nvCxnSpPr>
                <p:cNvPr id="60" name="Straight Arrow Connector 22"/>
                <p:cNvCxnSpPr>
                  <a:cxnSpLocks noChangeShapeType="1"/>
                </p:cNvCxnSpPr>
                <p:nvPr/>
              </p:nvCxnSpPr>
              <p:spPr bwMode="auto">
                <a:xfrm flipV="1">
                  <a:off x="3414783" y="2629768"/>
                  <a:ext cx="581445" cy="256243"/>
                </a:xfrm>
                <a:prstGeom prst="straightConnector1">
                  <a:avLst/>
                </a:prstGeom>
                <a:noFill/>
                <a:ln w="19050" algn="ctr">
                  <a:solidFill>
                    <a:srgbClr val="990099"/>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 name="Straight Arrow Connector 22"/>
                <p:cNvCxnSpPr>
                  <a:cxnSpLocks noChangeShapeType="1"/>
                </p:cNvCxnSpPr>
                <p:nvPr/>
              </p:nvCxnSpPr>
              <p:spPr bwMode="auto">
                <a:xfrm rot="10800000" flipV="1">
                  <a:off x="3414783" y="2738179"/>
                  <a:ext cx="581445" cy="256243"/>
                </a:xfrm>
                <a:prstGeom prst="straightConnector1">
                  <a:avLst/>
                </a:prstGeom>
                <a:noFill/>
                <a:ln w="19050" algn="ctr">
                  <a:solidFill>
                    <a:srgbClr val="990099"/>
                  </a:solidFill>
                  <a:prstDash val="sysDash"/>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2" name="TextBox 77"/>
                <p:cNvSpPr txBox="1">
                  <a:spLocks noChangeArrowheads="1"/>
                </p:cNvSpPr>
                <p:nvPr/>
              </p:nvSpPr>
              <p:spPr bwMode="auto">
                <a:xfrm>
                  <a:off x="3215418" y="3624983"/>
                  <a:ext cx="775557" cy="27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Blip>
                      <a:blip r:embed="rId2"/>
                    </a:buBlip>
                    <a:defRPr>
                      <a:solidFill>
                        <a:schemeClr val="tx1"/>
                      </a:solidFill>
                      <a:latin typeface="Arial" charset="0"/>
                      <a:ea typeface="MS PGothic" pitchFamily="34" charset="-128"/>
                      <a:cs typeface="Arial" charset="0"/>
                    </a:defRPr>
                  </a:lvl1pPr>
                  <a:lvl2pPr marL="742950" indent="-285750">
                    <a:spcBef>
                      <a:spcPct val="20000"/>
                    </a:spcBef>
                    <a:buChar char="–"/>
                    <a:defRPr>
                      <a:solidFill>
                        <a:schemeClr val="tx1"/>
                      </a:solidFill>
                      <a:latin typeface="Arial" charset="0"/>
                      <a:ea typeface="MS PGothic" pitchFamily="34" charset="-128"/>
                      <a:cs typeface="Arial" charset="0"/>
                    </a:defRPr>
                  </a:lvl2pPr>
                  <a:lvl3pPr marL="1143000" indent="-228600">
                    <a:spcBef>
                      <a:spcPct val="20000"/>
                    </a:spcBef>
                    <a:buChar char="•"/>
                    <a:defRPr>
                      <a:solidFill>
                        <a:schemeClr val="tx1"/>
                      </a:solidFill>
                      <a:latin typeface="Arial" charset="0"/>
                      <a:ea typeface="MS PGothic" pitchFamily="34" charset="-128"/>
                      <a:cs typeface="Arial" charset="0"/>
                    </a:defRPr>
                  </a:lvl3pPr>
                  <a:lvl4pPr marL="1600200" indent="-228600">
                    <a:spcBef>
                      <a:spcPct val="20000"/>
                    </a:spcBef>
                    <a:buChar char="–"/>
                    <a:defRPr>
                      <a:solidFill>
                        <a:schemeClr val="tx1"/>
                      </a:solidFill>
                      <a:latin typeface="Arial" charset="0"/>
                      <a:ea typeface="MS PGothic" pitchFamily="34" charset="-128"/>
                      <a:cs typeface="Arial" charset="0"/>
                    </a:defRPr>
                  </a:lvl4pPr>
                  <a:lvl5pPr marL="2057400" indent="-228600">
                    <a:spcBef>
                      <a:spcPct val="20000"/>
                    </a:spcBef>
                    <a:buChar char="»"/>
                    <a:defRPr>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9pPr>
                </a:lstStyle>
                <a:p>
                  <a:pPr algn="ctr" eaLnBrk="1" hangingPunct="1">
                    <a:spcBef>
                      <a:spcPct val="0"/>
                    </a:spcBef>
                    <a:buFontTx/>
                    <a:buNone/>
                  </a:pPr>
                  <a:r>
                    <a:rPr lang="en-US" altLang="en-US" sz="1100" b="1" dirty="0">
                      <a:latin typeface="Times" charset="0"/>
                    </a:rPr>
                    <a:t>IP</a:t>
                  </a:r>
                </a:p>
              </p:txBody>
            </p:sp>
            <p:sp>
              <p:nvSpPr>
                <p:cNvPr id="63" name="TextBox 77"/>
                <p:cNvSpPr txBox="1">
                  <a:spLocks noChangeArrowheads="1"/>
                </p:cNvSpPr>
                <p:nvPr/>
              </p:nvSpPr>
              <p:spPr bwMode="auto">
                <a:xfrm rot="1344028">
                  <a:off x="1047216" y="2542602"/>
                  <a:ext cx="142074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Blip>
                      <a:blip r:embed="rId2"/>
                    </a:buBlip>
                    <a:defRPr>
                      <a:solidFill>
                        <a:schemeClr val="tx1"/>
                      </a:solidFill>
                      <a:latin typeface="Arial" charset="0"/>
                      <a:ea typeface="MS PGothic" pitchFamily="34" charset="-128"/>
                      <a:cs typeface="Arial" charset="0"/>
                    </a:defRPr>
                  </a:lvl1pPr>
                  <a:lvl2pPr marL="742950" indent="-285750">
                    <a:spcBef>
                      <a:spcPct val="20000"/>
                    </a:spcBef>
                    <a:buChar char="–"/>
                    <a:defRPr>
                      <a:solidFill>
                        <a:schemeClr val="tx1"/>
                      </a:solidFill>
                      <a:latin typeface="Arial" charset="0"/>
                      <a:ea typeface="MS PGothic" pitchFamily="34" charset="-128"/>
                      <a:cs typeface="Arial" charset="0"/>
                    </a:defRPr>
                  </a:lvl2pPr>
                  <a:lvl3pPr marL="1143000" indent="-228600">
                    <a:spcBef>
                      <a:spcPct val="20000"/>
                    </a:spcBef>
                    <a:buChar char="•"/>
                    <a:defRPr>
                      <a:solidFill>
                        <a:schemeClr val="tx1"/>
                      </a:solidFill>
                      <a:latin typeface="Arial" charset="0"/>
                      <a:ea typeface="MS PGothic" pitchFamily="34" charset="-128"/>
                      <a:cs typeface="Arial" charset="0"/>
                    </a:defRPr>
                  </a:lvl3pPr>
                  <a:lvl4pPr marL="1600200" indent="-228600">
                    <a:spcBef>
                      <a:spcPct val="20000"/>
                    </a:spcBef>
                    <a:buChar char="–"/>
                    <a:defRPr>
                      <a:solidFill>
                        <a:schemeClr val="tx1"/>
                      </a:solidFill>
                      <a:latin typeface="Arial" charset="0"/>
                      <a:ea typeface="MS PGothic" pitchFamily="34" charset="-128"/>
                      <a:cs typeface="Arial" charset="0"/>
                    </a:defRPr>
                  </a:lvl4pPr>
                  <a:lvl5pPr marL="2057400" indent="-228600">
                    <a:spcBef>
                      <a:spcPct val="20000"/>
                    </a:spcBef>
                    <a:buChar char="»"/>
                    <a:defRPr>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9pPr>
                </a:lstStyle>
                <a:p>
                  <a:pPr algn="ctr" eaLnBrk="1" hangingPunct="1">
                    <a:spcBef>
                      <a:spcPct val="0"/>
                    </a:spcBef>
                    <a:buFontTx/>
                    <a:buNone/>
                  </a:pPr>
                  <a:r>
                    <a:rPr lang="en-US" altLang="en-US" sz="1000" b="1" dirty="0">
                      <a:solidFill>
                        <a:srgbClr val="FF0000"/>
                      </a:solidFill>
                      <a:latin typeface="Arial" panose="020B0604020202020204" pitchFamily="34" charset="0"/>
                      <a:cs typeface="Arial" panose="020B0604020202020204" pitchFamily="34" charset="0"/>
                    </a:rPr>
                    <a:t>Spin Rotator</a:t>
                  </a:r>
                </a:p>
              </p:txBody>
            </p:sp>
            <p:sp>
              <p:nvSpPr>
                <p:cNvPr id="64" name="TextBox 144"/>
                <p:cNvSpPr txBox="1">
                  <a:spLocks noChangeArrowheads="1"/>
                </p:cNvSpPr>
                <p:nvPr/>
              </p:nvSpPr>
              <p:spPr bwMode="auto">
                <a:xfrm flipH="1">
                  <a:off x="5075597" y="2726394"/>
                  <a:ext cx="1553801" cy="279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Blip>
                      <a:blip r:embed="rId2"/>
                    </a:buBlip>
                    <a:defRPr>
                      <a:solidFill>
                        <a:schemeClr val="tx1"/>
                      </a:solidFill>
                      <a:latin typeface="Arial" charset="0"/>
                      <a:ea typeface="MS PGothic" pitchFamily="34" charset="-128"/>
                      <a:cs typeface="Arial" charset="0"/>
                    </a:defRPr>
                  </a:lvl1pPr>
                  <a:lvl2pPr marL="742950" indent="-285750">
                    <a:spcBef>
                      <a:spcPct val="20000"/>
                    </a:spcBef>
                    <a:buChar char="–"/>
                    <a:defRPr>
                      <a:solidFill>
                        <a:schemeClr val="tx1"/>
                      </a:solidFill>
                      <a:latin typeface="Arial" charset="0"/>
                      <a:ea typeface="MS PGothic" pitchFamily="34" charset="-128"/>
                      <a:cs typeface="Arial" charset="0"/>
                    </a:defRPr>
                  </a:lvl2pPr>
                  <a:lvl3pPr marL="1143000" indent="-228600">
                    <a:spcBef>
                      <a:spcPct val="20000"/>
                    </a:spcBef>
                    <a:buChar char="•"/>
                    <a:defRPr>
                      <a:solidFill>
                        <a:schemeClr val="tx1"/>
                      </a:solidFill>
                      <a:latin typeface="Arial" charset="0"/>
                      <a:ea typeface="MS PGothic" pitchFamily="34" charset="-128"/>
                      <a:cs typeface="Arial" charset="0"/>
                    </a:defRPr>
                  </a:lvl3pPr>
                  <a:lvl4pPr marL="1600200" indent="-228600">
                    <a:spcBef>
                      <a:spcPct val="20000"/>
                    </a:spcBef>
                    <a:buChar char="–"/>
                    <a:defRPr>
                      <a:solidFill>
                        <a:schemeClr val="tx1"/>
                      </a:solidFill>
                      <a:latin typeface="Arial" charset="0"/>
                      <a:ea typeface="MS PGothic" pitchFamily="34" charset="-128"/>
                      <a:cs typeface="Arial" charset="0"/>
                    </a:defRPr>
                  </a:lvl4pPr>
                  <a:lvl5pPr marL="2057400" indent="-228600">
                    <a:spcBef>
                      <a:spcPct val="20000"/>
                    </a:spcBef>
                    <a:buChar char="»"/>
                    <a:defRPr>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9pPr>
                </a:lstStyle>
                <a:p>
                  <a:pPr>
                    <a:spcBef>
                      <a:spcPct val="0"/>
                    </a:spcBef>
                    <a:buFontTx/>
                    <a:buNone/>
                  </a:pPr>
                  <a:r>
                    <a:rPr lang="en-US" altLang="en-US" sz="900" b="1" dirty="0"/>
                    <a:t>Magnetic field</a:t>
                  </a:r>
                </a:p>
              </p:txBody>
            </p:sp>
            <p:cxnSp>
              <p:nvCxnSpPr>
                <p:cNvPr id="65" name="Straight Arrow Connector 4"/>
                <p:cNvCxnSpPr>
                  <a:cxnSpLocks noChangeShapeType="1"/>
                </p:cNvCxnSpPr>
                <p:nvPr/>
              </p:nvCxnSpPr>
              <p:spPr bwMode="auto">
                <a:xfrm flipV="1">
                  <a:off x="519868" y="2823009"/>
                  <a:ext cx="0" cy="403908"/>
                </a:xfrm>
                <a:prstGeom prst="straightConnector1">
                  <a:avLst/>
                </a:prstGeom>
                <a:noFill/>
                <a:ln w="25400" algn="ctr">
                  <a:solidFill>
                    <a:srgbClr val="009900"/>
                  </a:solidFill>
                  <a:round/>
                  <a:headEnd/>
                  <a:tailEnd type="triangle" w="lg" len="lg"/>
                </a:ln>
                <a:effectLst/>
                <a:scene3d>
                  <a:camera prst="orthographicFront">
                    <a:rot lat="0" lon="0" rev="10800000"/>
                  </a:camera>
                  <a:lightRig rig="threePt" dir="t"/>
                </a:scene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6" name="TextBox 144"/>
                <p:cNvSpPr txBox="1">
                  <a:spLocks noChangeArrowheads="1"/>
                </p:cNvSpPr>
                <p:nvPr/>
              </p:nvSpPr>
              <p:spPr bwMode="auto">
                <a:xfrm flipH="1">
                  <a:off x="5100745" y="3116716"/>
                  <a:ext cx="1381015" cy="279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Blip>
                      <a:blip r:embed="rId2"/>
                    </a:buBlip>
                    <a:defRPr>
                      <a:solidFill>
                        <a:schemeClr val="tx1"/>
                      </a:solidFill>
                      <a:latin typeface="Arial" charset="0"/>
                      <a:ea typeface="MS PGothic" pitchFamily="34" charset="-128"/>
                      <a:cs typeface="Arial" charset="0"/>
                    </a:defRPr>
                  </a:lvl1pPr>
                  <a:lvl2pPr marL="742950" indent="-285750">
                    <a:spcBef>
                      <a:spcPct val="20000"/>
                    </a:spcBef>
                    <a:buChar char="–"/>
                    <a:defRPr>
                      <a:solidFill>
                        <a:schemeClr val="tx1"/>
                      </a:solidFill>
                      <a:latin typeface="Arial" charset="0"/>
                      <a:ea typeface="MS PGothic" pitchFamily="34" charset="-128"/>
                      <a:cs typeface="Arial" charset="0"/>
                    </a:defRPr>
                  </a:lvl2pPr>
                  <a:lvl3pPr marL="1143000" indent="-228600">
                    <a:spcBef>
                      <a:spcPct val="20000"/>
                    </a:spcBef>
                    <a:buChar char="•"/>
                    <a:defRPr>
                      <a:solidFill>
                        <a:schemeClr val="tx1"/>
                      </a:solidFill>
                      <a:latin typeface="Arial" charset="0"/>
                      <a:ea typeface="MS PGothic" pitchFamily="34" charset="-128"/>
                      <a:cs typeface="Arial" charset="0"/>
                    </a:defRPr>
                  </a:lvl3pPr>
                  <a:lvl4pPr marL="1600200" indent="-228600">
                    <a:spcBef>
                      <a:spcPct val="20000"/>
                    </a:spcBef>
                    <a:buChar char="–"/>
                    <a:defRPr>
                      <a:solidFill>
                        <a:schemeClr val="tx1"/>
                      </a:solidFill>
                      <a:latin typeface="Arial" charset="0"/>
                      <a:ea typeface="MS PGothic" pitchFamily="34" charset="-128"/>
                      <a:cs typeface="Arial" charset="0"/>
                    </a:defRPr>
                  </a:lvl4pPr>
                  <a:lvl5pPr marL="2057400" indent="-228600">
                    <a:spcBef>
                      <a:spcPct val="20000"/>
                    </a:spcBef>
                    <a:buChar char="»"/>
                    <a:defRPr>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9pPr>
                </a:lstStyle>
                <a:p>
                  <a:pPr>
                    <a:spcBef>
                      <a:spcPct val="0"/>
                    </a:spcBef>
                    <a:buFontTx/>
                    <a:buNone/>
                  </a:pPr>
                  <a:r>
                    <a:rPr lang="en-US" altLang="en-US" sz="900" b="1" dirty="0"/>
                    <a:t>Polarization</a:t>
                  </a:r>
                </a:p>
              </p:txBody>
            </p:sp>
            <p:cxnSp>
              <p:nvCxnSpPr>
                <p:cNvPr id="67" name="Straight Arrow Connector 16"/>
                <p:cNvCxnSpPr>
                  <a:cxnSpLocks noChangeShapeType="1"/>
                </p:cNvCxnSpPr>
                <p:nvPr/>
              </p:nvCxnSpPr>
              <p:spPr bwMode="auto">
                <a:xfrm flipV="1">
                  <a:off x="6535370" y="3078496"/>
                  <a:ext cx="0" cy="415448"/>
                </a:xfrm>
                <a:prstGeom prst="straightConnector1">
                  <a:avLst/>
                </a:prstGeom>
                <a:noFill/>
                <a:ln w="25400" algn="ctr">
                  <a:solidFill>
                    <a:srgbClr val="990099"/>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8" name="Straight Arrow Connector 18"/>
                <p:cNvCxnSpPr>
                  <a:cxnSpLocks noChangeShapeType="1"/>
                </p:cNvCxnSpPr>
                <p:nvPr/>
              </p:nvCxnSpPr>
              <p:spPr bwMode="auto">
                <a:xfrm>
                  <a:off x="6676584" y="3086277"/>
                  <a:ext cx="0" cy="415101"/>
                </a:xfrm>
                <a:prstGeom prst="straightConnector1">
                  <a:avLst/>
                </a:prstGeom>
                <a:noFill/>
                <a:ln w="25400" algn="ctr">
                  <a:solidFill>
                    <a:srgbClr val="990099"/>
                  </a:solidFill>
                  <a:prstDash val="sysDot"/>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9" name="Straight Arrow Connector 68"/>
                <p:cNvCxnSpPr>
                  <a:endCxn id="58" idx="5"/>
                </p:cNvCxnSpPr>
                <p:nvPr/>
              </p:nvCxnSpPr>
              <p:spPr bwMode="auto">
                <a:xfrm flipH="1" flipV="1">
                  <a:off x="2854100" y="3396958"/>
                  <a:ext cx="589258" cy="261263"/>
                </a:xfrm>
                <a:prstGeom prst="straightConnector1">
                  <a:avLst/>
                </a:prstGeom>
                <a:solidFill>
                  <a:schemeClr val="accent1"/>
                </a:solidFill>
                <a:ln w="9525" cap="flat" cmpd="sng" algn="ctr">
                  <a:solidFill>
                    <a:schemeClr val="tx1"/>
                  </a:solidFill>
                  <a:prstDash val="solid"/>
                  <a:round/>
                  <a:headEnd type="none"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0" name="Straight Arrow Connector 69"/>
                <p:cNvCxnSpPr>
                  <a:endCxn id="59" idx="3"/>
                </p:cNvCxnSpPr>
                <p:nvPr/>
              </p:nvCxnSpPr>
              <p:spPr bwMode="auto">
                <a:xfrm flipV="1">
                  <a:off x="3675063" y="3375633"/>
                  <a:ext cx="535152" cy="286675"/>
                </a:xfrm>
                <a:prstGeom prst="straightConnector1">
                  <a:avLst/>
                </a:prstGeom>
                <a:solidFill>
                  <a:schemeClr val="accent1"/>
                </a:solidFill>
                <a:ln w="9525" cap="flat" cmpd="sng" algn="ctr">
                  <a:solidFill>
                    <a:schemeClr val="tx1"/>
                  </a:solidFill>
                  <a:prstDash val="solid"/>
                  <a:round/>
                  <a:headEnd type="none"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 name="Straight Arrow Connector 14"/>
                <p:cNvCxnSpPr>
                  <a:cxnSpLocks noChangeShapeType="1"/>
                </p:cNvCxnSpPr>
                <p:nvPr/>
              </p:nvCxnSpPr>
              <p:spPr bwMode="auto">
                <a:xfrm>
                  <a:off x="6590931" y="2457181"/>
                  <a:ext cx="0" cy="415101"/>
                </a:xfrm>
                <a:prstGeom prst="straightConnector1">
                  <a:avLst/>
                </a:prstGeom>
                <a:noFill/>
                <a:ln w="25400" algn="ctr">
                  <a:solidFill>
                    <a:srgbClr val="009900"/>
                  </a:solidFill>
                  <a:round/>
                  <a:headEnd/>
                  <a:tailEnd type="triangle" w="lg" len="lg"/>
                </a:ln>
                <a:effectLst/>
                <a:scene3d>
                  <a:camera prst="orthographicFront">
                    <a:rot lat="0" lon="0" rev="10800000"/>
                  </a:camera>
                  <a:lightRig rig="threePt" dir="t"/>
                </a:scene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 name="Straight Arrow Connector 16"/>
                <p:cNvCxnSpPr>
                  <a:cxnSpLocks noChangeShapeType="1"/>
                </p:cNvCxnSpPr>
                <p:nvPr/>
              </p:nvCxnSpPr>
              <p:spPr bwMode="auto">
                <a:xfrm flipV="1">
                  <a:off x="442891" y="3018705"/>
                  <a:ext cx="0" cy="415448"/>
                </a:xfrm>
                <a:prstGeom prst="straightConnector1">
                  <a:avLst/>
                </a:prstGeom>
                <a:noFill/>
                <a:ln w="25400" algn="ctr">
                  <a:solidFill>
                    <a:srgbClr val="990099"/>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3" name="Straight Arrow Connector 18"/>
                <p:cNvCxnSpPr>
                  <a:cxnSpLocks noChangeShapeType="1"/>
                </p:cNvCxnSpPr>
                <p:nvPr/>
              </p:nvCxnSpPr>
              <p:spPr bwMode="auto">
                <a:xfrm>
                  <a:off x="601154" y="3044788"/>
                  <a:ext cx="0" cy="415101"/>
                </a:xfrm>
                <a:prstGeom prst="straightConnector1">
                  <a:avLst/>
                </a:prstGeom>
                <a:noFill/>
                <a:ln w="25400" algn="ctr">
                  <a:solidFill>
                    <a:srgbClr val="990099"/>
                  </a:solidFill>
                  <a:prstDash val="sysDot"/>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52" name="Content Placeholder 6"/>
              <p:cNvSpPr txBox="1">
                <a:spLocks/>
              </p:cNvSpPr>
              <p:nvPr/>
            </p:nvSpPr>
            <p:spPr bwMode="auto">
              <a:xfrm>
                <a:off x="1143000" y="4643751"/>
                <a:ext cx="2939087"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Blip>
                    <a:blip r:embed="rId2"/>
                  </a:buBlip>
                  <a:defRPr>
                    <a:solidFill>
                      <a:schemeClr val="tx1"/>
                    </a:solidFill>
                    <a:latin typeface="Arial" charset="0"/>
                    <a:ea typeface="ＭＳ Ｐゴシック" pitchFamily="34" charset="-128"/>
                    <a:cs typeface="Arial" charset="0"/>
                  </a:defRPr>
                </a:lvl1pPr>
                <a:lvl2pPr marL="742950" indent="-285750" defTabSz="457200">
                  <a:spcBef>
                    <a:spcPct val="20000"/>
                  </a:spcBef>
                  <a:buChar char="–"/>
                  <a:defRPr>
                    <a:solidFill>
                      <a:schemeClr val="tx1"/>
                    </a:solidFill>
                    <a:latin typeface="Arial" charset="0"/>
                    <a:ea typeface="ＭＳ Ｐゴシック" pitchFamily="34" charset="-128"/>
                    <a:cs typeface="Arial" charset="0"/>
                  </a:defRPr>
                </a:lvl2pPr>
                <a:lvl3pPr marL="1143000" indent="-228600" defTabSz="457200">
                  <a:spcBef>
                    <a:spcPct val="20000"/>
                  </a:spcBef>
                  <a:buChar char="•"/>
                  <a:defRPr>
                    <a:solidFill>
                      <a:schemeClr val="tx1"/>
                    </a:solidFill>
                    <a:latin typeface="Arial" charset="0"/>
                    <a:ea typeface="ＭＳ Ｐゴシック" pitchFamily="34" charset="-128"/>
                    <a:cs typeface="Arial" charset="0"/>
                  </a:defRPr>
                </a:lvl3pPr>
                <a:lvl4pPr marL="1600200" indent="-228600" defTabSz="457200">
                  <a:spcBef>
                    <a:spcPct val="20000"/>
                  </a:spcBef>
                  <a:buChar char="–"/>
                  <a:defRPr>
                    <a:solidFill>
                      <a:schemeClr val="tx1"/>
                    </a:solidFill>
                    <a:latin typeface="Arial" charset="0"/>
                    <a:ea typeface="ＭＳ Ｐゴシック" pitchFamily="34" charset="-128"/>
                    <a:cs typeface="Arial" charset="0"/>
                  </a:defRPr>
                </a:lvl4pPr>
                <a:lvl5pPr marL="2057400" indent="-228600" defTabSz="457200">
                  <a:spcBef>
                    <a:spcPct val="20000"/>
                  </a:spcBef>
                  <a:buChar char="»"/>
                  <a:defRPr>
                    <a:solidFill>
                      <a:schemeClr val="tx1"/>
                    </a:solidFill>
                    <a:latin typeface="Arial" charset="0"/>
                    <a:ea typeface="ＭＳ Ｐゴシック" pitchFamily="34" charset="-128"/>
                    <a:cs typeface="Arial" charset="0"/>
                  </a:defRPr>
                </a:lvl5pPr>
                <a:lvl6pPr marL="2514600" indent="-228600" defTabSz="457200" eaLnBrk="0" fontAlgn="base" hangingPunct="0">
                  <a:spcBef>
                    <a:spcPct val="20000"/>
                  </a:spcBef>
                  <a:spcAft>
                    <a:spcPct val="0"/>
                  </a:spcAft>
                  <a:buChar char="»"/>
                  <a:defRPr>
                    <a:solidFill>
                      <a:schemeClr val="tx1"/>
                    </a:solidFill>
                    <a:latin typeface="Arial" charset="0"/>
                    <a:ea typeface="ＭＳ Ｐゴシック" pitchFamily="34" charset="-128"/>
                    <a:cs typeface="Arial" charset="0"/>
                  </a:defRPr>
                </a:lvl6pPr>
                <a:lvl7pPr marL="2971800" indent="-228600" defTabSz="457200" eaLnBrk="0" fontAlgn="base" hangingPunct="0">
                  <a:spcBef>
                    <a:spcPct val="20000"/>
                  </a:spcBef>
                  <a:spcAft>
                    <a:spcPct val="0"/>
                  </a:spcAft>
                  <a:buChar char="»"/>
                  <a:defRPr>
                    <a:solidFill>
                      <a:schemeClr val="tx1"/>
                    </a:solidFill>
                    <a:latin typeface="Arial" charset="0"/>
                    <a:ea typeface="ＭＳ Ｐゴシック" pitchFamily="34" charset="-128"/>
                    <a:cs typeface="Arial" charset="0"/>
                  </a:defRPr>
                </a:lvl7pPr>
                <a:lvl8pPr marL="3429000" indent="-228600" defTabSz="457200" eaLnBrk="0" fontAlgn="base" hangingPunct="0">
                  <a:spcBef>
                    <a:spcPct val="20000"/>
                  </a:spcBef>
                  <a:spcAft>
                    <a:spcPct val="0"/>
                  </a:spcAft>
                  <a:buChar char="»"/>
                  <a:defRPr>
                    <a:solidFill>
                      <a:schemeClr val="tx1"/>
                    </a:solidFill>
                    <a:latin typeface="Arial" charset="0"/>
                    <a:ea typeface="ＭＳ Ｐゴシック" pitchFamily="34" charset="-128"/>
                    <a:cs typeface="Arial" charset="0"/>
                  </a:defRPr>
                </a:lvl8pPr>
                <a:lvl9pPr marL="3886200" indent="-228600" defTabSz="457200" eaLnBrk="0" fontAlgn="base" hangingPunct="0">
                  <a:spcBef>
                    <a:spcPct val="20000"/>
                  </a:spcBef>
                  <a:spcAft>
                    <a:spcPct val="0"/>
                  </a:spcAft>
                  <a:buChar char="»"/>
                  <a:defRPr>
                    <a:solidFill>
                      <a:schemeClr val="tx1"/>
                    </a:solidFill>
                    <a:latin typeface="Arial" charset="0"/>
                    <a:ea typeface="ＭＳ Ｐゴシック" pitchFamily="34" charset="-128"/>
                    <a:cs typeface="Arial" charset="0"/>
                  </a:defRPr>
                </a:lvl9pPr>
              </a:lstStyle>
              <a:p>
                <a:pPr algn="ctr" eaLnBrk="1" hangingPunct="1">
                  <a:buFontTx/>
                  <a:buNone/>
                  <a:defRPr/>
                </a:pPr>
                <a:r>
                  <a:rPr lang="en-US" altLang="en-US" sz="1050" b="1" dirty="0"/>
                  <a:t>Polarization configuration</a:t>
                </a:r>
              </a:p>
            </p:txBody>
          </p:sp>
        </p:grpSp>
        <p:sp>
          <p:nvSpPr>
            <p:cNvPr id="49" name="Arc 48"/>
            <p:cNvSpPr/>
            <p:nvPr/>
          </p:nvSpPr>
          <p:spPr bwMode="auto">
            <a:xfrm rot="9364123">
              <a:off x="4205543" y="5412759"/>
              <a:ext cx="709276" cy="597718"/>
            </a:xfrm>
            <a:prstGeom prst="arc">
              <a:avLst>
                <a:gd name="adj1" fmla="val 10606112"/>
                <a:gd name="adj2" fmla="val 14187858"/>
              </a:avLst>
            </a:prstGeom>
            <a:noFill/>
            <a:ln w="25400" cap="flat" cmpd="sng" algn="ctr">
              <a:solidFill>
                <a:schemeClr val="tx1"/>
              </a:solidFill>
              <a:prstDash val="solid"/>
              <a:round/>
              <a:headEnd type="stealth" w="med" len="med"/>
              <a:tailEnd type="none" w="med" len="med"/>
            </a:ln>
            <a:effectLst/>
            <a:extLst/>
          </p:spPr>
          <p:txBody>
            <a:bodyPr/>
            <a:lstStyle/>
            <a:p>
              <a:pPr>
                <a:defRPr/>
              </a:pPr>
              <a:endParaRPr lang="en-US">
                <a:ea typeface="ＭＳ Ｐゴシック" pitchFamily="34" charset="-128"/>
              </a:endParaRPr>
            </a:p>
          </p:txBody>
        </p:sp>
        <p:sp>
          <p:nvSpPr>
            <p:cNvPr id="50" name="TextBox 77"/>
            <p:cNvSpPr txBox="1">
              <a:spLocks noChangeArrowheads="1"/>
            </p:cNvSpPr>
            <p:nvPr/>
          </p:nvSpPr>
          <p:spPr bwMode="auto">
            <a:xfrm>
              <a:off x="4572000" y="5812466"/>
              <a:ext cx="482760" cy="318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Blip>
                  <a:blip r:embed="rId2"/>
                </a:buBlip>
                <a:defRPr>
                  <a:solidFill>
                    <a:schemeClr val="tx1"/>
                  </a:solidFill>
                  <a:latin typeface="Arial" charset="0"/>
                  <a:ea typeface="MS PGothic" pitchFamily="34" charset="-128"/>
                  <a:cs typeface="Arial" charset="0"/>
                </a:defRPr>
              </a:lvl1pPr>
              <a:lvl2pPr marL="742950" indent="-285750">
                <a:spcBef>
                  <a:spcPct val="20000"/>
                </a:spcBef>
                <a:buChar char="–"/>
                <a:defRPr>
                  <a:solidFill>
                    <a:schemeClr val="tx1"/>
                  </a:solidFill>
                  <a:latin typeface="Arial" charset="0"/>
                  <a:ea typeface="MS PGothic" pitchFamily="34" charset="-128"/>
                  <a:cs typeface="Arial" charset="0"/>
                </a:defRPr>
              </a:lvl2pPr>
              <a:lvl3pPr marL="1143000" indent="-228600">
                <a:spcBef>
                  <a:spcPct val="20000"/>
                </a:spcBef>
                <a:buChar char="•"/>
                <a:defRPr>
                  <a:solidFill>
                    <a:schemeClr val="tx1"/>
                  </a:solidFill>
                  <a:latin typeface="Arial" charset="0"/>
                  <a:ea typeface="MS PGothic" pitchFamily="34" charset="-128"/>
                  <a:cs typeface="Arial" charset="0"/>
                </a:defRPr>
              </a:lvl3pPr>
              <a:lvl4pPr marL="1600200" indent="-228600">
                <a:spcBef>
                  <a:spcPct val="20000"/>
                </a:spcBef>
                <a:buChar char="–"/>
                <a:defRPr>
                  <a:solidFill>
                    <a:schemeClr val="tx1"/>
                  </a:solidFill>
                  <a:latin typeface="Arial" charset="0"/>
                  <a:ea typeface="MS PGothic" pitchFamily="34" charset="-128"/>
                  <a:cs typeface="Arial" charset="0"/>
                </a:defRPr>
              </a:lvl4pPr>
              <a:lvl5pPr marL="2057400" indent="-228600">
                <a:spcBef>
                  <a:spcPct val="20000"/>
                </a:spcBef>
                <a:buChar char="»"/>
                <a:defRPr>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9pPr>
            </a:lstStyle>
            <a:p>
              <a:pPr algn="ctr" eaLnBrk="1" hangingPunct="1">
                <a:spcBef>
                  <a:spcPct val="0"/>
                </a:spcBef>
                <a:buFontTx/>
                <a:buNone/>
              </a:pPr>
              <a:r>
                <a:rPr lang="en-US" altLang="en-US" sz="1400" b="1" dirty="0">
                  <a:latin typeface="Times" charset="0"/>
                </a:rPr>
                <a:t>e</a:t>
              </a:r>
              <a:r>
                <a:rPr lang="en-US" altLang="en-US" sz="1400" b="1" baseline="30000" dirty="0">
                  <a:latin typeface="Times" charset="0"/>
                </a:rPr>
                <a:t>-</a:t>
              </a:r>
              <a:endParaRPr lang="en-US" altLang="en-US" sz="1400" b="1" dirty="0">
                <a:latin typeface="Times" charset="0"/>
              </a:endParaRPr>
            </a:p>
          </p:txBody>
        </p:sp>
      </p:grpSp>
    </p:spTree>
    <p:extLst>
      <p:ext uri="{BB962C8B-B14F-4D97-AF65-F5344CB8AC3E}">
        <p14:creationId xmlns:p14="http://schemas.microsoft.com/office/powerpoint/2010/main" val="21652859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Universal Spin Rotator</a:t>
            </a:r>
          </a:p>
        </p:txBody>
      </p:sp>
      <p:sp>
        <p:nvSpPr>
          <p:cNvPr id="3" name="Content Placeholder 2"/>
          <p:cNvSpPr>
            <a:spLocks noGrp="1"/>
          </p:cNvSpPr>
          <p:nvPr>
            <p:ph idx="1"/>
          </p:nvPr>
        </p:nvSpPr>
        <p:spPr>
          <a:xfrm>
            <a:off x="411892" y="835430"/>
            <a:ext cx="11285837" cy="5381694"/>
          </a:xfrm>
        </p:spPr>
        <p:txBody>
          <a:bodyPr>
            <a:normAutofit/>
          </a:bodyPr>
          <a:lstStyle/>
          <a:p>
            <a:pPr>
              <a:spcBef>
                <a:spcPts val="600"/>
              </a:spcBef>
            </a:pPr>
            <a:r>
              <a:rPr lang="en-US" sz="1800" dirty="0"/>
              <a:t>Changes polarization from vertical in the arcs to longitudinal in the straights</a:t>
            </a:r>
          </a:p>
          <a:p>
            <a:pPr>
              <a:spcBef>
                <a:spcPts val="600"/>
              </a:spcBef>
            </a:pPr>
            <a:r>
              <a:rPr lang="en-US" sz="1800" dirty="0"/>
              <a:t>Sequence of solenoid and dipole sections</a:t>
            </a:r>
          </a:p>
          <a:p>
            <a:pPr>
              <a:spcBef>
                <a:spcPts val="600"/>
              </a:spcBef>
            </a:pPr>
            <a:r>
              <a:rPr lang="en-US" sz="1800" dirty="0"/>
              <a:t>Geometry independent of energy</a:t>
            </a:r>
          </a:p>
          <a:p>
            <a:pPr>
              <a:spcBef>
                <a:spcPts val="600"/>
              </a:spcBef>
            </a:pPr>
            <a:endParaRPr lang="en-US" sz="1800" dirty="0"/>
          </a:p>
          <a:p>
            <a:pPr>
              <a:spcBef>
                <a:spcPts val="600"/>
              </a:spcBef>
            </a:pPr>
            <a:endParaRPr lang="en-US" sz="1800" dirty="0"/>
          </a:p>
          <a:p>
            <a:pPr>
              <a:spcBef>
                <a:spcPts val="600"/>
              </a:spcBef>
            </a:pPr>
            <a:endParaRPr lang="en-US" sz="1800" dirty="0"/>
          </a:p>
          <a:p>
            <a:pPr>
              <a:spcBef>
                <a:spcPts val="600"/>
              </a:spcBef>
            </a:pPr>
            <a:endParaRPr lang="en-US" sz="1800" dirty="0"/>
          </a:p>
          <a:p>
            <a:pPr>
              <a:spcBef>
                <a:spcPts val="600"/>
              </a:spcBef>
            </a:pPr>
            <a:r>
              <a:rPr lang="en-US" sz="1800" dirty="0"/>
              <a:t>Dispersion suppressed in solenoids and </a:t>
            </a:r>
            <a:br>
              <a:rPr lang="en-US" sz="1800" dirty="0"/>
            </a:br>
            <a:r>
              <a:rPr lang="en-US" sz="1800" dirty="0"/>
              <a:t>each solenoid is individually decoupled</a:t>
            </a:r>
          </a:p>
          <a:p>
            <a:pPr>
              <a:spcBef>
                <a:spcPts val="600"/>
              </a:spcBef>
            </a:pPr>
            <a:r>
              <a:rPr lang="en-US" sz="1800" dirty="0"/>
              <a:t>Two polarization states with equal lifetimes</a:t>
            </a:r>
          </a:p>
          <a:p>
            <a:endParaRPr lang="en-US" dirty="0"/>
          </a:p>
        </p:txBody>
      </p:sp>
      <p:sp>
        <p:nvSpPr>
          <p:cNvPr id="4" name="Date Placeholder 3"/>
          <p:cNvSpPr>
            <a:spLocks noGrp="1"/>
          </p:cNvSpPr>
          <p:nvPr>
            <p:ph type="dt" sz="half" idx="10"/>
          </p:nvPr>
        </p:nvSpPr>
        <p:spPr/>
        <p:txBody>
          <a:bodyPr/>
          <a:lstStyle/>
          <a:p>
            <a:r>
              <a:rPr lang="en-US"/>
              <a:t>October 29 </a:t>
            </a:r>
            <a:r>
              <a:rPr lang="mr-IN"/>
              <a:t>–</a:t>
            </a:r>
            <a:r>
              <a:rPr lang="en-US"/>
              <a:t> November 1, 2018</a:t>
            </a:r>
            <a:endParaRPr lang="en-US" dirty="0"/>
          </a:p>
        </p:txBody>
      </p:sp>
      <p:sp>
        <p:nvSpPr>
          <p:cNvPr id="5" name="Footer Placeholder 4"/>
          <p:cNvSpPr>
            <a:spLocks noGrp="1"/>
          </p:cNvSpPr>
          <p:nvPr>
            <p:ph type="ftr" sz="quarter" idx="11"/>
          </p:nvPr>
        </p:nvSpPr>
        <p:spPr/>
        <p:txBody>
          <a:bodyPr/>
          <a:lstStyle/>
          <a:p>
            <a:r>
              <a:rPr lang="en-US"/>
              <a:t>Fall 2018 EIC Accelerator Collaboration Meeting</a:t>
            </a:r>
            <a:endParaRPr lang="en-US" dirty="0"/>
          </a:p>
        </p:txBody>
      </p:sp>
      <p:sp>
        <p:nvSpPr>
          <p:cNvPr id="6" name="Slide Number Placeholder 5"/>
          <p:cNvSpPr>
            <a:spLocks noGrp="1"/>
          </p:cNvSpPr>
          <p:nvPr>
            <p:ph type="sldNum" sz="quarter" idx="12"/>
          </p:nvPr>
        </p:nvSpPr>
        <p:spPr/>
        <p:txBody>
          <a:bodyPr/>
          <a:lstStyle/>
          <a:p>
            <a:fld id="{07E1C93C-5050-FC42-8F10-D22D4F119D13}" type="slidenum">
              <a:rPr lang="en-US" smtClean="0"/>
              <a:pPr/>
              <a:t>16</a:t>
            </a:fld>
            <a:endParaRPr lang="en-US" dirty="0"/>
          </a:p>
        </p:txBody>
      </p:sp>
      <p:grpSp>
        <p:nvGrpSpPr>
          <p:cNvPr id="7" name="Group 6"/>
          <p:cNvGrpSpPr>
            <a:grpSpLocks noChangeAspect="1"/>
          </p:cNvGrpSpPr>
          <p:nvPr/>
        </p:nvGrpSpPr>
        <p:grpSpPr>
          <a:xfrm>
            <a:off x="1197575" y="1577209"/>
            <a:ext cx="4739155" cy="1515745"/>
            <a:chOff x="486741" y="1760907"/>
            <a:chExt cx="4308323" cy="1377950"/>
          </a:xfrm>
        </p:grpSpPr>
        <p:grpSp>
          <p:nvGrpSpPr>
            <p:cNvPr id="8" name="Group 50"/>
            <p:cNvGrpSpPr>
              <a:grpSpLocks/>
            </p:cNvGrpSpPr>
            <p:nvPr/>
          </p:nvGrpSpPr>
          <p:grpSpPr bwMode="auto">
            <a:xfrm>
              <a:off x="709195" y="1760907"/>
              <a:ext cx="4051300" cy="1377950"/>
              <a:chOff x="261868" y="1253932"/>
              <a:chExt cx="4050797" cy="1378635"/>
            </a:xfrm>
          </p:grpSpPr>
          <p:pic>
            <p:nvPicPr>
              <p:cNvPr id="11" name="Picture 51"/>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7482" y="1253932"/>
                <a:ext cx="3486532" cy="1378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Arrow Connector 11"/>
              <p:cNvCxnSpPr/>
              <p:nvPr/>
            </p:nvCxnSpPr>
            <p:spPr>
              <a:xfrm flipV="1">
                <a:off x="4093617" y="1917837"/>
                <a:ext cx="0" cy="382778"/>
              </a:xfrm>
              <a:prstGeom prst="straightConnector1">
                <a:avLst/>
              </a:prstGeom>
              <a:ln w="28575">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H="1">
                <a:off x="261868" y="2300615"/>
                <a:ext cx="468254" cy="0"/>
              </a:xfrm>
              <a:prstGeom prst="straightConnector1">
                <a:avLst/>
              </a:prstGeom>
              <a:ln w="28575">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4" name="TextBox 54"/>
              <p:cNvSpPr txBox="1">
                <a:spLocks noChangeArrowheads="1"/>
              </p:cNvSpPr>
              <p:nvPr/>
            </p:nvSpPr>
            <p:spPr bwMode="auto">
              <a:xfrm flipH="1">
                <a:off x="384101" y="1807518"/>
                <a:ext cx="43460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Blip>
                    <a:blip r:embed="rId3"/>
                  </a:buBlip>
                  <a:defRPr>
                    <a:solidFill>
                      <a:schemeClr val="tx1"/>
                    </a:solidFill>
                    <a:latin typeface="Arial" charset="0"/>
                    <a:ea typeface="MS PGothic" pitchFamily="34" charset="-128"/>
                    <a:cs typeface="Arial" charset="0"/>
                  </a:defRPr>
                </a:lvl1pPr>
                <a:lvl2pPr marL="742950" indent="-285750">
                  <a:spcBef>
                    <a:spcPct val="20000"/>
                  </a:spcBef>
                  <a:buChar char="–"/>
                  <a:defRPr>
                    <a:solidFill>
                      <a:schemeClr val="tx1"/>
                    </a:solidFill>
                    <a:latin typeface="Arial" charset="0"/>
                    <a:ea typeface="MS PGothic" pitchFamily="34" charset="-128"/>
                    <a:cs typeface="Arial" charset="0"/>
                  </a:defRPr>
                </a:lvl2pPr>
                <a:lvl3pPr marL="1143000" indent="-228600">
                  <a:spcBef>
                    <a:spcPct val="20000"/>
                  </a:spcBef>
                  <a:buChar char="•"/>
                  <a:defRPr>
                    <a:solidFill>
                      <a:schemeClr val="tx1"/>
                    </a:solidFill>
                    <a:latin typeface="Arial" charset="0"/>
                    <a:ea typeface="MS PGothic" pitchFamily="34" charset="-128"/>
                    <a:cs typeface="Arial" charset="0"/>
                  </a:defRPr>
                </a:lvl3pPr>
                <a:lvl4pPr marL="1600200" indent="-228600">
                  <a:spcBef>
                    <a:spcPct val="20000"/>
                  </a:spcBef>
                  <a:buChar char="–"/>
                  <a:defRPr>
                    <a:solidFill>
                      <a:schemeClr val="tx1"/>
                    </a:solidFill>
                    <a:latin typeface="Arial" charset="0"/>
                    <a:ea typeface="MS PGothic" pitchFamily="34" charset="-128"/>
                    <a:cs typeface="Arial" charset="0"/>
                  </a:defRPr>
                </a:lvl4pPr>
                <a:lvl5pPr marL="2057400" indent="-228600">
                  <a:spcBef>
                    <a:spcPct val="20000"/>
                  </a:spcBef>
                  <a:buChar char="»"/>
                  <a:defRPr>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9pPr>
              </a:lstStyle>
              <a:p>
                <a:pPr algn="just">
                  <a:spcBef>
                    <a:spcPct val="0"/>
                  </a:spcBef>
                  <a:buFontTx/>
                  <a:buNone/>
                </a:pPr>
                <a:r>
                  <a:rPr lang="en-US" altLang="en-US" sz="1200" b="1">
                    <a:latin typeface="Garamond" pitchFamily="18" charset="0"/>
                  </a:rPr>
                  <a:t>IP</a:t>
                </a:r>
              </a:p>
            </p:txBody>
          </p:sp>
          <p:sp>
            <p:nvSpPr>
              <p:cNvPr id="15" name="TextBox 55"/>
              <p:cNvSpPr txBox="1">
                <a:spLocks noChangeArrowheads="1"/>
              </p:cNvSpPr>
              <p:nvPr/>
            </p:nvSpPr>
            <p:spPr bwMode="auto">
              <a:xfrm flipH="1">
                <a:off x="3840166" y="1554906"/>
                <a:ext cx="47249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Blip>
                    <a:blip r:embed="rId3"/>
                  </a:buBlip>
                  <a:defRPr>
                    <a:solidFill>
                      <a:schemeClr val="tx1"/>
                    </a:solidFill>
                    <a:latin typeface="Arial" charset="0"/>
                    <a:ea typeface="MS PGothic" pitchFamily="34" charset="-128"/>
                    <a:cs typeface="Arial" charset="0"/>
                  </a:defRPr>
                </a:lvl1pPr>
                <a:lvl2pPr marL="742950" indent="-285750">
                  <a:spcBef>
                    <a:spcPct val="20000"/>
                  </a:spcBef>
                  <a:buChar char="–"/>
                  <a:defRPr>
                    <a:solidFill>
                      <a:schemeClr val="tx1"/>
                    </a:solidFill>
                    <a:latin typeface="Arial" charset="0"/>
                    <a:ea typeface="MS PGothic" pitchFamily="34" charset="-128"/>
                    <a:cs typeface="Arial" charset="0"/>
                  </a:defRPr>
                </a:lvl2pPr>
                <a:lvl3pPr marL="1143000" indent="-228600">
                  <a:spcBef>
                    <a:spcPct val="20000"/>
                  </a:spcBef>
                  <a:buChar char="•"/>
                  <a:defRPr>
                    <a:solidFill>
                      <a:schemeClr val="tx1"/>
                    </a:solidFill>
                    <a:latin typeface="Arial" charset="0"/>
                    <a:ea typeface="MS PGothic" pitchFamily="34" charset="-128"/>
                    <a:cs typeface="Arial" charset="0"/>
                  </a:defRPr>
                </a:lvl3pPr>
                <a:lvl4pPr marL="1600200" indent="-228600">
                  <a:spcBef>
                    <a:spcPct val="20000"/>
                  </a:spcBef>
                  <a:buChar char="–"/>
                  <a:defRPr>
                    <a:solidFill>
                      <a:schemeClr val="tx1"/>
                    </a:solidFill>
                    <a:latin typeface="Arial" charset="0"/>
                    <a:ea typeface="MS PGothic" pitchFamily="34" charset="-128"/>
                    <a:cs typeface="Arial" charset="0"/>
                  </a:defRPr>
                </a:lvl4pPr>
                <a:lvl5pPr marL="2057400" indent="-228600">
                  <a:spcBef>
                    <a:spcPct val="20000"/>
                  </a:spcBef>
                  <a:buChar char="»"/>
                  <a:defRPr>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9pPr>
              </a:lstStyle>
              <a:p>
                <a:pPr algn="just">
                  <a:spcBef>
                    <a:spcPct val="0"/>
                  </a:spcBef>
                  <a:buFontTx/>
                  <a:buNone/>
                </a:pPr>
                <a:r>
                  <a:rPr lang="en-US" altLang="en-US" sz="1200" b="1">
                    <a:latin typeface="Garamond" pitchFamily="18" charset="0"/>
                  </a:rPr>
                  <a:t>Arc</a:t>
                </a:r>
              </a:p>
            </p:txBody>
          </p:sp>
        </p:grpSp>
        <mc:AlternateContent xmlns:mc="http://schemas.openxmlformats.org/markup-compatibility/2006" xmlns:a14="http://schemas.microsoft.com/office/drawing/2010/main">
          <mc:Choice Requires="a14">
            <p:sp>
              <p:nvSpPr>
                <p:cNvPr id="9" name="TextBox 8"/>
                <p:cNvSpPr txBox="1"/>
                <p:nvPr/>
              </p:nvSpPr>
              <p:spPr>
                <a:xfrm>
                  <a:off x="4630019" y="2562729"/>
                  <a:ext cx="16504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b="0" i="1" smtClean="0">
                                <a:latin typeface="Cambria Math"/>
                              </a:rPr>
                            </m:ctrlPr>
                          </m:accPr>
                          <m:e>
                            <m:r>
                              <a:rPr lang="en-US" b="0" i="1" smtClean="0">
                                <a:latin typeface="Cambria Math" panose="02040503050406030204" pitchFamily="18" charset="0"/>
                              </a:rPr>
                              <m:t>𝑠</m:t>
                            </m:r>
                          </m:e>
                        </m:acc>
                      </m:oMath>
                    </m:oMathPara>
                  </a14:m>
                  <a:endParaRPr lang="en-US" dirty="0"/>
                </a:p>
              </p:txBody>
            </p:sp>
          </mc:Choice>
          <mc:Fallback xmlns="">
            <p:sp>
              <p:nvSpPr>
                <p:cNvPr id="14" name="TextBox 13"/>
                <p:cNvSpPr txBox="1">
                  <a:spLocks noRot="1" noChangeAspect="1" noMove="1" noResize="1" noEditPoints="1" noAdjustHandles="1" noChangeArrowheads="1" noChangeShapeType="1" noTextEdit="1"/>
                </p:cNvSpPr>
                <p:nvPr/>
              </p:nvSpPr>
              <p:spPr>
                <a:xfrm>
                  <a:off x="4630019" y="2562729"/>
                  <a:ext cx="165045" cy="276999"/>
                </a:xfrm>
                <a:prstGeom prst="rect">
                  <a:avLst/>
                </a:prstGeom>
                <a:blipFill>
                  <a:blip r:embed="rId4"/>
                  <a:stretch>
                    <a:fillRect l="-44444" t="-48889" r="-107407" b="-88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486741" y="2615776"/>
                  <a:ext cx="16504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b="0" i="1" smtClean="0">
                                <a:latin typeface="Cambria Math"/>
                              </a:rPr>
                            </m:ctrlPr>
                          </m:accPr>
                          <m:e>
                            <m:r>
                              <a:rPr lang="en-US" b="0" i="1" smtClean="0">
                                <a:latin typeface="Cambria Math" panose="02040503050406030204" pitchFamily="18" charset="0"/>
                              </a:rPr>
                              <m:t>𝑠</m:t>
                            </m:r>
                          </m:e>
                        </m:acc>
                      </m:oMath>
                    </m:oMathPara>
                  </a14:m>
                  <a:endParaRPr lang="en-US" dirty="0"/>
                </a:p>
              </p:txBody>
            </p:sp>
          </mc:Choice>
          <mc:Fallback xmlns="">
            <p:sp>
              <p:nvSpPr>
                <p:cNvPr id="15" name="TextBox 14"/>
                <p:cNvSpPr txBox="1">
                  <a:spLocks noRot="1" noChangeAspect="1" noMove="1" noResize="1" noEditPoints="1" noAdjustHandles="1" noChangeArrowheads="1" noChangeShapeType="1" noTextEdit="1"/>
                </p:cNvSpPr>
                <p:nvPr/>
              </p:nvSpPr>
              <p:spPr>
                <a:xfrm>
                  <a:off x="486741" y="2615776"/>
                  <a:ext cx="165045" cy="276999"/>
                </a:xfrm>
                <a:prstGeom prst="rect">
                  <a:avLst/>
                </a:prstGeom>
                <a:blipFill>
                  <a:blip r:embed="rId5"/>
                  <a:stretch>
                    <a:fillRect l="-44444" t="-45652" r="-107407" b="-8696"/>
                  </a:stretch>
                </a:blipFill>
              </p:spPr>
              <p:txBody>
                <a:bodyPr/>
                <a:lstStyle/>
                <a:p>
                  <a:r>
                    <a:rPr lang="en-US">
                      <a:noFill/>
                    </a:rPr>
                    <a:t> </a:t>
                  </a:r>
                </a:p>
              </p:txBody>
            </p:sp>
          </mc:Fallback>
        </mc:AlternateContent>
      </p:grpSp>
      <p:graphicFrame>
        <p:nvGraphicFramePr>
          <p:cNvPr id="16" name="Table 15"/>
          <p:cNvGraphicFramePr>
            <a:graphicFrameLocks noGrp="1"/>
          </p:cNvGraphicFramePr>
          <p:nvPr>
            <p:extLst>
              <p:ext uri="{D42A27DB-BD31-4B8C-83A1-F6EECF244321}">
                <p14:modId xmlns:p14="http://schemas.microsoft.com/office/powerpoint/2010/main" val="2104293121"/>
              </p:ext>
            </p:extLst>
          </p:nvPr>
        </p:nvGraphicFramePr>
        <p:xfrm>
          <a:off x="6600344" y="1271791"/>
          <a:ext cx="4396208" cy="2243308"/>
        </p:xfrm>
        <a:graphic>
          <a:graphicData uri="http://schemas.openxmlformats.org/drawingml/2006/table">
            <a:tbl>
              <a:tblPr/>
              <a:tblGrid>
                <a:gridCol w="463264">
                  <a:extLst>
                    <a:ext uri="{9D8B030D-6E8A-4147-A177-3AD203B41FA5}">
                      <a16:colId xmlns:a16="http://schemas.microsoft.com/office/drawing/2014/main" xmlns="" val="20000"/>
                    </a:ext>
                  </a:extLst>
                </a:gridCol>
                <a:gridCol w="708441">
                  <a:extLst>
                    <a:ext uri="{9D8B030D-6E8A-4147-A177-3AD203B41FA5}">
                      <a16:colId xmlns:a16="http://schemas.microsoft.com/office/drawing/2014/main" xmlns="" val="20001"/>
                    </a:ext>
                  </a:extLst>
                </a:gridCol>
                <a:gridCol w="549915">
                  <a:extLst>
                    <a:ext uri="{9D8B030D-6E8A-4147-A177-3AD203B41FA5}">
                      <a16:colId xmlns:a16="http://schemas.microsoft.com/office/drawing/2014/main" xmlns="" val="20002"/>
                    </a:ext>
                  </a:extLst>
                </a:gridCol>
                <a:gridCol w="724889">
                  <a:extLst>
                    <a:ext uri="{9D8B030D-6E8A-4147-A177-3AD203B41FA5}">
                      <a16:colId xmlns:a16="http://schemas.microsoft.com/office/drawing/2014/main" xmlns="" val="20003"/>
                    </a:ext>
                  </a:extLst>
                </a:gridCol>
                <a:gridCol w="699892">
                  <a:extLst>
                    <a:ext uri="{9D8B030D-6E8A-4147-A177-3AD203B41FA5}">
                      <a16:colId xmlns:a16="http://schemas.microsoft.com/office/drawing/2014/main" xmlns="" val="20004"/>
                    </a:ext>
                  </a:extLst>
                </a:gridCol>
                <a:gridCol w="533251">
                  <a:extLst>
                    <a:ext uri="{9D8B030D-6E8A-4147-A177-3AD203B41FA5}">
                      <a16:colId xmlns:a16="http://schemas.microsoft.com/office/drawing/2014/main" xmlns="" val="20005"/>
                    </a:ext>
                  </a:extLst>
                </a:gridCol>
                <a:gridCol w="716556">
                  <a:extLst>
                    <a:ext uri="{9D8B030D-6E8A-4147-A177-3AD203B41FA5}">
                      <a16:colId xmlns:a16="http://schemas.microsoft.com/office/drawing/2014/main" xmlns="" val="20006"/>
                    </a:ext>
                  </a:extLst>
                </a:gridCol>
              </a:tblGrid>
              <a:tr h="448661">
                <a:tc>
                  <a:txBody>
                    <a:bodyPr/>
                    <a:lstStyle>
                      <a:lvl1pPr>
                        <a:spcBef>
                          <a:spcPct val="20000"/>
                        </a:spcBef>
                        <a:defRPr sz="2000">
                          <a:solidFill>
                            <a:schemeClr val="tx1"/>
                          </a:solidFill>
                          <a:latin typeface="Times" charset="0"/>
                          <a:ea typeface="MS PGothic" pitchFamily="34" charset="-128"/>
                        </a:defRPr>
                      </a:lvl1pPr>
                      <a:lvl2pPr marL="742950" indent="-285750">
                        <a:spcBef>
                          <a:spcPct val="20000"/>
                        </a:spcBef>
                        <a:defRPr sz="2000">
                          <a:solidFill>
                            <a:schemeClr val="tx1"/>
                          </a:solidFill>
                          <a:latin typeface="Times" charset="0"/>
                          <a:ea typeface="MS PGothic" pitchFamily="34" charset="-128"/>
                        </a:defRPr>
                      </a:lvl2pPr>
                      <a:lvl3pPr marL="1143000" indent="-228600">
                        <a:spcBef>
                          <a:spcPct val="20000"/>
                        </a:spcBef>
                        <a:defRPr sz="2000">
                          <a:solidFill>
                            <a:schemeClr val="tx1"/>
                          </a:solidFill>
                          <a:latin typeface="Times" charset="0"/>
                          <a:ea typeface="MS PGothic" pitchFamily="34" charset="-128"/>
                        </a:defRPr>
                      </a:lvl3pPr>
                      <a:lvl4pPr marL="1600200" indent="-228600">
                        <a:spcBef>
                          <a:spcPct val="20000"/>
                        </a:spcBef>
                        <a:defRPr sz="2000">
                          <a:solidFill>
                            <a:schemeClr val="tx1"/>
                          </a:solidFill>
                          <a:latin typeface="Times" charset="0"/>
                          <a:ea typeface="MS PGothic" pitchFamily="34" charset="-128"/>
                        </a:defRPr>
                      </a:lvl4pPr>
                      <a:lvl5pPr marL="2057400" indent="-228600">
                        <a:spcBef>
                          <a:spcPct val="20000"/>
                        </a:spcBef>
                        <a:defRPr sz="2000">
                          <a:solidFill>
                            <a:schemeClr val="tx1"/>
                          </a:solidFill>
                          <a:latin typeface="Times" charset="0"/>
                          <a:ea typeface="MS PGothic" pitchFamily="34" charset="-128"/>
                        </a:defRPr>
                      </a:lvl5pPr>
                      <a:lvl6pPr marL="2514600" indent="-228600" eaLnBrk="0" fontAlgn="base" hangingPunct="0">
                        <a:spcBef>
                          <a:spcPct val="20000"/>
                        </a:spcBef>
                        <a:spcAft>
                          <a:spcPct val="0"/>
                        </a:spcAft>
                        <a:defRPr sz="2000">
                          <a:solidFill>
                            <a:schemeClr val="tx1"/>
                          </a:solidFill>
                          <a:latin typeface="Times" charset="0"/>
                          <a:ea typeface="MS PGothic" pitchFamily="34" charset="-128"/>
                        </a:defRPr>
                      </a:lvl6pPr>
                      <a:lvl7pPr marL="2971800" indent="-228600" eaLnBrk="0" fontAlgn="base" hangingPunct="0">
                        <a:spcBef>
                          <a:spcPct val="20000"/>
                        </a:spcBef>
                        <a:spcAft>
                          <a:spcPct val="0"/>
                        </a:spcAft>
                        <a:defRPr sz="2000">
                          <a:solidFill>
                            <a:schemeClr val="tx1"/>
                          </a:solidFill>
                          <a:latin typeface="Times" charset="0"/>
                          <a:ea typeface="MS PGothic" pitchFamily="34" charset="-128"/>
                        </a:defRPr>
                      </a:lvl7pPr>
                      <a:lvl8pPr marL="3429000" indent="-228600" eaLnBrk="0" fontAlgn="base" hangingPunct="0">
                        <a:spcBef>
                          <a:spcPct val="20000"/>
                        </a:spcBef>
                        <a:spcAft>
                          <a:spcPct val="0"/>
                        </a:spcAft>
                        <a:defRPr sz="2000">
                          <a:solidFill>
                            <a:schemeClr val="tx1"/>
                          </a:solidFill>
                          <a:latin typeface="Times" charset="0"/>
                          <a:ea typeface="MS PGothic" pitchFamily="34" charset="-128"/>
                        </a:defRPr>
                      </a:lvl8pPr>
                      <a:lvl9pPr marL="3886200" indent="-228600" eaLnBrk="0" fontAlgn="base" hangingPunct="0">
                        <a:spcBef>
                          <a:spcPct val="20000"/>
                        </a:spcBef>
                        <a:spcAft>
                          <a:spcPct val="0"/>
                        </a:spcAft>
                        <a:defRPr sz="2000">
                          <a:solidFill>
                            <a:schemeClr val="tx1"/>
                          </a:solidFill>
                          <a:latin typeface="Times"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en-US" sz="1200" b="0"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rPr>
                        <a:t>E</a:t>
                      </a:r>
                      <a:endParaRPr kumimoji="0" lang="en-US" altLang="en-US" sz="1200" b="0" i="0" u="none" strike="noStrike" cap="none" normalizeH="0" baseline="0" dirty="0">
                        <a:ln>
                          <a:noFill/>
                        </a:ln>
                        <a:solidFill>
                          <a:schemeClr val="tx1"/>
                        </a:solidFill>
                        <a:effectLst/>
                        <a:latin typeface="Arial" panose="020B0604020202020204" pitchFamily="34" charset="0"/>
                        <a:ea typeface="MS PGothic" pitchFamily="34" charset="-128"/>
                        <a:cs typeface="Arial" panose="020B0604020202020204" pitchFamily="34" charset="0"/>
                      </a:endParaRPr>
                    </a:p>
                  </a:txBody>
                  <a:tcPr marL="0" marR="0" marT="0" marB="0"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tc gridSpan="2">
                  <a:txBody>
                    <a:bodyPr/>
                    <a:lstStyle>
                      <a:lvl1pPr>
                        <a:spcBef>
                          <a:spcPct val="20000"/>
                        </a:spcBef>
                        <a:defRPr sz="2000">
                          <a:solidFill>
                            <a:schemeClr val="tx1"/>
                          </a:solidFill>
                          <a:latin typeface="Times" charset="0"/>
                          <a:ea typeface="MS PGothic" pitchFamily="34" charset="-128"/>
                        </a:defRPr>
                      </a:lvl1pPr>
                      <a:lvl2pPr marL="742950" indent="-285750">
                        <a:spcBef>
                          <a:spcPct val="20000"/>
                        </a:spcBef>
                        <a:defRPr sz="2000">
                          <a:solidFill>
                            <a:schemeClr val="tx1"/>
                          </a:solidFill>
                          <a:latin typeface="Times" charset="0"/>
                          <a:ea typeface="MS PGothic" pitchFamily="34" charset="-128"/>
                        </a:defRPr>
                      </a:lvl2pPr>
                      <a:lvl3pPr marL="1143000" indent="-228600">
                        <a:spcBef>
                          <a:spcPct val="20000"/>
                        </a:spcBef>
                        <a:defRPr sz="2000">
                          <a:solidFill>
                            <a:schemeClr val="tx1"/>
                          </a:solidFill>
                          <a:latin typeface="Times" charset="0"/>
                          <a:ea typeface="MS PGothic" pitchFamily="34" charset="-128"/>
                        </a:defRPr>
                      </a:lvl3pPr>
                      <a:lvl4pPr marL="1600200" indent="-228600">
                        <a:spcBef>
                          <a:spcPct val="20000"/>
                        </a:spcBef>
                        <a:defRPr sz="2000">
                          <a:solidFill>
                            <a:schemeClr val="tx1"/>
                          </a:solidFill>
                          <a:latin typeface="Times" charset="0"/>
                          <a:ea typeface="MS PGothic" pitchFamily="34" charset="-128"/>
                        </a:defRPr>
                      </a:lvl4pPr>
                      <a:lvl5pPr marL="2057400" indent="-228600">
                        <a:spcBef>
                          <a:spcPct val="20000"/>
                        </a:spcBef>
                        <a:defRPr sz="2000">
                          <a:solidFill>
                            <a:schemeClr val="tx1"/>
                          </a:solidFill>
                          <a:latin typeface="Times" charset="0"/>
                          <a:ea typeface="MS PGothic" pitchFamily="34" charset="-128"/>
                        </a:defRPr>
                      </a:lvl5pPr>
                      <a:lvl6pPr marL="2514600" indent="-228600" eaLnBrk="0" fontAlgn="base" hangingPunct="0">
                        <a:spcBef>
                          <a:spcPct val="20000"/>
                        </a:spcBef>
                        <a:spcAft>
                          <a:spcPct val="0"/>
                        </a:spcAft>
                        <a:defRPr sz="2000">
                          <a:solidFill>
                            <a:schemeClr val="tx1"/>
                          </a:solidFill>
                          <a:latin typeface="Times" charset="0"/>
                          <a:ea typeface="MS PGothic" pitchFamily="34" charset="-128"/>
                        </a:defRPr>
                      </a:lvl6pPr>
                      <a:lvl7pPr marL="2971800" indent="-228600" eaLnBrk="0" fontAlgn="base" hangingPunct="0">
                        <a:spcBef>
                          <a:spcPct val="20000"/>
                        </a:spcBef>
                        <a:spcAft>
                          <a:spcPct val="0"/>
                        </a:spcAft>
                        <a:defRPr sz="2000">
                          <a:solidFill>
                            <a:schemeClr val="tx1"/>
                          </a:solidFill>
                          <a:latin typeface="Times" charset="0"/>
                          <a:ea typeface="MS PGothic" pitchFamily="34" charset="-128"/>
                        </a:defRPr>
                      </a:lvl7pPr>
                      <a:lvl8pPr marL="3429000" indent="-228600" eaLnBrk="0" fontAlgn="base" hangingPunct="0">
                        <a:spcBef>
                          <a:spcPct val="20000"/>
                        </a:spcBef>
                        <a:spcAft>
                          <a:spcPct val="0"/>
                        </a:spcAft>
                        <a:defRPr sz="2000">
                          <a:solidFill>
                            <a:schemeClr val="tx1"/>
                          </a:solidFill>
                          <a:latin typeface="Times" charset="0"/>
                          <a:ea typeface="MS PGothic" pitchFamily="34" charset="-128"/>
                        </a:defRPr>
                      </a:lvl8pPr>
                      <a:lvl9pPr marL="3886200" indent="-228600" eaLnBrk="0" fontAlgn="base" hangingPunct="0">
                        <a:spcBef>
                          <a:spcPct val="20000"/>
                        </a:spcBef>
                        <a:spcAft>
                          <a:spcPct val="0"/>
                        </a:spcAft>
                        <a:defRPr sz="2000">
                          <a:solidFill>
                            <a:schemeClr val="tx1"/>
                          </a:solidFill>
                          <a:latin typeface="Times"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en-US" sz="1200" b="0"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rPr>
                        <a:t>Solenoid 1</a:t>
                      </a:r>
                      <a:endParaRPr kumimoji="0" lang="en-US" altLang="en-US" sz="1200" b="0" i="0" u="none" strike="noStrike" cap="none" normalizeH="0" baseline="0" dirty="0">
                        <a:ln>
                          <a:noFill/>
                        </a:ln>
                        <a:solidFill>
                          <a:schemeClr val="tx1"/>
                        </a:solidFill>
                        <a:effectLst/>
                        <a:latin typeface="Arial" panose="020B0604020202020204" pitchFamily="34" charset="0"/>
                        <a:ea typeface="MS PGothic" pitchFamily="34" charset="-128"/>
                        <a:cs typeface="Arial" panose="020B0604020202020204"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tc hMerge="1">
                  <a:txBody>
                    <a:bodyPr/>
                    <a:lstStyle/>
                    <a:p>
                      <a:endParaRPr lang="en-US"/>
                    </a:p>
                  </a:txBody>
                  <a:tcPr/>
                </a:tc>
                <a:tc>
                  <a:txBody>
                    <a:bodyPr/>
                    <a:lstStyle>
                      <a:lvl1pPr>
                        <a:spcBef>
                          <a:spcPct val="20000"/>
                        </a:spcBef>
                        <a:defRPr sz="2000">
                          <a:solidFill>
                            <a:schemeClr val="tx1"/>
                          </a:solidFill>
                          <a:latin typeface="Times" charset="0"/>
                          <a:ea typeface="MS PGothic" pitchFamily="34" charset="-128"/>
                        </a:defRPr>
                      </a:lvl1pPr>
                      <a:lvl2pPr marL="742950" indent="-285750">
                        <a:spcBef>
                          <a:spcPct val="20000"/>
                        </a:spcBef>
                        <a:defRPr sz="2000">
                          <a:solidFill>
                            <a:schemeClr val="tx1"/>
                          </a:solidFill>
                          <a:latin typeface="Times" charset="0"/>
                          <a:ea typeface="MS PGothic" pitchFamily="34" charset="-128"/>
                        </a:defRPr>
                      </a:lvl2pPr>
                      <a:lvl3pPr marL="1143000" indent="-228600">
                        <a:spcBef>
                          <a:spcPct val="20000"/>
                        </a:spcBef>
                        <a:defRPr sz="2000">
                          <a:solidFill>
                            <a:schemeClr val="tx1"/>
                          </a:solidFill>
                          <a:latin typeface="Times" charset="0"/>
                          <a:ea typeface="MS PGothic" pitchFamily="34" charset="-128"/>
                        </a:defRPr>
                      </a:lvl3pPr>
                      <a:lvl4pPr marL="1600200" indent="-228600">
                        <a:spcBef>
                          <a:spcPct val="20000"/>
                        </a:spcBef>
                        <a:defRPr sz="2000">
                          <a:solidFill>
                            <a:schemeClr val="tx1"/>
                          </a:solidFill>
                          <a:latin typeface="Times" charset="0"/>
                          <a:ea typeface="MS PGothic" pitchFamily="34" charset="-128"/>
                        </a:defRPr>
                      </a:lvl4pPr>
                      <a:lvl5pPr marL="2057400" indent="-228600">
                        <a:spcBef>
                          <a:spcPct val="20000"/>
                        </a:spcBef>
                        <a:defRPr sz="2000">
                          <a:solidFill>
                            <a:schemeClr val="tx1"/>
                          </a:solidFill>
                          <a:latin typeface="Times" charset="0"/>
                          <a:ea typeface="MS PGothic" pitchFamily="34" charset="-128"/>
                        </a:defRPr>
                      </a:lvl5pPr>
                      <a:lvl6pPr marL="2514600" indent="-228600" eaLnBrk="0" fontAlgn="base" hangingPunct="0">
                        <a:spcBef>
                          <a:spcPct val="20000"/>
                        </a:spcBef>
                        <a:spcAft>
                          <a:spcPct val="0"/>
                        </a:spcAft>
                        <a:defRPr sz="2000">
                          <a:solidFill>
                            <a:schemeClr val="tx1"/>
                          </a:solidFill>
                          <a:latin typeface="Times" charset="0"/>
                          <a:ea typeface="MS PGothic" pitchFamily="34" charset="-128"/>
                        </a:defRPr>
                      </a:lvl6pPr>
                      <a:lvl7pPr marL="2971800" indent="-228600" eaLnBrk="0" fontAlgn="base" hangingPunct="0">
                        <a:spcBef>
                          <a:spcPct val="20000"/>
                        </a:spcBef>
                        <a:spcAft>
                          <a:spcPct val="0"/>
                        </a:spcAft>
                        <a:defRPr sz="2000">
                          <a:solidFill>
                            <a:schemeClr val="tx1"/>
                          </a:solidFill>
                          <a:latin typeface="Times" charset="0"/>
                          <a:ea typeface="MS PGothic" pitchFamily="34" charset="-128"/>
                        </a:defRPr>
                      </a:lvl7pPr>
                      <a:lvl8pPr marL="3429000" indent="-228600" eaLnBrk="0" fontAlgn="base" hangingPunct="0">
                        <a:spcBef>
                          <a:spcPct val="20000"/>
                        </a:spcBef>
                        <a:spcAft>
                          <a:spcPct val="0"/>
                        </a:spcAft>
                        <a:defRPr sz="2000">
                          <a:solidFill>
                            <a:schemeClr val="tx1"/>
                          </a:solidFill>
                          <a:latin typeface="Times" charset="0"/>
                          <a:ea typeface="MS PGothic" pitchFamily="34" charset="-128"/>
                        </a:defRPr>
                      </a:lvl8pPr>
                      <a:lvl9pPr marL="3886200" indent="-228600" eaLnBrk="0" fontAlgn="base" hangingPunct="0">
                        <a:spcBef>
                          <a:spcPct val="20000"/>
                        </a:spcBef>
                        <a:spcAft>
                          <a:spcPct val="0"/>
                        </a:spcAft>
                        <a:defRPr sz="2000">
                          <a:solidFill>
                            <a:schemeClr val="tx1"/>
                          </a:solidFill>
                          <a:latin typeface="Times"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en-US" sz="1200" b="0"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rPr>
                        <a:t>Dipole </a:t>
                      </a:r>
                      <a:r>
                        <a:rPr kumimoji="0" lang="en-US" altLang="en-US" sz="1200" b="0"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rPr>
                        <a:t/>
                      </a:r>
                      <a:br>
                        <a:rPr kumimoji="0" lang="en-US" altLang="en-US" sz="1200" b="0"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rPr>
                      </a:br>
                      <a:r>
                        <a:rPr kumimoji="0" lang="en-US" altLang="en-US" sz="1200" b="0"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rPr>
                        <a:t>set </a:t>
                      </a:r>
                      <a:r>
                        <a:rPr kumimoji="0" lang="ru-RU" altLang="en-US" sz="1200" b="0"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rPr>
                        <a:t>1</a:t>
                      </a:r>
                      <a:endParaRPr kumimoji="0" lang="en-US" altLang="en-US" sz="1200" b="0" i="0" u="none" strike="noStrike" cap="none" normalizeH="0" baseline="0" dirty="0">
                        <a:ln>
                          <a:noFill/>
                        </a:ln>
                        <a:solidFill>
                          <a:schemeClr val="tx1"/>
                        </a:solidFill>
                        <a:effectLst/>
                        <a:latin typeface="Arial" panose="020B0604020202020204" pitchFamily="34" charset="0"/>
                        <a:ea typeface="MS PGothic" pitchFamily="34" charset="-128"/>
                        <a:cs typeface="Arial" panose="020B0604020202020204"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tc gridSpan="2">
                  <a:txBody>
                    <a:bodyPr/>
                    <a:lstStyle>
                      <a:lvl1pPr>
                        <a:spcBef>
                          <a:spcPct val="20000"/>
                        </a:spcBef>
                        <a:defRPr sz="2000">
                          <a:solidFill>
                            <a:schemeClr val="tx1"/>
                          </a:solidFill>
                          <a:latin typeface="Times" charset="0"/>
                          <a:ea typeface="MS PGothic" pitchFamily="34" charset="-128"/>
                        </a:defRPr>
                      </a:lvl1pPr>
                      <a:lvl2pPr marL="742950" indent="-285750">
                        <a:spcBef>
                          <a:spcPct val="20000"/>
                        </a:spcBef>
                        <a:defRPr sz="2000">
                          <a:solidFill>
                            <a:schemeClr val="tx1"/>
                          </a:solidFill>
                          <a:latin typeface="Times" charset="0"/>
                          <a:ea typeface="MS PGothic" pitchFamily="34" charset="-128"/>
                        </a:defRPr>
                      </a:lvl2pPr>
                      <a:lvl3pPr marL="1143000" indent="-228600">
                        <a:spcBef>
                          <a:spcPct val="20000"/>
                        </a:spcBef>
                        <a:defRPr sz="2000">
                          <a:solidFill>
                            <a:schemeClr val="tx1"/>
                          </a:solidFill>
                          <a:latin typeface="Times" charset="0"/>
                          <a:ea typeface="MS PGothic" pitchFamily="34" charset="-128"/>
                        </a:defRPr>
                      </a:lvl3pPr>
                      <a:lvl4pPr marL="1600200" indent="-228600">
                        <a:spcBef>
                          <a:spcPct val="20000"/>
                        </a:spcBef>
                        <a:defRPr sz="2000">
                          <a:solidFill>
                            <a:schemeClr val="tx1"/>
                          </a:solidFill>
                          <a:latin typeface="Times" charset="0"/>
                          <a:ea typeface="MS PGothic" pitchFamily="34" charset="-128"/>
                        </a:defRPr>
                      </a:lvl4pPr>
                      <a:lvl5pPr marL="2057400" indent="-228600">
                        <a:spcBef>
                          <a:spcPct val="20000"/>
                        </a:spcBef>
                        <a:defRPr sz="2000">
                          <a:solidFill>
                            <a:schemeClr val="tx1"/>
                          </a:solidFill>
                          <a:latin typeface="Times" charset="0"/>
                          <a:ea typeface="MS PGothic" pitchFamily="34" charset="-128"/>
                        </a:defRPr>
                      </a:lvl5pPr>
                      <a:lvl6pPr marL="2514600" indent="-228600" eaLnBrk="0" fontAlgn="base" hangingPunct="0">
                        <a:spcBef>
                          <a:spcPct val="20000"/>
                        </a:spcBef>
                        <a:spcAft>
                          <a:spcPct val="0"/>
                        </a:spcAft>
                        <a:defRPr sz="2000">
                          <a:solidFill>
                            <a:schemeClr val="tx1"/>
                          </a:solidFill>
                          <a:latin typeface="Times" charset="0"/>
                          <a:ea typeface="MS PGothic" pitchFamily="34" charset="-128"/>
                        </a:defRPr>
                      </a:lvl6pPr>
                      <a:lvl7pPr marL="2971800" indent="-228600" eaLnBrk="0" fontAlgn="base" hangingPunct="0">
                        <a:spcBef>
                          <a:spcPct val="20000"/>
                        </a:spcBef>
                        <a:spcAft>
                          <a:spcPct val="0"/>
                        </a:spcAft>
                        <a:defRPr sz="2000">
                          <a:solidFill>
                            <a:schemeClr val="tx1"/>
                          </a:solidFill>
                          <a:latin typeface="Times" charset="0"/>
                          <a:ea typeface="MS PGothic" pitchFamily="34" charset="-128"/>
                        </a:defRPr>
                      </a:lvl7pPr>
                      <a:lvl8pPr marL="3429000" indent="-228600" eaLnBrk="0" fontAlgn="base" hangingPunct="0">
                        <a:spcBef>
                          <a:spcPct val="20000"/>
                        </a:spcBef>
                        <a:spcAft>
                          <a:spcPct val="0"/>
                        </a:spcAft>
                        <a:defRPr sz="2000">
                          <a:solidFill>
                            <a:schemeClr val="tx1"/>
                          </a:solidFill>
                          <a:latin typeface="Times" charset="0"/>
                          <a:ea typeface="MS PGothic" pitchFamily="34" charset="-128"/>
                        </a:defRPr>
                      </a:lvl8pPr>
                      <a:lvl9pPr marL="3886200" indent="-228600" eaLnBrk="0" fontAlgn="base" hangingPunct="0">
                        <a:spcBef>
                          <a:spcPct val="20000"/>
                        </a:spcBef>
                        <a:spcAft>
                          <a:spcPct val="0"/>
                        </a:spcAft>
                        <a:defRPr sz="2000">
                          <a:solidFill>
                            <a:schemeClr val="tx1"/>
                          </a:solidFill>
                          <a:latin typeface="Times"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rPr>
                        <a:t>Solenoid</a:t>
                      </a:r>
                      <a:r>
                        <a:rPr kumimoji="0" lang="ru-RU" altLang="en-US" sz="1200" b="0"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rPr>
                        <a:t> 2</a:t>
                      </a:r>
                      <a:endParaRPr kumimoji="0" lang="en-US" altLang="en-US" sz="1200" b="0" i="0" u="none" strike="noStrike" cap="none" normalizeH="0" baseline="0" dirty="0">
                        <a:ln>
                          <a:noFill/>
                        </a:ln>
                        <a:solidFill>
                          <a:schemeClr val="tx1"/>
                        </a:solidFill>
                        <a:effectLst/>
                        <a:latin typeface="Arial" panose="020B0604020202020204" pitchFamily="34" charset="0"/>
                        <a:ea typeface="MS PGothic" pitchFamily="34" charset="-128"/>
                        <a:cs typeface="Arial" panose="020B0604020202020204"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tc hMerge="1">
                  <a:txBody>
                    <a:bodyPr/>
                    <a:lstStyle/>
                    <a:p>
                      <a:endParaRPr lang="en-US"/>
                    </a:p>
                  </a:txBody>
                  <a:tcPr/>
                </a:tc>
                <a:tc>
                  <a:txBody>
                    <a:bodyPr/>
                    <a:lstStyle>
                      <a:lvl1pPr>
                        <a:spcBef>
                          <a:spcPct val="20000"/>
                        </a:spcBef>
                        <a:defRPr sz="2000">
                          <a:solidFill>
                            <a:schemeClr val="tx1"/>
                          </a:solidFill>
                          <a:latin typeface="Times" charset="0"/>
                          <a:ea typeface="MS PGothic" pitchFamily="34" charset="-128"/>
                        </a:defRPr>
                      </a:lvl1pPr>
                      <a:lvl2pPr marL="742950" indent="-285750">
                        <a:spcBef>
                          <a:spcPct val="20000"/>
                        </a:spcBef>
                        <a:defRPr sz="2000">
                          <a:solidFill>
                            <a:schemeClr val="tx1"/>
                          </a:solidFill>
                          <a:latin typeface="Times" charset="0"/>
                          <a:ea typeface="MS PGothic" pitchFamily="34" charset="-128"/>
                        </a:defRPr>
                      </a:lvl2pPr>
                      <a:lvl3pPr marL="1143000" indent="-228600">
                        <a:spcBef>
                          <a:spcPct val="20000"/>
                        </a:spcBef>
                        <a:defRPr sz="2000">
                          <a:solidFill>
                            <a:schemeClr val="tx1"/>
                          </a:solidFill>
                          <a:latin typeface="Times" charset="0"/>
                          <a:ea typeface="MS PGothic" pitchFamily="34" charset="-128"/>
                        </a:defRPr>
                      </a:lvl3pPr>
                      <a:lvl4pPr marL="1600200" indent="-228600">
                        <a:spcBef>
                          <a:spcPct val="20000"/>
                        </a:spcBef>
                        <a:defRPr sz="2000">
                          <a:solidFill>
                            <a:schemeClr val="tx1"/>
                          </a:solidFill>
                          <a:latin typeface="Times" charset="0"/>
                          <a:ea typeface="MS PGothic" pitchFamily="34" charset="-128"/>
                        </a:defRPr>
                      </a:lvl4pPr>
                      <a:lvl5pPr marL="2057400" indent="-228600">
                        <a:spcBef>
                          <a:spcPct val="20000"/>
                        </a:spcBef>
                        <a:defRPr sz="2000">
                          <a:solidFill>
                            <a:schemeClr val="tx1"/>
                          </a:solidFill>
                          <a:latin typeface="Times" charset="0"/>
                          <a:ea typeface="MS PGothic" pitchFamily="34" charset="-128"/>
                        </a:defRPr>
                      </a:lvl5pPr>
                      <a:lvl6pPr marL="2514600" indent="-228600" eaLnBrk="0" fontAlgn="base" hangingPunct="0">
                        <a:spcBef>
                          <a:spcPct val="20000"/>
                        </a:spcBef>
                        <a:spcAft>
                          <a:spcPct val="0"/>
                        </a:spcAft>
                        <a:defRPr sz="2000">
                          <a:solidFill>
                            <a:schemeClr val="tx1"/>
                          </a:solidFill>
                          <a:latin typeface="Times" charset="0"/>
                          <a:ea typeface="MS PGothic" pitchFamily="34" charset="-128"/>
                        </a:defRPr>
                      </a:lvl6pPr>
                      <a:lvl7pPr marL="2971800" indent="-228600" eaLnBrk="0" fontAlgn="base" hangingPunct="0">
                        <a:spcBef>
                          <a:spcPct val="20000"/>
                        </a:spcBef>
                        <a:spcAft>
                          <a:spcPct val="0"/>
                        </a:spcAft>
                        <a:defRPr sz="2000">
                          <a:solidFill>
                            <a:schemeClr val="tx1"/>
                          </a:solidFill>
                          <a:latin typeface="Times" charset="0"/>
                          <a:ea typeface="MS PGothic" pitchFamily="34" charset="-128"/>
                        </a:defRPr>
                      </a:lvl7pPr>
                      <a:lvl8pPr marL="3429000" indent="-228600" eaLnBrk="0" fontAlgn="base" hangingPunct="0">
                        <a:spcBef>
                          <a:spcPct val="20000"/>
                        </a:spcBef>
                        <a:spcAft>
                          <a:spcPct val="0"/>
                        </a:spcAft>
                        <a:defRPr sz="2000">
                          <a:solidFill>
                            <a:schemeClr val="tx1"/>
                          </a:solidFill>
                          <a:latin typeface="Times" charset="0"/>
                          <a:ea typeface="MS PGothic" pitchFamily="34" charset="-128"/>
                        </a:defRPr>
                      </a:lvl8pPr>
                      <a:lvl9pPr marL="3886200" indent="-228600" eaLnBrk="0" fontAlgn="base" hangingPunct="0">
                        <a:spcBef>
                          <a:spcPct val="20000"/>
                        </a:spcBef>
                        <a:spcAft>
                          <a:spcPct val="0"/>
                        </a:spcAft>
                        <a:defRPr sz="2000">
                          <a:solidFill>
                            <a:schemeClr val="tx1"/>
                          </a:solidFill>
                          <a:latin typeface="Times"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en-US" sz="1200" b="0"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rPr>
                        <a:t>Dipole </a:t>
                      </a:r>
                      <a:r>
                        <a:rPr kumimoji="0" lang="en-US" altLang="en-US" sz="1200" b="0"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rPr>
                        <a:t/>
                      </a:r>
                      <a:br>
                        <a:rPr kumimoji="0" lang="en-US" altLang="en-US" sz="1200" b="0"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rPr>
                      </a:br>
                      <a:r>
                        <a:rPr kumimoji="0" lang="en-US" altLang="en-US" sz="1200" b="0"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rPr>
                        <a:t>set </a:t>
                      </a:r>
                      <a:r>
                        <a:rPr kumimoji="0" lang="ru-RU" altLang="en-US" sz="1200" b="0"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rPr>
                        <a:t>2</a:t>
                      </a:r>
                      <a:endParaRPr kumimoji="0" lang="en-US" altLang="en-US" sz="1200" b="0" i="0" u="none" strike="noStrike" cap="none" normalizeH="0" baseline="0" dirty="0">
                        <a:ln>
                          <a:noFill/>
                        </a:ln>
                        <a:solidFill>
                          <a:schemeClr val="tx1"/>
                        </a:solidFill>
                        <a:effectLst/>
                        <a:latin typeface="Arial" panose="020B0604020202020204" pitchFamily="34" charset="0"/>
                        <a:ea typeface="MS PGothic" pitchFamily="34" charset="-128"/>
                        <a:cs typeface="Arial" panose="020B0604020202020204"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xmlns="" val="10000"/>
                  </a:ext>
                </a:extLst>
              </a:tr>
              <a:tr h="448661">
                <a:tc>
                  <a:txBody>
                    <a:bodyPr/>
                    <a:lstStyle>
                      <a:lvl1pPr>
                        <a:spcBef>
                          <a:spcPct val="20000"/>
                        </a:spcBef>
                        <a:defRPr sz="2000">
                          <a:solidFill>
                            <a:schemeClr val="tx1"/>
                          </a:solidFill>
                          <a:latin typeface="Times" charset="0"/>
                          <a:ea typeface="MS PGothic" pitchFamily="34" charset="-128"/>
                        </a:defRPr>
                      </a:lvl1pPr>
                      <a:lvl2pPr marL="742950" indent="-285750">
                        <a:spcBef>
                          <a:spcPct val="20000"/>
                        </a:spcBef>
                        <a:defRPr sz="2000">
                          <a:solidFill>
                            <a:schemeClr val="tx1"/>
                          </a:solidFill>
                          <a:latin typeface="Times" charset="0"/>
                          <a:ea typeface="MS PGothic" pitchFamily="34" charset="-128"/>
                        </a:defRPr>
                      </a:lvl2pPr>
                      <a:lvl3pPr marL="1143000" indent="-228600">
                        <a:spcBef>
                          <a:spcPct val="20000"/>
                        </a:spcBef>
                        <a:defRPr sz="2000">
                          <a:solidFill>
                            <a:schemeClr val="tx1"/>
                          </a:solidFill>
                          <a:latin typeface="Times" charset="0"/>
                          <a:ea typeface="MS PGothic" pitchFamily="34" charset="-128"/>
                        </a:defRPr>
                      </a:lvl3pPr>
                      <a:lvl4pPr marL="1600200" indent="-228600">
                        <a:spcBef>
                          <a:spcPct val="20000"/>
                        </a:spcBef>
                        <a:defRPr sz="2000">
                          <a:solidFill>
                            <a:schemeClr val="tx1"/>
                          </a:solidFill>
                          <a:latin typeface="Times" charset="0"/>
                          <a:ea typeface="MS PGothic" pitchFamily="34" charset="-128"/>
                        </a:defRPr>
                      </a:lvl4pPr>
                      <a:lvl5pPr marL="2057400" indent="-228600">
                        <a:spcBef>
                          <a:spcPct val="20000"/>
                        </a:spcBef>
                        <a:defRPr sz="2000">
                          <a:solidFill>
                            <a:schemeClr val="tx1"/>
                          </a:solidFill>
                          <a:latin typeface="Times" charset="0"/>
                          <a:ea typeface="MS PGothic" pitchFamily="34" charset="-128"/>
                        </a:defRPr>
                      </a:lvl5pPr>
                      <a:lvl6pPr marL="2514600" indent="-228600" eaLnBrk="0" fontAlgn="base" hangingPunct="0">
                        <a:spcBef>
                          <a:spcPct val="20000"/>
                        </a:spcBef>
                        <a:spcAft>
                          <a:spcPct val="0"/>
                        </a:spcAft>
                        <a:defRPr sz="2000">
                          <a:solidFill>
                            <a:schemeClr val="tx1"/>
                          </a:solidFill>
                          <a:latin typeface="Times" charset="0"/>
                          <a:ea typeface="MS PGothic" pitchFamily="34" charset="-128"/>
                        </a:defRPr>
                      </a:lvl6pPr>
                      <a:lvl7pPr marL="2971800" indent="-228600" eaLnBrk="0" fontAlgn="base" hangingPunct="0">
                        <a:spcBef>
                          <a:spcPct val="20000"/>
                        </a:spcBef>
                        <a:spcAft>
                          <a:spcPct val="0"/>
                        </a:spcAft>
                        <a:defRPr sz="2000">
                          <a:solidFill>
                            <a:schemeClr val="tx1"/>
                          </a:solidFill>
                          <a:latin typeface="Times" charset="0"/>
                          <a:ea typeface="MS PGothic" pitchFamily="34" charset="-128"/>
                        </a:defRPr>
                      </a:lvl7pPr>
                      <a:lvl8pPr marL="3429000" indent="-228600" eaLnBrk="0" fontAlgn="base" hangingPunct="0">
                        <a:spcBef>
                          <a:spcPct val="20000"/>
                        </a:spcBef>
                        <a:spcAft>
                          <a:spcPct val="0"/>
                        </a:spcAft>
                        <a:defRPr sz="2000">
                          <a:solidFill>
                            <a:schemeClr val="tx1"/>
                          </a:solidFill>
                          <a:latin typeface="Times" charset="0"/>
                          <a:ea typeface="MS PGothic" pitchFamily="34" charset="-128"/>
                        </a:defRPr>
                      </a:lvl8pPr>
                      <a:lvl9pPr marL="3886200" indent="-228600" eaLnBrk="0" fontAlgn="base" hangingPunct="0">
                        <a:spcBef>
                          <a:spcPct val="20000"/>
                        </a:spcBef>
                        <a:spcAft>
                          <a:spcPct val="0"/>
                        </a:spcAft>
                        <a:defRPr sz="2000">
                          <a:solidFill>
                            <a:schemeClr val="tx1"/>
                          </a:solidFill>
                          <a:latin typeface="Times"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en-US" sz="1200" b="0" i="0" u="none" strike="noStrike" cap="none" normalizeH="0" baseline="0">
                          <a:ln>
                            <a:noFill/>
                          </a:ln>
                          <a:solidFill>
                            <a:srgbClr val="000000"/>
                          </a:solidFill>
                          <a:effectLst/>
                          <a:latin typeface="Arial" panose="020B0604020202020204" pitchFamily="34" charset="0"/>
                          <a:ea typeface="MS PGothic" pitchFamily="34" charset="-128"/>
                          <a:cs typeface="Arial" panose="020B0604020202020204" pitchFamily="34" charset="0"/>
                        </a:rPr>
                        <a:t> </a:t>
                      </a:r>
                      <a:endParaRPr kumimoji="0" lang="en-US" altLang="en-US" sz="1200" b="0" i="0" u="none" strike="noStrike" cap="none" normalizeH="0" baseline="0">
                        <a:ln>
                          <a:noFill/>
                        </a:ln>
                        <a:solidFill>
                          <a:schemeClr val="tx1"/>
                        </a:solidFill>
                        <a:effectLst/>
                        <a:latin typeface="Arial" panose="020B0604020202020204" pitchFamily="34" charset="0"/>
                        <a:ea typeface="MS PGothic" pitchFamily="34" charset="-128"/>
                        <a:cs typeface="Arial" panose="020B0604020202020204" pitchFamily="34" charset="0"/>
                      </a:endParaRPr>
                    </a:p>
                  </a:txBody>
                  <a:tcPr marL="0" marR="0" marT="0" marB="0"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lvl1pPr>
                        <a:spcBef>
                          <a:spcPct val="20000"/>
                        </a:spcBef>
                        <a:defRPr sz="2000">
                          <a:solidFill>
                            <a:schemeClr val="tx1"/>
                          </a:solidFill>
                          <a:latin typeface="Times" charset="0"/>
                          <a:ea typeface="MS PGothic" pitchFamily="34" charset="-128"/>
                        </a:defRPr>
                      </a:lvl1pPr>
                      <a:lvl2pPr marL="742950" indent="-285750">
                        <a:spcBef>
                          <a:spcPct val="20000"/>
                        </a:spcBef>
                        <a:defRPr sz="2000">
                          <a:solidFill>
                            <a:schemeClr val="tx1"/>
                          </a:solidFill>
                          <a:latin typeface="Times" charset="0"/>
                          <a:ea typeface="MS PGothic" pitchFamily="34" charset="-128"/>
                        </a:defRPr>
                      </a:lvl2pPr>
                      <a:lvl3pPr marL="1143000" indent="-228600">
                        <a:spcBef>
                          <a:spcPct val="20000"/>
                        </a:spcBef>
                        <a:defRPr sz="2000">
                          <a:solidFill>
                            <a:schemeClr val="tx1"/>
                          </a:solidFill>
                          <a:latin typeface="Times" charset="0"/>
                          <a:ea typeface="MS PGothic" pitchFamily="34" charset="-128"/>
                        </a:defRPr>
                      </a:lvl3pPr>
                      <a:lvl4pPr marL="1600200" indent="-228600">
                        <a:spcBef>
                          <a:spcPct val="20000"/>
                        </a:spcBef>
                        <a:defRPr sz="2000">
                          <a:solidFill>
                            <a:schemeClr val="tx1"/>
                          </a:solidFill>
                          <a:latin typeface="Times" charset="0"/>
                          <a:ea typeface="MS PGothic" pitchFamily="34" charset="-128"/>
                        </a:defRPr>
                      </a:lvl4pPr>
                      <a:lvl5pPr marL="2057400" indent="-228600">
                        <a:spcBef>
                          <a:spcPct val="20000"/>
                        </a:spcBef>
                        <a:defRPr sz="2000">
                          <a:solidFill>
                            <a:schemeClr val="tx1"/>
                          </a:solidFill>
                          <a:latin typeface="Times" charset="0"/>
                          <a:ea typeface="MS PGothic" pitchFamily="34" charset="-128"/>
                        </a:defRPr>
                      </a:lvl5pPr>
                      <a:lvl6pPr marL="2514600" indent="-228600" eaLnBrk="0" fontAlgn="base" hangingPunct="0">
                        <a:spcBef>
                          <a:spcPct val="20000"/>
                        </a:spcBef>
                        <a:spcAft>
                          <a:spcPct val="0"/>
                        </a:spcAft>
                        <a:defRPr sz="2000">
                          <a:solidFill>
                            <a:schemeClr val="tx1"/>
                          </a:solidFill>
                          <a:latin typeface="Times" charset="0"/>
                          <a:ea typeface="MS PGothic" pitchFamily="34" charset="-128"/>
                        </a:defRPr>
                      </a:lvl6pPr>
                      <a:lvl7pPr marL="2971800" indent="-228600" eaLnBrk="0" fontAlgn="base" hangingPunct="0">
                        <a:spcBef>
                          <a:spcPct val="20000"/>
                        </a:spcBef>
                        <a:spcAft>
                          <a:spcPct val="0"/>
                        </a:spcAft>
                        <a:defRPr sz="2000">
                          <a:solidFill>
                            <a:schemeClr val="tx1"/>
                          </a:solidFill>
                          <a:latin typeface="Times" charset="0"/>
                          <a:ea typeface="MS PGothic" pitchFamily="34" charset="-128"/>
                        </a:defRPr>
                      </a:lvl7pPr>
                      <a:lvl8pPr marL="3429000" indent="-228600" eaLnBrk="0" fontAlgn="base" hangingPunct="0">
                        <a:spcBef>
                          <a:spcPct val="20000"/>
                        </a:spcBef>
                        <a:spcAft>
                          <a:spcPct val="0"/>
                        </a:spcAft>
                        <a:defRPr sz="2000">
                          <a:solidFill>
                            <a:schemeClr val="tx1"/>
                          </a:solidFill>
                          <a:latin typeface="Times" charset="0"/>
                          <a:ea typeface="MS PGothic" pitchFamily="34" charset="-128"/>
                        </a:defRPr>
                      </a:lvl8pPr>
                      <a:lvl9pPr marL="3886200" indent="-228600" eaLnBrk="0" fontAlgn="base" hangingPunct="0">
                        <a:spcBef>
                          <a:spcPct val="20000"/>
                        </a:spcBef>
                        <a:spcAft>
                          <a:spcPct val="0"/>
                        </a:spcAft>
                        <a:defRPr sz="2000">
                          <a:solidFill>
                            <a:schemeClr val="tx1"/>
                          </a:solidFill>
                          <a:latin typeface="Times"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en-US" sz="1200" b="0"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rPr>
                        <a:t>Spin Rotation</a:t>
                      </a:r>
                      <a:endParaRPr kumimoji="0" lang="en-US" altLang="en-US" sz="1200" b="0" i="0" u="none" strike="noStrike" cap="none" normalizeH="0" baseline="0" dirty="0">
                        <a:ln>
                          <a:noFill/>
                        </a:ln>
                        <a:solidFill>
                          <a:schemeClr val="tx1"/>
                        </a:solidFill>
                        <a:effectLst/>
                        <a:latin typeface="Arial" panose="020B0604020202020204" pitchFamily="34" charset="0"/>
                        <a:ea typeface="MS PGothic" pitchFamily="34" charset="-128"/>
                        <a:cs typeface="Arial" panose="020B0604020202020204"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lvl1pPr>
                        <a:spcBef>
                          <a:spcPct val="20000"/>
                        </a:spcBef>
                        <a:defRPr sz="2000">
                          <a:solidFill>
                            <a:schemeClr val="tx1"/>
                          </a:solidFill>
                          <a:latin typeface="Times" charset="0"/>
                          <a:ea typeface="MS PGothic" pitchFamily="34" charset="-128"/>
                        </a:defRPr>
                      </a:lvl1pPr>
                      <a:lvl2pPr marL="742950" indent="-285750">
                        <a:spcBef>
                          <a:spcPct val="20000"/>
                        </a:spcBef>
                        <a:defRPr sz="2000">
                          <a:solidFill>
                            <a:schemeClr val="tx1"/>
                          </a:solidFill>
                          <a:latin typeface="Times" charset="0"/>
                          <a:ea typeface="MS PGothic" pitchFamily="34" charset="-128"/>
                        </a:defRPr>
                      </a:lvl2pPr>
                      <a:lvl3pPr marL="1143000" indent="-228600">
                        <a:spcBef>
                          <a:spcPct val="20000"/>
                        </a:spcBef>
                        <a:defRPr sz="2000">
                          <a:solidFill>
                            <a:schemeClr val="tx1"/>
                          </a:solidFill>
                          <a:latin typeface="Times" charset="0"/>
                          <a:ea typeface="MS PGothic" pitchFamily="34" charset="-128"/>
                        </a:defRPr>
                      </a:lvl3pPr>
                      <a:lvl4pPr marL="1600200" indent="-228600">
                        <a:spcBef>
                          <a:spcPct val="20000"/>
                        </a:spcBef>
                        <a:defRPr sz="2000">
                          <a:solidFill>
                            <a:schemeClr val="tx1"/>
                          </a:solidFill>
                          <a:latin typeface="Times" charset="0"/>
                          <a:ea typeface="MS PGothic" pitchFamily="34" charset="-128"/>
                        </a:defRPr>
                      </a:lvl4pPr>
                      <a:lvl5pPr marL="2057400" indent="-228600">
                        <a:spcBef>
                          <a:spcPct val="20000"/>
                        </a:spcBef>
                        <a:defRPr sz="2000">
                          <a:solidFill>
                            <a:schemeClr val="tx1"/>
                          </a:solidFill>
                          <a:latin typeface="Times" charset="0"/>
                          <a:ea typeface="MS PGothic" pitchFamily="34" charset="-128"/>
                        </a:defRPr>
                      </a:lvl5pPr>
                      <a:lvl6pPr marL="2514600" indent="-228600" eaLnBrk="0" fontAlgn="base" hangingPunct="0">
                        <a:spcBef>
                          <a:spcPct val="20000"/>
                        </a:spcBef>
                        <a:spcAft>
                          <a:spcPct val="0"/>
                        </a:spcAft>
                        <a:defRPr sz="2000">
                          <a:solidFill>
                            <a:schemeClr val="tx1"/>
                          </a:solidFill>
                          <a:latin typeface="Times" charset="0"/>
                          <a:ea typeface="MS PGothic" pitchFamily="34" charset="-128"/>
                        </a:defRPr>
                      </a:lvl6pPr>
                      <a:lvl7pPr marL="2971800" indent="-228600" eaLnBrk="0" fontAlgn="base" hangingPunct="0">
                        <a:spcBef>
                          <a:spcPct val="20000"/>
                        </a:spcBef>
                        <a:spcAft>
                          <a:spcPct val="0"/>
                        </a:spcAft>
                        <a:defRPr sz="2000">
                          <a:solidFill>
                            <a:schemeClr val="tx1"/>
                          </a:solidFill>
                          <a:latin typeface="Times" charset="0"/>
                          <a:ea typeface="MS PGothic" pitchFamily="34" charset="-128"/>
                        </a:defRPr>
                      </a:lvl7pPr>
                      <a:lvl8pPr marL="3429000" indent="-228600" eaLnBrk="0" fontAlgn="base" hangingPunct="0">
                        <a:spcBef>
                          <a:spcPct val="20000"/>
                        </a:spcBef>
                        <a:spcAft>
                          <a:spcPct val="0"/>
                        </a:spcAft>
                        <a:defRPr sz="2000">
                          <a:solidFill>
                            <a:schemeClr val="tx1"/>
                          </a:solidFill>
                          <a:latin typeface="Times" charset="0"/>
                          <a:ea typeface="MS PGothic" pitchFamily="34" charset="-128"/>
                        </a:defRPr>
                      </a:lvl8pPr>
                      <a:lvl9pPr marL="3886200" indent="-228600" eaLnBrk="0" fontAlgn="base" hangingPunct="0">
                        <a:spcBef>
                          <a:spcPct val="20000"/>
                        </a:spcBef>
                        <a:spcAft>
                          <a:spcPct val="0"/>
                        </a:spcAft>
                        <a:defRPr sz="2000">
                          <a:solidFill>
                            <a:schemeClr val="tx1"/>
                          </a:solidFill>
                          <a:latin typeface="Times"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en-US" sz="1200" b="0"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rPr>
                        <a:t>BDL</a:t>
                      </a:r>
                      <a:endParaRPr kumimoji="0" lang="en-US" altLang="en-US" sz="1200" b="0" i="0" u="none" strike="noStrike" cap="none" normalizeH="0" baseline="0" dirty="0">
                        <a:ln>
                          <a:noFill/>
                        </a:ln>
                        <a:solidFill>
                          <a:schemeClr val="tx1"/>
                        </a:solidFill>
                        <a:effectLst/>
                        <a:latin typeface="Arial" panose="020B0604020202020204" pitchFamily="34" charset="0"/>
                        <a:ea typeface="MS PGothic" pitchFamily="34" charset="-128"/>
                        <a:cs typeface="Arial" panose="020B0604020202020204"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lvl1pPr>
                        <a:spcBef>
                          <a:spcPct val="20000"/>
                        </a:spcBef>
                        <a:defRPr sz="2000">
                          <a:solidFill>
                            <a:schemeClr val="tx1"/>
                          </a:solidFill>
                          <a:latin typeface="Times" charset="0"/>
                          <a:ea typeface="MS PGothic" pitchFamily="34" charset="-128"/>
                        </a:defRPr>
                      </a:lvl1pPr>
                      <a:lvl2pPr marL="742950" indent="-285750">
                        <a:spcBef>
                          <a:spcPct val="20000"/>
                        </a:spcBef>
                        <a:defRPr sz="2000">
                          <a:solidFill>
                            <a:schemeClr val="tx1"/>
                          </a:solidFill>
                          <a:latin typeface="Times" charset="0"/>
                          <a:ea typeface="MS PGothic" pitchFamily="34" charset="-128"/>
                        </a:defRPr>
                      </a:lvl2pPr>
                      <a:lvl3pPr marL="1143000" indent="-228600">
                        <a:spcBef>
                          <a:spcPct val="20000"/>
                        </a:spcBef>
                        <a:defRPr sz="2000">
                          <a:solidFill>
                            <a:schemeClr val="tx1"/>
                          </a:solidFill>
                          <a:latin typeface="Times" charset="0"/>
                          <a:ea typeface="MS PGothic" pitchFamily="34" charset="-128"/>
                        </a:defRPr>
                      </a:lvl3pPr>
                      <a:lvl4pPr marL="1600200" indent="-228600">
                        <a:spcBef>
                          <a:spcPct val="20000"/>
                        </a:spcBef>
                        <a:defRPr sz="2000">
                          <a:solidFill>
                            <a:schemeClr val="tx1"/>
                          </a:solidFill>
                          <a:latin typeface="Times" charset="0"/>
                          <a:ea typeface="MS PGothic" pitchFamily="34" charset="-128"/>
                        </a:defRPr>
                      </a:lvl4pPr>
                      <a:lvl5pPr marL="2057400" indent="-228600">
                        <a:spcBef>
                          <a:spcPct val="20000"/>
                        </a:spcBef>
                        <a:defRPr sz="2000">
                          <a:solidFill>
                            <a:schemeClr val="tx1"/>
                          </a:solidFill>
                          <a:latin typeface="Times" charset="0"/>
                          <a:ea typeface="MS PGothic" pitchFamily="34" charset="-128"/>
                        </a:defRPr>
                      </a:lvl5pPr>
                      <a:lvl6pPr marL="2514600" indent="-228600" eaLnBrk="0" fontAlgn="base" hangingPunct="0">
                        <a:spcBef>
                          <a:spcPct val="20000"/>
                        </a:spcBef>
                        <a:spcAft>
                          <a:spcPct val="0"/>
                        </a:spcAft>
                        <a:defRPr sz="2000">
                          <a:solidFill>
                            <a:schemeClr val="tx1"/>
                          </a:solidFill>
                          <a:latin typeface="Times" charset="0"/>
                          <a:ea typeface="MS PGothic" pitchFamily="34" charset="-128"/>
                        </a:defRPr>
                      </a:lvl6pPr>
                      <a:lvl7pPr marL="2971800" indent="-228600" eaLnBrk="0" fontAlgn="base" hangingPunct="0">
                        <a:spcBef>
                          <a:spcPct val="20000"/>
                        </a:spcBef>
                        <a:spcAft>
                          <a:spcPct val="0"/>
                        </a:spcAft>
                        <a:defRPr sz="2000">
                          <a:solidFill>
                            <a:schemeClr val="tx1"/>
                          </a:solidFill>
                          <a:latin typeface="Times" charset="0"/>
                          <a:ea typeface="MS PGothic" pitchFamily="34" charset="-128"/>
                        </a:defRPr>
                      </a:lvl7pPr>
                      <a:lvl8pPr marL="3429000" indent="-228600" eaLnBrk="0" fontAlgn="base" hangingPunct="0">
                        <a:spcBef>
                          <a:spcPct val="20000"/>
                        </a:spcBef>
                        <a:spcAft>
                          <a:spcPct val="0"/>
                        </a:spcAft>
                        <a:defRPr sz="2000">
                          <a:solidFill>
                            <a:schemeClr val="tx1"/>
                          </a:solidFill>
                          <a:latin typeface="Times" charset="0"/>
                          <a:ea typeface="MS PGothic" pitchFamily="34" charset="-128"/>
                        </a:defRPr>
                      </a:lvl8pPr>
                      <a:lvl9pPr marL="3886200" indent="-228600" eaLnBrk="0" fontAlgn="base" hangingPunct="0">
                        <a:spcBef>
                          <a:spcPct val="20000"/>
                        </a:spcBef>
                        <a:spcAft>
                          <a:spcPct val="0"/>
                        </a:spcAft>
                        <a:defRPr sz="2000">
                          <a:solidFill>
                            <a:schemeClr val="tx1"/>
                          </a:solidFill>
                          <a:latin typeface="Times"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en-US" sz="1200" b="0"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rPr>
                        <a:t>Spin Rotation </a:t>
                      </a:r>
                      <a:endParaRPr kumimoji="0" lang="en-US" altLang="en-US" sz="1200" b="0" i="0" u="none" strike="noStrike" cap="none" normalizeH="0" baseline="0" dirty="0">
                        <a:ln>
                          <a:noFill/>
                        </a:ln>
                        <a:solidFill>
                          <a:schemeClr val="tx1"/>
                        </a:solidFill>
                        <a:effectLst/>
                        <a:latin typeface="Arial" panose="020B0604020202020204" pitchFamily="34" charset="0"/>
                        <a:ea typeface="MS PGothic" pitchFamily="34" charset="-128"/>
                        <a:cs typeface="Arial" panose="020B0604020202020204"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lvl1pPr>
                        <a:spcBef>
                          <a:spcPct val="20000"/>
                        </a:spcBef>
                        <a:defRPr sz="2000">
                          <a:solidFill>
                            <a:schemeClr val="tx1"/>
                          </a:solidFill>
                          <a:latin typeface="Times" charset="0"/>
                          <a:ea typeface="MS PGothic" pitchFamily="34" charset="-128"/>
                        </a:defRPr>
                      </a:lvl1pPr>
                      <a:lvl2pPr marL="742950" indent="-285750">
                        <a:spcBef>
                          <a:spcPct val="20000"/>
                        </a:spcBef>
                        <a:defRPr sz="2000">
                          <a:solidFill>
                            <a:schemeClr val="tx1"/>
                          </a:solidFill>
                          <a:latin typeface="Times" charset="0"/>
                          <a:ea typeface="MS PGothic" pitchFamily="34" charset="-128"/>
                        </a:defRPr>
                      </a:lvl2pPr>
                      <a:lvl3pPr marL="1143000" indent="-228600">
                        <a:spcBef>
                          <a:spcPct val="20000"/>
                        </a:spcBef>
                        <a:defRPr sz="2000">
                          <a:solidFill>
                            <a:schemeClr val="tx1"/>
                          </a:solidFill>
                          <a:latin typeface="Times" charset="0"/>
                          <a:ea typeface="MS PGothic" pitchFamily="34" charset="-128"/>
                        </a:defRPr>
                      </a:lvl3pPr>
                      <a:lvl4pPr marL="1600200" indent="-228600">
                        <a:spcBef>
                          <a:spcPct val="20000"/>
                        </a:spcBef>
                        <a:defRPr sz="2000">
                          <a:solidFill>
                            <a:schemeClr val="tx1"/>
                          </a:solidFill>
                          <a:latin typeface="Times" charset="0"/>
                          <a:ea typeface="MS PGothic" pitchFamily="34" charset="-128"/>
                        </a:defRPr>
                      </a:lvl4pPr>
                      <a:lvl5pPr marL="2057400" indent="-228600">
                        <a:spcBef>
                          <a:spcPct val="20000"/>
                        </a:spcBef>
                        <a:defRPr sz="2000">
                          <a:solidFill>
                            <a:schemeClr val="tx1"/>
                          </a:solidFill>
                          <a:latin typeface="Times" charset="0"/>
                          <a:ea typeface="MS PGothic" pitchFamily="34" charset="-128"/>
                        </a:defRPr>
                      </a:lvl5pPr>
                      <a:lvl6pPr marL="2514600" indent="-228600" eaLnBrk="0" fontAlgn="base" hangingPunct="0">
                        <a:spcBef>
                          <a:spcPct val="20000"/>
                        </a:spcBef>
                        <a:spcAft>
                          <a:spcPct val="0"/>
                        </a:spcAft>
                        <a:defRPr sz="2000">
                          <a:solidFill>
                            <a:schemeClr val="tx1"/>
                          </a:solidFill>
                          <a:latin typeface="Times" charset="0"/>
                          <a:ea typeface="MS PGothic" pitchFamily="34" charset="-128"/>
                        </a:defRPr>
                      </a:lvl6pPr>
                      <a:lvl7pPr marL="2971800" indent="-228600" eaLnBrk="0" fontAlgn="base" hangingPunct="0">
                        <a:spcBef>
                          <a:spcPct val="20000"/>
                        </a:spcBef>
                        <a:spcAft>
                          <a:spcPct val="0"/>
                        </a:spcAft>
                        <a:defRPr sz="2000">
                          <a:solidFill>
                            <a:schemeClr val="tx1"/>
                          </a:solidFill>
                          <a:latin typeface="Times" charset="0"/>
                          <a:ea typeface="MS PGothic" pitchFamily="34" charset="-128"/>
                        </a:defRPr>
                      </a:lvl7pPr>
                      <a:lvl8pPr marL="3429000" indent="-228600" eaLnBrk="0" fontAlgn="base" hangingPunct="0">
                        <a:spcBef>
                          <a:spcPct val="20000"/>
                        </a:spcBef>
                        <a:spcAft>
                          <a:spcPct val="0"/>
                        </a:spcAft>
                        <a:defRPr sz="2000">
                          <a:solidFill>
                            <a:schemeClr val="tx1"/>
                          </a:solidFill>
                          <a:latin typeface="Times" charset="0"/>
                          <a:ea typeface="MS PGothic" pitchFamily="34" charset="-128"/>
                        </a:defRPr>
                      </a:lvl8pPr>
                      <a:lvl9pPr marL="3886200" indent="-228600" eaLnBrk="0" fontAlgn="base" hangingPunct="0">
                        <a:spcBef>
                          <a:spcPct val="20000"/>
                        </a:spcBef>
                        <a:spcAft>
                          <a:spcPct val="0"/>
                        </a:spcAft>
                        <a:defRPr sz="2000">
                          <a:solidFill>
                            <a:schemeClr val="tx1"/>
                          </a:solidFill>
                          <a:latin typeface="Times"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en-US" sz="1200" b="0" i="0" u="none" strike="noStrike" cap="none" normalizeH="0" baseline="0">
                          <a:ln>
                            <a:noFill/>
                          </a:ln>
                          <a:solidFill>
                            <a:srgbClr val="000000"/>
                          </a:solidFill>
                          <a:effectLst/>
                          <a:latin typeface="Arial" panose="020B0604020202020204" pitchFamily="34" charset="0"/>
                          <a:ea typeface="MS PGothic" pitchFamily="34" charset="-128"/>
                          <a:cs typeface="Arial" panose="020B0604020202020204" pitchFamily="34" charset="0"/>
                        </a:rPr>
                        <a:t>Spin Rotation</a:t>
                      </a:r>
                      <a:endParaRPr kumimoji="0" lang="en-US" altLang="en-US" sz="1200" b="0" i="0" u="none" strike="noStrike" cap="none" normalizeH="0" baseline="0">
                        <a:ln>
                          <a:noFill/>
                        </a:ln>
                        <a:solidFill>
                          <a:schemeClr val="tx1"/>
                        </a:solidFill>
                        <a:effectLst/>
                        <a:latin typeface="Arial" panose="020B0604020202020204" pitchFamily="34" charset="0"/>
                        <a:ea typeface="MS PGothic" pitchFamily="34" charset="-128"/>
                        <a:cs typeface="Arial" panose="020B0604020202020204"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lvl1pPr>
                        <a:spcBef>
                          <a:spcPct val="20000"/>
                        </a:spcBef>
                        <a:defRPr sz="2000">
                          <a:solidFill>
                            <a:schemeClr val="tx1"/>
                          </a:solidFill>
                          <a:latin typeface="Times" charset="0"/>
                          <a:ea typeface="MS PGothic" pitchFamily="34" charset="-128"/>
                        </a:defRPr>
                      </a:lvl1pPr>
                      <a:lvl2pPr marL="742950" indent="-285750">
                        <a:spcBef>
                          <a:spcPct val="20000"/>
                        </a:spcBef>
                        <a:defRPr sz="2000">
                          <a:solidFill>
                            <a:schemeClr val="tx1"/>
                          </a:solidFill>
                          <a:latin typeface="Times" charset="0"/>
                          <a:ea typeface="MS PGothic" pitchFamily="34" charset="-128"/>
                        </a:defRPr>
                      </a:lvl2pPr>
                      <a:lvl3pPr marL="1143000" indent="-228600">
                        <a:spcBef>
                          <a:spcPct val="20000"/>
                        </a:spcBef>
                        <a:defRPr sz="2000">
                          <a:solidFill>
                            <a:schemeClr val="tx1"/>
                          </a:solidFill>
                          <a:latin typeface="Times" charset="0"/>
                          <a:ea typeface="MS PGothic" pitchFamily="34" charset="-128"/>
                        </a:defRPr>
                      </a:lvl3pPr>
                      <a:lvl4pPr marL="1600200" indent="-228600">
                        <a:spcBef>
                          <a:spcPct val="20000"/>
                        </a:spcBef>
                        <a:defRPr sz="2000">
                          <a:solidFill>
                            <a:schemeClr val="tx1"/>
                          </a:solidFill>
                          <a:latin typeface="Times" charset="0"/>
                          <a:ea typeface="MS PGothic" pitchFamily="34" charset="-128"/>
                        </a:defRPr>
                      </a:lvl4pPr>
                      <a:lvl5pPr marL="2057400" indent="-228600">
                        <a:spcBef>
                          <a:spcPct val="20000"/>
                        </a:spcBef>
                        <a:defRPr sz="2000">
                          <a:solidFill>
                            <a:schemeClr val="tx1"/>
                          </a:solidFill>
                          <a:latin typeface="Times" charset="0"/>
                          <a:ea typeface="MS PGothic" pitchFamily="34" charset="-128"/>
                        </a:defRPr>
                      </a:lvl5pPr>
                      <a:lvl6pPr marL="2514600" indent="-228600" eaLnBrk="0" fontAlgn="base" hangingPunct="0">
                        <a:spcBef>
                          <a:spcPct val="20000"/>
                        </a:spcBef>
                        <a:spcAft>
                          <a:spcPct val="0"/>
                        </a:spcAft>
                        <a:defRPr sz="2000">
                          <a:solidFill>
                            <a:schemeClr val="tx1"/>
                          </a:solidFill>
                          <a:latin typeface="Times" charset="0"/>
                          <a:ea typeface="MS PGothic" pitchFamily="34" charset="-128"/>
                        </a:defRPr>
                      </a:lvl6pPr>
                      <a:lvl7pPr marL="2971800" indent="-228600" eaLnBrk="0" fontAlgn="base" hangingPunct="0">
                        <a:spcBef>
                          <a:spcPct val="20000"/>
                        </a:spcBef>
                        <a:spcAft>
                          <a:spcPct val="0"/>
                        </a:spcAft>
                        <a:defRPr sz="2000">
                          <a:solidFill>
                            <a:schemeClr val="tx1"/>
                          </a:solidFill>
                          <a:latin typeface="Times" charset="0"/>
                          <a:ea typeface="MS PGothic" pitchFamily="34" charset="-128"/>
                        </a:defRPr>
                      </a:lvl7pPr>
                      <a:lvl8pPr marL="3429000" indent="-228600" eaLnBrk="0" fontAlgn="base" hangingPunct="0">
                        <a:spcBef>
                          <a:spcPct val="20000"/>
                        </a:spcBef>
                        <a:spcAft>
                          <a:spcPct val="0"/>
                        </a:spcAft>
                        <a:defRPr sz="2000">
                          <a:solidFill>
                            <a:schemeClr val="tx1"/>
                          </a:solidFill>
                          <a:latin typeface="Times" charset="0"/>
                          <a:ea typeface="MS PGothic" pitchFamily="34" charset="-128"/>
                        </a:defRPr>
                      </a:lvl8pPr>
                      <a:lvl9pPr marL="3886200" indent="-228600" eaLnBrk="0" fontAlgn="base" hangingPunct="0">
                        <a:spcBef>
                          <a:spcPct val="20000"/>
                        </a:spcBef>
                        <a:spcAft>
                          <a:spcPct val="0"/>
                        </a:spcAft>
                        <a:defRPr sz="2000">
                          <a:solidFill>
                            <a:schemeClr val="tx1"/>
                          </a:solidFill>
                          <a:latin typeface="Times"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en-US" sz="1200" b="0"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rPr>
                        <a:t>BDL</a:t>
                      </a:r>
                      <a:endParaRPr kumimoji="0" lang="en-US" altLang="en-US" sz="1200" b="0" i="0" u="none" strike="noStrike" cap="none" normalizeH="0" baseline="0" dirty="0">
                        <a:ln>
                          <a:noFill/>
                        </a:ln>
                        <a:solidFill>
                          <a:schemeClr val="tx1"/>
                        </a:solidFill>
                        <a:effectLst/>
                        <a:latin typeface="Arial" panose="020B0604020202020204" pitchFamily="34" charset="0"/>
                        <a:ea typeface="MS PGothic" pitchFamily="34" charset="-128"/>
                        <a:cs typeface="Arial" panose="020B0604020202020204"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lvl1pPr>
                        <a:spcBef>
                          <a:spcPct val="20000"/>
                        </a:spcBef>
                        <a:defRPr sz="2000">
                          <a:solidFill>
                            <a:schemeClr val="tx1"/>
                          </a:solidFill>
                          <a:latin typeface="Times" charset="0"/>
                          <a:ea typeface="MS PGothic" pitchFamily="34" charset="-128"/>
                        </a:defRPr>
                      </a:lvl1pPr>
                      <a:lvl2pPr marL="742950" indent="-285750">
                        <a:spcBef>
                          <a:spcPct val="20000"/>
                        </a:spcBef>
                        <a:defRPr sz="2000">
                          <a:solidFill>
                            <a:schemeClr val="tx1"/>
                          </a:solidFill>
                          <a:latin typeface="Times" charset="0"/>
                          <a:ea typeface="MS PGothic" pitchFamily="34" charset="-128"/>
                        </a:defRPr>
                      </a:lvl2pPr>
                      <a:lvl3pPr marL="1143000" indent="-228600">
                        <a:spcBef>
                          <a:spcPct val="20000"/>
                        </a:spcBef>
                        <a:defRPr sz="2000">
                          <a:solidFill>
                            <a:schemeClr val="tx1"/>
                          </a:solidFill>
                          <a:latin typeface="Times" charset="0"/>
                          <a:ea typeface="MS PGothic" pitchFamily="34" charset="-128"/>
                        </a:defRPr>
                      </a:lvl3pPr>
                      <a:lvl4pPr marL="1600200" indent="-228600">
                        <a:spcBef>
                          <a:spcPct val="20000"/>
                        </a:spcBef>
                        <a:defRPr sz="2000">
                          <a:solidFill>
                            <a:schemeClr val="tx1"/>
                          </a:solidFill>
                          <a:latin typeface="Times" charset="0"/>
                          <a:ea typeface="MS PGothic" pitchFamily="34" charset="-128"/>
                        </a:defRPr>
                      </a:lvl4pPr>
                      <a:lvl5pPr marL="2057400" indent="-228600">
                        <a:spcBef>
                          <a:spcPct val="20000"/>
                        </a:spcBef>
                        <a:defRPr sz="2000">
                          <a:solidFill>
                            <a:schemeClr val="tx1"/>
                          </a:solidFill>
                          <a:latin typeface="Times" charset="0"/>
                          <a:ea typeface="MS PGothic" pitchFamily="34" charset="-128"/>
                        </a:defRPr>
                      </a:lvl5pPr>
                      <a:lvl6pPr marL="2514600" indent="-228600" eaLnBrk="0" fontAlgn="base" hangingPunct="0">
                        <a:spcBef>
                          <a:spcPct val="20000"/>
                        </a:spcBef>
                        <a:spcAft>
                          <a:spcPct val="0"/>
                        </a:spcAft>
                        <a:defRPr sz="2000">
                          <a:solidFill>
                            <a:schemeClr val="tx1"/>
                          </a:solidFill>
                          <a:latin typeface="Times" charset="0"/>
                          <a:ea typeface="MS PGothic" pitchFamily="34" charset="-128"/>
                        </a:defRPr>
                      </a:lvl6pPr>
                      <a:lvl7pPr marL="2971800" indent="-228600" eaLnBrk="0" fontAlgn="base" hangingPunct="0">
                        <a:spcBef>
                          <a:spcPct val="20000"/>
                        </a:spcBef>
                        <a:spcAft>
                          <a:spcPct val="0"/>
                        </a:spcAft>
                        <a:defRPr sz="2000">
                          <a:solidFill>
                            <a:schemeClr val="tx1"/>
                          </a:solidFill>
                          <a:latin typeface="Times" charset="0"/>
                          <a:ea typeface="MS PGothic" pitchFamily="34" charset="-128"/>
                        </a:defRPr>
                      </a:lvl7pPr>
                      <a:lvl8pPr marL="3429000" indent="-228600" eaLnBrk="0" fontAlgn="base" hangingPunct="0">
                        <a:spcBef>
                          <a:spcPct val="20000"/>
                        </a:spcBef>
                        <a:spcAft>
                          <a:spcPct val="0"/>
                        </a:spcAft>
                        <a:defRPr sz="2000">
                          <a:solidFill>
                            <a:schemeClr val="tx1"/>
                          </a:solidFill>
                          <a:latin typeface="Times" charset="0"/>
                          <a:ea typeface="MS PGothic" pitchFamily="34" charset="-128"/>
                        </a:defRPr>
                      </a:lvl8pPr>
                      <a:lvl9pPr marL="3886200" indent="-228600" eaLnBrk="0" fontAlgn="base" hangingPunct="0">
                        <a:spcBef>
                          <a:spcPct val="20000"/>
                        </a:spcBef>
                        <a:spcAft>
                          <a:spcPct val="0"/>
                        </a:spcAft>
                        <a:defRPr sz="2000">
                          <a:solidFill>
                            <a:schemeClr val="tx1"/>
                          </a:solidFill>
                          <a:latin typeface="Times"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en-US" sz="1200" b="0"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rPr>
                        <a:t>Spin Rotation</a:t>
                      </a:r>
                      <a:endParaRPr kumimoji="0" lang="en-US" altLang="en-US" sz="1200" b="0" i="0" u="none" strike="noStrike" cap="none" normalizeH="0" baseline="0" dirty="0">
                        <a:ln>
                          <a:noFill/>
                        </a:ln>
                        <a:solidFill>
                          <a:schemeClr val="tx1"/>
                        </a:solidFill>
                        <a:effectLst/>
                        <a:latin typeface="Arial" panose="020B0604020202020204" pitchFamily="34" charset="0"/>
                        <a:ea typeface="MS PGothic" pitchFamily="34" charset="-128"/>
                        <a:cs typeface="Arial" panose="020B0604020202020204"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xmlns="" val="10001"/>
                  </a:ext>
                </a:extLst>
              </a:tr>
              <a:tr h="224331">
                <a:tc>
                  <a:txBody>
                    <a:bodyPr/>
                    <a:lstStyle>
                      <a:lvl1pPr>
                        <a:spcBef>
                          <a:spcPct val="20000"/>
                        </a:spcBef>
                        <a:defRPr sz="2000">
                          <a:solidFill>
                            <a:schemeClr val="tx1"/>
                          </a:solidFill>
                          <a:latin typeface="Times" charset="0"/>
                          <a:ea typeface="MS PGothic" pitchFamily="34" charset="-128"/>
                        </a:defRPr>
                      </a:lvl1pPr>
                      <a:lvl2pPr marL="742950" indent="-285750">
                        <a:spcBef>
                          <a:spcPct val="20000"/>
                        </a:spcBef>
                        <a:defRPr sz="2000">
                          <a:solidFill>
                            <a:schemeClr val="tx1"/>
                          </a:solidFill>
                          <a:latin typeface="Times" charset="0"/>
                          <a:ea typeface="MS PGothic" pitchFamily="34" charset="-128"/>
                        </a:defRPr>
                      </a:lvl2pPr>
                      <a:lvl3pPr marL="1143000" indent="-228600">
                        <a:spcBef>
                          <a:spcPct val="20000"/>
                        </a:spcBef>
                        <a:defRPr sz="2000">
                          <a:solidFill>
                            <a:schemeClr val="tx1"/>
                          </a:solidFill>
                          <a:latin typeface="Times" charset="0"/>
                          <a:ea typeface="MS PGothic" pitchFamily="34" charset="-128"/>
                        </a:defRPr>
                      </a:lvl3pPr>
                      <a:lvl4pPr marL="1600200" indent="-228600">
                        <a:spcBef>
                          <a:spcPct val="20000"/>
                        </a:spcBef>
                        <a:defRPr sz="2000">
                          <a:solidFill>
                            <a:schemeClr val="tx1"/>
                          </a:solidFill>
                          <a:latin typeface="Times" charset="0"/>
                          <a:ea typeface="MS PGothic" pitchFamily="34" charset="-128"/>
                        </a:defRPr>
                      </a:lvl4pPr>
                      <a:lvl5pPr marL="2057400" indent="-228600">
                        <a:spcBef>
                          <a:spcPct val="20000"/>
                        </a:spcBef>
                        <a:defRPr sz="2000">
                          <a:solidFill>
                            <a:schemeClr val="tx1"/>
                          </a:solidFill>
                          <a:latin typeface="Times" charset="0"/>
                          <a:ea typeface="MS PGothic" pitchFamily="34" charset="-128"/>
                        </a:defRPr>
                      </a:lvl5pPr>
                      <a:lvl6pPr marL="2514600" indent="-228600" eaLnBrk="0" fontAlgn="base" hangingPunct="0">
                        <a:spcBef>
                          <a:spcPct val="20000"/>
                        </a:spcBef>
                        <a:spcAft>
                          <a:spcPct val="0"/>
                        </a:spcAft>
                        <a:defRPr sz="2000">
                          <a:solidFill>
                            <a:schemeClr val="tx1"/>
                          </a:solidFill>
                          <a:latin typeface="Times" charset="0"/>
                          <a:ea typeface="MS PGothic" pitchFamily="34" charset="-128"/>
                        </a:defRPr>
                      </a:lvl6pPr>
                      <a:lvl7pPr marL="2971800" indent="-228600" eaLnBrk="0" fontAlgn="base" hangingPunct="0">
                        <a:spcBef>
                          <a:spcPct val="20000"/>
                        </a:spcBef>
                        <a:spcAft>
                          <a:spcPct val="0"/>
                        </a:spcAft>
                        <a:defRPr sz="2000">
                          <a:solidFill>
                            <a:schemeClr val="tx1"/>
                          </a:solidFill>
                          <a:latin typeface="Times" charset="0"/>
                          <a:ea typeface="MS PGothic" pitchFamily="34" charset="-128"/>
                        </a:defRPr>
                      </a:lvl7pPr>
                      <a:lvl8pPr marL="3429000" indent="-228600" eaLnBrk="0" fontAlgn="base" hangingPunct="0">
                        <a:spcBef>
                          <a:spcPct val="20000"/>
                        </a:spcBef>
                        <a:spcAft>
                          <a:spcPct val="0"/>
                        </a:spcAft>
                        <a:defRPr sz="2000">
                          <a:solidFill>
                            <a:schemeClr val="tx1"/>
                          </a:solidFill>
                          <a:latin typeface="Times" charset="0"/>
                          <a:ea typeface="MS PGothic" pitchFamily="34" charset="-128"/>
                        </a:defRPr>
                      </a:lvl8pPr>
                      <a:lvl9pPr marL="3886200" indent="-228600" eaLnBrk="0" fontAlgn="base" hangingPunct="0">
                        <a:spcBef>
                          <a:spcPct val="20000"/>
                        </a:spcBef>
                        <a:spcAft>
                          <a:spcPct val="0"/>
                        </a:spcAft>
                        <a:defRPr sz="2000">
                          <a:solidFill>
                            <a:schemeClr val="tx1"/>
                          </a:solidFill>
                          <a:latin typeface="Times"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en-US" sz="1200" b="0" i="0" u="none" strike="noStrike" cap="none" normalizeH="0" baseline="0">
                          <a:ln>
                            <a:noFill/>
                          </a:ln>
                          <a:solidFill>
                            <a:srgbClr val="000000"/>
                          </a:solidFill>
                          <a:effectLst/>
                          <a:latin typeface="Arial" panose="020B0604020202020204" pitchFamily="34" charset="0"/>
                          <a:ea typeface="MS PGothic" pitchFamily="34" charset="-128"/>
                          <a:cs typeface="Arial" panose="020B0604020202020204" pitchFamily="34" charset="0"/>
                        </a:rPr>
                        <a:t>GeV</a:t>
                      </a:r>
                      <a:endParaRPr kumimoji="0" lang="en-US" altLang="en-US" sz="1200" b="0" i="0" u="none" strike="noStrike" cap="none" normalizeH="0" baseline="0">
                        <a:ln>
                          <a:noFill/>
                        </a:ln>
                        <a:solidFill>
                          <a:schemeClr val="tx1"/>
                        </a:solidFill>
                        <a:effectLst/>
                        <a:latin typeface="Arial" panose="020B0604020202020204" pitchFamily="34" charset="0"/>
                        <a:ea typeface="MS PGothic" pitchFamily="34" charset="-128"/>
                        <a:cs typeface="Arial" panose="020B0604020202020204" pitchFamily="34" charset="0"/>
                      </a:endParaRPr>
                    </a:p>
                  </a:txBody>
                  <a:tcPr marL="0" marR="0" marT="0" marB="0"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tc>
                  <a:txBody>
                    <a:bodyPr/>
                    <a:lstStyle>
                      <a:lvl1pPr>
                        <a:spcBef>
                          <a:spcPct val="20000"/>
                        </a:spcBef>
                        <a:defRPr sz="2000">
                          <a:solidFill>
                            <a:schemeClr val="tx1"/>
                          </a:solidFill>
                          <a:latin typeface="Times" charset="0"/>
                          <a:ea typeface="MS PGothic" pitchFamily="34" charset="-128"/>
                        </a:defRPr>
                      </a:lvl1pPr>
                      <a:lvl2pPr marL="742950" indent="-285750">
                        <a:spcBef>
                          <a:spcPct val="20000"/>
                        </a:spcBef>
                        <a:defRPr sz="2000">
                          <a:solidFill>
                            <a:schemeClr val="tx1"/>
                          </a:solidFill>
                          <a:latin typeface="Times" charset="0"/>
                          <a:ea typeface="MS PGothic" pitchFamily="34" charset="-128"/>
                        </a:defRPr>
                      </a:lvl2pPr>
                      <a:lvl3pPr marL="1143000" indent="-228600">
                        <a:spcBef>
                          <a:spcPct val="20000"/>
                        </a:spcBef>
                        <a:defRPr sz="2000">
                          <a:solidFill>
                            <a:schemeClr val="tx1"/>
                          </a:solidFill>
                          <a:latin typeface="Times" charset="0"/>
                          <a:ea typeface="MS PGothic" pitchFamily="34" charset="-128"/>
                        </a:defRPr>
                      </a:lvl3pPr>
                      <a:lvl4pPr marL="1600200" indent="-228600">
                        <a:spcBef>
                          <a:spcPct val="20000"/>
                        </a:spcBef>
                        <a:defRPr sz="2000">
                          <a:solidFill>
                            <a:schemeClr val="tx1"/>
                          </a:solidFill>
                          <a:latin typeface="Times" charset="0"/>
                          <a:ea typeface="MS PGothic" pitchFamily="34" charset="-128"/>
                        </a:defRPr>
                      </a:lvl4pPr>
                      <a:lvl5pPr marL="2057400" indent="-228600">
                        <a:spcBef>
                          <a:spcPct val="20000"/>
                        </a:spcBef>
                        <a:defRPr sz="2000">
                          <a:solidFill>
                            <a:schemeClr val="tx1"/>
                          </a:solidFill>
                          <a:latin typeface="Times" charset="0"/>
                          <a:ea typeface="MS PGothic" pitchFamily="34" charset="-128"/>
                        </a:defRPr>
                      </a:lvl5pPr>
                      <a:lvl6pPr marL="2514600" indent="-228600" eaLnBrk="0" fontAlgn="base" hangingPunct="0">
                        <a:spcBef>
                          <a:spcPct val="20000"/>
                        </a:spcBef>
                        <a:spcAft>
                          <a:spcPct val="0"/>
                        </a:spcAft>
                        <a:defRPr sz="2000">
                          <a:solidFill>
                            <a:schemeClr val="tx1"/>
                          </a:solidFill>
                          <a:latin typeface="Times" charset="0"/>
                          <a:ea typeface="MS PGothic" pitchFamily="34" charset="-128"/>
                        </a:defRPr>
                      </a:lvl6pPr>
                      <a:lvl7pPr marL="2971800" indent="-228600" eaLnBrk="0" fontAlgn="base" hangingPunct="0">
                        <a:spcBef>
                          <a:spcPct val="20000"/>
                        </a:spcBef>
                        <a:spcAft>
                          <a:spcPct val="0"/>
                        </a:spcAft>
                        <a:defRPr sz="2000">
                          <a:solidFill>
                            <a:schemeClr val="tx1"/>
                          </a:solidFill>
                          <a:latin typeface="Times" charset="0"/>
                          <a:ea typeface="MS PGothic" pitchFamily="34" charset="-128"/>
                        </a:defRPr>
                      </a:lvl7pPr>
                      <a:lvl8pPr marL="3429000" indent="-228600" eaLnBrk="0" fontAlgn="base" hangingPunct="0">
                        <a:spcBef>
                          <a:spcPct val="20000"/>
                        </a:spcBef>
                        <a:spcAft>
                          <a:spcPct val="0"/>
                        </a:spcAft>
                        <a:defRPr sz="2000">
                          <a:solidFill>
                            <a:schemeClr val="tx1"/>
                          </a:solidFill>
                          <a:latin typeface="Times" charset="0"/>
                          <a:ea typeface="MS PGothic" pitchFamily="34" charset="-128"/>
                        </a:defRPr>
                      </a:lvl8pPr>
                      <a:lvl9pPr marL="3886200" indent="-228600" eaLnBrk="0" fontAlgn="base" hangingPunct="0">
                        <a:spcBef>
                          <a:spcPct val="20000"/>
                        </a:spcBef>
                        <a:spcAft>
                          <a:spcPct val="0"/>
                        </a:spcAft>
                        <a:defRPr sz="2000">
                          <a:solidFill>
                            <a:schemeClr val="tx1"/>
                          </a:solidFill>
                          <a:latin typeface="Times"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en-US" sz="1200" b="0"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rPr>
                        <a:t>rad</a:t>
                      </a:r>
                      <a:endParaRPr kumimoji="0" lang="en-US" altLang="en-US" sz="1200" b="0" i="0" u="none" strike="noStrike" cap="none" normalizeH="0" baseline="0" dirty="0">
                        <a:ln>
                          <a:noFill/>
                        </a:ln>
                        <a:solidFill>
                          <a:schemeClr val="tx1"/>
                        </a:solidFill>
                        <a:effectLst/>
                        <a:latin typeface="Arial" panose="020B0604020202020204" pitchFamily="34" charset="0"/>
                        <a:ea typeface="MS PGothic" pitchFamily="34" charset="-128"/>
                        <a:cs typeface="Arial" panose="020B0604020202020204"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tc>
                  <a:txBody>
                    <a:bodyPr/>
                    <a:lstStyle>
                      <a:lvl1pPr>
                        <a:spcBef>
                          <a:spcPct val="20000"/>
                        </a:spcBef>
                        <a:defRPr sz="2000">
                          <a:solidFill>
                            <a:schemeClr val="tx1"/>
                          </a:solidFill>
                          <a:latin typeface="Times" charset="0"/>
                          <a:ea typeface="MS PGothic" pitchFamily="34" charset="-128"/>
                        </a:defRPr>
                      </a:lvl1pPr>
                      <a:lvl2pPr marL="742950" indent="-285750">
                        <a:spcBef>
                          <a:spcPct val="20000"/>
                        </a:spcBef>
                        <a:defRPr sz="2000">
                          <a:solidFill>
                            <a:schemeClr val="tx1"/>
                          </a:solidFill>
                          <a:latin typeface="Times" charset="0"/>
                          <a:ea typeface="MS PGothic" pitchFamily="34" charset="-128"/>
                        </a:defRPr>
                      </a:lvl2pPr>
                      <a:lvl3pPr marL="1143000" indent="-228600">
                        <a:spcBef>
                          <a:spcPct val="20000"/>
                        </a:spcBef>
                        <a:defRPr sz="2000">
                          <a:solidFill>
                            <a:schemeClr val="tx1"/>
                          </a:solidFill>
                          <a:latin typeface="Times" charset="0"/>
                          <a:ea typeface="MS PGothic" pitchFamily="34" charset="-128"/>
                        </a:defRPr>
                      </a:lvl3pPr>
                      <a:lvl4pPr marL="1600200" indent="-228600">
                        <a:spcBef>
                          <a:spcPct val="20000"/>
                        </a:spcBef>
                        <a:defRPr sz="2000">
                          <a:solidFill>
                            <a:schemeClr val="tx1"/>
                          </a:solidFill>
                          <a:latin typeface="Times" charset="0"/>
                          <a:ea typeface="MS PGothic" pitchFamily="34" charset="-128"/>
                        </a:defRPr>
                      </a:lvl4pPr>
                      <a:lvl5pPr marL="2057400" indent="-228600">
                        <a:spcBef>
                          <a:spcPct val="20000"/>
                        </a:spcBef>
                        <a:defRPr sz="2000">
                          <a:solidFill>
                            <a:schemeClr val="tx1"/>
                          </a:solidFill>
                          <a:latin typeface="Times" charset="0"/>
                          <a:ea typeface="MS PGothic" pitchFamily="34" charset="-128"/>
                        </a:defRPr>
                      </a:lvl5pPr>
                      <a:lvl6pPr marL="2514600" indent="-228600" eaLnBrk="0" fontAlgn="base" hangingPunct="0">
                        <a:spcBef>
                          <a:spcPct val="20000"/>
                        </a:spcBef>
                        <a:spcAft>
                          <a:spcPct val="0"/>
                        </a:spcAft>
                        <a:defRPr sz="2000">
                          <a:solidFill>
                            <a:schemeClr val="tx1"/>
                          </a:solidFill>
                          <a:latin typeface="Times" charset="0"/>
                          <a:ea typeface="MS PGothic" pitchFamily="34" charset="-128"/>
                        </a:defRPr>
                      </a:lvl6pPr>
                      <a:lvl7pPr marL="2971800" indent="-228600" eaLnBrk="0" fontAlgn="base" hangingPunct="0">
                        <a:spcBef>
                          <a:spcPct val="20000"/>
                        </a:spcBef>
                        <a:spcAft>
                          <a:spcPct val="0"/>
                        </a:spcAft>
                        <a:defRPr sz="2000">
                          <a:solidFill>
                            <a:schemeClr val="tx1"/>
                          </a:solidFill>
                          <a:latin typeface="Times" charset="0"/>
                          <a:ea typeface="MS PGothic" pitchFamily="34" charset="-128"/>
                        </a:defRPr>
                      </a:lvl7pPr>
                      <a:lvl8pPr marL="3429000" indent="-228600" eaLnBrk="0" fontAlgn="base" hangingPunct="0">
                        <a:spcBef>
                          <a:spcPct val="20000"/>
                        </a:spcBef>
                        <a:spcAft>
                          <a:spcPct val="0"/>
                        </a:spcAft>
                        <a:defRPr sz="2000">
                          <a:solidFill>
                            <a:schemeClr val="tx1"/>
                          </a:solidFill>
                          <a:latin typeface="Times" charset="0"/>
                          <a:ea typeface="MS PGothic" pitchFamily="34" charset="-128"/>
                        </a:defRPr>
                      </a:lvl8pPr>
                      <a:lvl9pPr marL="3886200" indent="-228600" eaLnBrk="0" fontAlgn="base" hangingPunct="0">
                        <a:spcBef>
                          <a:spcPct val="20000"/>
                        </a:spcBef>
                        <a:spcAft>
                          <a:spcPct val="0"/>
                        </a:spcAft>
                        <a:defRPr sz="2000">
                          <a:solidFill>
                            <a:schemeClr val="tx1"/>
                          </a:solidFill>
                          <a:latin typeface="Times"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en-US" sz="1200" b="0"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rPr>
                        <a:t>T·m</a:t>
                      </a:r>
                      <a:endParaRPr kumimoji="0" lang="en-US" altLang="en-US" sz="1200" b="0" i="0" u="none" strike="noStrike" cap="none" normalizeH="0" baseline="0" dirty="0">
                        <a:ln>
                          <a:noFill/>
                        </a:ln>
                        <a:solidFill>
                          <a:schemeClr val="tx1"/>
                        </a:solidFill>
                        <a:effectLst/>
                        <a:latin typeface="Arial" panose="020B0604020202020204" pitchFamily="34" charset="0"/>
                        <a:ea typeface="MS PGothic" pitchFamily="34" charset="-128"/>
                        <a:cs typeface="Arial" panose="020B0604020202020204"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tc>
                  <a:txBody>
                    <a:bodyPr/>
                    <a:lstStyle>
                      <a:lvl1pPr>
                        <a:spcBef>
                          <a:spcPct val="20000"/>
                        </a:spcBef>
                        <a:defRPr sz="2000">
                          <a:solidFill>
                            <a:schemeClr val="tx1"/>
                          </a:solidFill>
                          <a:latin typeface="Times" charset="0"/>
                          <a:ea typeface="MS PGothic" pitchFamily="34" charset="-128"/>
                        </a:defRPr>
                      </a:lvl1pPr>
                      <a:lvl2pPr marL="742950" indent="-285750">
                        <a:spcBef>
                          <a:spcPct val="20000"/>
                        </a:spcBef>
                        <a:defRPr sz="2000">
                          <a:solidFill>
                            <a:schemeClr val="tx1"/>
                          </a:solidFill>
                          <a:latin typeface="Times" charset="0"/>
                          <a:ea typeface="MS PGothic" pitchFamily="34" charset="-128"/>
                        </a:defRPr>
                      </a:lvl2pPr>
                      <a:lvl3pPr marL="1143000" indent="-228600">
                        <a:spcBef>
                          <a:spcPct val="20000"/>
                        </a:spcBef>
                        <a:defRPr sz="2000">
                          <a:solidFill>
                            <a:schemeClr val="tx1"/>
                          </a:solidFill>
                          <a:latin typeface="Times" charset="0"/>
                          <a:ea typeface="MS PGothic" pitchFamily="34" charset="-128"/>
                        </a:defRPr>
                      </a:lvl3pPr>
                      <a:lvl4pPr marL="1600200" indent="-228600">
                        <a:spcBef>
                          <a:spcPct val="20000"/>
                        </a:spcBef>
                        <a:defRPr sz="2000">
                          <a:solidFill>
                            <a:schemeClr val="tx1"/>
                          </a:solidFill>
                          <a:latin typeface="Times" charset="0"/>
                          <a:ea typeface="MS PGothic" pitchFamily="34" charset="-128"/>
                        </a:defRPr>
                      </a:lvl4pPr>
                      <a:lvl5pPr marL="2057400" indent="-228600">
                        <a:spcBef>
                          <a:spcPct val="20000"/>
                        </a:spcBef>
                        <a:defRPr sz="2000">
                          <a:solidFill>
                            <a:schemeClr val="tx1"/>
                          </a:solidFill>
                          <a:latin typeface="Times" charset="0"/>
                          <a:ea typeface="MS PGothic" pitchFamily="34" charset="-128"/>
                        </a:defRPr>
                      </a:lvl5pPr>
                      <a:lvl6pPr marL="2514600" indent="-228600" eaLnBrk="0" fontAlgn="base" hangingPunct="0">
                        <a:spcBef>
                          <a:spcPct val="20000"/>
                        </a:spcBef>
                        <a:spcAft>
                          <a:spcPct val="0"/>
                        </a:spcAft>
                        <a:defRPr sz="2000">
                          <a:solidFill>
                            <a:schemeClr val="tx1"/>
                          </a:solidFill>
                          <a:latin typeface="Times" charset="0"/>
                          <a:ea typeface="MS PGothic" pitchFamily="34" charset="-128"/>
                        </a:defRPr>
                      </a:lvl6pPr>
                      <a:lvl7pPr marL="2971800" indent="-228600" eaLnBrk="0" fontAlgn="base" hangingPunct="0">
                        <a:spcBef>
                          <a:spcPct val="20000"/>
                        </a:spcBef>
                        <a:spcAft>
                          <a:spcPct val="0"/>
                        </a:spcAft>
                        <a:defRPr sz="2000">
                          <a:solidFill>
                            <a:schemeClr val="tx1"/>
                          </a:solidFill>
                          <a:latin typeface="Times" charset="0"/>
                          <a:ea typeface="MS PGothic" pitchFamily="34" charset="-128"/>
                        </a:defRPr>
                      </a:lvl7pPr>
                      <a:lvl8pPr marL="3429000" indent="-228600" eaLnBrk="0" fontAlgn="base" hangingPunct="0">
                        <a:spcBef>
                          <a:spcPct val="20000"/>
                        </a:spcBef>
                        <a:spcAft>
                          <a:spcPct val="0"/>
                        </a:spcAft>
                        <a:defRPr sz="2000">
                          <a:solidFill>
                            <a:schemeClr val="tx1"/>
                          </a:solidFill>
                          <a:latin typeface="Times" charset="0"/>
                          <a:ea typeface="MS PGothic" pitchFamily="34" charset="-128"/>
                        </a:defRPr>
                      </a:lvl8pPr>
                      <a:lvl9pPr marL="3886200" indent="-228600" eaLnBrk="0" fontAlgn="base" hangingPunct="0">
                        <a:spcBef>
                          <a:spcPct val="20000"/>
                        </a:spcBef>
                        <a:spcAft>
                          <a:spcPct val="0"/>
                        </a:spcAft>
                        <a:defRPr sz="2000">
                          <a:solidFill>
                            <a:schemeClr val="tx1"/>
                          </a:solidFill>
                          <a:latin typeface="Times"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en-US" sz="1200" b="0"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rPr>
                        <a:t>rad</a:t>
                      </a:r>
                      <a:endParaRPr kumimoji="0" lang="en-US" altLang="en-US" sz="1200" b="0" i="0" u="none" strike="noStrike" cap="none" normalizeH="0" baseline="0" dirty="0">
                        <a:ln>
                          <a:noFill/>
                        </a:ln>
                        <a:solidFill>
                          <a:schemeClr val="tx1"/>
                        </a:solidFill>
                        <a:effectLst/>
                        <a:latin typeface="Arial" panose="020B0604020202020204" pitchFamily="34" charset="0"/>
                        <a:ea typeface="MS PGothic" pitchFamily="34" charset="-128"/>
                        <a:cs typeface="Arial" panose="020B0604020202020204"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tc>
                  <a:txBody>
                    <a:bodyPr/>
                    <a:lstStyle>
                      <a:lvl1pPr>
                        <a:spcBef>
                          <a:spcPct val="20000"/>
                        </a:spcBef>
                        <a:defRPr sz="2000">
                          <a:solidFill>
                            <a:schemeClr val="tx1"/>
                          </a:solidFill>
                          <a:latin typeface="Times" charset="0"/>
                          <a:ea typeface="MS PGothic" pitchFamily="34" charset="-128"/>
                        </a:defRPr>
                      </a:lvl1pPr>
                      <a:lvl2pPr marL="742950" indent="-285750">
                        <a:spcBef>
                          <a:spcPct val="20000"/>
                        </a:spcBef>
                        <a:defRPr sz="2000">
                          <a:solidFill>
                            <a:schemeClr val="tx1"/>
                          </a:solidFill>
                          <a:latin typeface="Times" charset="0"/>
                          <a:ea typeface="MS PGothic" pitchFamily="34" charset="-128"/>
                        </a:defRPr>
                      </a:lvl2pPr>
                      <a:lvl3pPr marL="1143000" indent="-228600">
                        <a:spcBef>
                          <a:spcPct val="20000"/>
                        </a:spcBef>
                        <a:defRPr sz="2000">
                          <a:solidFill>
                            <a:schemeClr val="tx1"/>
                          </a:solidFill>
                          <a:latin typeface="Times" charset="0"/>
                          <a:ea typeface="MS PGothic" pitchFamily="34" charset="-128"/>
                        </a:defRPr>
                      </a:lvl3pPr>
                      <a:lvl4pPr marL="1600200" indent="-228600">
                        <a:spcBef>
                          <a:spcPct val="20000"/>
                        </a:spcBef>
                        <a:defRPr sz="2000">
                          <a:solidFill>
                            <a:schemeClr val="tx1"/>
                          </a:solidFill>
                          <a:latin typeface="Times" charset="0"/>
                          <a:ea typeface="MS PGothic" pitchFamily="34" charset="-128"/>
                        </a:defRPr>
                      </a:lvl4pPr>
                      <a:lvl5pPr marL="2057400" indent="-228600">
                        <a:spcBef>
                          <a:spcPct val="20000"/>
                        </a:spcBef>
                        <a:defRPr sz="2000">
                          <a:solidFill>
                            <a:schemeClr val="tx1"/>
                          </a:solidFill>
                          <a:latin typeface="Times" charset="0"/>
                          <a:ea typeface="MS PGothic" pitchFamily="34" charset="-128"/>
                        </a:defRPr>
                      </a:lvl5pPr>
                      <a:lvl6pPr marL="2514600" indent="-228600" eaLnBrk="0" fontAlgn="base" hangingPunct="0">
                        <a:spcBef>
                          <a:spcPct val="20000"/>
                        </a:spcBef>
                        <a:spcAft>
                          <a:spcPct val="0"/>
                        </a:spcAft>
                        <a:defRPr sz="2000">
                          <a:solidFill>
                            <a:schemeClr val="tx1"/>
                          </a:solidFill>
                          <a:latin typeface="Times" charset="0"/>
                          <a:ea typeface="MS PGothic" pitchFamily="34" charset="-128"/>
                        </a:defRPr>
                      </a:lvl6pPr>
                      <a:lvl7pPr marL="2971800" indent="-228600" eaLnBrk="0" fontAlgn="base" hangingPunct="0">
                        <a:spcBef>
                          <a:spcPct val="20000"/>
                        </a:spcBef>
                        <a:spcAft>
                          <a:spcPct val="0"/>
                        </a:spcAft>
                        <a:defRPr sz="2000">
                          <a:solidFill>
                            <a:schemeClr val="tx1"/>
                          </a:solidFill>
                          <a:latin typeface="Times" charset="0"/>
                          <a:ea typeface="MS PGothic" pitchFamily="34" charset="-128"/>
                        </a:defRPr>
                      </a:lvl7pPr>
                      <a:lvl8pPr marL="3429000" indent="-228600" eaLnBrk="0" fontAlgn="base" hangingPunct="0">
                        <a:spcBef>
                          <a:spcPct val="20000"/>
                        </a:spcBef>
                        <a:spcAft>
                          <a:spcPct val="0"/>
                        </a:spcAft>
                        <a:defRPr sz="2000">
                          <a:solidFill>
                            <a:schemeClr val="tx1"/>
                          </a:solidFill>
                          <a:latin typeface="Times" charset="0"/>
                          <a:ea typeface="MS PGothic" pitchFamily="34" charset="-128"/>
                        </a:defRPr>
                      </a:lvl8pPr>
                      <a:lvl9pPr marL="3886200" indent="-228600" eaLnBrk="0" fontAlgn="base" hangingPunct="0">
                        <a:spcBef>
                          <a:spcPct val="20000"/>
                        </a:spcBef>
                        <a:spcAft>
                          <a:spcPct val="0"/>
                        </a:spcAft>
                        <a:defRPr sz="2000">
                          <a:solidFill>
                            <a:schemeClr val="tx1"/>
                          </a:solidFill>
                          <a:latin typeface="Times"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en-US" sz="1200" b="0"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rPr>
                        <a:t>rad</a:t>
                      </a:r>
                      <a:endParaRPr kumimoji="0" lang="en-US" altLang="en-US" sz="1200" b="0" i="0" u="none" strike="noStrike" cap="none" normalizeH="0" baseline="0" dirty="0">
                        <a:ln>
                          <a:noFill/>
                        </a:ln>
                        <a:solidFill>
                          <a:schemeClr val="tx1"/>
                        </a:solidFill>
                        <a:effectLst/>
                        <a:latin typeface="Arial" panose="020B0604020202020204" pitchFamily="34" charset="0"/>
                        <a:ea typeface="MS PGothic" pitchFamily="34" charset="-128"/>
                        <a:cs typeface="Arial" panose="020B0604020202020204"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tc>
                  <a:txBody>
                    <a:bodyPr/>
                    <a:lstStyle>
                      <a:lvl1pPr>
                        <a:spcBef>
                          <a:spcPct val="20000"/>
                        </a:spcBef>
                        <a:defRPr sz="2000">
                          <a:solidFill>
                            <a:schemeClr val="tx1"/>
                          </a:solidFill>
                          <a:latin typeface="Times" charset="0"/>
                          <a:ea typeface="MS PGothic" pitchFamily="34" charset="-128"/>
                        </a:defRPr>
                      </a:lvl1pPr>
                      <a:lvl2pPr marL="742950" indent="-285750">
                        <a:spcBef>
                          <a:spcPct val="20000"/>
                        </a:spcBef>
                        <a:defRPr sz="2000">
                          <a:solidFill>
                            <a:schemeClr val="tx1"/>
                          </a:solidFill>
                          <a:latin typeface="Times" charset="0"/>
                          <a:ea typeface="MS PGothic" pitchFamily="34" charset="-128"/>
                        </a:defRPr>
                      </a:lvl2pPr>
                      <a:lvl3pPr marL="1143000" indent="-228600">
                        <a:spcBef>
                          <a:spcPct val="20000"/>
                        </a:spcBef>
                        <a:defRPr sz="2000">
                          <a:solidFill>
                            <a:schemeClr val="tx1"/>
                          </a:solidFill>
                          <a:latin typeface="Times" charset="0"/>
                          <a:ea typeface="MS PGothic" pitchFamily="34" charset="-128"/>
                        </a:defRPr>
                      </a:lvl3pPr>
                      <a:lvl4pPr marL="1600200" indent="-228600">
                        <a:spcBef>
                          <a:spcPct val="20000"/>
                        </a:spcBef>
                        <a:defRPr sz="2000">
                          <a:solidFill>
                            <a:schemeClr val="tx1"/>
                          </a:solidFill>
                          <a:latin typeface="Times" charset="0"/>
                          <a:ea typeface="MS PGothic" pitchFamily="34" charset="-128"/>
                        </a:defRPr>
                      </a:lvl4pPr>
                      <a:lvl5pPr marL="2057400" indent="-228600">
                        <a:spcBef>
                          <a:spcPct val="20000"/>
                        </a:spcBef>
                        <a:defRPr sz="2000">
                          <a:solidFill>
                            <a:schemeClr val="tx1"/>
                          </a:solidFill>
                          <a:latin typeface="Times" charset="0"/>
                          <a:ea typeface="MS PGothic" pitchFamily="34" charset="-128"/>
                        </a:defRPr>
                      </a:lvl5pPr>
                      <a:lvl6pPr marL="2514600" indent="-228600" eaLnBrk="0" fontAlgn="base" hangingPunct="0">
                        <a:spcBef>
                          <a:spcPct val="20000"/>
                        </a:spcBef>
                        <a:spcAft>
                          <a:spcPct val="0"/>
                        </a:spcAft>
                        <a:defRPr sz="2000">
                          <a:solidFill>
                            <a:schemeClr val="tx1"/>
                          </a:solidFill>
                          <a:latin typeface="Times" charset="0"/>
                          <a:ea typeface="MS PGothic" pitchFamily="34" charset="-128"/>
                        </a:defRPr>
                      </a:lvl6pPr>
                      <a:lvl7pPr marL="2971800" indent="-228600" eaLnBrk="0" fontAlgn="base" hangingPunct="0">
                        <a:spcBef>
                          <a:spcPct val="20000"/>
                        </a:spcBef>
                        <a:spcAft>
                          <a:spcPct val="0"/>
                        </a:spcAft>
                        <a:defRPr sz="2000">
                          <a:solidFill>
                            <a:schemeClr val="tx1"/>
                          </a:solidFill>
                          <a:latin typeface="Times" charset="0"/>
                          <a:ea typeface="MS PGothic" pitchFamily="34" charset="-128"/>
                        </a:defRPr>
                      </a:lvl7pPr>
                      <a:lvl8pPr marL="3429000" indent="-228600" eaLnBrk="0" fontAlgn="base" hangingPunct="0">
                        <a:spcBef>
                          <a:spcPct val="20000"/>
                        </a:spcBef>
                        <a:spcAft>
                          <a:spcPct val="0"/>
                        </a:spcAft>
                        <a:defRPr sz="2000">
                          <a:solidFill>
                            <a:schemeClr val="tx1"/>
                          </a:solidFill>
                          <a:latin typeface="Times" charset="0"/>
                          <a:ea typeface="MS PGothic" pitchFamily="34" charset="-128"/>
                        </a:defRPr>
                      </a:lvl8pPr>
                      <a:lvl9pPr marL="3886200" indent="-228600" eaLnBrk="0" fontAlgn="base" hangingPunct="0">
                        <a:spcBef>
                          <a:spcPct val="20000"/>
                        </a:spcBef>
                        <a:spcAft>
                          <a:spcPct val="0"/>
                        </a:spcAft>
                        <a:defRPr sz="2000">
                          <a:solidFill>
                            <a:schemeClr val="tx1"/>
                          </a:solidFill>
                          <a:latin typeface="Times"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en-US" sz="1200" b="0"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rPr>
                        <a:t>T·m</a:t>
                      </a:r>
                      <a:endParaRPr kumimoji="0" lang="en-US" altLang="en-US" sz="1200" b="0" i="0" u="none" strike="noStrike" cap="none" normalizeH="0" baseline="0" dirty="0">
                        <a:ln>
                          <a:noFill/>
                        </a:ln>
                        <a:solidFill>
                          <a:schemeClr val="tx1"/>
                        </a:solidFill>
                        <a:effectLst/>
                        <a:latin typeface="Arial" panose="020B0604020202020204" pitchFamily="34" charset="0"/>
                        <a:ea typeface="MS PGothic" pitchFamily="34" charset="-128"/>
                        <a:cs typeface="Arial" panose="020B0604020202020204"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tc>
                  <a:txBody>
                    <a:bodyPr/>
                    <a:lstStyle>
                      <a:lvl1pPr>
                        <a:spcBef>
                          <a:spcPct val="20000"/>
                        </a:spcBef>
                        <a:defRPr sz="2000">
                          <a:solidFill>
                            <a:schemeClr val="tx1"/>
                          </a:solidFill>
                          <a:latin typeface="Times" charset="0"/>
                          <a:ea typeface="MS PGothic" pitchFamily="34" charset="-128"/>
                        </a:defRPr>
                      </a:lvl1pPr>
                      <a:lvl2pPr marL="742950" indent="-285750">
                        <a:spcBef>
                          <a:spcPct val="20000"/>
                        </a:spcBef>
                        <a:defRPr sz="2000">
                          <a:solidFill>
                            <a:schemeClr val="tx1"/>
                          </a:solidFill>
                          <a:latin typeface="Times" charset="0"/>
                          <a:ea typeface="MS PGothic" pitchFamily="34" charset="-128"/>
                        </a:defRPr>
                      </a:lvl2pPr>
                      <a:lvl3pPr marL="1143000" indent="-228600">
                        <a:spcBef>
                          <a:spcPct val="20000"/>
                        </a:spcBef>
                        <a:defRPr sz="2000">
                          <a:solidFill>
                            <a:schemeClr val="tx1"/>
                          </a:solidFill>
                          <a:latin typeface="Times" charset="0"/>
                          <a:ea typeface="MS PGothic" pitchFamily="34" charset="-128"/>
                        </a:defRPr>
                      </a:lvl3pPr>
                      <a:lvl4pPr marL="1600200" indent="-228600">
                        <a:spcBef>
                          <a:spcPct val="20000"/>
                        </a:spcBef>
                        <a:defRPr sz="2000">
                          <a:solidFill>
                            <a:schemeClr val="tx1"/>
                          </a:solidFill>
                          <a:latin typeface="Times" charset="0"/>
                          <a:ea typeface="MS PGothic" pitchFamily="34" charset="-128"/>
                        </a:defRPr>
                      </a:lvl4pPr>
                      <a:lvl5pPr marL="2057400" indent="-228600">
                        <a:spcBef>
                          <a:spcPct val="20000"/>
                        </a:spcBef>
                        <a:defRPr sz="2000">
                          <a:solidFill>
                            <a:schemeClr val="tx1"/>
                          </a:solidFill>
                          <a:latin typeface="Times" charset="0"/>
                          <a:ea typeface="MS PGothic" pitchFamily="34" charset="-128"/>
                        </a:defRPr>
                      </a:lvl5pPr>
                      <a:lvl6pPr marL="2514600" indent="-228600" eaLnBrk="0" fontAlgn="base" hangingPunct="0">
                        <a:spcBef>
                          <a:spcPct val="20000"/>
                        </a:spcBef>
                        <a:spcAft>
                          <a:spcPct val="0"/>
                        </a:spcAft>
                        <a:defRPr sz="2000">
                          <a:solidFill>
                            <a:schemeClr val="tx1"/>
                          </a:solidFill>
                          <a:latin typeface="Times" charset="0"/>
                          <a:ea typeface="MS PGothic" pitchFamily="34" charset="-128"/>
                        </a:defRPr>
                      </a:lvl6pPr>
                      <a:lvl7pPr marL="2971800" indent="-228600" eaLnBrk="0" fontAlgn="base" hangingPunct="0">
                        <a:spcBef>
                          <a:spcPct val="20000"/>
                        </a:spcBef>
                        <a:spcAft>
                          <a:spcPct val="0"/>
                        </a:spcAft>
                        <a:defRPr sz="2000">
                          <a:solidFill>
                            <a:schemeClr val="tx1"/>
                          </a:solidFill>
                          <a:latin typeface="Times" charset="0"/>
                          <a:ea typeface="MS PGothic" pitchFamily="34" charset="-128"/>
                        </a:defRPr>
                      </a:lvl7pPr>
                      <a:lvl8pPr marL="3429000" indent="-228600" eaLnBrk="0" fontAlgn="base" hangingPunct="0">
                        <a:spcBef>
                          <a:spcPct val="20000"/>
                        </a:spcBef>
                        <a:spcAft>
                          <a:spcPct val="0"/>
                        </a:spcAft>
                        <a:defRPr sz="2000">
                          <a:solidFill>
                            <a:schemeClr val="tx1"/>
                          </a:solidFill>
                          <a:latin typeface="Times" charset="0"/>
                          <a:ea typeface="MS PGothic" pitchFamily="34" charset="-128"/>
                        </a:defRPr>
                      </a:lvl8pPr>
                      <a:lvl9pPr marL="3886200" indent="-228600" eaLnBrk="0" fontAlgn="base" hangingPunct="0">
                        <a:spcBef>
                          <a:spcPct val="20000"/>
                        </a:spcBef>
                        <a:spcAft>
                          <a:spcPct val="0"/>
                        </a:spcAft>
                        <a:defRPr sz="2000">
                          <a:solidFill>
                            <a:schemeClr val="tx1"/>
                          </a:solidFill>
                          <a:latin typeface="Times"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rPr>
                        <a:t>R</a:t>
                      </a:r>
                      <a:r>
                        <a:rPr kumimoji="0" lang="ru-RU" altLang="en-US" sz="1200" b="0"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rPr>
                        <a:t>ad</a:t>
                      </a:r>
                      <a:endParaRPr kumimoji="0" lang="en-US" altLang="en-US" sz="1200" b="0" i="0" u="none" strike="noStrike" cap="none" normalizeH="0" baseline="0" dirty="0">
                        <a:ln>
                          <a:noFill/>
                        </a:ln>
                        <a:solidFill>
                          <a:schemeClr val="tx1"/>
                        </a:solidFill>
                        <a:effectLst/>
                        <a:latin typeface="Arial" panose="020B0604020202020204" pitchFamily="34" charset="0"/>
                        <a:ea typeface="MS PGothic" pitchFamily="34" charset="-128"/>
                        <a:cs typeface="Arial" panose="020B0604020202020204"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xmlns="" val="10002"/>
                  </a:ext>
                </a:extLst>
              </a:tr>
              <a:tr h="224331">
                <a:tc>
                  <a:txBody>
                    <a:bodyPr/>
                    <a:lstStyle>
                      <a:lvl1pPr>
                        <a:spcBef>
                          <a:spcPct val="20000"/>
                        </a:spcBef>
                        <a:defRPr sz="2000">
                          <a:solidFill>
                            <a:schemeClr val="tx1"/>
                          </a:solidFill>
                          <a:latin typeface="Times" charset="0"/>
                          <a:ea typeface="MS PGothic" pitchFamily="34" charset="-128"/>
                        </a:defRPr>
                      </a:lvl1pPr>
                      <a:lvl2pPr marL="742950" indent="-285750">
                        <a:spcBef>
                          <a:spcPct val="20000"/>
                        </a:spcBef>
                        <a:defRPr sz="2000">
                          <a:solidFill>
                            <a:schemeClr val="tx1"/>
                          </a:solidFill>
                          <a:latin typeface="Times" charset="0"/>
                          <a:ea typeface="MS PGothic" pitchFamily="34" charset="-128"/>
                        </a:defRPr>
                      </a:lvl2pPr>
                      <a:lvl3pPr marL="1143000" indent="-228600">
                        <a:spcBef>
                          <a:spcPct val="20000"/>
                        </a:spcBef>
                        <a:defRPr sz="2000">
                          <a:solidFill>
                            <a:schemeClr val="tx1"/>
                          </a:solidFill>
                          <a:latin typeface="Times" charset="0"/>
                          <a:ea typeface="MS PGothic" pitchFamily="34" charset="-128"/>
                        </a:defRPr>
                      </a:lvl3pPr>
                      <a:lvl4pPr marL="1600200" indent="-228600">
                        <a:spcBef>
                          <a:spcPct val="20000"/>
                        </a:spcBef>
                        <a:defRPr sz="2000">
                          <a:solidFill>
                            <a:schemeClr val="tx1"/>
                          </a:solidFill>
                          <a:latin typeface="Times" charset="0"/>
                          <a:ea typeface="MS PGothic" pitchFamily="34" charset="-128"/>
                        </a:defRPr>
                      </a:lvl4pPr>
                      <a:lvl5pPr marL="2057400" indent="-228600">
                        <a:spcBef>
                          <a:spcPct val="20000"/>
                        </a:spcBef>
                        <a:defRPr sz="2000">
                          <a:solidFill>
                            <a:schemeClr val="tx1"/>
                          </a:solidFill>
                          <a:latin typeface="Times" charset="0"/>
                          <a:ea typeface="MS PGothic" pitchFamily="34" charset="-128"/>
                        </a:defRPr>
                      </a:lvl5pPr>
                      <a:lvl6pPr marL="2514600" indent="-228600" eaLnBrk="0" fontAlgn="base" hangingPunct="0">
                        <a:spcBef>
                          <a:spcPct val="20000"/>
                        </a:spcBef>
                        <a:spcAft>
                          <a:spcPct val="0"/>
                        </a:spcAft>
                        <a:defRPr sz="2000">
                          <a:solidFill>
                            <a:schemeClr val="tx1"/>
                          </a:solidFill>
                          <a:latin typeface="Times" charset="0"/>
                          <a:ea typeface="MS PGothic" pitchFamily="34" charset="-128"/>
                        </a:defRPr>
                      </a:lvl6pPr>
                      <a:lvl7pPr marL="2971800" indent="-228600" eaLnBrk="0" fontAlgn="base" hangingPunct="0">
                        <a:spcBef>
                          <a:spcPct val="20000"/>
                        </a:spcBef>
                        <a:spcAft>
                          <a:spcPct val="0"/>
                        </a:spcAft>
                        <a:defRPr sz="2000">
                          <a:solidFill>
                            <a:schemeClr val="tx1"/>
                          </a:solidFill>
                          <a:latin typeface="Times" charset="0"/>
                          <a:ea typeface="MS PGothic" pitchFamily="34" charset="-128"/>
                        </a:defRPr>
                      </a:lvl7pPr>
                      <a:lvl8pPr marL="3429000" indent="-228600" eaLnBrk="0" fontAlgn="base" hangingPunct="0">
                        <a:spcBef>
                          <a:spcPct val="20000"/>
                        </a:spcBef>
                        <a:spcAft>
                          <a:spcPct val="0"/>
                        </a:spcAft>
                        <a:defRPr sz="2000">
                          <a:solidFill>
                            <a:schemeClr val="tx1"/>
                          </a:solidFill>
                          <a:latin typeface="Times" charset="0"/>
                          <a:ea typeface="MS PGothic" pitchFamily="34" charset="-128"/>
                        </a:defRPr>
                      </a:lvl8pPr>
                      <a:lvl9pPr marL="3886200" indent="-228600" eaLnBrk="0" fontAlgn="base" hangingPunct="0">
                        <a:spcBef>
                          <a:spcPct val="20000"/>
                        </a:spcBef>
                        <a:spcAft>
                          <a:spcPct val="0"/>
                        </a:spcAft>
                        <a:defRPr sz="2000">
                          <a:solidFill>
                            <a:schemeClr val="tx1"/>
                          </a:solidFill>
                          <a:latin typeface="Times"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en-US" sz="1200" b="0" i="0" u="none" strike="noStrike" cap="none" normalizeH="0" baseline="0">
                          <a:ln>
                            <a:noFill/>
                          </a:ln>
                          <a:solidFill>
                            <a:srgbClr val="000000"/>
                          </a:solidFill>
                          <a:effectLst/>
                          <a:latin typeface="Arial" panose="020B0604020202020204" pitchFamily="34" charset="0"/>
                          <a:ea typeface="MS PGothic" pitchFamily="34" charset="-128"/>
                          <a:cs typeface="Arial" panose="020B0604020202020204" pitchFamily="34" charset="0"/>
                        </a:rPr>
                        <a:t>3</a:t>
                      </a:r>
                      <a:endParaRPr kumimoji="0" lang="en-US" altLang="en-US" sz="1200" b="0" i="0" u="none" strike="noStrike" cap="none" normalizeH="0" baseline="0">
                        <a:ln>
                          <a:noFill/>
                        </a:ln>
                        <a:solidFill>
                          <a:schemeClr val="tx1"/>
                        </a:solidFill>
                        <a:effectLst/>
                        <a:latin typeface="Arial" panose="020B0604020202020204" pitchFamily="34" charset="0"/>
                        <a:ea typeface="MS PGothic" pitchFamily="34" charset="-128"/>
                        <a:cs typeface="Arial" panose="020B0604020202020204" pitchFamily="34" charset="0"/>
                      </a:endParaRPr>
                    </a:p>
                  </a:txBody>
                  <a:tcPr marL="0" marR="0" marT="0" marB="0"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lvl1pPr>
                        <a:spcBef>
                          <a:spcPct val="20000"/>
                        </a:spcBef>
                        <a:defRPr sz="2000">
                          <a:solidFill>
                            <a:schemeClr val="tx1"/>
                          </a:solidFill>
                          <a:latin typeface="Times" charset="0"/>
                          <a:ea typeface="MS PGothic" pitchFamily="34" charset="-128"/>
                        </a:defRPr>
                      </a:lvl1pPr>
                      <a:lvl2pPr marL="742950" indent="-285750">
                        <a:spcBef>
                          <a:spcPct val="20000"/>
                        </a:spcBef>
                        <a:defRPr sz="2000">
                          <a:solidFill>
                            <a:schemeClr val="tx1"/>
                          </a:solidFill>
                          <a:latin typeface="Times" charset="0"/>
                          <a:ea typeface="MS PGothic" pitchFamily="34" charset="-128"/>
                        </a:defRPr>
                      </a:lvl2pPr>
                      <a:lvl3pPr marL="1143000" indent="-228600">
                        <a:spcBef>
                          <a:spcPct val="20000"/>
                        </a:spcBef>
                        <a:defRPr sz="2000">
                          <a:solidFill>
                            <a:schemeClr val="tx1"/>
                          </a:solidFill>
                          <a:latin typeface="Times" charset="0"/>
                          <a:ea typeface="MS PGothic" pitchFamily="34" charset="-128"/>
                        </a:defRPr>
                      </a:lvl3pPr>
                      <a:lvl4pPr marL="1600200" indent="-228600">
                        <a:spcBef>
                          <a:spcPct val="20000"/>
                        </a:spcBef>
                        <a:defRPr sz="2000">
                          <a:solidFill>
                            <a:schemeClr val="tx1"/>
                          </a:solidFill>
                          <a:latin typeface="Times" charset="0"/>
                          <a:ea typeface="MS PGothic" pitchFamily="34" charset="-128"/>
                        </a:defRPr>
                      </a:lvl4pPr>
                      <a:lvl5pPr marL="2057400" indent="-228600">
                        <a:spcBef>
                          <a:spcPct val="20000"/>
                        </a:spcBef>
                        <a:defRPr sz="2000">
                          <a:solidFill>
                            <a:schemeClr val="tx1"/>
                          </a:solidFill>
                          <a:latin typeface="Times" charset="0"/>
                          <a:ea typeface="MS PGothic" pitchFamily="34" charset="-128"/>
                        </a:defRPr>
                      </a:lvl5pPr>
                      <a:lvl6pPr marL="2514600" indent="-228600" eaLnBrk="0" fontAlgn="base" hangingPunct="0">
                        <a:spcBef>
                          <a:spcPct val="20000"/>
                        </a:spcBef>
                        <a:spcAft>
                          <a:spcPct val="0"/>
                        </a:spcAft>
                        <a:defRPr sz="2000">
                          <a:solidFill>
                            <a:schemeClr val="tx1"/>
                          </a:solidFill>
                          <a:latin typeface="Times" charset="0"/>
                          <a:ea typeface="MS PGothic" pitchFamily="34" charset="-128"/>
                        </a:defRPr>
                      </a:lvl6pPr>
                      <a:lvl7pPr marL="2971800" indent="-228600" eaLnBrk="0" fontAlgn="base" hangingPunct="0">
                        <a:spcBef>
                          <a:spcPct val="20000"/>
                        </a:spcBef>
                        <a:spcAft>
                          <a:spcPct val="0"/>
                        </a:spcAft>
                        <a:defRPr sz="2000">
                          <a:solidFill>
                            <a:schemeClr val="tx1"/>
                          </a:solidFill>
                          <a:latin typeface="Times" charset="0"/>
                          <a:ea typeface="MS PGothic" pitchFamily="34" charset="-128"/>
                        </a:defRPr>
                      </a:lvl7pPr>
                      <a:lvl8pPr marL="3429000" indent="-228600" eaLnBrk="0" fontAlgn="base" hangingPunct="0">
                        <a:spcBef>
                          <a:spcPct val="20000"/>
                        </a:spcBef>
                        <a:spcAft>
                          <a:spcPct val="0"/>
                        </a:spcAft>
                        <a:defRPr sz="2000">
                          <a:solidFill>
                            <a:schemeClr val="tx1"/>
                          </a:solidFill>
                          <a:latin typeface="Times" charset="0"/>
                          <a:ea typeface="MS PGothic" pitchFamily="34" charset="-128"/>
                        </a:defRPr>
                      </a:lvl8pPr>
                      <a:lvl9pPr marL="3886200" indent="-228600" eaLnBrk="0" fontAlgn="base" hangingPunct="0">
                        <a:spcBef>
                          <a:spcPct val="20000"/>
                        </a:spcBef>
                        <a:spcAft>
                          <a:spcPct val="0"/>
                        </a:spcAft>
                        <a:defRPr sz="2000">
                          <a:solidFill>
                            <a:schemeClr val="tx1"/>
                          </a:solidFill>
                          <a:latin typeface="Times"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en-US" sz="1200" b="0"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rPr>
                        <a:t>π/2</a:t>
                      </a:r>
                      <a:endParaRPr kumimoji="0" lang="en-US" altLang="en-US" sz="1200" b="0" i="0" u="none" strike="noStrike" cap="none" normalizeH="0" baseline="0" dirty="0">
                        <a:ln>
                          <a:noFill/>
                        </a:ln>
                        <a:solidFill>
                          <a:schemeClr val="tx1"/>
                        </a:solidFill>
                        <a:effectLst/>
                        <a:latin typeface="Arial" panose="020B0604020202020204" pitchFamily="34" charset="0"/>
                        <a:ea typeface="MS PGothic" pitchFamily="34" charset="-128"/>
                        <a:cs typeface="Arial" panose="020B0604020202020204"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lvl1pPr>
                        <a:spcBef>
                          <a:spcPct val="20000"/>
                        </a:spcBef>
                        <a:defRPr sz="2000">
                          <a:solidFill>
                            <a:schemeClr val="tx1"/>
                          </a:solidFill>
                          <a:latin typeface="Times" charset="0"/>
                          <a:ea typeface="MS PGothic" pitchFamily="34" charset="-128"/>
                        </a:defRPr>
                      </a:lvl1pPr>
                      <a:lvl2pPr marL="742950" indent="-285750">
                        <a:spcBef>
                          <a:spcPct val="20000"/>
                        </a:spcBef>
                        <a:defRPr sz="2000">
                          <a:solidFill>
                            <a:schemeClr val="tx1"/>
                          </a:solidFill>
                          <a:latin typeface="Times" charset="0"/>
                          <a:ea typeface="MS PGothic" pitchFamily="34" charset="-128"/>
                        </a:defRPr>
                      </a:lvl2pPr>
                      <a:lvl3pPr marL="1143000" indent="-228600">
                        <a:spcBef>
                          <a:spcPct val="20000"/>
                        </a:spcBef>
                        <a:defRPr sz="2000">
                          <a:solidFill>
                            <a:schemeClr val="tx1"/>
                          </a:solidFill>
                          <a:latin typeface="Times" charset="0"/>
                          <a:ea typeface="MS PGothic" pitchFamily="34" charset="-128"/>
                        </a:defRPr>
                      </a:lvl3pPr>
                      <a:lvl4pPr marL="1600200" indent="-228600">
                        <a:spcBef>
                          <a:spcPct val="20000"/>
                        </a:spcBef>
                        <a:defRPr sz="2000">
                          <a:solidFill>
                            <a:schemeClr val="tx1"/>
                          </a:solidFill>
                          <a:latin typeface="Times" charset="0"/>
                          <a:ea typeface="MS PGothic" pitchFamily="34" charset="-128"/>
                        </a:defRPr>
                      </a:lvl4pPr>
                      <a:lvl5pPr marL="2057400" indent="-228600">
                        <a:spcBef>
                          <a:spcPct val="20000"/>
                        </a:spcBef>
                        <a:defRPr sz="2000">
                          <a:solidFill>
                            <a:schemeClr val="tx1"/>
                          </a:solidFill>
                          <a:latin typeface="Times" charset="0"/>
                          <a:ea typeface="MS PGothic" pitchFamily="34" charset="-128"/>
                        </a:defRPr>
                      </a:lvl5pPr>
                      <a:lvl6pPr marL="2514600" indent="-228600" eaLnBrk="0" fontAlgn="base" hangingPunct="0">
                        <a:spcBef>
                          <a:spcPct val="20000"/>
                        </a:spcBef>
                        <a:spcAft>
                          <a:spcPct val="0"/>
                        </a:spcAft>
                        <a:defRPr sz="2000">
                          <a:solidFill>
                            <a:schemeClr val="tx1"/>
                          </a:solidFill>
                          <a:latin typeface="Times" charset="0"/>
                          <a:ea typeface="MS PGothic" pitchFamily="34" charset="-128"/>
                        </a:defRPr>
                      </a:lvl6pPr>
                      <a:lvl7pPr marL="2971800" indent="-228600" eaLnBrk="0" fontAlgn="base" hangingPunct="0">
                        <a:spcBef>
                          <a:spcPct val="20000"/>
                        </a:spcBef>
                        <a:spcAft>
                          <a:spcPct val="0"/>
                        </a:spcAft>
                        <a:defRPr sz="2000">
                          <a:solidFill>
                            <a:schemeClr val="tx1"/>
                          </a:solidFill>
                          <a:latin typeface="Times" charset="0"/>
                          <a:ea typeface="MS PGothic" pitchFamily="34" charset="-128"/>
                        </a:defRPr>
                      </a:lvl7pPr>
                      <a:lvl8pPr marL="3429000" indent="-228600" eaLnBrk="0" fontAlgn="base" hangingPunct="0">
                        <a:spcBef>
                          <a:spcPct val="20000"/>
                        </a:spcBef>
                        <a:spcAft>
                          <a:spcPct val="0"/>
                        </a:spcAft>
                        <a:defRPr sz="2000">
                          <a:solidFill>
                            <a:schemeClr val="tx1"/>
                          </a:solidFill>
                          <a:latin typeface="Times" charset="0"/>
                          <a:ea typeface="MS PGothic" pitchFamily="34" charset="-128"/>
                        </a:defRPr>
                      </a:lvl8pPr>
                      <a:lvl9pPr marL="3886200" indent="-228600" eaLnBrk="0" fontAlgn="base" hangingPunct="0">
                        <a:spcBef>
                          <a:spcPct val="20000"/>
                        </a:spcBef>
                        <a:spcAft>
                          <a:spcPct val="0"/>
                        </a:spcAft>
                        <a:defRPr sz="2000">
                          <a:solidFill>
                            <a:schemeClr val="tx1"/>
                          </a:solidFill>
                          <a:latin typeface="Times"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en-US" sz="1200" b="0"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rPr>
                        <a:t>15.7</a:t>
                      </a:r>
                      <a:endParaRPr kumimoji="0" lang="en-US" altLang="en-US" sz="1200" b="0" i="0" u="none" strike="noStrike" cap="none" normalizeH="0" baseline="0" dirty="0">
                        <a:ln>
                          <a:noFill/>
                        </a:ln>
                        <a:solidFill>
                          <a:schemeClr val="tx1"/>
                        </a:solidFill>
                        <a:effectLst/>
                        <a:latin typeface="Arial" panose="020B0604020202020204" pitchFamily="34" charset="0"/>
                        <a:ea typeface="MS PGothic" pitchFamily="34" charset="-128"/>
                        <a:cs typeface="Arial" panose="020B0604020202020204"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lvl1pPr>
                        <a:spcBef>
                          <a:spcPct val="20000"/>
                        </a:spcBef>
                        <a:defRPr sz="2000">
                          <a:solidFill>
                            <a:schemeClr val="tx1"/>
                          </a:solidFill>
                          <a:latin typeface="Times" charset="0"/>
                          <a:ea typeface="MS PGothic" pitchFamily="34" charset="-128"/>
                        </a:defRPr>
                      </a:lvl1pPr>
                      <a:lvl2pPr marL="742950" indent="-285750">
                        <a:spcBef>
                          <a:spcPct val="20000"/>
                        </a:spcBef>
                        <a:defRPr sz="2000">
                          <a:solidFill>
                            <a:schemeClr val="tx1"/>
                          </a:solidFill>
                          <a:latin typeface="Times" charset="0"/>
                          <a:ea typeface="MS PGothic" pitchFamily="34" charset="-128"/>
                        </a:defRPr>
                      </a:lvl2pPr>
                      <a:lvl3pPr marL="1143000" indent="-228600">
                        <a:spcBef>
                          <a:spcPct val="20000"/>
                        </a:spcBef>
                        <a:defRPr sz="2000">
                          <a:solidFill>
                            <a:schemeClr val="tx1"/>
                          </a:solidFill>
                          <a:latin typeface="Times" charset="0"/>
                          <a:ea typeface="MS PGothic" pitchFamily="34" charset="-128"/>
                        </a:defRPr>
                      </a:lvl3pPr>
                      <a:lvl4pPr marL="1600200" indent="-228600">
                        <a:spcBef>
                          <a:spcPct val="20000"/>
                        </a:spcBef>
                        <a:defRPr sz="2000">
                          <a:solidFill>
                            <a:schemeClr val="tx1"/>
                          </a:solidFill>
                          <a:latin typeface="Times" charset="0"/>
                          <a:ea typeface="MS PGothic" pitchFamily="34" charset="-128"/>
                        </a:defRPr>
                      </a:lvl4pPr>
                      <a:lvl5pPr marL="2057400" indent="-228600">
                        <a:spcBef>
                          <a:spcPct val="20000"/>
                        </a:spcBef>
                        <a:defRPr sz="2000">
                          <a:solidFill>
                            <a:schemeClr val="tx1"/>
                          </a:solidFill>
                          <a:latin typeface="Times" charset="0"/>
                          <a:ea typeface="MS PGothic" pitchFamily="34" charset="-128"/>
                        </a:defRPr>
                      </a:lvl5pPr>
                      <a:lvl6pPr marL="2514600" indent="-228600" eaLnBrk="0" fontAlgn="base" hangingPunct="0">
                        <a:spcBef>
                          <a:spcPct val="20000"/>
                        </a:spcBef>
                        <a:spcAft>
                          <a:spcPct val="0"/>
                        </a:spcAft>
                        <a:defRPr sz="2000">
                          <a:solidFill>
                            <a:schemeClr val="tx1"/>
                          </a:solidFill>
                          <a:latin typeface="Times" charset="0"/>
                          <a:ea typeface="MS PGothic" pitchFamily="34" charset="-128"/>
                        </a:defRPr>
                      </a:lvl6pPr>
                      <a:lvl7pPr marL="2971800" indent="-228600" eaLnBrk="0" fontAlgn="base" hangingPunct="0">
                        <a:spcBef>
                          <a:spcPct val="20000"/>
                        </a:spcBef>
                        <a:spcAft>
                          <a:spcPct val="0"/>
                        </a:spcAft>
                        <a:defRPr sz="2000">
                          <a:solidFill>
                            <a:schemeClr val="tx1"/>
                          </a:solidFill>
                          <a:latin typeface="Times" charset="0"/>
                          <a:ea typeface="MS PGothic" pitchFamily="34" charset="-128"/>
                        </a:defRPr>
                      </a:lvl7pPr>
                      <a:lvl8pPr marL="3429000" indent="-228600" eaLnBrk="0" fontAlgn="base" hangingPunct="0">
                        <a:spcBef>
                          <a:spcPct val="20000"/>
                        </a:spcBef>
                        <a:spcAft>
                          <a:spcPct val="0"/>
                        </a:spcAft>
                        <a:defRPr sz="2000">
                          <a:solidFill>
                            <a:schemeClr val="tx1"/>
                          </a:solidFill>
                          <a:latin typeface="Times" charset="0"/>
                          <a:ea typeface="MS PGothic" pitchFamily="34" charset="-128"/>
                        </a:defRPr>
                      </a:lvl8pPr>
                      <a:lvl9pPr marL="3886200" indent="-228600" eaLnBrk="0" fontAlgn="base" hangingPunct="0">
                        <a:spcBef>
                          <a:spcPct val="20000"/>
                        </a:spcBef>
                        <a:spcAft>
                          <a:spcPct val="0"/>
                        </a:spcAft>
                        <a:defRPr sz="2000">
                          <a:solidFill>
                            <a:schemeClr val="tx1"/>
                          </a:solidFill>
                          <a:latin typeface="Times"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en-US" sz="1200" b="0"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rPr>
                        <a:t>π/3</a:t>
                      </a:r>
                      <a:endParaRPr kumimoji="0" lang="en-US" altLang="en-US" sz="1200" b="0" i="0" u="none" strike="noStrike" cap="none" normalizeH="0" baseline="0" dirty="0">
                        <a:ln>
                          <a:noFill/>
                        </a:ln>
                        <a:solidFill>
                          <a:schemeClr val="tx1"/>
                        </a:solidFill>
                        <a:effectLst/>
                        <a:latin typeface="Arial" panose="020B0604020202020204" pitchFamily="34" charset="0"/>
                        <a:ea typeface="MS PGothic" pitchFamily="34" charset="-128"/>
                        <a:cs typeface="Arial" panose="020B0604020202020204"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lvl1pPr>
                        <a:spcBef>
                          <a:spcPct val="20000"/>
                        </a:spcBef>
                        <a:defRPr sz="2000">
                          <a:solidFill>
                            <a:schemeClr val="tx1"/>
                          </a:solidFill>
                          <a:latin typeface="Times" charset="0"/>
                          <a:ea typeface="MS PGothic" pitchFamily="34" charset="-128"/>
                        </a:defRPr>
                      </a:lvl1pPr>
                      <a:lvl2pPr marL="742950" indent="-285750">
                        <a:spcBef>
                          <a:spcPct val="20000"/>
                        </a:spcBef>
                        <a:defRPr sz="2000">
                          <a:solidFill>
                            <a:schemeClr val="tx1"/>
                          </a:solidFill>
                          <a:latin typeface="Times" charset="0"/>
                          <a:ea typeface="MS PGothic" pitchFamily="34" charset="-128"/>
                        </a:defRPr>
                      </a:lvl2pPr>
                      <a:lvl3pPr marL="1143000" indent="-228600">
                        <a:spcBef>
                          <a:spcPct val="20000"/>
                        </a:spcBef>
                        <a:defRPr sz="2000">
                          <a:solidFill>
                            <a:schemeClr val="tx1"/>
                          </a:solidFill>
                          <a:latin typeface="Times" charset="0"/>
                          <a:ea typeface="MS PGothic" pitchFamily="34" charset="-128"/>
                        </a:defRPr>
                      </a:lvl3pPr>
                      <a:lvl4pPr marL="1600200" indent="-228600">
                        <a:spcBef>
                          <a:spcPct val="20000"/>
                        </a:spcBef>
                        <a:defRPr sz="2000">
                          <a:solidFill>
                            <a:schemeClr val="tx1"/>
                          </a:solidFill>
                          <a:latin typeface="Times" charset="0"/>
                          <a:ea typeface="MS PGothic" pitchFamily="34" charset="-128"/>
                        </a:defRPr>
                      </a:lvl4pPr>
                      <a:lvl5pPr marL="2057400" indent="-228600">
                        <a:spcBef>
                          <a:spcPct val="20000"/>
                        </a:spcBef>
                        <a:defRPr sz="2000">
                          <a:solidFill>
                            <a:schemeClr val="tx1"/>
                          </a:solidFill>
                          <a:latin typeface="Times" charset="0"/>
                          <a:ea typeface="MS PGothic" pitchFamily="34" charset="-128"/>
                        </a:defRPr>
                      </a:lvl5pPr>
                      <a:lvl6pPr marL="2514600" indent="-228600" eaLnBrk="0" fontAlgn="base" hangingPunct="0">
                        <a:spcBef>
                          <a:spcPct val="20000"/>
                        </a:spcBef>
                        <a:spcAft>
                          <a:spcPct val="0"/>
                        </a:spcAft>
                        <a:defRPr sz="2000">
                          <a:solidFill>
                            <a:schemeClr val="tx1"/>
                          </a:solidFill>
                          <a:latin typeface="Times" charset="0"/>
                          <a:ea typeface="MS PGothic" pitchFamily="34" charset="-128"/>
                        </a:defRPr>
                      </a:lvl6pPr>
                      <a:lvl7pPr marL="2971800" indent="-228600" eaLnBrk="0" fontAlgn="base" hangingPunct="0">
                        <a:spcBef>
                          <a:spcPct val="20000"/>
                        </a:spcBef>
                        <a:spcAft>
                          <a:spcPct val="0"/>
                        </a:spcAft>
                        <a:defRPr sz="2000">
                          <a:solidFill>
                            <a:schemeClr val="tx1"/>
                          </a:solidFill>
                          <a:latin typeface="Times" charset="0"/>
                          <a:ea typeface="MS PGothic" pitchFamily="34" charset="-128"/>
                        </a:defRPr>
                      </a:lvl7pPr>
                      <a:lvl8pPr marL="3429000" indent="-228600" eaLnBrk="0" fontAlgn="base" hangingPunct="0">
                        <a:spcBef>
                          <a:spcPct val="20000"/>
                        </a:spcBef>
                        <a:spcAft>
                          <a:spcPct val="0"/>
                        </a:spcAft>
                        <a:defRPr sz="2000">
                          <a:solidFill>
                            <a:schemeClr val="tx1"/>
                          </a:solidFill>
                          <a:latin typeface="Times" charset="0"/>
                          <a:ea typeface="MS PGothic" pitchFamily="34" charset="-128"/>
                        </a:defRPr>
                      </a:lvl8pPr>
                      <a:lvl9pPr marL="3886200" indent="-228600" eaLnBrk="0" fontAlgn="base" hangingPunct="0">
                        <a:spcBef>
                          <a:spcPct val="20000"/>
                        </a:spcBef>
                        <a:spcAft>
                          <a:spcPct val="0"/>
                        </a:spcAft>
                        <a:defRPr sz="2000">
                          <a:solidFill>
                            <a:schemeClr val="tx1"/>
                          </a:solidFill>
                          <a:latin typeface="Times"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en-US" sz="1200" b="0"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rPr>
                        <a:t>0</a:t>
                      </a:r>
                      <a:endParaRPr kumimoji="0" lang="en-US" altLang="en-US" sz="1200" b="0" i="0" u="none" strike="noStrike" cap="none" normalizeH="0" baseline="0" dirty="0">
                        <a:ln>
                          <a:noFill/>
                        </a:ln>
                        <a:solidFill>
                          <a:schemeClr val="tx1"/>
                        </a:solidFill>
                        <a:effectLst/>
                        <a:latin typeface="Arial" panose="020B0604020202020204" pitchFamily="34" charset="0"/>
                        <a:ea typeface="MS PGothic" pitchFamily="34" charset="-128"/>
                        <a:cs typeface="Arial" panose="020B0604020202020204"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lvl1pPr>
                        <a:spcBef>
                          <a:spcPct val="20000"/>
                        </a:spcBef>
                        <a:defRPr sz="2000">
                          <a:solidFill>
                            <a:schemeClr val="tx1"/>
                          </a:solidFill>
                          <a:latin typeface="Times" charset="0"/>
                          <a:ea typeface="MS PGothic" pitchFamily="34" charset="-128"/>
                        </a:defRPr>
                      </a:lvl1pPr>
                      <a:lvl2pPr marL="742950" indent="-285750">
                        <a:spcBef>
                          <a:spcPct val="20000"/>
                        </a:spcBef>
                        <a:defRPr sz="2000">
                          <a:solidFill>
                            <a:schemeClr val="tx1"/>
                          </a:solidFill>
                          <a:latin typeface="Times" charset="0"/>
                          <a:ea typeface="MS PGothic" pitchFamily="34" charset="-128"/>
                        </a:defRPr>
                      </a:lvl2pPr>
                      <a:lvl3pPr marL="1143000" indent="-228600">
                        <a:spcBef>
                          <a:spcPct val="20000"/>
                        </a:spcBef>
                        <a:defRPr sz="2000">
                          <a:solidFill>
                            <a:schemeClr val="tx1"/>
                          </a:solidFill>
                          <a:latin typeface="Times" charset="0"/>
                          <a:ea typeface="MS PGothic" pitchFamily="34" charset="-128"/>
                        </a:defRPr>
                      </a:lvl3pPr>
                      <a:lvl4pPr marL="1600200" indent="-228600">
                        <a:spcBef>
                          <a:spcPct val="20000"/>
                        </a:spcBef>
                        <a:defRPr sz="2000">
                          <a:solidFill>
                            <a:schemeClr val="tx1"/>
                          </a:solidFill>
                          <a:latin typeface="Times" charset="0"/>
                          <a:ea typeface="MS PGothic" pitchFamily="34" charset="-128"/>
                        </a:defRPr>
                      </a:lvl4pPr>
                      <a:lvl5pPr marL="2057400" indent="-228600">
                        <a:spcBef>
                          <a:spcPct val="20000"/>
                        </a:spcBef>
                        <a:defRPr sz="2000">
                          <a:solidFill>
                            <a:schemeClr val="tx1"/>
                          </a:solidFill>
                          <a:latin typeface="Times" charset="0"/>
                          <a:ea typeface="MS PGothic" pitchFamily="34" charset="-128"/>
                        </a:defRPr>
                      </a:lvl5pPr>
                      <a:lvl6pPr marL="2514600" indent="-228600" eaLnBrk="0" fontAlgn="base" hangingPunct="0">
                        <a:spcBef>
                          <a:spcPct val="20000"/>
                        </a:spcBef>
                        <a:spcAft>
                          <a:spcPct val="0"/>
                        </a:spcAft>
                        <a:defRPr sz="2000">
                          <a:solidFill>
                            <a:schemeClr val="tx1"/>
                          </a:solidFill>
                          <a:latin typeface="Times" charset="0"/>
                          <a:ea typeface="MS PGothic" pitchFamily="34" charset="-128"/>
                        </a:defRPr>
                      </a:lvl6pPr>
                      <a:lvl7pPr marL="2971800" indent="-228600" eaLnBrk="0" fontAlgn="base" hangingPunct="0">
                        <a:spcBef>
                          <a:spcPct val="20000"/>
                        </a:spcBef>
                        <a:spcAft>
                          <a:spcPct val="0"/>
                        </a:spcAft>
                        <a:defRPr sz="2000">
                          <a:solidFill>
                            <a:schemeClr val="tx1"/>
                          </a:solidFill>
                          <a:latin typeface="Times" charset="0"/>
                          <a:ea typeface="MS PGothic" pitchFamily="34" charset="-128"/>
                        </a:defRPr>
                      </a:lvl7pPr>
                      <a:lvl8pPr marL="3429000" indent="-228600" eaLnBrk="0" fontAlgn="base" hangingPunct="0">
                        <a:spcBef>
                          <a:spcPct val="20000"/>
                        </a:spcBef>
                        <a:spcAft>
                          <a:spcPct val="0"/>
                        </a:spcAft>
                        <a:defRPr sz="2000">
                          <a:solidFill>
                            <a:schemeClr val="tx1"/>
                          </a:solidFill>
                          <a:latin typeface="Times" charset="0"/>
                          <a:ea typeface="MS PGothic" pitchFamily="34" charset="-128"/>
                        </a:defRPr>
                      </a:lvl8pPr>
                      <a:lvl9pPr marL="3886200" indent="-228600" eaLnBrk="0" fontAlgn="base" hangingPunct="0">
                        <a:spcBef>
                          <a:spcPct val="20000"/>
                        </a:spcBef>
                        <a:spcAft>
                          <a:spcPct val="0"/>
                        </a:spcAft>
                        <a:defRPr sz="2000">
                          <a:solidFill>
                            <a:schemeClr val="tx1"/>
                          </a:solidFill>
                          <a:latin typeface="Times"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en-US" sz="1200" b="0"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rPr>
                        <a:t>0</a:t>
                      </a:r>
                      <a:endParaRPr kumimoji="0" lang="en-US" altLang="en-US" sz="1200" b="0" i="0" u="none" strike="noStrike" cap="none" normalizeH="0" baseline="0" dirty="0">
                        <a:ln>
                          <a:noFill/>
                        </a:ln>
                        <a:solidFill>
                          <a:schemeClr val="tx1"/>
                        </a:solidFill>
                        <a:effectLst/>
                        <a:latin typeface="Arial" panose="020B0604020202020204" pitchFamily="34" charset="0"/>
                        <a:ea typeface="MS PGothic" pitchFamily="34" charset="-128"/>
                        <a:cs typeface="Arial" panose="020B0604020202020204"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lvl1pPr>
                        <a:spcBef>
                          <a:spcPct val="20000"/>
                        </a:spcBef>
                        <a:defRPr sz="2000">
                          <a:solidFill>
                            <a:schemeClr val="tx1"/>
                          </a:solidFill>
                          <a:latin typeface="Times" charset="0"/>
                          <a:ea typeface="MS PGothic" pitchFamily="34" charset="-128"/>
                        </a:defRPr>
                      </a:lvl1pPr>
                      <a:lvl2pPr marL="742950" indent="-285750">
                        <a:spcBef>
                          <a:spcPct val="20000"/>
                        </a:spcBef>
                        <a:defRPr sz="2000">
                          <a:solidFill>
                            <a:schemeClr val="tx1"/>
                          </a:solidFill>
                          <a:latin typeface="Times" charset="0"/>
                          <a:ea typeface="MS PGothic" pitchFamily="34" charset="-128"/>
                        </a:defRPr>
                      </a:lvl2pPr>
                      <a:lvl3pPr marL="1143000" indent="-228600">
                        <a:spcBef>
                          <a:spcPct val="20000"/>
                        </a:spcBef>
                        <a:defRPr sz="2000">
                          <a:solidFill>
                            <a:schemeClr val="tx1"/>
                          </a:solidFill>
                          <a:latin typeface="Times" charset="0"/>
                          <a:ea typeface="MS PGothic" pitchFamily="34" charset="-128"/>
                        </a:defRPr>
                      </a:lvl3pPr>
                      <a:lvl4pPr marL="1600200" indent="-228600">
                        <a:spcBef>
                          <a:spcPct val="20000"/>
                        </a:spcBef>
                        <a:defRPr sz="2000">
                          <a:solidFill>
                            <a:schemeClr val="tx1"/>
                          </a:solidFill>
                          <a:latin typeface="Times" charset="0"/>
                          <a:ea typeface="MS PGothic" pitchFamily="34" charset="-128"/>
                        </a:defRPr>
                      </a:lvl4pPr>
                      <a:lvl5pPr marL="2057400" indent="-228600">
                        <a:spcBef>
                          <a:spcPct val="20000"/>
                        </a:spcBef>
                        <a:defRPr sz="2000">
                          <a:solidFill>
                            <a:schemeClr val="tx1"/>
                          </a:solidFill>
                          <a:latin typeface="Times" charset="0"/>
                          <a:ea typeface="MS PGothic" pitchFamily="34" charset="-128"/>
                        </a:defRPr>
                      </a:lvl5pPr>
                      <a:lvl6pPr marL="2514600" indent="-228600" eaLnBrk="0" fontAlgn="base" hangingPunct="0">
                        <a:spcBef>
                          <a:spcPct val="20000"/>
                        </a:spcBef>
                        <a:spcAft>
                          <a:spcPct val="0"/>
                        </a:spcAft>
                        <a:defRPr sz="2000">
                          <a:solidFill>
                            <a:schemeClr val="tx1"/>
                          </a:solidFill>
                          <a:latin typeface="Times" charset="0"/>
                          <a:ea typeface="MS PGothic" pitchFamily="34" charset="-128"/>
                        </a:defRPr>
                      </a:lvl6pPr>
                      <a:lvl7pPr marL="2971800" indent="-228600" eaLnBrk="0" fontAlgn="base" hangingPunct="0">
                        <a:spcBef>
                          <a:spcPct val="20000"/>
                        </a:spcBef>
                        <a:spcAft>
                          <a:spcPct val="0"/>
                        </a:spcAft>
                        <a:defRPr sz="2000">
                          <a:solidFill>
                            <a:schemeClr val="tx1"/>
                          </a:solidFill>
                          <a:latin typeface="Times" charset="0"/>
                          <a:ea typeface="MS PGothic" pitchFamily="34" charset="-128"/>
                        </a:defRPr>
                      </a:lvl7pPr>
                      <a:lvl8pPr marL="3429000" indent="-228600" eaLnBrk="0" fontAlgn="base" hangingPunct="0">
                        <a:spcBef>
                          <a:spcPct val="20000"/>
                        </a:spcBef>
                        <a:spcAft>
                          <a:spcPct val="0"/>
                        </a:spcAft>
                        <a:defRPr sz="2000">
                          <a:solidFill>
                            <a:schemeClr val="tx1"/>
                          </a:solidFill>
                          <a:latin typeface="Times" charset="0"/>
                          <a:ea typeface="MS PGothic" pitchFamily="34" charset="-128"/>
                        </a:defRPr>
                      </a:lvl8pPr>
                      <a:lvl9pPr marL="3886200" indent="-228600" eaLnBrk="0" fontAlgn="base" hangingPunct="0">
                        <a:spcBef>
                          <a:spcPct val="20000"/>
                        </a:spcBef>
                        <a:spcAft>
                          <a:spcPct val="0"/>
                        </a:spcAft>
                        <a:defRPr sz="2000">
                          <a:solidFill>
                            <a:schemeClr val="tx1"/>
                          </a:solidFill>
                          <a:latin typeface="Times"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en-US" sz="1200" b="0" i="0" u="none" strike="noStrike" cap="none" normalizeH="0" baseline="0">
                          <a:ln>
                            <a:noFill/>
                          </a:ln>
                          <a:solidFill>
                            <a:srgbClr val="000000"/>
                          </a:solidFill>
                          <a:effectLst/>
                          <a:latin typeface="Arial" panose="020B0604020202020204" pitchFamily="34" charset="0"/>
                          <a:ea typeface="MS PGothic" pitchFamily="34" charset="-128"/>
                          <a:cs typeface="Arial" panose="020B0604020202020204" pitchFamily="34" charset="0"/>
                        </a:rPr>
                        <a:t>π/6</a:t>
                      </a:r>
                      <a:endParaRPr kumimoji="0" lang="en-US" altLang="en-US" sz="1200" b="0" i="0" u="none" strike="noStrike" cap="none" normalizeH="0" baseline="0">
                        <a:ln>
                          <a:noFill/>
                        </a:ln>
                        <a:solidFill>
                          <a:schemeClr val="tx1"/>
                        </a:solidFill>
                        <a:effectLst/>
                        <a:latin typeface="Arial" panose="020B0604020202020204" pitchFamily="34" charset="0"/>
                        <a:ea typeface="MS PGothic" pitchFamily="34" charset="-128"/>
                        <a:cs typeface="Arial" panose="020B0604020202020204"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xmlns="" val="10003"/>
                  </a:ext>
                </a:extLst>
              </a:tr>
              <a:tr h="224331">
                <a:tc>
                  <a:txBody>
                    <a:bodyPr/>
                    <a:lstStyle>
                      <a:lvl1pPr>
                        <a:spcBef>
                          <a:spcPct val="20000"/>
                        </a:spcBef>
                        <a:defRPr sz="2000">
                          <a:solidFill>
                            <a:schemeClr val="tx1"/>
                          </a:solidFill>
                          <a:latin typeface="Times" charset="0"/>
                          <a:ea typeface="MS PGothic" pitchFamily="34" charset="-128"/>
                        </a:defRPr>
                      </a:lvl1pPr>
                      <a:lvl2pPr marL="742950" indent="-285750">
                        <a:spcBef>
                          <a:spcPct val="20000"/>
                        </a:spcBef>
                        <a:defRPr sz="2000">
                          <a:solidFill>
                            <a:schemeClr val="tx1"/>
                          </a:solidFill>
                          <a:latin typeface="Times" charset="0"/>
                          <a:ea typeface="MS PGothic" pitchFamily="34" charset="-128"/>
                        </a:defRPr>
                      </a:lvl2pPr>
                      <a:lvl3pPr marL="1143000" indent="-228600">
                        <a:spcBef>
                          <a:spcPct val="20000"/>
                        </a:spcBef>
                        <a:defRPr sz="2000">
                          <a:solidFill>
                            <a:schemeClr val="tx1"/>
                          </a:solidFill>
                          <a:latin typeface="Times" charset="0"/>
                          <a:ea typeface="MS PGothic" pitchFamily="34" charset="-128"/>
                        </a:defRPr>
                      </a:lvl3pPr>
                      <a:lvl4pPr marL="1600200" indent="-228600">
                        <a:spcBef>
                          <a:spcPct val="20000"/>
                        </a:spcBef>
                        <a:defRPr sz="2000">
                          <a:solidFill>
                            <a:schemeClr val="tx1"/>
                          </a:solidFill>
                          <a:latin typeface="Times" charset="0"/>
                          <a:ea typeface="MS PGothic" pitchFamily="34" charset="-128"/>
                        </a:defRPr>
                      </a:lvl4pPr>
                      <a:lvl5pPr marL="2057400" indent="-228600">
                        <a:spcBef>
                          <a:spcPct val="20000"/>
                        </a:spcBef>
                        <a:defRPr sz="2000">
                          <a:solidFill>
                            <a:schemeClr val="tx1"/>
                          </a:solidFill>
                          <a:latin typeface="Times" charset="0"/>
                          <a:ea typeface="MS PGothic" pitchFamily="34" charset="-128"/>
                        </a:defRPr>
                      </a:lvl5pPr>
                      <a:lvl6pPr marL="2514600" indent="-228600" eaLnBrk="0" fontAlgn="base" hangingPunct="0">
                        <a:spcBef>
                          <a:spcPct val="20000"/>
                        </a:spcBef>
                        <a:spcAft>
                          <a:spcPct val="0"/>
                        </a:spcAft>
                        <a:defRPr sz="2000">
                          <a:solidFill>
                            <a:schemeClr val="tx1"/>
                          </a:solidFill>
                          <a:latin typeface="Times" charset="0"/>
                          <a:ea typeface="MS PGothic" pitchFamily="34" charset="-128"/>
                        </a:defRPr>
                      </a:lvl6pPr>
                      <a:lvl7pPr marL="2971800" indent="-228600" eaLnBrk="0" fontAlgn="base" hangingPunct="0">
                        <a:spcBef>
                          <a:spcPct val="20000"/>
                        </a:spcBef>
                        <a:spcAft>
                          <a:spcPct val="0"/>
                        </a:spcAft>
                        <a:defRPr sz="2000">
                          <a:solidFill>
                            <a:schemeClr val="tx1"/>
                          </a:solidFill>
                          <a:latin typeface="Times" charset="0"/>
                          <a:ea typeface="MS PGothic" pitchFamily="34" charset="-128"/>
                        </a:defRPr>
                      </a:lvl7pPr>
                      <a:lvl8pPr marL="3429000" indent="-228600" eaLnBrk="0" fontAlgn="base" hangingPunct="0">
                        <a:spcBef>
                          <a:spcPct val="20000"/>
                        </a:spcBef>
                        <a:spcAft>
                          <a:spcPct val="0"/>
                        </a:spcAft>
                        <a:defRPr sz="2000">
                          <a:solidFill>
                            <a:schemeClr val="tx1"/>
                          </a:solidFill>
                          <a:latin typeface="Times" charset="0"/>
                          <a:ea typeface="MS PGothic" pitchFamily="34" charset="-128"/>
                        </a:defRPr>
                      </a:lvl8pPr>
                      <a:lvl9pPr marL="3886200" indent="-228600" eaLnBrk="0" fontAlgn="base" hangingPunct="0">
                        <a:spcBef>
                          <a:spcPct val="20000"/>
                        </a:spcBef>
                        <a:spcAft>
                          <a:spcPct val="0"/>
                        </a:spcAft>
                        <a:defRPr sz="2000">
                          <a:solidFill>
                            <a:schemeClr val="tx1"/>
                          </a:solidFill>
                          <a:latin typeface="Times"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en-US" sz="1200" b="0" i="0" u="none" strike="noStrike" cap="none" normalizeH="0" baseline="0">
                          <a:ln>
                            <a:noFill/>
                          </a:ln>
                          <a:solidFill>
                            <a:srgbClr val="000000"/>
                          </a:solidFill>
                          <a:effectLst/>
                          <a:latin typeface="Arial" panose="020B0604020202020204" pitchFamily="34" charset="0"/>
                          <a:ea typeface="MS PGothic" pitchFamily="34" charset="-128"/>
                          <a:cs typeface="Arial" panose="020B0604020202020204" pitchFamily="34" charset="0"/>
                        </a:rPr>
                        <a:t>4.5</a:t>
                      </a:r>
                      <a:endParaRPr kumimoji="0" lang="en-US" altLang="en-US" sz="1200" b="0" i="0" u="none" strike="noStrike" cap="none" normalizeH="0" baseline="0">
                        <a:ln>
                          <a:noFill/>
                        </a:ln>
                        <a:solidFill>
                          <a:schemeClr val="tx1"/>
                        </a:solidFill>
                        <a:effectLst/>
                        <a:latin typeface="Arial" panose="020B0604020202020204" pitchFamily="34" charset="0"/>
                        <a:ea typeface="MS PGothic" pitchFamily="34" charset="-128"/>
                        <a:cs typeface="Arial" panose="020B0604020202020204" pitchFamily="34" charset="0"/>
                      </a:endParaRPr>
                    </a:p>
                  </a:txBody>
                  <a:tcPr marL="0" marR="0" marT="0" marB="0"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tc>
                  <a:txBody>
                    <a:bodyPr/>
                    <a:lstStyle>
                      <a:lvl1pPr>
                        <a:spcBef>
                          <a:spcPct val="20000"/>
                        </a:spcBef>
                        <a:defRPr sz="2000">
                          <a:solidFill>
                            <a:schemeClr val="tx1"/>
                          </a:solidFill>
                          <a:latin typeface="Times" charset="0"/>
                          <a:ea typeface="MS PGothic" pitchFamily="34" charset="-128"/>
                        </a:defRPr>
                      </a:lvl1pPr>
                      <a:lvl2pPr marL="742950" indent="-285750">
                        <a:spcBef>
                          <a:spcPct val="20000"/>
                        </a:spcBef>
                        <a:defRPr sz="2000">
                          <a:solidFill>
                            <a:schemeClr val="tx1"/>
                          </a:solidFill>
                          <a:latin typeface="Times" charset="0"/>
                          <a:ea typeface="MS PGothic" pitchFamily="34" charset="-128"/>
                        </a:defRPr>
                      </a:lvl2pPr>
                      <a:lvl3pPr marL="1143000" indent="-228600">
                        <a:spcBef>
                          <a:spcPct val="20000"/>
                        </a:spcBef>
                        <a:defRPr sz="2000">
                          <a:solidFill>
                            <a:schemeClr val="tx1"/>
                          </a:solidFill>
                          <a:latin typeface="Times" charset="0"/>
                          <a:ea typeface="MS PGothic" pitchFamily="34" charset="-128"/>
                        </a:defRPr>
                      </a:lvl3pPr>
                      <a:lvl4pPr marL="1600200" indent="-228600">
                        <a:spcBef>
                          <a:spcPct val="20000"/>
                        </a:spcBef>
                        <a:defRPr sz="2000">
                          <a:solidFill>
                            <a:schemeClr val="tx1"/>
                          </a:solidFill>
                          <a:latin typeface="Times" charset="0"/>
                          <a:ea typeface="MS PGothic" pitchFamily="34" charset="-128"/>
                        </a:defRPr>
                      </a:lvl4pPr>
                      <a:lvl5pPr marL="2057400" indent="-228600">
                        <a:spcBef>
                          <a:spcPct val="20000"/>
                        </a:spcBef>
                        <a:defRPr sz="2000">
                          <a:solidFill>
                            <a:schemeClr val="tx1"/>
                          </a:solidFill>
                          <a:latin typeface="Times" charset="0"/>
                          <a:ea typeface="MS PGothic" pitchFamily="34" charset="-128"/>
                        </a:defRPr>
                      </a:lvl5pPr>
                      <a:lvl6pPr marL="2514600" indent="-228600" eaLnBrk="0" fontAlgn="base" hangingPunct="0">
                        <a:spcBef>
                          <a:spcPct val="20000"/>
                        </a:spcBef>
                        <a:spcAft>
                          <a:spcPct val="0"/>
                        </a:spcAft>
                        <a:defRPr sz="2000">
                          <a:solidFill>
                            <a:schemeClr val="tx1"/>
                          </a:solidFill>
                          <a:latin typeface="Times" charset="0"/>
                          <a:ea typeface="MS PGothic" pitchFamily="34" charset="-128"/>
                        </a:defRPr>
                      </a:lvl6pPr>
                      <a:lvl7pPr marL="2971800" indent="-228600" eaLnBrk="0" fontAlgn="base" hangingPunct="0">
                        <a:spcBef>
                          <a:spcPct val="20000"/>
                        </a:spcBef>
                        <a:spcAft>
                          <a:spcPct val="0"/>
                        </a:spcAft>
                        <a:defRPr sz="2000">
                          <a:solidFill>
                            <a:schemeClr val="tx1"/>
                          </a:solidFill>
                          <a:latin typeface="Times" charset="0"/>
                          <a:ea typeface="MS PGothic" pitchFamily="34" charset="-128"/>
                        </a:defRPr>
                      </a:lvl7pPr>
                      <a:lvl8pPr marL="3429000" indent="-228600" eaLnBrk="0" fontAlgn="base" hangingPunct="0">
                        <a:spcBef>
                          <a:spcPct val="20000"/>
                        </a:spcBef>
                        <a:spcAft>
                          <a:spcPct val="0"/>
                        </a:spcAft>
                        <a:defRPr sz="2000">
                          <a:solidFill>
                            <a:schemeClr val="tx1"/>
                          </a:solidFill>
                          <a:latin typeface="Times" charset="0"/>
                          <a:ea typeface="MS PGothic" pitchFamily="34" charset="-128"/>
                        </a:defRPr>
                      </a:lvl8pPr>
                      <a:lvl9pPr marL="3886200" indent="-228600" eaLnBrk="0" fontAlgn="base" hangingPunct="0">
                        <a:spcBef>
                          <a:spcPct val="20000"/>
                        </a:spcBef>
                        <a:spcAft>
                          <a:spcPct val="0"/>
                        </a:spcAft>
                        <a:defRPr sz="2000">
                          <a:solidFill>
                            <a:schemeClr val="tx1"/>
                          </a:solidFill>
                          <a:latin typeface="Times"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en-US" sz="1200" b="0"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rPr>
                        <a:t>π/4</a:t>
                      </a:r>
                      <a:endParaRPr kumimoji="0" lang="en-US" altLang="en-US" sz="1200" b="0" i="0" u="none" strike="noStrike" cap="none" normalizeH="0" baseline="0" dirty="0">
                        <a:ln>
                          <a:noFill/>
                        </a:ln>
                        <a:solidFill>
                          <a:schemeClr val="tx1"/>
                        </a:solidFill>
                        <a:effectLst/>
                        <a:latin typeface="Arial" panose="020B0604020202020204" pitchFamily="34" charset="0"/>
                        <a:ea typeface="MS PGothic" pitchFamily="34" charset="-128"/>
                        <a:cs typeface="Arial" panose="020B0604020202020204"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tc>
                  <a:txBody>
                    <a:bodyPr/>
                    <a:lstStyle>
                      <a:lvl1pPr>
                        <a:spcBef>
                          <a:spcPct val="20000"/>
                        </a:spcBef>
                        <a:defRPr sz="2000">
                          <a:solidFill>
                            <a:schemeClr val="tx1"/>
                          </a:solidFill>
                          <a:latin typeface="Times" charset="0"/>
                          <a:ea typeface="MS PGothic" pitchFamily="34" charset="-128"/>
                        </a:defRPr>
                      </a:lvl1pPr>
                      <a:lvl2pPr marL="742950" indent="-285750">
                        <a:spcBef>
                          <a:spcPct val="20000"/>
                        </a:spcBef>
                        <a:defRPr sz="2000">
                          <a:solidFill>
                            <a:schemeClr val="tx1"/>
                          </a:solidFill>
                          <a:latin typeface="Times" charset="0"/>
                          <a:ea typeface="MS PGothic" pitchFamily="34" charset="-128"/>
                        </a:defRPr>
                      </a:lvl2pPr>
                      <a:lvl3pPr marL="1143000" indent="-228600">
                        <a:spcBef>
                          <a:spcPct val="20000"/>
                        </a:spcBef>
                        <a:defRPr sz="2000">
                          <a:solidFill>
                            <a:schemeClr val="tx1"/>
                          </a:solidFill>
                          <a:latin typeface="Times" charset="0"/>
                          <a:ea typeface="MS PGothic" pitchFamily="34" charset="-128"/>
                        </a:defRPr>
                      </a:lvl3pPr>
                      <a:lvl4pPr marL="1600200" indent="-228600">
                        <a:spcBef>
                          <a:spcPct val="20000"/>
                        </a:spcBef>
                        <a:defRPr sz="2000">
                          <a:solidFill>
                            <a:schemeClr val="tx1"/>
                          </a:solidFill>
                          <a:latin typeface="Times" charset="0"/>
                          <a:ea typeface="MS PGothic" pitchFamily="34" charset="-128"/>
                        </a:defRPr>
                      </a:lvl4pPr>
                      <a:lvl5pPr marL="2057400" indent="-228600">
                        <a:spcBef>
                          <a:spcPct val="20000"/>
                        </a:spcBef>
                        <a:defRPr sz="2000">
                          <a:solidFill>
                            <a:schemeClr val="tx1"/>
                          </a:solidFill>
                          <a:latin typeface="Times" charset="0"/>
                          <a:ea typeface="MS PGothic" pitchFamily="34" charset="-128"/>
                        </a:defRPr>
                      </a:lvl5pPr>
                      <a:lvl6pPr marL="2514600" indent="-228600" eaLnBrk="0" fontAlgn="base" hangingPunct="0">
                        <a:spcBef>
                          <a:spcPct val="20000"/>
                        </a:spcBef>
                        <a:spcAft>
                          <a:spcPct val="0"/>
                        </a:spcAft>
                        <a:defRPr sz="2000">
                          <a:solidFill>
                            <a:schemeClr val="tx1"/>
                          </a:solidFill>
                          <a:latin typeface="Times" charset="0"/>
                          <a:ea typeface="MS PGothic" pitchFamily="34" charset="-128"/>
                        </a:defRPr>
                      </a:lvl6pPr>
                      <a:lvl7pPr marL="2971800" indent="-228600" eaLnBrk="0" fontAlgn="base" hangingPunct="0">
                        <a:spcBef>
                          <a:spcPct val="20000"/>
                        </a:spcBef>
                        <a:spcAft>
                          <a:spcPct val="0"/>
                        </a:spcAft>
                        <a:defRPr sz="2000">
                          <a:solidFill>
                            <a:schemeClr val="tx1"/>
                          </a:solidFill>
                          <a:latin typeface="Times" charset="0"/>
                          <a:ea typeface="MS PGothic" pitchFamily="34" charset="-128"/>
                        </a:defRPr>
                      </a:lvl7pPr>
                      <a:lvl8pPr marL="3429000" indent="-228600" eaLnBrk="0" fontAlgn="base" hangingPunct="0">
                        <a:spcBef>
                          <a:spcPct val="20000"/>
                        </a:spcBef>
                        <a:spcAft>
                          <a:spcPct val="0"/>
                        </a:spcAft>
                        <a:defRPr sz="2000">
                          <a:solidFill>
                            <a:schemeClr val="tx1"/>
                          </a:solidFill>
                          <a:latin typeface="Times" charset="0"/>
                          <a:ea typeface="MS PGothic" pitchFamily="34" charset="-128"/>
                        </a:defRPr>
                      </a:lvl8pPr>
                      <a:lvl9pPr marL="3886200" indent="-228600" eaLnBrk="0" fontAlgn="base" hangingPunct="0">
                        <a:spcBef>
                          <a:spcPct val="20000"/>
                        </a:spcBef>
                        <a:spcAft>
                          <a:spcPct val="0"/>
                        </a:spcAft>
                        <a:defRPr sz="2000">
                          <a:solidFill>
                            <a:schemeClr val="tx1"/>
                          </a:solidFill>
                          <a:latin typeface="Times"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en-US" sz="1200" b="0" i="0" u="none" strike="noStrike" cap="none" normalizeH="0" baseline="0">
                          <a:ln>
                            <a:noFill/>
                          </a:ln>
                          <a:solidFill>
                            <a:srgbClr val="000000"/>
                          </a:solidFill>
                          <a:effectLst/>
                          <a:latin typeface="Arial" panose="020B0604020202020204" pitchFamily="34" charset="0"/>
                          <a:ea typeface="MS PGothic" pitchFamily="34" charset="-128"/>
                          <a:cs typeface="Arial" panose="020B0604020202020204" pitchFamily="34" charset="0"/>
                        </a:rPr>
                        <a:t>11.8</a:t>
                      </a:r>
                      <a:endParaRPr kumimoji="0" lang="en-US" altLang="en-US" sz="1200" b="0" i="0" u="none" strike="noStrike" cap="none" normalizeH="0" baseline="0">
                        <a:ln>
                          <a:noFill/>
                        </a:ln>
                        <a:solidFill>
                          <a:schemeClr val="tx1"/>
                        </a:solidFill>
                        <a:effectLst/>
                        <a:latin typeface="Arial" panose="020B0604020202020204" pitchFamily="34" charset="0"/>
                        <a:ea typeface="MS PGothic" pitchFamily="34" charset="-128"/>
                        <a:cs typeface="Arial" panose="020B0604020202020204"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tc>
                  <a:txBody>
                    <a:bodyPr/>
                    <a:lstStyle>
                      <a:lvl1pPr>
                        <a:spcBef>
                          <a:spcPct val="20000"/>
                        </a:spcBef>
                        <a:defRPr sz="2000">
                          <a:solidFill>
                            <a:schemeClr val="tx1"/>
                          </a:solidFill>
                          <a:latin typeface="Times" charset="0"/>
                          <a:ea typeface="MS PGothic" pitchFamily="34" charset="-128"/>
                        </a:defRPr>
                      </a:lvl1pPr>
                      <a:lvl2pPr marL="742950" indent="-285750">
                        <a:spcBef>
                          <a:spcPct val="20000"/>
                        </a:spcBef>
                        <a:defRPr sz="2000">
                          <a:solidFill>
                            <a:schemeClr val="tx1"/>
                          </a:solidFill>
                          <a:latin typeface="Times" charset="0"/>
                          <a:ea typeface="MS PGothic" pitchFamily="34" charset="-128"/>
                        </a:defRPr>
                      </a:lvl2pPr>
                      <a:lvl3pPr marL="1143000" indent="-228600">
                        <a:spcBef>
                          <a:spcPct val="20000"/>
                        </a:spcBef>
                        <a:defRPr sz="2000">
                          <a:solidFill>
                            <a:schemeClr val="tx1"/>
                          </a:solidFill>
                          <a:latin typeface="Times" charset="0"/>
                          <a:ea typeface="MS PGothic" pitchFamily="34" charset="-128"/>
                        </a:defRPr>
                      </a:lvl3pPr>
                      <a:lvl4pPr marL="1600200" indent="-228600">
                        <a:spcBef>
                          <a:spcPct val="20000"/>
                        </a:spcBef>
                        <a:defRPr sz="2000">
                          <a:solidFill>
                            <a:schemeClr val="tx1"/>
                          </a:solidFill>
                          <a:latin typeface="Times" charset="0"/>
                          <a:ea typeface="MS PGothic" pitchFamily="34" charset="-128"/>
                        </a:defRPr>
                      </a:lvl4pPr>
                      <a:lvl5pPr marL="2057400" indent="-228600">
                        <a:spcBef>
                          <a:spcPct val="20000"/>
                        </a:spcBef>
                        <a:defRPr sz="2000">
                          <a:solidFill>
                            <a:schemeClr val="tx1"/>
                          </a:solidFill>
                          <a:latin typeface="Times" charset="0"/>
                          <a:ea typeface="MS PGothic" pitchFamily="34" charset="-128"/>
                        </a:defRPr>
                      </a:lvl5pPr>
                      <a:lvl6pPr marL="2514600" indent="-228600" eaLnBrk="0" fontAlgn="base" hangingPunct="0">
                        <a:spcBef>
                          <a:spcPct val="20000"/>
                        </a:spcBef>
                        <a:spcAft>
                          <a:spcPct val="0"/>
                        </a:spcAft>
                        <a:defRPr sz="2000">
                          <a:solidFill>
                            <a:schemeClr val="tx1"/>
                          </a:solidFill>
                          <a:latin typeface="Times" charset="0"/>
                          <a:ea typeface="MS PGothic" pitchFamily="34" charset="-128"/>
                        </a:defRPr>
                      </a:lvl6pPr>
                      <a:lvl7pPr marL="2971800" indent="-228600" eaLnBrk="0" fontAlgn="base" hangingPunct="0">
                        <a:spcBef>
                          <a:spcPct val="20000"/>
                        </a:spcBef>
                        <a:spcAft>
                          <a:spcPct val="0"/>
                        </a:spcAft>
                        <a:defRPr sz="2000">
                          <a:solidFill>
                            <a:schemeClr val="tx1"/>
                          </a:solidFill>
                          <a:latin typeface="Times" charset="0"/>
                          <a:ea typeface="MS PGothic" pitchFamily="34" charset="-128"/>
                        </a:defRPr>
                      </a:lvl7pPr>
                      <a:lvl8pPr marL="3429000" indent="-228600" eaLnBrk="0" fontAlgn="base" hangingPunct="0">
                        <a:spcBef>
                          <a:spcPct val="20000"/>
                        </a:spcBef>
                        <a:spcAft>
                          <a:spcPct val="0"/>
                        </a:spcAft>
                        <a:defRPr sz="2000">
                          <a:solidFill>
                            <a:schemeClr val="tx1"/>
                          </a:solidFill>
                          <a:latin typeface="Times" charset="0"/>
                          <a:ea typeface="MS PGothic" pitchFamily="34" charset="-128"/>
                        </a:defRPr>
                      </a:lvl8pPr>
                      <a:lvl9pPr marL="3886200" indent="-228600" eaLnBrk="0" fontAlgn="base" hangingPunct="0">
                        <a:spcBef>
                          <a:spcPct val="20000"/>
                        </a:spcBef>
                        <a:spcAft>
                          <a:spcPct val="0"/>
                        </a:spcAft>
                        <a:defRPr sz="2000">
                          <a:solidFill>
                            <a:schemeClr val="tx1"/>
                          </a:solidFill>
                          <a:latin typeface="Times"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en-US" sz="1200" b="0"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rPr>
                        <a:t>π/2</a:t>
                      </a:r>
                      <a:endParaRPr kumimoji="0" lang="en-US" altLang="en-US" sz="1200" b="0" i="0" u="none" strike="noStrike" cap="none" normalizeH="0" baseline="0" dirty="0">
                        <a:ln>
                          <a:noFill/>
                        </a:ln>
                        <a:solidFill>
                          <a:schemeClr val="tx1"/>
                        </a:solidFill>
                        <a:effectLst/>
                        <a:latin typeface="Arial" panose="020B0604020202020204" pitchFamily="34" charset="0"/>
                        <a:ea typeface="MS PGothic" pitchFamily="34" charset="-128"/>
                        <a:cs typeface="Arial" panose="020B0604020202020204"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tc>
                  <a:txBody>
                    <a:bodyPr/>
                    <a:lstStyle>
                      <a:lvl1pPr>
                        <a:spcBef>
                          <a:spcPct val="20000"/>
                        </a:spcBef>
                        <a:defRPr sz="2000">
                          <a:solidFill>
                            <a:schemeClr val="tx1"/>
                          </a:solidFill>
                          <a:latin typeface="Times" charset="0"/>
                          <a:ea typeface="MS PGothic" pitchFamily="34" charset="-128"/>
                        </a:defRPr>
                      </a:lvl1pPr>
                      <a:lvl2pPr marL="742950" indent="-285750">
                        <a:spcBef>
                          <a:spcPct val="20000"/>
                        </a:spcBef>
                        <a:defRPr sz="2000">
                          <a:solidFill>
                            <a:schemeClr val="tx1"/>
                          </a:solidFill>
                          <a:latin typeface="Times" charset="0"/>
                          <a:ea typeface="MS PGothic" pitchFamily="34" charset="-128"/>
                        </a:defRPr>
                      </a:lvl2pPr>
                      <a:lvl3pPr marL="1143000" indent="-228600">
                        <a:spcBef>
                          <a:spcPct val="20000"/>
                        </a:spcBef>
                        <a:defRPr sz="2000">
                          <a:solidFill>
                            <a:schemeClr val="tx1"/>
                          </a:solidFill>
                          <a:latin typeface="Times" charset="0"/>
                          <a:ea typeface="MS PGothic" pitchFamily="34" charset="-128"/>
                        </a:defRPr>
                      </a:lvl3pPr>
                      <a:lvl4pPr marL="1600200" indent="-228600">
                        <a:spcBef>
                          <a:spcPct val="20000"/>
                        </a:spcBef>
                        <a:defRPr sz="2000">
                          <a:solidFill>
                            <a:schemeClr val="tx1"/>
                          </a:solidFill>
                          <a:latin typeface="Times" charset="0"/>
                          <a:ea typeface="MS PGothic" pitchFamily="34" charset="-128"/>
                        </a:defRPr>
                      </a:lvl4pPr>
                      <a:lvl5pPr marL="2057400" indent="-228600">
                        <a:spcBef>
                          <a:spcPct val="20000"/>
                        </a:spcBef>
                        <a:defRPr sz="2000">
                          <a:solidFill>
                            <a:schemeClr val="tx1"/>
                          </a:solidFill>
                          <a:latin typeface="Times" charset="0"/>
                          <a:ea typeface="MS PGothic" pitchFamily="34" charset="-128"/>
                        </a:defRPr>
                      </a:lvl5pPr>
                      <a:lvl6pPr marL="2514600" indent="-228600" eaLnBrk="0" fontAlgn="base" hangingPunct="0">
                        <a:spcBef>
                          <a:spcPct val="20000"/>
                        </a:spcBef>
                        <a:spcAft>
                          <a:spcPct val="0"/>
                        </a:spcAft>
                        <a:defRPr sz="2000">
                          <a:solidFill>
                            <a:schemeClr val="tx1"/>
                          </a:solidFill>
                          <a:latin typeface="Times" charset="0"/>
                          <a:ea typeface="MS PGothic" pitchFamily="34" charset="-128"/>
                        </a:defRPr>
                      </a:lvl6pPr>
                      <a:lvl7pPr marL="2971800" indent="-228600" eaLnBrk="0" fontAlgn="base" hangingPunct="0">
                        <a:spcBef>
                          <a:spcPct val="20000"/>
                        </a:spcBef>
                        <a:spcAft>
                          <a:spcPct val="0"/>
                        </a:spcAft>
                        <a:defRPr sz="2000">
                          <a:solidFill>
                            <a:schemeClr val="tx1"/>
                          </a:solidFill>
                          <a:latin typeface="Times" charset="0"/>
                          <a:ea typeface="MS PGothic" pitchFamily="34" charset="-128"/>
                        </a:defRPr>
                      </a:lvl7pPr>
                      <a:lvl8pPr marL="3429000" indent="-228600" eaLnBrk="0" fontAlgn="base" hangingPunct="0">
                        <a:spcBef>
                          <a:spcPct val="20000"/>
                        </a:spcBef>
                        <a:spcAft>
                          <a:spcPct val="0"/>
                        </a:spcAft>
                        <a:defRPr sz="2000">
                          <a:solidFill>
                            <a:schemeClr val="tx1"/>
                          </a:solidFill>
                          <a:latin typeface="Times" charset="0"/>
                          <a:ea typeface="MS PGothic" pitchFamily="34" charset="-128"/>
                        </a:defRPr>
                      </a:lvl8pPr>
                      <a:lvl9pPr marL="3886200" indent="-228600" eaLnBrk="0" fontAlgn="base" hangingPunct="0">
                        <a:spcBef>
                          <a:spcPct val="20000"/>
                        </a:spcBef>
                        <a:spcAft>
                          <a:spcPct val="0"/>
                        </a:spcAft>
                        <a:defRPr sz="2000">
                          <a:solidFill>
                            <a:schemeClr val="tx1"/>
                          </a:solidFill>
                          <a:latin typeface="Times"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en-US" sz="1200" b="0"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rPr>
                        <a:t>π/2</a:t>
                      </a:r>
                      <a:endParaRPr kumimoji="0" lang="en-US" altLang="en-US" sz="1200" b="0" i="0" u="none" strike="noStrike" cap="none" normalizeH="0" baseline="0" dirty="0">
                        <a:ln>
                          <a:noFill/>
                        </a:ln>
                        <a:solidFill>
                          <a:schemeClr val="tx1"/>
                        </a:solidFill>
                        <a:effectLst/>
                        <a:latin typeface="Arial" panose="020B0604020202020204" pitchFamily="34" charset="0"/>
                        <a:ea typeface="MS PGothic" pitchFamily="34" charset="-128"/>
                        <a:cs typeface="Arial" panose="020B0604020202020204"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tc>
                  <a:txBody>
                    <a:bodyPr/>
                    <a:lstStyle>
                      <a:lvl1pPr>
                        <a:spcBef>
                          <a:spcPct val="20000"/>
                        </a:spcBef>
                        <a:defRPr sz="2000">
                          <a:solidFill>
                            <a:schemeClr val="tx1"/>
                          </a:solidFill>
                          <a:latin typeface="Times" charset="0"/>
                          <a:ea typeface="MS PGothic" pitchFamily="34" charset="-128"/>
                        </a:defRPr>
                      </a:lvl1pPr>
                      <a:lvl2pPr marL="742950" indent="-285750">
                        <a:spcBef>
                          <a:spcPct val="20000"/>
                        </a:spcBef>
                        <a:defRPr sz="2000">
                          <a:solidFill>
                            <a:schemeClr val="tx1"/>
                          </a:solidFill>
                          <a:latin typeface="Times" charset="0"/>
                          <a:ea typeface="MS PGothic" pitchFamily="34" charset="-128"/>
                        </a:defRPr>
                      </a:lvl2pPr>
                      <a:lvl3pPr marL="1143000" indent="-228600">
                        <a:spcBef>
                          <a:spcPct val="20000"/>
                        </a:spcBef>
                        <a:defRPr sz="2000">
                          <a:solidFill>
                            <a:schemeClr val="tx1"/>
                          </a:solidFill>
                          <a:latin typeface="Times" charset="0"/>
                          <a:ea typeface="MS PGothic" pitchFamily="34" charset="-128"/>
                        </a:defRPr>
                      </a:lvl3pPr>
                      <a:lvl4pPr marL="1600200" indent="-228600">
                        <a:spcBef>
                          <a:spcPct val="20000"/>
                        </a:spcBef>
                        <a:defRPr sz="2000">
                          <a:solidFill>
                            <a:schemeClr val="tx1"/>
                          </a:solidFill>
                          <a:latin typeface="Times" charset="0"/>
                          <a:ea typeface="MS PGothic" pitchFamily="34" charset="-128"/>
                        </a:defRPr>
                      </a:lvl4pPr>
                      <a:lvl5pPr marL="2057400" indent="-228600">
                        <a:spcBef>
                          <a:spcPct val="20000"/>
                        </a:spcBef>
                        <a:defRPr sz="2000">
                          <a:solidFill>
                            <a:schemeClr val="tx1"/>
                          </a:solidFill>
                          <a:latin typeface="Times" charset="0"/>
                          <a:ea typeface="MS PGothic" pitchFamily="34" charset="-128"/>
                        </a:defRPr>
                      </a:lvl5pPr>
                      <a:lvl6pPr marL="2514600" indent="-228600" eaLnBrk="0" fontAlgn="base" hangingPunct="0">
                        <a:spcBef>
                          <a:spcPct val="20000"/>
                        </a:spcBef>
                        <a:spcAft>
                          <a:spcPct val="0"/>
                        </a:spcAft>
                        <a:defRPr sz="2000">
                          <a:solidFill>
                            <a:schemeClr val="tx1"/>
                          </a:solidFill>
                          <a:latin typeface="Times" charset="0"/>
                          <a:ea typeface="MS PGothic" pitchFamily="34" charset="-128"/>
                        </a:defRPr>
                      </a:lvl6pPr>
                      <a:lvl7pPr marL="2971800" indent="-228600" eaLnBrk="0" fontAlgn="base" hangingPunct="0">
                        <a:spcBef>
                          <a:spcPct val="20000"/>
                        </a:spcBef>
                        <a:spcAft>
                          <a:spcPct val="0"/>
                        </a:spcAft>
                        <a:defRPr sz="2000">
                          <a:solidFill>
                            <a:schemeClr val="tx1"/>
                          </a:solidFill>
                          <a:latin typeface="Times" charset="0"/>
                          <a:ea typeface="MS PGothic" pitchFamily="34" charset="-128"/>
                        </a:defRPr>
                      </a:lvl7pPr>
                      <a:lvl8pPr marL="3429000" indent="-228600" eaLnBrk="0" fontAlgn="base" hangingPunct="0">
                        <a:spcBef>
                          <a:spcPct val="20000"/>
                        </a:spcBef>
                        <a:spcAft>
                          <a:spcPct val="0"/>
                        </a:spcAft>
                        <a:defRPr sz="2000">
                          <a:solidFill>
                            <a:schemeClr val="tx1"/>
                          </a:solidFill>
                          <a:latin typeface="Times" charset="0"/>
                          <a:ea typeface="MS PGothic" pitchFamily="34" charset="-128"/>
                        </a:defRPr>
                      </a:lvl8pPr>
                      <a:lvl9pPr marL="3886200" indent="-228600" eaLnBrk="0" fontAlgn="base" hangingPunct="0">
                        <a:spcBef>
                          <a:spcPct val="20000"/>
                        </a:spcBef>
                        <a:spcAft>
                          <a:spcPct val="0"/>
                        </a:spcAft>
                        <a:defRPr sz="2000">
                          <a:solidFill>
                            <a:schemeClr val="tx1"/>
                          </a:solidFill>
                          <a:latin typeface="Times"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en-US" sz="1200" b="0"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rPr>
                        <a:t>23.6</a:t>
                      </a:r>
                      <a:endParaRPr kumimoji="0" lang="en-US" altLang="en-US" sz="1200" b="0" i="0" u="none" strike="noStrike" cap="none" normalizeH="0" baseline="0" dirty="0">
                        <a:ln>
                          <a:noFill/>
                        </a:ln>
                        <a:solidFill>
                          <a:schemeClr val="tx1"/>
                        </a:solidFill>
                        <a:effectLst/>
                        <a:latin typeface="Arial" panose="020B0604020202020204" pitchFamily="34" charset="0"/>
                        <a:ea typeface="MS PGothic" pitchFamily="34" charset="-128"/>
                        <a:cs typeface="Arial" panose="020B0604020202020204"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tc>
                  <a:txBody>
                    <a:bodyPr/>
                    <a:lstStyle>
                      <a:lvl1pPr>
                        <a:spcBef>
                          <a:spcPct val="20000"/>
                        </a:spcBef>
                        <a:defRPr sz="2000">
                          <a:solidFill>
                            <a:schemeClr val="tx1"/>
                          </a:solidFill>
                          <a:latin typeface="Times" charset="0"/>
                          <a:ea typeface="MS PGothic" pitchFamily="34" charset="-128"/>
                        </a:defRPr>
                      </a:lvl1pPr>
                      <a:lvl2pPr marL="742950" indent="-285750">
                        <a:spcBef>
                          <a:spcPct val="20000"/>
                        </a:spcBef>
                        <a:defRPr sz="2000">
                          <a:solidFill>
                            <a:schemeClr val="tx1"/>
                          </a:solidFill>
                          <a:latin typeface="Times" charset="0"/>
                          <a:ea typeface="MS PGothic" pitchFamily="34" charset="-128"/>
                        </a:defRPr>
                      </a:lvl2pPr>
                      <a:lvl3pPr marL="1143000" indent="-228600">
                        <a:spcBef>
                          <a:spcPct val="20000"/>
                        </a:spcBef>
                        <a:defRPr sz="2000">
                          <a:solidFill>
                            <a:schemeClr val="tx1"/>
                          </a:solidFill>
                          <a:latin typeface="Times" charset="0"/>
                          <a:ea typeface="MS PGothic" pitchFamily="34" charset="-128"/>
                        </a:defRPr>
                      </a:lvl3pPr>
                      <a:lvl4pPr marL="1600200" indent="-228600">
                        <a:spcBef>
                          <a:spcPct val="20000"/>
                        </a:spcBef>
                        <a:defRPr sz="2000">
                          <a:solidFill>
                            <a:schemeClr val="tx1"/>
                          </a:solidFill>
                          <a:latin typeface="Times" charset="0"/>
                          <a:ea typeface="MS PGothic" pitchFamily="34" charset="-128"/>
                        </a:defRPr>
                      </a:lvl4pPr>
                      <a:lvl5pPr marL="2057400" indent="-228600">
                        <a:spcBef>
                          <a:spcPct val="20000"/>
                        </a:spcBef>
                        <a:defRPr sz="2000">
                          <a:solidFill>
                            <a:schemeClr val="tx1"/>
                          </a:solidFill>
                          <a:latin typeface="Times" charset="0"/>
                          <a:ea typeface="MS PGothic" pitchFamily="34" charset="-128"/>
                        </a:defRPr>
                      </a:lvl5pPr>
                      <a:lvl6pPr marL="2514600" indent="-228600" eaLnBrk="0" fontAlgn="base" hangingPunct="0">
                        <a:spcBef>
                          <a:spcPct val="20000"/>
                        </a:spcBef>
                        <a:spcAft>
                          <a:spcPct val="0"/>
                        </a:spcAft>
                        <a:defRPr sz="2000">
                          <a:solidFill>
                            <a:schemeClr val="tx1"/>
                          </a:solidFill>
                          <a:latin typeface="Times" charset="0"/>
                          <a:ea typeface="MS PGothic" pitchFamily="34" charset="-128"/>
                        </a:defRPr>
                      </a:lvl6pPr>
                      <a:lvl7pPr marL="2971800" indent="-228600" eaLnBrk="0" fontAlgn="base" hangingPunct="0">
                        <a:spcBef>
                          <a:spcPct val="20000"/>
                        </a:spcBef>
                        <a:spcAft>
                          <a:spcPct val="0"/>
                        </a:spcAft>
                        <a:defRPr sz="2000">
                          <a:solidFill>
                            <a:schemeClr val="tx1"/>
                          </a:solidFill>
                          <a:latin typeface="Times" charset="0"/>
                          <a:ea typeface="MS PGothic" pitchFamily="34" charset="-128"/>
                        </a:defRPr>
                      </a:lvl7pPr>
                      <a:lvl8pPr marL="3429000" indent="-228600" eaLnBrk="0" fontAlgn="base" hangingPunct="0">
                        <a:spcBef>
                          <a:spcPct val="20000"/>
                        </a:spcBef>
                        <a:spcAft>
                          <a:spcPct val="0"/>
                        </a:spcAft>
                        <a:defRPr sz="2000">
                          <a:solidFill>
                            <a:schemeClr val="tx1"/>
                          </a:solidFill>
                          <a:latin typeface="Times" charset="0"/>
                          <a:ea typeface="MS PGothic" pitchFamily="34" charset="-128"/>
                        </a:defRPr>
                      </a:lvl8pPr>
                      <a:lvl9pPr marL="3886200" indent="-228600" eaLnBrk="0" fontAlgn="base" hangingPunct="0">
                        <a:spcBef>
                          <a:spcPct val="20000"/>
                        </a:spcBef>
                        <a:spcAft>
                          <a:spcPct val="0"/>
                        </a:spcAft>
                        <a:defRPr sz="2000">
                          <a:solidFill>
                            <a:schemeClr val="tx1"/>
                          </a:solidFill>
                          <a:latin typeface="Times"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en-US" sz="1200" b="0"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rPr>
                        <a:t>π/4</a:t>
                      </a:r>
                      <a:endParaRPr kumimoji="0" lang="en-US" altLang="en-US" sz="1200" b="0" i="0" u="none" strike="noStrike" cap="none" normalizeH="0" baseline="0" dirty="0">
                        <a:ln>
                          <a:noFill/>
                        </a:ln>
                        <a:solidFill>
                          <a:schemeClr val="tx1"/>
                        </a:solidFill>
                        <a:effectLst/>
                        <a:latin typeface="Arial" panose="020B0604020202020204" pitchFamily="34" charset="0"/>
                        <a:ea typeface="MS PGothic" pitchFamily="34" charset="-128"/>
                        <a:cs typeface="Arial" panose="020B0604020202020204"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xmlns="" val="10004"/>
                  </a:ext>
                </a:extLst>
              </a:tr>
              <a:tr h="224331">
                <a:tc>
                  <a:txBody>
                    <a:bodyPr/>
                    <a:lstStyle>
                      <a:lvl1pPr>
                        <a:spcBef>
                          <a:spcPct val="20000"/>
                        </a:spcBef>
                        <a:defRPr sz="2000">
                          <a:solidFill>
                            <a:schemeClr val="tx1"/>
                          </a:solidFill>
                          <a:latin typeface="Times" charset="0"/>
                          <a:ea typeface="MS PGothic" pitchFamily="34" charset="-128"/>
                        </a:defRPr>
                      </a:lvl1pPr>
                      <a:lvl2pPr marL="742950" indent="-285750">
                        <a:spcBef>
                          <a:spcPct val="20000"/>
                        </a:spcBef>
                        <a:defRPr sz="2000">
                          <a:solidFill>
                            <a:schemeClr val="tx1"/>
                          </a:solidFill>
                          <a:latin typeface="Times" charset="0"/>
                          <a:ea typeface="MS PGothic" pitchFamily="34" charset="-128"/>
                        </a:defRPr>
                      </a:lvl2pPr>
                      <a:lvl3pPr marL="1143000" indent="-228600">
                        <a:spcBef>
                          <a:spcPct val="20000"/>
                        </a:spcBef>
                        <a:defRPr sz="2000">
                          <a:solidFill>
                            <a:schemeClr val="tx1"/>
                          </a:solidFill>
                          <a:latin typeface="Times" charset="0"/>
                          <a:ea typeface="MS PGothic" pitchFamily="34" charset="-128"/>
                        </a:defRPr>
                      </a:lvl3pPr>
                      <a:lvl4pPr marL="1600200" indent="-228600">
                        <a:spcBef>
                          <a:spcPct val="20000"/>
                        </a:spcBef>
                        <a:defRPr sz="2000">
                          <a:solidFill>
                            <a:schemeClr val="tx1"/>
                          </a:solidFill>
                          <a:latin typeface="Times" charset="0"/>
                          <a:ea typeface="MS PGothic" pitchFamily="34" charset="-128"/>
                        </a:defRPr>
                      </a:lvl4pPr>
                      <a:lvl5pPr marL="2057400" indent="-228600">
                        <a:spcBef>
                          <a:spcPct val="20000"/>
                        </a:spcBef>
                        <a:defRPr sz="2000">
                          <a:solidFill>
                            <a:schemeClr val="tx1"/>
                          </a:solidFill>
                          <a:latin typeface="Times" charset="0"/>
                          <a:ea typeface="MS PGothic" pitchFamily="34" charset="-128"/>
                        </a:defRPr>
                      </a:lvl5pPr>
                      <a:lvl6pPr marL="2514600" indent="-228600" eaLnBrk="0" fontAlgn="base" hangingPunct="0">
                        <a:spcBef>
                          <a:spcPct val="20000"/>
                        </a:spcBef>
                        <a:spcAft>
                          <a:spcPct val="0"/>
                        </a:spcAft>
                        <a:defRPr sz="2000">
                          <a:solidFill>
                            <a:schemeClr val="tx1"/>
                          </a:solidFill>
                          <a:latin typeface="Times" charset="0"/>
                          <a:ea typeface="MS PGothic" pitchFamily="34" charset="-128"/>
                        </a:defRPr>
                      </a:lvl6pPr>
                      <a:lvl7pPr marL="2971800" indent="-228600" eaLnBrk="0" fontAlgn="base" hangingPunct="0">
                        <a:spcBef>
                          <a:spcPct val="20000"/>
                        </a:spcBef>
                        <a:spcAft>
                          <a:spcPct val="0"/>
                        </a:spcAft>
                        <a:defRPr sz="2000">
                          <a:solidFill>
                            <a:schemeClr val="tx1"/>
                          </a:solidFill>
                          <a:latin typeface="Times" charset="0"/>
                          <a:ea typeface="MS PGothic" pitchFamily="34" charset="-128"/>
                        </a:defRPr>
                      </a:lvl7pPr>
                      <a:lvl8pPr marL="3429000" indent="-228600" eaLnBrk="0" fontAlgn="base" hangingPunct="0">
                        <a:spcBef>
                          <a:spcPct val="20000"/>
                        </a:spcBef>
                        <a:spcAft>
                          <a:spcPct val="0"/>
                        </a:spcAft>
                        <a:defRPr sz="2000">
                          <a:solidFill>
                            <a:schemeClr val="tx1"/>
                          </a:solidFill>
                          <a:latin typeface="Times" charset="0"/>
                          <a:ea typeface="MS PGothic" pitchFamily="34" charset="-128"/>
                        </a:defRPr>
                      </a:lvl8pPr>
                      <a:lvl9pPr marL="3886200" indent="-228600" eaLnBrk="0" fontAlgn="base" hangingPunct="0">
                        <a:spcBef>
                          <a:spcPct val="20000"/>
                        </a:spcBef>
                        <a:spcAft>
                          <a:spcPct val="0"/>
                        </a:spcAft>
                        <a:defRPr sz="2000">
                          <a:solidFill>
                            <a:schemeClr val="tx1"/>
                          </a:solidFill>
                          <a:latin typeface="Times"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en-US" sz="1200" b="0" i="0" u="none" strike="noStrike" cap="none" normalizeH="0" baseline="0">
                          <a:ln>
                            <a:noFill/>
                          </a:ln>
                          <a:solidFill>
                            <a:srgbClr val="000000"/>
                          </a:solidFill>
                          <a:effectLst/>
                          <a:latin typeface="Arial" panose="020B0604020202020204" pitchFamily="34" charset="0"/>
                          <a:ea typeface="MS PGothic" pitchFamily="34" charset="-128"/>
                          <a:cs typeface="Arial" panose="020B0604020202020204" pitchFamily="34" charset="0"/>
                        </a:rPr>
                        <a:t>6</a:t>
                      </a:r>
                      <a:endParaRPr kumimoji="0" lang="en-US" altLang="en-US" sz="1200" b="0" i="0" u="none" strike="noStrike" cap="none" normalizeH="0" baseline="0">
                        <a:ln>
                          <a:noFill/>
                        </a:ln>
                        <a:solidFill>
                          <a:schemeClr val="tx1"/>
                        </a:solidFill>
                        <a:effectLst/>
                        <a:latin typeface="Arial" panose="020B0604020202020204" pitchFamily="34" charset="0"/>
                        <a:ea typeface="MS PGothic" pitchFamily="34" charset="-128"/>
                        <a:cs typeface="Arial" panose="020B0604020202020204" pitchFamily="34" charset="0"/>
                      </a:endParaRPr>
                    </a:p>
                  </a:txBody>
                  <a:tcPr marL="0" marR="0" marT="0" marB="0"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lvl1pPr>
                        <a:spcBef>
                          <a:spcPct val="20000"/>
                        </a:spcBef>
                        <a:defRPr sz="2000">
                          <a:solidFill>
                            <a:schemeClr val="tx1"/>
                          </a:solidFill>
                          <a:latin typeface="Times" charset="0"/>
                          <a:ea typeface="MS PGothic" pitchFamily="34" charset="-128"/>
                        </a:defRPr>
                      </a:lvl1pPr>
                      <a:lvl2pPr marL="742950" indent="-285750">
                        <a:spcBef>
                          <a:spcPct val="20000"/>
                        </a:spcBef>
                        <a:defRPr sz="2000">
                          <a:solidFill>
                            <a:schemeClr val="tx1"/>
                          </a:solidFill>
                          <a:latin typeface="Times" charset="0"/>
                          <a:ea typeface="MS PGothic" pitchFamily="34" charset="-128"/>
                        </a:defRPr>
                      </a:lvl2pPr>
                      <a:lvl3pPr marL="1143000" indent="-228600">
                        <a:spcBef>
                          <a:spcPct val="20000"/>
                        </a:spcBef>
                        <a:defRPr sz="2000">
                          <a:solidFill>
                            <a:schemeClr val="tx1"/>
                          </a:solidFill>
                          <a:latin typeface="Times" charset="0"/>
                          <a:ea typeface="MS PGothic" pitchFamily="34" charset="-128"/>
                        </a:defRPr>
                      </a:lvl3pPr>
                      <a:lvl4pPr marL="1600200" indent="-228600">
                        <a:spcBef>
                          <a:spcPct val="20000"/>
                        </a:spcBef>
                        <a:defRPr sz="2000">
                          <a:solidFill>
                            <a:schemeClr val="tx1"/>
                          </a:solidFill>
                          <a:latin typeface="Times" charset="0"/>
                          <a:ea typeface="MS PGothic" pitchFamily="34" charset="-128"/>
                        </a:defRPr>
                      </a:lvl4pPr>
                      <a:lvl5pPr marL="2057400" indent="-228600">
                        <a:spcBef>
                          <a:spcPct val="20000"/>
                        </a:spcBef>
                        <a:defRPr sz="2000">
                          <a:solidFill>
                            <a:schemeClr val="tx1"/>
                          </a:solidFill>
                          <a:latin typeface="Times" charset="0"/>
                          <a:ea typeface="MS PGothic" pitchFamily="34" charset="-128"/>
                        </a:defRPr>
                      </a:lvl5pPr>
                      <a:lvl6pPr marL="2514600" indent="-228600" eaLnBrk="0" fontAlgn="base" hangingPunct="0">
                        <a:spcBef>
                          <a:spcPct val="20000"/>
                        </a:spcBef>
                        <a:spcAft>
                          <a:spcPct val="0"/>
                        </a:spcAft>
                        <a:defRPr sz="2000">
                          <a:solidFill>
                            <a:schemeClr val="tx1"/>
                          </a:solidFill>
                          <a:latin typeface="Times" charset="0"/>
                          <a:ea typeface="MS PGothic" pitchFamily="34" charset="-128"/>
                        </a:defRPr>
                      </a:lvl6pPr>
                      <a:lvl7pPr marL="2971800" indent="-228600" eaLnBrk="0" fontAlgn="base" hangingPunct="0">
                        <a:spcBef>
                          <a:spcPct val="20000"/>
                        </a:spcBef>
                        <a:spcAft>
                          <a:spcPct val="0"/>
                        </a:spcAft>
                        <a:defRPr sz="2000">
                          <a:solidFill>
                            <a:schemeClr val="tx1"/>
                          </a:solidFill>
                          <a:latin typeface="Times" charset="0"/>
                          <a:ea typeface="MS PGothic" pitchFamily="34" charset="-128"/>
                        </a:defRPr>
                      </a:lvl7pPr>
                      <a:lvl8pPr marL="3429000" indent="-228600" eaLnBrk="0" fontAlgn="base" hangingPunct="0">
                        <a:spcBef>
                          <a:spcPct val="20000"/>
                        </a:spcBef>
                        <a:spcAft>
                          <a:spcPct val="0"/>
                        </a:spcAft>
                        <a:defRPr sz="2000">
                          <a:solidFill>
                            <a:schemeClr val="tx1"/>
                          </a:solidFill>
                          <a:latin typeface="Times" charset="0"/>
                          <a:ea typeface="MS PGothic" pitchFamily="34" charset="-128"/>
                        </a:defRPr>
                      </a:lvl8pPr>
                      <a:lvl9pPr marL="3886200" indent="-228600" eaLnBrk="0" fontAlgn="base" hangingPunct="0">
                        <a:spcBef>
                          <a:spcPct val="20000"/>
                        </a:spcBef>
                        <a:spcAft>
                          <a:spcPct val="0"/>
                        </a:spcAft>
                        <a:defRPr sz="2000">
                          <a:solidFill>
                            <a:schemeClr val="tx1"/>
                          </a:solidFill>
                          <a:latin typeface="Times"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en-US" sz="1200" b="0" i="0" u="none" strike="noStrike" cap="none" normalizeH="0" baseline="0">
                          <a:ln>
                            <a:noFill/>
                          </a:ln>
                          <a:solidFill>
                            <a:srgbClr val="000000"/>
                          </a:solidFill>
                          <a:effectLst/>
                          <a:latin typeface="Arial" panose="020B0604020202020204" pitchFamily="34" charset="0"/>
                          <a:ea typeface="MS PGothic" pitchFamily="34" charset="-128"/>
                          <a:cs typeface="Arial" panose="020B0604020202020204" pitchFamily="34" charset="0"/>
                        </a:rPr>
                        <a:t>0.62</a:t>
                      </a:r>
                      <a:endParaRPr kumimoji="0" lang="en-US" altLang="en-US" sz="1200" b="0" i="0" u="none" strike="noStrike" cap="none" normalizeH="0" baseline="0">
                        <a:ln>
                          <a:noFill/>
                        </a:ln>
                        <a:solidFill>
                          <a:schemeClr val="tx1"/>
                        </a:solidFill>
                        <a:effectLst/>
                        <a:latin typeface="Arial" panose="020B0604020202020204" pitchFamily="34" charset="0"/>
                        <a:ea typeface="MS PGothic" pitchFamily="34" charset="-128"/>
                        <a:cs typeface="Arial" panose="020B0604020202020204"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lvl1pPr>
                        <a:spcBef>
                          <a:spcPct val="20000"/>
                        </a:spcBef>
                        <a:defRPr sz="2000">
                          <a:solidFill>
                            <a:schemeClr val="tx1"/>
                          </a:solidFill>
                          <a:latin typeface="Times" charset="0"/>
                          <a:ea typeface="MS PGothic" pitchFamily="34" charset="-128"/>
                        </a:defRPr>
                      </a:lvl1pPr>
                      <a:lvl2pPr marL="742950" indent="-285750">
                        <a:spcBef>
                          <a:spcPct val="20000"/>
                        </a:spcBef>
                        <a:defRPr sz="2000">
                          <a:solidFill>
                            <a:schemeClr val="tx1"/>
                          </a:solidFill>
                          <a:latin typeface="Times" charset="0"/>
                          <a:ea typeface="MS PGothic" pitchFamily="34" charset="-128"/>
                        </a:defRPr>
                      </a:lvl2pPr>
                      <a:lvl3pPr marL="1143000" indent="-228600">
                        <a:spcBef>
                          <a:spcPct val="20000"/>
                        </a:spcBef>
                        <a:defRPr sz="2000">
                          <a:solidFill>
                            <a:schemeClr val="tx1"/>
                          </a:solidFill>
                          <a:latin typeface="Times" charset="0"/>
                          <a:ea typeface="MS PGothic" pitchFamily="34" charset="-128"/>
                        </a:defRPr>
                      </a:lvl3pPr>
                      <a:lvl4pPr marL="1600200" indent="-228600">
                        <a:spcBef>
                          <a:spcPct val="20000"/>
                        </a:spcBef>
                        <a:defRPr sz="2000">
                          <a:solidFill>
                            <a:schemeClr val="tx1"/>
                          </a:solidFill>
                          <a:latin typeface="Times" charset="0"/>
                          <a:ea typeface="MS PGothic" pitchFamily="34" charset="-128"/>
                        </a:defRPr>
                      </a:lvl4pPr>
                      <a:lvl5pPr marL="2057400" indent="-228600">
                        <a:spcBef>
                          <a:spcPct val="20000"/>
                        </a:spcBef>
                        <a:defRPr sz="2000">
                          <a:solidFill>
                            <a:schemeClr val="tx1"/>
                          </a:solidFill>
                          <a:latin typeface="Times" charset="0"/>
                          <a:ea typeface="MS PGothic" pitchFamily="34" charset="-128"/>
                        </a:defRPr>
                      </a:lvl5pPr>
                      <a:lvl6pPr marL="2514600" indent="-228600" eaLnBrk="0" fontAlgn="base" hangingPunct="0">
                        <a:spcBef>
                          <a:spcPct val="20000"/>
                        </a:spcBef>
                        <a:spcAft>
                          <a:spcPct val="0"/>
                        </a:spcAft>
                        <a:defRPr sz="2000">
                          <a:solidFill>
                            <a:schemeClr val="tx1"/>
                          </a:solidFill>
                          <a:latin typeface="Times" charset="0"/>
                          <a:ea typeface="MS PGothic" pitchFamily="34" charset="-128"/>
                        </a:defRPr>
                      </a:lvl6pPr>
                      <a:lvl7pPr marL="2971800" indent="-228600" eaLnBrk="0" fontAlgn="base" hangingPunct="0">
                        <a:spcBef>
                          <a:spcPct val="20000"/>
                        </a:spcBef>
                        <a:spcAft>
                          <a:spcPct val="0"/>
                        </a:spcAft>
                        <a:defRPr sz="2000">
                          <a:solidFill>
                            <a:schemeClr val="tx1"/>
                          </a:solidFill>
                          <a:latin typeface="Times" charset="0"/>
                          <a:ea typeface="MS PGothic" pitchFamily="34" charset="-128"/>
                        </a:defRPr>
                      </a:lvl7pPr>
                      <a:lvl8pPr marL="3429000" indent="-228600" eaLnBrk="0" fontAlgn="base" hangingPunct="0">
                        <a:spcBef>
                          <a:spcPct val="20000"/>
                        </a:spcBef>
                        <a:spcAft>
                          <a:spcPct val="0"/>
                        </a:spcAft>
                        <a:defRPr sz="2000">
                          <a:solidFill>
                            <a:schemeClr val="tx1"/>
                          </a:solidFill>
                          <a:latin typeface="Times" charset="0"/>
                          <a:ea typeface="MS PGothic" pitchFamily="34" charset="-128"/>
                        </a:defRPr>
                      </a:lvl8pPr>
                      <a:lvl9pPr marL="3886200" indent="-228600" eaLnBrk="0" fontAlgn="base" hangingPunct="0">
                        <a:spcBef>
                          <a:spcPct val="20000"/>
                        </a:spcBef>
                        <a:spcAft>
                          <a:spcPct val="0"/>
                        </a:spcAft>
                        <a:defRPr sz="2000">
                          <a:solidFill>
                            <a:schemeClr val="tx1"/>
                          </a:solidFill>
                          <a:latin typeface="Times"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en-US" sz="1200" b="0"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rPr>
                        <a:t>12.3</a:t>
                      </a:r>
                      <a:endParaRPr kumimoji="0" lang="en-US" altLang="en-US" sz="1200" b="0" i="0" u="none" strike="noStrike" cap="none" normalizeH="0" baseline="0" dirty="0">
                        <a:ln>
                          <a:noFill/>
                        </a:ln>
                        <a:solidFill>
                          <a:schemeClr val="tx1"/>
                        </a:solidFill>
                        <a:effectLst/>
                        <a:latin typeface="Arial" panose="020B0604020202020204" pitchFamily="34" charset="0"/>
                        <a:ea typeface="MS PGothic" pitchFamily="34" charset="-128"/>
                        <a:cs typeface="Arial" panose="020B0604020202020204"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lvl1pPr>
                        <a:spcBef>
                          <a:spcPct val="20000"/>
                        </a:spcBef>
                        <a:defRPr sz="2000">
                          <a:solidFill>
                            <a:schemeClr val="tx1"/>
                          </a:solidFill>
                          <a:latin typeface="Times" charset="0"/>
                          <a:ea typeface="MS PGothic" pitchFamily="34" charset="-128"/>
                        </a:defRPr>
                      </a:lvl1pPr>
                      <a:lvl2pPr marL="742950" indent="-285750">
                        <a:spcBef>
                          <a:spcPct val="20000"/>
                        </a:spcBef>
                        <a:defRPr sz="2000">
                          <a:solidFill>
                            <a:schemeClr val="tx1"/>
                          </a:solidFill>
                          <a:latin typeface="Times" charset="0"/>
                          <a:ea typeface="MS PGothic" pitchFamily="34" charset="-128"/>
                        </a:defRPr>
                      </a:lvl2pPr>
                      <a:lvl3pPr marL="1143000" indent="-228600">
                        <a:spcBef>
                          <a:spcPct val="20000"/>
                        </a:spcBef>
                        <a:defRPr sz="2000">
                          <a:solidFill>
                            <a:schemeClr val="tx1"/>
                          </a:solidFill>
                          <a:latin typeface="Times" charset="0"/>
                          <a:ea typeface="MS PGothic" pitchFamily="34" charset="-128"/>
                        </a:defRPr>
                      </a:lvl3pPr>
                      <a:lvl4pPr marL="1600200" indent="-228600">
                        <a:spcBef>
                          <a:spcPct val="20000"/>
                        </a:spcBef>
                        <a:defRPr sz="2000">
                          <a:solidFill>
                            <a:schemeClr val="tx1"/>
                          </a:solidFill>
                          <a:latin typeface="Times" charset="0"/>
                          <a:ea typeface="MS PGothic" pitchFamily="34" charset="-128"/>
                        </a:defRPr>
                      </a:lvl4pPr>
                      <a:lvl5pPr marL="2057400" indent="-228600">
                        <a:spcBef>
                          <a:spcPct val="20000"/>
                        </a:spcBef>
                        <a:defRPr sz="2000">
                          <a:solidFill>
                            <a:schemeClr val="tx1"/>
                          </a:solidFill>
                          <a:latin typeface="Times" charset="0"/>
                          <a:ea typeface="MS PGothic" pitchFamily="34" charset="-128"/>
                        </a:defRPr>
                      </a:lvl5pPr>
                      <a:lvl6pPr marL="2514600" indent="-228600" eaLnBrk="0" fontAlgn="base" hangingPunct="0">
                        <a:spcBef>
                          <a:spcPct val="20000"/>
                        </a:spcBef>
                        <a:spcAft>
                          <a:spcPct val="0"/>
                        </a:spcAft>
                        <a:defRPr sz="2000">
                          <a:solidFill>
                            <a:schemeClr val="tx1"/>
                          </a:solidFill>
                          <a:latin typeface="Times" charset="0"/>
                          <a:ea typeface="MS PGothic" pitchFamily="34" charset="-128"/>
                        </a:defRPr>
                      </a:lvl6pPr>
                      <a:lvl7pPr marL="2971800" indent="-228600" eaLnBrk="0" fontAlgn="base" hangingPunct="0">
                        <a:spcBef>
                          <a:spcPct val="20000"/>
                        </a:spcBef>
                        <a:spcAft>
                          <a:spcPct val="0"/>
                        </a:spcAft>
                        <a:defRPr sz="2000">
                          <a:solidFill>
                            <a:schemeClr val="tx1"/>
                          </a:solidFill>
                          <a:latin typeface="Times" charset="0"/>
                          <a:ea typeface="MS PGothic" pitchFamily="34" charset="-128"/>
                        </a:defRPr>
                      </a:lvl7pPr>
                      <a:lvl8pPr marL="3429000" indent="-228600" eaLnBrk="0" fontAlgn="base" hangingPunct="0">
                        <a:spcBef>
                          <a:spcPct val="20000"/>
                        </a:spcBef>
                        <a:spcAft>
                          <a:spcPct val="0"/>
                        </a:spcAft>
                        <a:defRPr sz="2000">
                          <a:solidFill>
                            <a:schemeClr val="tx1"/>
                          </a:solidFill>
                          <a:latin typeface="Times" charset="0"/>
                          <a:ea typeface="MS PGothic" pitchFamily="34" charset="-128"/>
                        </a:defRPr>
                      </a:lvl8pPr>
                      <a:lvl9pPr marL="3886200" indent="-228600" eaLnBrk="0" fontAlgn="base" hangingPunct="0">
                        <a:spcBef>
                          <a:spcPct val="20000"/>
                        </a:spcBef>
                        <a:spcAft>
                          <a:spcPct val="0"/>
                        </a:spcAft>
                        <a:defRPr sz="2000">
                          <a:solidFill>
                            <a:schemeClr val="tx1"/>
                          </a:solidFill>
                          <a:latin typeface="Times"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en-US" sz="1200" b="0"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rPr>
                        <a:t>2π/3</a:t>
                      </a:r>
                      <a:endParaRPr kumimoji="0" lang="en-US" altLang="en-US" sz="1200" b="0" i="0" u="none" strike="noStrike" cap="none" normalizeH="0" baseline="0" dirty="0">
                        <a:ln>
                          <a:noFill/>
                        </a:ln>
                        <a:solidFill>
                          <a:schemeClr val="tx1"/>
                        </a:solidFill>
                        <a:effectLst/>
                        <a:latin typeface="Arial" panose="020B0604020202020204" pitchFamily="34" charset="0"/>
                        <a:ea typeface="MS PGothic" pitchFamily="34" charset="-128"/>
                        <a:cs typeface="Arial" panose="020B0604020202020204"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lvl1pPr>
                        <a:spcBef>
                          <a:spcPct val="20000"/>
                        </a:spcBef>
                        <a:defRPr sz="2000">
                          <a:solidFill>
                            <a:schemeClr val="tx1"/>
                          </a:solidFill>
                          <a:latin typeface="Times" charset="0"/>
                          <a:ea typeface="MS PGothic" pitchFamily="34" charset="-128"/>
                        </a:defRPr>
                      </a:lvl1pPr>
                      <a:lvl2pPr marL="742950" indent="-285750">
                        <a:spcBef>
                          <a:spcPct val="20000"/>
                        </a:spcBef>
                        <a:defRPr sz="2000">
                          <a:solidFill>
                            <a:schemeClr val="tx1"/>
                          </a:solidFill>
                          <a:latin typeface="Times" charset="0"/>
                          <a:ea typeface="MS PGothic" pitchFamily="34" charset="-128"/>
                        </a:defRPr>
                      </a:lvl2pPr>
                      <a:lvl3pPr marL="1143000" indent="-228600">
                        <a:spcBef>
                          <a:spcPct val="20000"/>
                        </a:spcBef>
                        <a:defRPr sz="2000">
                          <a:solidFill>
                            <a:schemeClr val="tx1"/>
                          </a:solidFill>
                          <a:latin typeface="Times" charset="0"/>
                          <a:ea typeface="MS PGothic" pitchFamily="34" charset="-128"/>
                        </a:defRPr>
                      </a:lvl3pPr>
                      <a:lvl4pPr marL="1600200" indent="-228600">
                        <a:spcBef>
                          <a:spcPct val="20000"/>
                        </a:spcBef>
                        <a:defRPr sz="2000">
                          <a:solidFill>
                            <a:schemeClr val="tx1"/>
                          </a:solidFill>
                          <a:latin typeface="Times" charset="0"/>
                          <a:ea typeface="MS PGothic" pitchFamily="34" charset="-128"/>
                        </a:defRPr>
                      </a:lvl4pPr>
                      <a:lvl5pPr marL="2057400" indent="-228600">
                        <a:spcBef>
                          <a:spcPct val="20000"/>
                        </a:spcBef>
                        <a:defRPr sz="2000">
                          <a:solidFill>
                            <a:schemeClr val="tx1"/>
                          </a:solidFill>
                          <a:latin typeface="Times" charset="0"/>
                          <a:ea typeface="MS PGothic" pitchFamily="34" charset="-128"/>
                        </a:defRPr>
                      </a:lvl5pPr>
                      <a:lvl6pPr marL="2514600" indent="-228600" eaLnBrk="0" fontAlgn="base" hangingPunct="0">
                        <a:spcBef>
                          <a:spcPct val="20000"/>
                        </a:spcBef>
                        <a:spcAft>
                          <a:spcPct val="0"/>
                        </a:spcAft>
                        <a:defRPr sz="2000">
                          <a:solidFill>
                            <a:schemeClr val="tx1"/>
                          </a:solidFill>
                          <a:latin typeface="Times" charset="0"/>
                          <a:ea typeface="MS PGothic" pitchFamily="34" charset="-128"/>
                        </a:defRPr>
                      </a:lvl6pPr>
                      <a:lvl7pPr marL="2971800" indent="-228600" eaLnBrk="0" fontAlgn="base" hangingPunct="0">
                        <a:spcBef>
                          <a:spcPct val="20000"/>
                        </a:spcBef>
                        <a:spcAft>
                          <a:spcPct val="0"/>
                        </a:spcAft>
                        <a:defRPr sz="2000">
                          <a:solidFill>
                            <a:schemeClr val="tx1"/>
                          </a:solidFill>
                          <a:latin typeface="Times" charset="0"/>
                          <a:ea typeface="MS PGothic" pitchFamily="34" charset="-128"/>
                        </a:defRPr>
                      </a:lvl7pPr>
                      <a:lvl8pPr marL="3429000" indent="-228600" eaLnBrk="0" fontAlgn="base" hangingPunct="0">
                        <a:spcBef>
                          <a:spcPct val="20000"/>
                        </a:spcBef>
                        <a:spcAft>
                          <a:spcPct val="0"/>
                        </a:spcAft>
                        <a:defRPr sz="2000">
                          <a:solidFill>
                            <a:schemeClr val="tx1"/>
                          </a:solidFill>
                          <a:latin typeface="Times" charset="0"/>
                          <a:ea typeface="MS PGothic" pitchFamily="34" charset="-128"/>
                        </a:defRPr>
                      </a:lvl8pPr>
                      <a:lvl9pPr marL="3886200" indent="-228600" eaLnBrk="0" fontAlgn="base" hangingPunct="0">
                        <a:spcBef>
                          <a:spcPct val="20000"/>
                        </a:spcBef>
                        <a:spcAft>
                          <a:spcPct val="0"/>
                        </a:spcAft>
                        <a:defRPr sz="2000">
                          <a:solidFill>
                            <a:schemeClr val="tx1"/>
                          </a:solidFill>
                          <a:latin typeface="Times"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en-US" sz="1200" b="0"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rPr>
                        <a:t>1.91</a:t>
                      </a:r>
                      <a:endParaRPr kumimoji="0" lang="en-US" altLang="en-US" sz="1200" b="0" i="0" u="none" strike="noStrike" cap="none" normalizeH="0" baseline="0" dirty="0">
                        <a:ln>
                          <a:noFill/>
                        </a:ln>
                        <a:solidFill>
                          <a:schemeClr val="tx1"/>
                        </a:solidFill>
                        <a:effectLst/>
                        <a:latin typeface="Arial" panose="020B0604020202020204" pitchFamily="34" charset="0"/>
                        <a:ea typeface="MS PGothic" pitchFamily="34" charset="-128"/>
                        <a:cs typeface="Arial" panose="020B0604020202020204"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lvl1pPr>
                        <a:spcBef>
                          <a:spcPct val="20000"/>
                        </a:spcBef>
                        <a:defRPr sz="2000">
                          <a:solidFill>
                            <a:schemeClr val="tx1"/>
                          </a:solidFill>
                          <a:latin typeface="Times" charset="0"/>
                          <a:ea typeface="MS PGothic" pitchFamily="34" charset="-128"/>
                        </a:defRPr>
                      </a:lvl1pPr>
                      <a:lvl2pPr marL="742950" indent="-285750">
                        <a:spcBef>
                          <a:spcPct val="20000"/>
                        </a:spcBef>
                        <a:defRPr sz="2000">
                          <a:solidFill>
                            <a:schemeClr val="tx1"/>
                          </a:solidFill>
                          <a:latin typeface="Times" charset="0"/>
                          <a:ea typeface="MS PGothic" pitchFamily="34" charset="-128"/>
                        </a:defRPr>
                      </a:lvl2pPr>
                      <a:lvl3pPr marL="1143000" indent="-228600">
                        <a:spcBef>
                          <a:spcPct val="20000"/>
                        </a:spcBef>
                        <a:defRPr sz="2000">
                          <a:solidFill>
                            <a:schemeClr val="tx1"/>
                          </a:solidFill>
                          <a:latin typeface="Times" charset="0"/>
                          <a:ea typeface="MS PGothic" pitchFamily="34" charset="-128"/>
                        </a:defRPr>
                      </a:lvl3pPr>
                      <a:lvl4pPr marL="1600200" indent="-228600">
                        <a:spcBef>
                          <a:spcPct val="20000"/>
                        </a:spcBef>
                        <a:defRPr sz="2000">
                          <a:solidFill>
                            <a:schemeClr val="tx1"/>
                          </a:solidFill>
                          <a:latin typeface="Times" charset="0"/>
                          <a:ea typeface="MS PGothic" pitchFamily="34" charset="-128"/>
                        </a:defRPr>
                      </a:lvl4pPr>
                      <a:lvl5pPr marL="2057400" indent="-228600">
                        <a:spcBef>
                          <a:spcPct val="20000"/>
                        </a:spcBef>
                        <a:defRPr sz="2000">
                          <a:solidFill>
                            <a:schemeClr val="tx1"/>
                          </a:solidFill>
                          <a:latin typeface="Times" charset="0"/>
                          <a:ea typeface="MS PGothic" pitchFamily="34" charset="-128"/>
                        </a:defRPr>
                      </a:lvl5pPr>
                      <a:lvl6pPr marL="2514600" indent="-228600" eaLnBrk="0" fontAlgn="base" hangingPunct="0">
                        <a:spcBef>
                          <a:spcPct val="20000"/>
                        </a:spcBef>
                        <a:spcAft>
                          <a:spcPct val="0"/>
                        </a:spcAft>
                        <a:defRPr sz="2000">
                          <a:solidFill>
                            <a:schemeClr val="tx1"/>
                          </a:solidFill>
                          <a:latin typeface="Times" charset="0"/>
                          <a:ea typeface="MS PGothic" pitchFamily="34" charset="-128"/>
                        </a:defRPr>
                      </a:lvl6pPr>
                      <a:lvl7pPr marL="2971800" indent="-228600" eaLnBrk="0" fontAlgn="base" hangingPunct="0">
                        <a:spcBef>
                          <a:spcPct val="20000"/>
                        </a:spcBef>
                        <a:spcAft>
                          <a:spcPct val="0"/>
                        </a:spcAft>
                        <a:defRPr sz="2000">
                          <a:solidFill>
                            <a:schemeClr val="tx1"/>
                          </a:solidFill>
                          <a:latin typeface="Times" charset="0"/>
                          <a:ea typeface="MS PGothic" pitchFamily="34" charset="-128"/>
                        </a:defRPr>
                      </a:lvl7pPr>
                      <a:lvl8pPr marL="3429000" indent="-228600" eaLnBrk="0" fontAlgn="base" hangingPunct="0">
                        <a:spcBef>
                          <a:spcPct val="20000"/>
                        </a:spcBef>
                        <a:spcAft>
                          <a:spcPct val="0"/>
                        </a:spcAft>
                        <a:defRPr sz="2000">
                          <a:solidFill>
                            <a:schemeClr val="tx1"/>
                          </a:solidFill>
                          <a:latin typeface="Times" charset="0"/>
                          <a:ea typeface="MS PGothic" pitchFamily="34" charset="-128"/>
                        </a:defRPr>
                      </a:lvl8pPr>
                      <a:lvl9pPr marL="3886200" indent="-228600" eaLnBrk="0" fontAlgn="base" hangingPunct="0">
                        <a:spcBef>
                          <a:spcPct val="20000"/>
                        </a:spcBef>
                        <a:spcAft>
                          <a:spcPct val="0"/>
                        </a:spcAft>
                        <a:defRPr sz="2000">
                          <a:solidFill>
                            <a:schemeClr val="tx1"/>
                          </a:solidFill>
                          <a:latin typeface="Times"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en-US" sz="1200" b="0"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rPr>
                        <a:t>38.2</a:t>
                      </a:r>
                      <a:endParaRPr kumimoji="0" lang="en-US" altLang="en-US" sz="1200" b="0" i="0" u="none" strike="noStrike" cap="none" normalizeH="0" baseline="0" dirty="0">
                        <a:ln>
                          <a:noFill/>
                        </a:ln>
                        <a:solidFill>
                          <a:schemeClr val="tx1"/>
                        </a:solidFill>
                        <a:effectLst/>
                        <a:latin typeface="Arial" panose="020B0604020202020204" pitchFamily="34" charset="0"/>
                        <a:ea typeface="MS PGothic" pitchFamily="34" charset="-128"/>
                        <a:cs typeface="Arial" panose="020B0604020202020204"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lvl1pPr>
                        <a:spcBef>
                          <a:spcPct val="20000"/>
                        </a:spcBef>
                        <a:defRPr sz="2000">
                          <a:solidFill>
                            <a:schemeClr val="tx1"/>
                          </a:solidFill>
                          <a:latin typeface="Times" charset="0"/>
                          <a:ea typeface="MS PGothic" pitchFamily="34" charset="-128"/>
                        </a:defRPr>
                      </a:lvl1pPr>
                      <a:lvl2pPr marL="742950" indent="-285750">
                        <a:spcBef>
                          <a:spcPct val="20000"/>
                        </a:spcBef>
                        <a:defRPr sz="2000">
                          <a:solidFill>
                            <a:schemeClr val="tx1"/>
                          </a:solidFill>
                          <a:latin typeface="Times" charset="0"/>
                          <a:ea typeface="MS PGothic" pitchFamily="34" charset="-128"/>
                        </a:defRPr>
                      </a:lvl2pPr>
                      <a:lvl3pPr marL="1143000" indent="-228600">
                        <a:spcBef>
                          <a:spcPct val="20000"/>
                        </a:spcBef>
                        <a:defRPr sz="2000">
                          <a:solidFill>
                            <a:schemeClr val="tx1"/>
                          </a:solidFill>
                          <a:latin typeface="Times" charset="0"/>
                          <a:ea typeface="MS PGothic" pitchFamily="34" charset="-128"/>
                        </a:defRPr>
                      </a:lvl3pPr>
                      <a:lvl4pPr marL="1600200" indent="-228600">
                        <a:spcBef>
                          <a:spcPct val="20000"/>
                        </a:spcBef>
                        <a:defRPr sz="2000">
                          <a:solidFill>
                            <a:schemeClr val="tx1"/>
                          </a:solidFill>
                          <a:latin typeface="Times" charset="0"/>
                          <a:ea typeface="MS PGothic" pitchFamily="34" charset="-128"/>
                        </a:defRPr>
                      </a:lvl4pPr>
                      <a:lvl5pPr marL="2057400" indent="-228600">
                        <a:spcBef>
                          <a:spcPct val="20000"/>
                        </a:spcBef>
                        <a:defRPr sz="2000">
                          <a:solidFill>
                            <a:schemeClr val="tx1"/>
                          </a:solidFill>
                          <a:latin typeface="Times" charset="0"/>
                          <a:ea typeface="MS PGothic" pitchFamily="34" charset="-128"/>
                        </a:defRPr>
                      </a:lvl5pPr>
                      <a:lvl6pPr marL="2514600" indent="-228600" eaLnBrk="0" fontAlgn="base" hangingPunct="0">
                        <a:spcBef>
                          <a:spcPct val="20000"/>
                        </a:spcBef>
                        <a:spcAft>
                          <a:spcPct val="0"/>
                        </a:spcAft>
                        <a:defRPr sz="2000">
                          <a:solidFill>
                            <a:schemeClr val="tx1"/>
                          </a:solidFill>
                          <a:latin typeface="Times" charset="0"/>
                          <a:ea typeface="MS PGothic" pitchFamily="34" charset="-128"/>
                        </a:defRPr>
                      </a:lvl6pPr>
                      <a:lvl7pPr marL="2971800" indent="-228600" eaLnBrk="0" fontAlgn="base" hangingPunct="0">
                        <a:spcBef>
                          <a:spcPct val="20000"/>
                        </a:spcBef>
                        <a:spcAft>
                          <a:spcPct val="0"/>
                        </a:spcAft>
                        <a:defRPr sz="2000">
                          <a:solidFill>
                            <a:schemeClr val="tx1"/>
                          </a:solidFill>
                          <a:latin typeface="Times" charset="0"/>
                          <a:ea typeface="MS PGothic" pitchFamily="34" charset="-128"/>
                        </a:defRPr>
                      </a:lvl7pPr>
                      <a:lvl8pPr marL="3429000" indent="-228600" eaLnBrk="0" fontAlgn="base" hangingPunct="0">
                        <a:spcBef>
                          <a:spcPct val="20000"/>
                        </a:spcBef>
                        <a:spcAft>
                          <a:spcPct val="0"/>
                        </a:spcAft>
                        <a:defRPr sz="2000">
                          <a:solidFill>
                            <a:schemeClr val="tx1"/>
                          </a:solidFill>
                          <a:latin typeface="Times" charset="0"/>
                          <a:ea typeface="MS PGothic" pitchFamily="34" charset="-128"/>
                        </a:defRPr>
                      </a:lvl8pPr>
                      <a:lvl9pPr marL="3886200" indent="-228600" eaLnBrk="0" fontAlgn="base" hangingPunct="0">
                        <a:spcBef>
                          <a:spcPct val="20000"/>
                        </a:spcBef>
                        <a:spcAft>
                          <a:spcPct val="0"/>
                        </a:spcAft>
                        <a:defRPr sz="2000">
                          <a:solidFill>
                            <a:schemeClr val="tx1"/>
                          </a:solidFill>
                          <a:latin typeface="Times"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en-US" sz="1200" b="0"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rPr>
                        <a:t>π/3</a:t>
                      </a:r>
                      <a:endParaRPr kumimoji="0" lang="en-US" altLang="en-US" sz="1200" b="0" i="0" u="none" strike="noStrike" cap="none" normalizeH="0" baseline="0" dirty="0">
                        <a:ln>
                          <a:noFill/>
                        </a:ln>
                        <a:solidFill>
                          <a:schemeClr val="tx1"/>
                        </a:solidFill>
                        <a:effectLst/>
                        <a:latin typeface="Arial" panose="020B0604020202020204" pitchFamily="34" charset="0"/>
                        <a:ea typeface="MS PGothic" pitchFamily="34" charset="-128"/>
                        <a:cs typeface="Arial" panose="020B0604020202020204"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xmlns="" val="10005"/>
                  </a:ext>
                </a:extLst>
              </a:tr>
              <a:tr h="224331">
                <a:tc>
                  <a:txBody>
                    <a:bodyPr/>
                    <a:lstStyle>
                      <a:lvl1pPr>
                        <a:spcBef>
                          <a:spcPct val="20000"/>
                        </a:spcBef>
                        <a:defRPr sz="2000">
                          <a:solidFill>
                            <a:schemeClr val="tx1"/>
                          </a:solidFill>
                          <a:latin typeface="Times" charset="0"/>
                          <a:ea typeface="MS PGothic" pitchFamily="34" charset="-128"/>
                        </a:defRPr>
                      </a:lvl1pPr>
                      <a:lvl2pPr marL="742950" indent="-285750">
                        <a:spcBef>
                          <a:spcPct val="20000"/>
                        </a:spcBef>
                        <a:defRPr sz="2000">
                          <a:solidFill>
                            <a:schemeClr val="tx1"/>
                          </a:solidFill>
                          <a:latin typeface="Times" charset="0"/>
                          <a:ea typeface="MS PGothic" pitchFamily="34" charset="-128"/>
                        </a:defRPr>
                      </a:lvl2pPr>
                      <a:lvl3pPr marL="1143000" indent="-228600">
                        <a:spcBef>
                          <a:spcPct val="20000"/>
                        </a:spcBef>
                        <a:defRPr sz="2000">
                          <a:solidFill>
                            <a:schemeClr val="tx1"/>
                          </a:solidFill>
                          <a:latin typeface="Times" charset="0"/>
                          <a:ea typeface="MS PGothic" pitchFamily="34" charset="-128"/>
                        </a:defRPr>
                      </a:lvl3pPr>
                      <a:lvl4pPr marL="1600200" indent="-228600">
                        <a:spcBef>
                          <a:spcPct val="20000"/>
                        </a:spcBef>
                        <a:defRPr sz="2000">
                          <a:solidFill>
                            <a:schemeClr val="tx1"/>
                          </a:solidFill>
                          <a:latin typeface="Times" charset="0"/>
                          <a:ea typeface="MS PGothic" pitchFamily="34" charset="-128"/>
                        </a:defRPr>
                      </a:lvl4pPr>
                      <a:lvl5pPr marL="2057400" indent="-228600">
                        <a:spcBef>
                          <a:spcPct val="20000"/>
                        </a:spcBef>
                        <a:defRPr sz="2000">
                          <a:solidFill>
                            <a:schemeClr val="tx1"/>
                          </a:solidFill>
                          <a:latin typeface="Times" charset="0"/>
                          <a:ea typeface="MS PGothic" pitchFamily="34" charset="-128"/>
                        </a:defRPr>
                      </a:lvl5pPr>
                      <a:lvl6pPr marL="2514600" indent="-228600" eaLnBrk="0" fontAlgn="base" hangingPunct="0">
                        <a:spcBef>
                          <a:spcPct val="20000"/>
                        </a:spcBef>
                        <a:spcAft>
                          <a:spcPct val="0"/>
                        </a:spcAft>
                        <a:defRPr sz="2000">
                          <a:solidFill>
                            <a:schemeClr val="tx1"/>
                          </a:solidFill>
                          <a:latin typeface="Times" charset="0"/>
                          <a:ea typeface="MS PGothic" pitchFamily="34" charset="-128"/>
                        </a:defRPr>
                      </a:lvl6pPr>
                      <a:lvl7pPr marL="2971800" indent="-228600" eaLnBrk="0" fontAlgn="base" hangingPunct="0">
                        <a:spcBef>
                          <a:spcPct val="20000"/>
                        </a:spcBef>
                        <a:spcAft>
                          <a:spcPct val="0"/>
                        </a:spcAft>
                        <a:defRPr sz="2000">
                          <a:solidFill>
                            <a:schemeClr val="tx1"/>
                          </a:solidFill>
                          <a:latin typeface="Times" charset="0"/>
                          <a:ea typeface="MS PGothic" pitchFamily="34" charset="-128"/>
                        </a:defRPr>
                      </a:lvl7pPr>
                      <a:lvl8pPr marL="3429000" indent="-228600" eaLnBrk="0" fontAlgn="base" hangingPunct="0">
                        <a:spcBef>
                          <a:spcPct val="20000"/>
                        </a:spcBef>
                        <a:spcAft>
                          <a:spcPct val="0"/>
                        </a:spcAft>
                        <a:defRPr sz="2000">
                          <a:solidFill>
                            <a:schemeClr val="tx1"/>
                          </a:solidFill>
                          <a:latin typeface="Times" charset="0"/>
                          <a:ea typeface="MS PGothic" pitchFamily="34" charset="-128"/>
                        </a:defRPr>
                      </a:lvl8pPr>
                      <a:lvl9pPr marL="3886200" indent="-228600" eaLnBrk="0" fontAlgn="base" hangingPunct="0">
                        <a:spcBef>
                          <a:spcPct val="20000"/>
                        </a:spcBef>
                        <a:spcAft>
                          <a:spcPct val="0"/>
                        </a:spcAft>
                        <a:defRPr sz="2000">
                          <a:solidFill>
                            <a:schemeClr val="tx1"/>
                          </a:solidFill>
                          <a:latin typeface="Times"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en-US" sz="1200" b="0" i="0" u="none" strike="noStrike" cap="none" normalizeH="0" baseline="0">
                          <a:ln>
                            <a:noFill/>
                          </a:ln>
                          <a:solidFill>
                            <a:srgbClr val="000000"/>
                          </a:solidFill>
                          <a:effectLst/>
                          <a:latin typeface="Arial" panose="020B0604020202020204" pitchFamily="34" charset="0"/>
                          <a:ea typeface="MS PGothic" pitchFamily="34" charset="-128"/>
                          <a:cs typeface="Arial" panose="020B0604020202020204" pitchFamily="34" charset="0"/>
                        </a:rPr>
                        <a:t>9</a:t>
                      </a:r>
                      <a:endParaRPr kumimoji="0" lang="en-US" altLang="en-US" sz="1200" b="0" i="0" u="none" strike="noStrike" cap="none" normalizeH="0" baseline="0">
                        <a:ln>
                          <a:noFill/>
                        </a:ln>
                        <a:solidFill>
                          <a:schemeClr val="tx1"/>
                        </a:solidFill>
                        <a:effectLst/>
                        <a:latin typeface="Arial" panose="020B0604020202020204" pitchFamily="34" charset="0"/>
                        <a:ea typeface="MS PGothic" pitchFamily="34" charset="-128"/>
                        <a:cs typeface="Arial" panose="020B0604020202020204" pitchFamily="34" charset="0"/>
                      </a:endParaRPr>
                    </a:p>
                  </a:txBody>
                  <a:tcPr marL="0" marR="0" marT="0" marB="0"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tc>
                  <a:txBody>
                    <a:bodyPr/>
                    <a:lstStyle>
                      <a:lvl1pPr>
                        <a:spcBef>
                          <a:spcPct val="20000"/>
                        </a:spcBef>
                        <a:defRPr sz="2000">
                          <a:solidFill>
                            <a:schemeClr val="tx1"/>
                          </a:solidFill>
                          <a:latin typeface="Times" charset="0"/>
                          <a:ea typeface="MS PGothic" pitchFamily="34" charset="-128"/>
                        </a:defRPr>
                      </a:lvl1pPr>
                      <a:lvl2pPr marL="742950" indent="-285750">
                        <a:spcBef>
                          <a:spcPct val="20000"/>
                        </a:spcBef>
                        <a:defRPr sz="2000">
                          <a:solidFill>
                            <a:schemeClr val="tx1"/>
                          </a:solidFill>
                          <a:latin typeface="Times" charset="0"/>
                          <a:ea typeface="MS PGothic" pitchFamily="34" charset="-128"/>
                        </a:defRPr>
                      </a:lvl2pPr>
                      <a:lvl3pPr marL="1143000" indent="-228600">
                        <a:spcBef>
                          <a:spcPct val="20000"/>
                        </a:spcBef>
                        <a:defRPr sz="2000">
                          <a:solidFill>
                            <a:schemeClr val="tx1"/>
                          </a:solidFill>
                          <a:latin typeface="Times" charset="0"/>
                          <a:ea typeface="MS PGothic" pitchFamily="34" charset="-128"/>
                        </a:defRPr>
                      </a:lvl3pPr>
                      <a:lvl4pPr marL="1600200" indent="-228600">
                        <a:spcBef>
                          <a:spcPct val="20000"/>
                        </a:spcBef>
                        <a:defRPr sz="2000">
                          <a:solidFill>
                            <a:schemeClr val="tx1"/>
                          </a:solidFill>
                          <a:latin typeface="Times" charset="0"/>
                          <a:ea typeface="MS PGothic" pitchFamily="34" charset="-128"/>
                        </a:defRPr>
                      </a:lvl4pPr>
                      <a:lvl5pPr marL="2057400" indent="-228600">
                        <a:spcBef>
                          <a:spcPct val="20000"/>
                        </a:spcBef>
                        <a:defRPr sz="2000">
                          <a:solidFill>
                            <a:schemeClr val="tx1"/>
                          </a:solidFill>
                          <a:latin typeface="Times" charset="0"/>
                          <a:ea typeface="MS PGothic" pitchFamily="34" charset="-128"/>
                        </a:defRPr>
                      </a:lvl5pPr>
                      <a:lvl6pPr marL="2514600" indent="-228600" eaLnBrk="0" fontAlgn="base" hangingPunct="0">
                        <a:spcBef>
                          <a:spcPct val="20000"/>
                        </a:spcBef>
                        <a:spcAft>
                          <a:spcPct val="0"/>
                        </a:spcAft>
                        <a:defRPr sz="2000">
                          <a:solidFill>
                            <a:schemeClr val="tx1"/>
                          </a:solidFill>
                          <a:latin typeface="Times" charset="0"/>
                          <a:ea typeface="MS PGothic" pitchFamily="34" charset="-128"/>
                        </a:defRPr>
                      </a:lvl6pPr>
                      <a:lvl7pPr marL="2971800" indent="-228600" eaLnBrk="0" fontAlgn="base" hangingPunct="0">
                        <a:spcBef>
                          <a:spcPct val="20000"/>
                        </a:spcBef>
                        <a:spcAft>
                          <a:spcPct val="0"/>
                        </a:spcAft>
                        <a:defRPr sz="2000">
                          <a:solidFill>
                            <a:schemeClr val="tx1"/>
                          </a:solidFill>
                          <a:latin typeface="Times" charset="0"/>
                          <a:ea typeface="MS PGothic" pitchFamily="34" charset="-128"/>
                        </a:defRPr>
                      </a:lvl7pPr>
                      <a:lvl8pPr marL="3429000" indent="-228600" eaLnBrk="0" fontAlgn="base" hangingPunct="0">
                        <a:spcBef>
                          <a:spcPct val="20000"/>
                        </a:spcBef>
                        <a:spcAft>
                          <a:spcPct val="0"/>
                        </a:spcAft>
                        <a:defRPr sz="2000">
                          <a:solidFill>
                            <a:schemeClr val="tx1"/>
                          </a:solidFill>
                          <a:latin typeface="Times" charset="0"/>
                          <a:ea typeface="MS PGothic" pitchFamily="34" charset="-128"/>
                        </a:defRPr>
                      </a:lvl8pPr>
                      <a:lvl9pPr marL="3886200" indent="-228600" eaLnBrk="0" fontAlgn="base" hangingPunct="0">
                        <a:spcBef>
                          <a:spcPct val="20000"/>
                        </a:spcBef>
                        <a:spcAft>
                          <a:spcPct val="0"/>
                        </a:spcAft>
                        <a:defRPr sz="2000">
                          <a:solidFill>
                            <a:schemeClr val="tx1"/>
                          </a:solidFill>
                          <a:latin typeface="Times"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en-US" sz="1200" b="0" i="0" u="none" strike="noStrike" cap="none" normalizeH="0" baseline="0">
                          <a:ln>
                            <a:noFill/>
                          </a:ln>
                          <a:solidFill>
                            <a:srgbClr val="000000"/>
                          </a:solidFill>
                          <a:effectLst/>
                          <a:latin typeface="Arial" panose="020B0604020202020204" pitchFamily="34" charset="0"/>
                          <a:ea typeface="MS PGothic" pitchFamily="34" charset="-128"/>
                          <a:cs typeface="Arial" panose="020B0604020202020204" pitchFamily="34" charset="0"/>
                        </a:rPr>
                        <a:t>π/6</a:t>
                      </a:r>
                      <a:endParaRPr kumimoji="0" lang="en-US" altLang="en-US" sz="1200" b="0" i="0" u="none" strike="noStrike" cap="none" normalizeH="0" baseline="0">
                        <a:ln>
                          <a:noFill/>
                        </a:ln>
                        <a:solidFill>
                          <a:schemeClr val="tx1"/>
                        </a:solidFill>
                        <a:effectLst/>
                        <a:latin typeface="Arial" panose="020B0604020202020204" pitchFamily="34" charset="0"/>
                        <a:ea typeface="MS PGothic" pitchFamily="34" charset="-128"/>
                        <a:cs typeface="Arial" panose="020B0604020202020204"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tc>
                  <a:txBody>
                    <a:bodyPr/>
                    <a:lstStyle>
                      <a:lvl1pPr>
                        <a:spcBef>
                          <a:spcPct val="20000"/>
                        </a:spcBef>
                        <a:defRPr sz="2000">
                          <a:solidFill>
                            <a:schemeClr val="tx1"/>
                          </a:solidFill>
                          <a:latin typeface="Times" charset="0"/>
                          <a:ea typeface="MS PGothic" pitchFamily="34" charset="-128"/>
                        </a:defRPr>
                      </a:lvl1pPr>
                      <a:lvl2pPr marL="742950" indent="-285750">
                        <a:spcBef>
                          <a:spcPct val="20000"/>
                        </a:spcBef>
                        <a:defRPr sz="2000">
                          <a:solidFill>
                            <a:schemeClr val="tx1"/>
                          </a:solidFill>
                          <a:latin typeface="Times" charset="0"/>
                          <a:ea typeface="MS PGothic" pitchFamily="34" charset="-128"/>
                        </a:defRPr>
                      </a:lvl2pPr>
                      <a:lvl3pPr marL="1143000" indent="-228600">
                        <a:spcBef>
                          <a:spcPct val="20000"/>
                        </a:spcBef>
                        <a:defRPr sz="2000">
                          <a:solidFill>
                            <a:schemeClr val="tx1"/>
                          </a:solidFill>
                          <a:latin typeface="Times" charset="0"/>
                          <a:ea typeface="MS PGothic" pitchFamily="34" charset="-128"/>
                        </a:defRPr>
                      </a:lvl3pPr>
                      <a:lvl4pPr marL="1600200" indent="-228600">
                        <a:spcBef>
                          <a:spcPct val="20000"/>
                        </a:spcBef>
                        <a:defRPr sz="2000">
                          <a:solidFill>
                            <a:schemeClr val="tx1"/>
                          </a:solidFill>
                          <a:latin typeface="Times" charset="0"/>
                          <a:ea typeface="MS PGothic" pitchFamily="34" charset="-128"/>
                        </a:defRPr>
                      </a:lvl4pPr>
                      <a:lvl5pPr marL="2057400" indent="-228600">
                        <a:spcBef>
                          <a:spcPct val="20000"/>
                        </a:spcBef>
                        <a:defRPr sz="2000">
                          <a:solidFill>
                            <a:schemeClr val="tx1"/>
                          </a:solidFill>
                          <a:latin typeface="Times" charset="0"/>
                          <a:ea typeface="MS PGothic" pitchFamily="34" charset="-128"/>
                        </a:defRPr>
                      </a:lvl5pPr>
                      <a:lvl6pPr marL="2514600" indent="-228600" eaLnBrk="0" fontAlgn="base" hangingPunct="0">
                        <a:spcBef>
                          <a:spcPct val="20000"/>
                        </a:spcBef>
                        <a:spcAft>
                          <a:spcPct val="0"/>
                        </a:spcAft>
                        <a:defRPr sz="2000">
                          <a:solidFill>
                            <a:schemeClr val="tx1"/>
                          </a:solidFill>
                          <a:latin typeface="Times" charset="0"/>
                          <a:ea typeface="MS PGothic" pitchFamily="34" charset="-128"/>
                        </a:defRPr>
                      </a:lvl6pPr>
                      <a:lvl7pPr marL="2971800" indent="-228600" eaLnBrk="0" fontAlgn="base" hangingPunct="0">
                        <a:spcBef>
                          <a:spcPct val="20000"/>
                        </a:spcBef>
                        <a:spcAft>
                          <a:spcPct val="0"/>
                        </a:spcAft>
                        <a:defRPr sz="2000">
                          <a:solidFill>
                            <a:schemeClr val="tx1"/>
                          </a:solidFill>
                          <a:latin typeface="Times" charset="0"/>
                          <a:ea typeface="MS PGothic" pitchFamily="34" charset="-128"/>
                        </a:defRPr>
                      </a:lvl7pPr>
                      <a:lvl8pPr marL="3429000" indent="-228600" eaLnBrk="0" fontAlgn="base" hangingPunct="0">
                        <a:spcBef>
                          <a:spcPct val="20000"/>
                        </a:spcBef>
                        <a:spcAft>
                          <a:spcPct val="0"/>
                        </a:spcAft>
                        <a:defRPr sz="2000">
                          <a:solidFill>
                            <a:schemeClr val="tx1"/>
                          </a:solidFill>
                          <a:latin typeface="Times" charset="0"/>
                          <a:ea typeface="MS PGothic" pitchFamily="34" charset="-128"/>
                        </a:defRPr>
                      </a:lvl8pPr>
                      <a:lvl9pPr marL="3886200" indent="-228600" eaLnBrk="0" fontAlgn="base" hangingPunct="0">
                        <a:spcBef>
                          <a:spcPct val="20000"/>
                        </a:spcBef>
                        <a:spcAft>
                          <a:spcPct val="0"/>
                        </a:spcAft>
                        <a:defRPr sz="2000">
                          <a:solidFill>
                            <a:schemeClr val="tx1"/>
                          </a:solidFill>
                          <a:latin typeface="Times"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en-US" sz="1200" b="0" i="0" u="none" strike="noStrike" cap="none" normalizeH="0" baseline="0">
                          <a:ln>
                            <a:noFill/>
                          </a:ln>
                          <a:solidFill>
                            <a:srgbClr val="000000"/>
                          </a:solidFill>
                          <a:effectLst/>
                          <a:latin typeface="Arial" panose="020B0604020202020204" pitchFamily="34" charset="0"/>
                          <a:ea typeface="MS PGothic" pitchFamily="34" charset="-128"/>
                          <a:cs typeface="Arial" panose="020B0604020202020204" pitchFamily="34" charset="0"/>
                        </a:rPr>
                        <a:t>15.7</a:t>
                      </a:r>
                      <a:endParaRPr kumimoji="0" lang="en-US" altLang="en-US" sz="1200" b="0" i="0" u="none" strike="noStrike" cap="none" normalizeH="0" baseline="0">
                        <a:ln>
                          <a:noFill/>
                        </a:ln>
                        <a:solidFill>
                          <a:schemeClr val="tx1"/>
                        </a:solidFill>
                        <a:effectLst/>
                        <a:latin typeface="Arial" panose="020B0604020202020204" pitchFamily="34" charset="0"/>
                        <a:ea typeface="MS PGothic" pitchFamily="34" charset="-128"/>
                        <a:cs typeface="Arial" panose="020B0604020202020204"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tc>
                  <a:txBody>
                    <a:bodyPr/>
                    <a:lstStyle>
                      <a:lvl1pPr>
                        <a:spcBef>
                          <a:spcPct val="20000"/>
                        </a:spcBef>
                        <a:defRPr sz="2000">
                          <a:solidFill>
                            <a:schemeClr val="tx1"/>
                          </a:solidFill>
                          <a:latin typeface="Times" charset="0"/>
                          <a:ea typeface="MS PGothic" pitchFamily="34" charset="-128"/>
                        </a:defRPr>
                      </a:lvl1pPr>
                      <a:lvl2pPr marL="742950" indent="-285750">
                        <a:spcBef>
                          <a:spcPct val="20000"/>
                        </a:spcBef>
                        <a:defRPr sz="2000">
                          <a:solidFill>
                            <a:schemeClr val="tx1"/>
                          </a:solidFill>
                          <a:latin typeface="Times" charset="0"/>
                          <a:ea typeface="MS PGothic" pitchFamily="34" charset="-128"/>
                        </a:defRPr>
                      </a:lvl2pPr>
                      <a:lvl3pPr marL="1143000" indent="-228600">
                        <a:spcBef>
                          <a:spcPct val="20000"/>
                        </a:spcBef>
                        <a:defRPr sz="2000">
                          <a:solidFill>
                            <a:schemeClr val="tx1"/>
                          </a:solidFill>
                          <a:latin typeface="Times" charset="0"/>
                          <a:ea typeface="MS PGothic" pitchFamily="34" charset="-128"/>
                        </a:defRPr>
                      </a:lvl3pPr>
                      <a:lvl4pPr marL="1600200" indent="-228600">
                        <a:spcBef>
                          <a:spcPct val="20000"/>
                        </a:spcBef>
                        <a:defRPr sz="2000">
                          <a:solidFill>
                            <a:schemeClr val="tx1"/>
                          </a:solidFill>
                          <a:latin typeface="Times" charset="0"/>
                          <a:ea typeface="MS PGothic" pitchFamily="34" charset="-128"/>
                        </a:defRPr>
                      </a:lvl4pPr>
                      <a:lvl5pPr marL="2057400" indent="-228600">
                        <a:spcBef>
                          <a:spcPct val="20000"/>
                        </a:spcBef>
                        <a:defRPr sz="2000">
                          <a:solidFill>
                            <a:schemeClr val="tx1"/>
                          </a:solidFill>
                          <a:latin typeface="Times" charset="0"/>
                          <a:ea typeface="MS PGothic" pitchFamily="34" charset="-128"/>
                        </a:defRPr>
                      </a:lvl5pPr>
                      <a:lvl6pPr marL="2514600" indent="-228600" eaLnBrk="0" fontAlgn="base" hangingPunct="0">
                        <a:spcBef>
                          <a:spcPct val="20000"/>
                        </a:spcBef>
                        <a:spcAft>
                          <a:spcPct val="0"/>
                        </a:spcAft>
                        <a:defRPr sz="2000">
                          <a:solidFill>
                            <a:schemeClr val="tx1"/>
                          </a:solidFill>
                          <a:latin typeface="Times" charset="0"/>
                          <a:ea typeface="MS PGothic" pitchFamily="34" charset="-128"/>
                        </a:defRPr>
                      </a:lvl6pPr>
                      <a:lvl7pPr marL="2971800" indent="-228600" eaLnBrk="0" fontAlgn="base" hangingPunct="0">
                        <a:spcBef>
                          <a:spcPct val="20000"/>
                        </a:spcBef>
                        <a:spcAft>
                          <a:spcPct val="0"/>
                        </a:spcAft>
                        <a:defRPr sz="2000">
                          <a:solidFill>
                            <a:schemeClr val="tx1"/>
                          </a:solidFill>
                          <a:latin typeface="Times" charset="0"/>
                          <a:ea typeface="MS PGothic" pitchFamily="34" charset="-128"/>
                        </a:defRPr>
                      </a:lvl7pPr>
                      <a:lvl8pPr marL="3429000" indent="-228600" eaLnBrk="0" fontAlgn="base" hangingPunct="0">
                        <a:spcBef>
                          <a:spcPct val="20000"/>
                        </a:spcBef>
                        <a:spcAft>
                          <a:spcPct val="0"/>
                        </a:spcAft>
                        <a:defRPr sz="2000">
                          <a:solidFill>
                            <a:schemeClr val="tx1"/>
                          </a:solidFill>
                          <a:latin typeface="Times" charset="0"/>
                          <a:ea typeface="MS PGothic" pitchFamily="34" charset="-128"/>
                        </a:defRPr>
                      </a:lvl8pPr>
                      <a:lvl9pPr marL="3886200" indent="-228600" eaLnBrk="0" fontAlgn="base" hangingPunct="0">
                        <a:spcBef>
                          <a:spcPct val="20000"/>
                        </a:spcBef>
                        <a:spcAft>
                          <a:spcPct val="0"/>
                        </a:spcAft>
                        <a:defRPr sz="2000">
                          <a:solidFill>
                            <a:schemeClr val="tx1"/>
                          </a:solidFill>
                          <a:latin typeface="Times"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en-US" sz="1200" b="0" i="0" u="none" strike="noStrike" cap="none" normalizeH="0" baseline="0">
                          <a:ln>
                            <a:noFill/>
                          </a:ln>
                          <a:solidFill>
                            <a:srgbClr val="000000"/>
                          </a:solidFill>
                          <a:effectLst/>
                          <a:latin typeface="Arial" panose="020B0604020202020204" pitchFamily="34" charset="0"/>
                          <a:ea typeface="MS PGothic" pitchFamily="34" charset="-128"/>
                          <a:cs typeface="Arial" panose="020B0604020202020204" pitchFamily="34" charset="0"/>
                        </a:rPr>
                        <a:t>π</a:t>
                      </a:r>
                      <a:endParaRPr kumimoji="0" lang="en-US" altLang="en-US" sz="1200" b="0" i="0" u="none" strike="noStrike" cap="none" normalizeH="0" baseline="0">
                        <a:ln>
                          <a:noFill/>
                        </a:ln>
                        <a:solidFill>
                          <a:schemeClr val="tx1"/>
                        </a:solidFill>
                        <a:effectLst/>
                        <a:latin typeface="Arial" panose="020B0604020202020204" pitchFamily="34" charset="0"/>
                        <a:ea typeface="MS PGothic" pitchFamily="34" charset="-128"/>
                        <a:cs typeface="Arial" panose="020B0604020202020204"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tc>
                  <a:txBody>
                    <a:bodyPr/>
                    <a:lstStyle>
                      <a:lvl1pPr>
                        <a:spcBef>
                          <a:spcPct val="20000"/>
                        </a:spcBef>
                        <a:defRPr sz="2000">
                          <a:solidFill>
                            <a:schemeClr val="tx1"/>
                          </a:solidFill>
                          <a:latin typeface="Times" charset="0"/>
                          <a:ea typeface="MS PGothic" pitchFamily="34" charset="-128"/>
                        </a:defRPr>
                      </a:lvl1pPr>
                      <a:lvl2pPr marL="742950" indent="-285750">
                        <a:spcBef>
                          <a:spcPct val="20000"/>
                        </a:spcBef>
                        <a:defRPr sz="2000">
                          <a:solidFill>
                            <a:schemeClr val="tx1"/>
                          </a:solidFill>
                          <a:latin typeface="Times" charset="0"/>
                          <a:ea typeface="MS PGothic" pitchFamily="34" charset="-128"/>
                        </a:defRPr>
                      </a:lvl2pPr>
                      <a:lvl3pPr marL="1143000" indent="-228600">
                        <a:spcBef>
                          <a:spcPct val="20000"/>
                        </a:spcBef>
                        <a:defRPr sz="2000">
                          <a:solidFill>
                            <a:schemeClr val="tx1"/>
                          </a:solidFill>
                          <a:latin typeface="Times" charset="0"/>
                          <a:ea typeface="MS PGothic" pitchFamily="34" charset="-128"/>
                        </a:defRPr>
                      </a:lvl3pPr>
                      <a:lvl4pPr marL="1600200" indent="-228600">
                        <a:spcBef>
                          <a:spcPct val="20000"/>
                        </a:spcBef>
                        <a:defRPr sz="2000">
                          <a:solidFill>
                            <a:schemeClr val="tx1"/>
                          </a:solidFill>
                          <a:latin typeface="Times" charset="0"/>
                          <a:ea typeface="MS PGothic" pitchFamily="34" charset="-128"/>
                        </a:defRPr>
                      </a:lvl4pPr>
                      <a:lvl5pPr marL="2057400" indent="-228600">
                        <a:spcBef>
                          <a:spcPct val="20000"/>
                        </a:spcBef>
                        <a:defRPr sz="2000">
                          <a:solidFill>
                            <a:schemeClr val="tx1"/>
                          </a:solidFill>
                          <a:latin typeface="Times" charset="0"/>
                          <a:ea typeface="MS PGothic" pitchFamily="34" charset="-128"/>
                        </a:defRPr>
                      </a:lvl5pPr>
                      <a:lvl6pPr marL="2514600" indent="-228600" eaLnBrk="0" fontAlgn="base" hangingPunct="0">
                        <a:spcBef>
                          <a:spcPct val="20000"/>
                        </a:spcBef>
                        <a:spcAft>
                          <a:spcPct val="0"/>
                        </a:spcAft>
                        <a:defRPr sz="2000">
                          <a:solidFill>
                            <a:schemeClr val="tx1"/>
                          </a:solidFill>
                          <a:latin typeface="Times" charset="0"/>
                          <a:ea typeface="MS PGothic" pitchFamily="34" charset="-128"/>
                        </a:defRPr>
                      </a:lvl6pPr>
                      <a:lvl7pPr marL="2971800" indent="-228600" eaLnBrk="0" fontAlgn="base" hangingPunct="0">
                        <a:spcBef>
                          <a:spcPct val="20000"/>
                        </a:spcBef>
                        <a:spcAft>
                          <a:spcPct val="0"/>
                        </a:spcAft>
                        <a:defRPr sz="2000">
                          <a:solidFill>
                            <a:schemeClr val="tx1"/>
                          </a:solidFill>
                          <a:latin typeface="Times" charset="0"/>
                          <a:ea typeface="MS PGothic" pitchFamily="34" charset="-128"/>
                        </a:defRPr>
                      </a:lvl7pPr>
                      <a:lvl8pPr marL="3429000" indent="-228600" eaLnBrk="0" fontAlgn="base" hangingPunct="0">
                        <a:spcBef>
                          <a:spcPct val="20000"/>
                        </a:spcBef>
                        <a:spcAft>
                          <a:spcPct val="0"/>
                        </a:spcAft>
                        <a:defRPr sz="2000">
                          <a:solidFill>
                            <a:schemeClr val="tx1"/>
                          </a:solidFill>
                          <a:latin typeface="Times" charset="0"/>
                          <a:ea typeface="MS PGothic" pitchFamily="34" charset="-128"/>
                        </a:defRPr>
                      </a:lvl8pPr>
                      <a:lvl9pPr marL="3886200" indent="-228600" eaLnBrk="0" fontAlgn="base" hangingPunct="0">
                        <a:spcBef>
                          <a:spcPct val="20000"/>
                        </a:spcBef>
                        <a:spcAft>
                          <a:spcPct val="0"/>
                        </a:spcAft>
                        <a:defRPr sz="2000">
                          <a:solidFill>
                            <a:schemeClr val="tx1"/>
                          </a:solidFill>
                          <a:latin typeface="Times"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en-US" sz="1200" b="0"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rPr>
                        <a:t>2π/3</a:t>
                      </a:r>
                      <a:endParaRPr kumimoji="0" lang="en-US" altLang="en-US" sz="1200" b="0" i="0" u="none" strike="noStrike" cap="none" normalizeH="0" baseline="0" dirty="0">
                        <a:ln>
                          <a:noFill/>
                        </a:ln>
                        <a:solidFill>
                          <a:schemeClr val="tx1"/>
                        </a:solidFill>
                        <a:effectLst/>
                        <a:latin typeface="Arial" panose="020B0604020202020204" pitchFamily="34" charset="0"/>
                        <a:ea typeface="MS PGothic" pitchFamily="34" charset="-128"/>
                        <a:cs typeface="Arial" panose="020B0604020202020204"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tc>
                  <a:txBody>
                    <a:bodyPr/>
                    <a:lstStyle>
                      <a:lvl1pPr>
                        <a:spcBef>
                          <a:spcPct val="20000"/>
                        </a:spcBef>
                        <a:defRPr sz="2000">
                          <a:solidFill>
                            <a:schemeClr val="tx1"/>
                          </a:solidFill>
                          <a:latin typeface="Times" charset="0"/>
                          <a:ea typeface="MS PGothic" pitchFamily="34" charset="-128"/>
                        </a:defRPr>
                      </a:lvl1pPr>
                      <a:lvl2pPr marL="742950" indent="-285750">
                        <a:spcBef>
                          <a:spcPct val="20000"/>
                        </a:spcBef>
                        <a:defRPr sz="2000">
                          <a:solidFill>
                            <a:schemeClr val="tx1"/>
                          </a:solidFill>
                          <a:latin typeface="Times" charset="0"/>
                          <a:ea typeface="MS PGothic" pitchFamily="34" charset="-128"/>
                        </a:defRPr>
                      </a:lvl2pPr>
                      <a:lvl3pPr marL="1143000" indent="-228600">
                        <a:spcBef>
                          <a:spcPct val="20000"/>
                        </a:spcBef>
                        <a:defRPr sz="2000">
                          <a:solidFill>
                            <a:schemeClr val="tx1"/>
                          </a:solidFill>
                          <a:latin typeface="Times" charset="0"/>
                          <a:ea typeface="MS PGothic" pitchFamily="34" charset="-128"/>
                        </a:defRPr>
                      </a:lvl3pPr>
                      <a:lvl4pPr marL="1600200" indent="-228600">
                        <a:spcBef>
                          <a:spcPct val="20000"/>
                        </a:spcBef>
                        <a:defRPr sz="2000">
                          <a:solidFill>
                            <a:schemeClr val="tx1"/>
                          </a:solidFill>
                          <a:latin typeface="Times" charset="0"/>
                          <a:ea typeface="MS PGothic" pitchFamily="34" charset="-128"/>
                        </a:defRPr>
                      </a:lvl4pPr>
                      <a:lvl5pPr marL="2057400" indent="-228600">
                        <a:spcBef>
                          <a:spcPct val="20000"/>
                        </a:spcBef>
                        <a:defRPr sz="2000">
                          <a:solidFill>
                            <a:schemeClr val="tx1"/>
                          </a:solidFill>
                          <a:latin typeface="Times" charset="0"/>
                          <a:ea typeface="MS PGothic" pitchFamily="34" charset="-128"/>
                        </a:defRPr>
                      </a:lvl5pPr>
                      <a:lvl6pPr marL="2514600" indent="-228600" eaLnBrk="0" fontAlgn="base" hangingPunct="0">
                        <a:spcBef>
                          <a:spcPct val="20000"/>
                        </a:spcBef>
                        <a:spcAft>
                          <a:spcPct val="0"/>
                        </a:spcAft>
                        <a:defRPr sz="2000">
                          <a:solidFill>
                            <a:schemeClr val="tx1"/>
                          </a:solidFill>
                          <a:latin typeface="Times" charset="0"/>
                          <a:ea typeface="MS PGothic" pitchFamily="34" charset="-128"/>
                        </a:defRPr>
                      </a:lvl6pPr>
                      <a:lvl7pPr marL="2971800" indent="-228600" eaLnBrk="0" fontAlgn="base" hangingPunct="0">
                        <a:spcBef>
                          <a:spcPct val="20000"/>
                        </a:spcBef>
                        <a:spcAft>
                          <a:spcPct val="0"/>
                        </a:spcAft>
                        <a:defRPr sz="2000">
                          <a:solidFill>
                            <a:schemeClr val="tx1"/>
                          </a:solidFill>
                          <a:latin typeface="Times" charset="0"/>
                          <a:ea typeface="MS PGothic" pitchFamily="34" charset="-128"/>
                        </a:defRPr>
                      </a:lvl7pPr>
                      <a:lvl8pPr marL="3429000" indent="-228600" eaLnBrk="0" fontAlgn="base" hangingPunct="0">
                        <a:spcBef>
                          <a:spcPct val="20000"/>
                        </a:spcBef>
                        <a:spcAft>
                          <a:spcPct val="0"/>
                        </a:spcAft>
                        <a:defRPr sz="2000">
                          <a:solidFill>
                            <a:schemeClr val="tx1"/>
                          </a:solidFill>
                          <a:latin typeface="Times" charset="0"/>
                          <a:ea typeface="MS PGothic" pitchFamily="34" charset="-128"/>
                        </a:defRPr>
                      </a:lvl8pPr>
                      <a:lvl9pPr marL="3886200" indent="-228600" eaLnBrk="0" fontAlgn="base" hangingPunct="0">
                        <a:spcBef>
                          <a:spcPct val="20000"/>
                        </a:spcBef>
                        <a:spcAft>
                          <a:spcPct val="0"/>
                        </a:spcAft>
                        <a:defRPr sz="2000">
                          <a:solidFill>
                            <a:schemeClr val="tx1"/>
                          </a:solidFill>
                          <a:latin typeface="Times"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en-US" sz="1200" b="0"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rPr>
                        <a:t>62.8</a:t>
                      </a:r>
                      <a:endParaRPr kumimoji="0" lang="en-US" altLang="en-US" sz="1200" b="0" i="0" u="none" strike="noStrike" cap="none" normalizeH="0" baseline="0" dirty="0">
                        <a:ln>
                          <a:noFill/>
                        </a:ln>
                        <a:solidFill>
                          <a:schemeClr val="tx1"/>
                        </a:solidFill>
                        <a:effectLst/>
                        <a:latin typeface="Arial" panose="020B0604020202020204" pitchFamily="34" charset="0"/>
                        <a:ea typeface="MS PGothic" pitchFamily="34" charset="-128"/>
                        <a:cs typeface="Arial" panose="020B0604020202020204"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tc>
                  <a:txBody>
                    <a:bodyPr/>
                    <a:lstStyle>
                      <a:lvl1pPr>
                        <a:spcBef>
                          <a:spcPct val="20000"/>
                        </a:spcBef>
                        <a:defRPr sz="2000">
                          <a:solidFill>
                            <a:schemeClr val="tx1"/>
                          </a:solidFill>
                          <a:latin typeface="Times" charset="0"/>
                          <a:ea typeface="MS PGothic" pitchFamily="34" charset="-128"/>
                        </a:defRPr>
                      </a:lvl1pPr>
                      <a:lvl2pPr marL="742950" indent="-285750">
                        <a:spcBef>
                          <a:spcPct val="20000"/>
                        </a:spcBef>
                        <a:defRPr sz="2000">
                          <a:solidFill>
                            <a:schemeClr val="tx1"/>
                          </a:solidFill>
                          <a:latin typeface="Times" charset="0"/>
                          <a:ea typeface="MS PGothic" pitchFamily="34" charset="-128"/>
                        </a:defRPr>
                      </a:lvl2pPr>
                      <a:lvl3pPr marL="1143000" indent="-228600">
                        <a:spcBef>
                          <a:spcPct val="20000"/>
                        </a:spcBef>
                        <a:defRPr sz="2000">
                          <a:solidFill>
                            <a:schemeClr val="tx1"/>
                          </a:solidFill>
                          <a:latin typeface="Times" charset="0"/>
                          <a:ea typeface="MS PGothic" pitchFamily="34" charset="-128"/>
                        </a:defRPr>
                      </a:lvl3pPr>
                      <a:lvl4pPr marL="1600200" indent="-228600">
                        <a:spcBef>
                          <a:spcPct val="20000"/>
                        </a:spcBef>
                        <a:defRPr sz="2000">
                          <a:solidFill>
                            <a:schemeClr val="tx1"/>
                          </a:solidFill>
                          <a:latin typeface="Times" charset="0"/>
                          <a:ea typeface="MS PGothic" pitchFamily="34" charset="-128"/>
                        </a:defRPr>
                      </a:lvl4pPr>
                      <a:lvl5pPr marL="2057400" indent="-228600">
                        <a:spcBef>
                          <a:spcPct val="20000"/>
                        </a:spcBef>
                        <a:defRPr sz="2000">
                          <a:solidFill>
                            <a:schemeClr val="tx1"/>
                          </a:solidFill>
                          <a:latin typeface="Times" charset="0"/>
                          <a:ea typeface="MS PGothic" pitchFamily="34" charset="-128"/>
                        </a:defRPr>
                      </a:lvl5pPr>
                      <a:lvl6pPr marL="2514600" indent="-228600" eaLnBrk="0" fontAlgn="base" hangingPunct="0">
                        <a:spcBef>
                          <a:spcPct val="20000"/>
                        </a:spcBef>
                        <a:spcAft>
                          <a:spcPct val="0"/>
                        </a:spcAft>
                        <a:defRPr sz="2000">
                          <a:solidFill>
                            <a:schemeClr val="tx1"/>
                          </a:solidFill>
                          <a:latin typeface="Times" charset="0"/>
                          <a:ea typeface="MS PGothic" pitchFamily="34" charset="-128"/>
                        </a:defRPr>
                      </a:lvl6pPr>
                      <a:lvl7pPr marL="2971800" indent="-228600" eaLnBrk="0" fontAlgn="base" hangingPunct="0">
                        <a:spcBef>
                          <a:spcPct val="20000"/>
                        </a:spcBef>
                        <a:spcAft>
                          <a:spcPct val="0"/>
                        </a:spcAft>
                        <a:defRPr sz="2000">
                          <a:solidFill>
                            <a:schemeClr val="tx1"/>
                          </a:solidFill>
                          <a:latin typeface="Times" charset="0"/>
                          <a:ea typeface="MS PGothic" pitchFamily="34" charset="-128"/>
                        </a:defRPr>
                      </a:lvl7pPr>
                      <a:lvl8pPr marL="3429000" indent="-228600" eaLnBrk="0" fontAlgn="base" hangingPunct="0">
                        <a:spcBef>
                          <a:spcPct val="20000"/>
                        </a:spcBef>
                        <a:spcAft>
                          <a:spcPct val="0"/>
                        </a:spcAft>
                        <a:defRPr sz="2000">
                          <a:solidFill>
                            <a:schemeClr val="tx1"/>
                          </a:solidFill>
                          <a:latin typeface="Times" charset="0"/>
                          <a:ea typeface="MS PGothic" pitchFamily="34" charset="-128"/>
                        </a:defRPr>
                      </a:lvl8pPr>
                      <a:lvl9pPr marL="3886200" indent="-228600" eaLnBrk="0" fontAlgn="base" hangingPunct="0">
                        <a:spcBef>
                          <a:spcPct val="20000"/>
                        </a:spcBef>
                        <a:spcAft>
                          <a:spcPct val="0"/>
                        </a:spcAft>
                        <a:defRPr sz="2000">
                          <a:solidFill>
                            <a:schemeClr val="tx1"/>
                          </a:solidFill>
                          <a:latin typeface="Times"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en-US" sz="1200" b="0"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rPr>
                        <a:t>π/2</a:t>
                      </a:r>
                      <a:endParaRPr kumimoji="0" lang="en-US" altLang="en-US" sz="1200" b="0" i="0" u="none" strike="noStrike" cap="none" normalizeH="0" baseline="0" dirty="0">
                        <a:ln>
                          <a:noFill/>
                        </a:ln>
                        <a:solidFill>
                          <a:schemeClr val="tx1"/>
                        </a:solidFill>
                        <a:effectLst/>
                        <a:latin typeface="Arial" panose="020B0604020202020204" pitchFamily="34" charset="0"/>
                        <a:ea typeface="MS PGothic" pitchFamily="34" charset="-128"/>
                        <a:cs typeface="Arial" panose="020B0604020202020204"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xmlns="" val="10006"/>
                  </a:ext>
                </a:extLst>
              </a:tr>
              <a:tr h="224331">
                <a:tc>
                  <a:txBody>
                    <a:bodyPr/>
                    <a:lstStyle>
                      <a:lvl1pPr>
                        <a:spcBef>
                          <a:spcPct val="20000"/>
                        </a:spcBef>
                        <a:defRPr sz="2000">
                          <a:solidFill>
                            <a:schemeClr val="tx1"/>
                          </a:solidFill>
                          <a:latin typeface="Times" charset="0"/>
                          <a:ea typeface="MS PGothic" pitchFamily="34" charset="-128"/>
                        </a:defRPr>
                      </a:lvl1pPr>
                      <a:lvl2pPr marL="742950" indent="-285750">
                        <a:spcBef>
                          <a:spcPct val="20000"/>
                        </a:spcBef>
                        <a:defRPr sz="2000">
                          <a:solidFill>
                            <a:schemeClr val="tx1"/>
                          </a:solidFill>
                          <a:latin typeface="Times" charset="0"/>
                          <a:ea typeface="MS PGothic" pitchFamily="34" charset="-128"/>
                        </a:defRPr>
                      </a:lvl2pPr>
                      <a:lvl3pPr marL="1143000" indent="-228600">
                        <a:spcBef>
                          <a:spcPct val="20000"/>
                        </a:spcBef>
                        <a:defRPr sz="2000">
                          <a:solidFill>
                            <a:schemeClr val="tx1"/>
                          </a:solidFill>
                          <a:latin typeface="Times" charset="0"/>
                          <a:ea typeface="MS PGothic" pitchFamily="34" charset="-128"/>
                        </a:defRPr>
                      </a:lvl3pPr>
                      <a:lvl4pPr marL="1600200" indent="-228600">
                        <a:spcBef>
                          <a:spcPct val="20000"/>
                        </a:spcBef>
                        <a:defRPr sz="2000">
                          <a:solidFill>
                            <a:schemeClr val="tx1"/>
                          </a:solidFill>
                          <a:latin typeface="Times" charset="0"/>
                          <a:ea typeface="MS PGothic" pitchFamily="34" charset="-128"/>
                        </a:defRPr>
                      </a:lvl4pPr>
                      <a:lvl5pPr marL="2057400" indent="-228600">
                        <a:spcBef>
                          <a:spcPct val="20000"/>
                        </a:spcBef>
                        <a:defRPr sz="2000">
                          <a:solidFill>
                            <a:schemeClr val="tx1"/>
                          </a:solidFill>
                          <a:latin typeface="Times" charset="0"/>
                          <a:ea typeface="MS PGothic" pitchFamily="34" charset="-128"/>
                        </a:defRPr>
                      </a:lvl5pPr>
                      <a:lvl6pPr marL="2514600" indent="-228600" eaLnBrk="0" fontAlgn="base" hangingPunct="0">
                        <a:spcBef>
                          <a:spcPct val="20000"/>
                        </a:spcBef>
                        <a:spcAft>
                          <a:spcPct val="0"/>
                        </a:spcAft>
                        <a:defRPr sz="2000">
                          <a:solidFill>
                            <a:schemeClr val="tx1"/>
                          </a:solidFill>
                          <a:latin typeface="Times" charset="0"/>
                          <a:ea typeface="MS PGothic" pitchFamily="34" charset="-128"/>
                        </a:defRPr>
                      </a:lvl6pPr>
                      <a:lvl7pPr marL="2971800" indent="-228600" eaLnBrk="0" fontAlgn="base" hangingPunct="0">
                        <a:spcBef>
                          <a:spcPct val="20000"/>
                        </a:spcBef>
                        <a:spcAft>
                          <a:spcPct val="0"/>
                        </a:spcAft>
                        <a:defRPr sz="2000">
                          <a:solidFill>
                            <a:schemeClr val="tx1"/>
                          </a:solidFill>
                          <a:latin typeface="Times" charset="0"/>
                          <a:ea typeface="MS PGothic" pitchFamily="34" charset="-128"/>
                        </a:defRPr>
                      </a:lvl7pPr>
                      <a:lvl8pPr marL="3429000" indent="-228600" eaLnBrk="0" fontAlgn="base" hangingPunct="0">
                        <a:spcBef>
                          <a:spcPct val="20000"/>
                        </a:spcBef>
                        <a:spcAft>
                          <a:spcPct val="0"/>
                        </a:spcAft>
                        <a:defRPr sz="2000">
                          <a:solidFill>
                            <a:schemeClr val="tx1"/>
                          </a:solidFill>
                          <a:latin typeface="Times" charset="0"/>
                          <a:ea typeface="MS PGothic" pitchFamily="34" charset="-128"/>
                        </a:defRPr>
                      </a:lvl8pPr>
                      <a:lvl9pPr marL="3886200" indent="-228600" eaLnBrk="0" fontAlgn="base" hangingPunct="0">
                        <a:spcBef>
                          <a:spcPct val="20000"/>
                        </a:spcBef>
                        <a:spcAft>
                          <a:spcPct val="0"/>
                        </a:spcAft>
                        <a:defRPr sz="2000">
                          <a:solidFill>
                            <a:schemeClr val="tx1"/>
                          </a:solidFill>
                          <a:latin typeface="Times"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en-US" sz="1200" b="0" i="0" u="none" strike="noStrike" cap="none" normalizeH="0" baseline="0">
                          <a:ln>
                            <a:noFill/>
                          </a:ln>
                          <a:solidFill>
                            <a:srgbClr val="000000"/>
                          </a:solidFill>
                          <a:effectLst/>
                          <a:latin typeface="Arial" panose="020B0604020202020204" pitchFamily="34" charset="0"/>
                          <a:ea typeface="MS PGothic" pitchFamily="34" charset="-128"/>
                          <a:cs typeface="Arial" panose="020B0604020202020204" pitchFamily="34" charset="0"/>
                        </a:rPr>
                        <a:t>12</a:t>
                      </a:r>
                      <a:endParaRPr kumimoji="0" lang="en-US" altLang="en-US" sz="1200" b="0" i="0" u="none" strike="noStrike" cap="none" normalizeH="0" baseline="0">
                        <a:ln>
                          <a:noFill/>
                        </a:ln>
                        <a:solidFill>
                          <a:schemeClr val="tx1"/>
                        </a:solidFill>
                        <a:effectLst/>
                        <a:latin typeface="Arial" panose="020B0604020202020204" pitchFamily="34" charset="0"/>
                        <a:ea typeface="MS PGothic" pitchFamily="34" charset="-128"/>
                        <a:cs typeface="Arial" panose="020B0604020202020204" pitchFamily="34" charset="0"/>
                      </a:endParaRPr>
                    </a:p>
                  </a:txBody>
                  <a:tcPr marL="0" marR="0" marT="0" marB="0"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7F3F4"/>
                    </a:solidFill>
                  </a:tcPr>
                </a:tc>
                <a:tc>
                  <a:txBody>
                    <a:bodyPr/>
                    <a:lstStyle>
                      <a:lvl1pPr>
                        <a:spcBef>
                          <a:spcPct val="20000"/>
                        </a:spcBef>
                        <a:defRPr sz="2000">
                          <a:solidFill>
                            <a:schemeClr val="tx1"/>
                          </a:solidFill>
                          <a:latin typeface="Times" charset="0"/>
                          <a:ea typeface="MS PGothic" pitchFamily="34" charset="-128"/>
                        </a:defRPr>
                      </a:lvl1pPr>
                      <a:lvl2pPr marL="742950" indent="-285750">
                        <a:spcBef>
                          <a:spcPct val="20000"/>
                        </a:spcBef>
                        <a:defRPr sz="2000">
                          <a:solidFill>
                            <a:schemeClr val="tx1"/>
                          </a:solidFill>
                          <a:latin typeface="Times" charset="0"/>
                          <a:ea typeface="MS PGothic" pitchFamily="34" charset="-128"/>
                        </a:defRPr>
                      </a:lvl2pPr>
                      <a:lvl3pPr marL="1143000" indent="-228600">
                        <a:spcBef>
                          <a:spcPct val="20000"/>
                        </a:spcBef>
                        <a:defRPr sz="2000">
                          <a:solidFill>
                            <a:schemeClr val="tx1"/>
                          </a:solidFill>
                          <a:latin typeface="Times" charset="0"/>
                          <a:ea typeface="MS PGothic" pitchFamily="34" charset="-128"/>
                        </a:defRPr>
                      </a:lvl3pPr>
                      <a:lvl4pPr marL="1600200" indent="-228600">
                        <a:spcBef>
                          <a:spcPct val="20000"/>
                        </a:spcBef>
                        <a:defRPr sz="2000">
                          <a:solidFill>
                            <a:schemeClr val="tx1"/>
                          </a:solidFill>
                          <a:latin typeface="Times" charset="0"/>
                          <a:ea typeface="MS PGothic" pitchFamily="34" charset="-128"/>
                        </a:defRPr>
                      </a:lvl4pPr>
                      <a:lvl5pPr marL="2057400" indent="-228600">
                        <a:spcBef>
                          <a:spcPct val="20000"/>
                        </a:spcBef>
                        <a:defRPr sz="2000">
                          <a:solidFill>
                            <a:schemeClr val="tx1"/>
                          </a:solidFill>
                          <a:latin typeface="Times" charset="0"/>
                          <a:ea typeface="MS PGothic" pitchFamily="34" charset="-128"/>
                        </a:defRPr>
                      </a:lvl5pPr>
                      <a:lvl6pPr marL="2514600" indent="-228600" eaLnBrk="0" fontAlgn="base" hangingPunct="0">
                        <a:spcBef>
                          <a:spcPct val="20000"/>
                        </a:spcBef>
                        <a:spcAft>
                          <a:spcPct val="0"/>
                        </a:spcAft>
                        <a:defRPr sz="2000">
                          <a:solidFill>
                            <a:schemeClr val="tx1"/>
                          </a:solidFill>
                          <a:latin typeface="Times" charset="0"/>
                          <a:ea typeface="MS PGothic" pitchFamily="34" charset="-128"/>
                        </a:defRPr>
                      </a:lvl6pPr>
                      <a:lvl7pPr marL="2971800" indent="-228600" eaLnBrk="0" fontAlgn="base" hangingPunct="0">
                        <a:spcBef>
                          <a:spcPct val="20000"/>
                        </a:spcBef>
                        <a:spcAft>
                          <a:spcPct val="0"/>
                        </a:spcAft>
                        <a:defRPr sz="2000">
                          <a:solidFill>
                            <a:schemeClr val="tx1"/>
                          </a:solidFill>
                          <a:latin typeface="Times" charset="0"/>
                          <a:ea typeface="MS PGothic" pitchFamily="34" charset="-128"/>
                        </a:defRPr>
                      </a:lvl7pPr>
                      <a:lvl8pPr marL="3429000" indent="-228600" eaLnBrk="0" fontAlgn="base" hangingPunct="0">
                        <a:spcBef>
                          <a:spcPct val="20000"/>
                        </a:spcBef>
                        <a:spcAft>
                          <a:spcPct val="0"/>
                        </a:spcAft>
                        <a:defRPr sz="2000">
                          <a:solidFill>
                            <a:schemeClr val="tx1"/>
                          </a:solidFill>
                          <a:latin typeface="Times" charset="0"/>
                          <a:ea typeface="MS PGothic" pitchFamily="34" charset="-128"/>
                        </a:defRPr>
                      </a:lvl8pPr>
                      <a:lvl9pPr marL="3886200" indent="-228600" eaLnBrk="0" fontAlgn="base" hangingPunct="0">
                        <a:spcBef>
                          <a:spcPct val="20000"/>
                        </a:spcBef>
                        <a:spcAft>
                          <a:spcPct val="0"/>
                        </a:spcAft>
                        <a:defRPr sz="2000">
                          <a:solidFill>
                            <a:schemeClr val="tx1"/>
                          </a:solidFill>
                          <a:latin typeface="Times"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en-US" sz="1200" b="0" i="0" u="none" strike="noStrike" cap="none" normalizeH="0" baseline="0">
                          <a:ln>
                            <a:noFill/>
                          </a:ln>
                          <a:solidFill>
                            <a:srgbClr val="000000"/>
                          </a:solidFill>
                          <a:effectLst/>
                          <a:latin typeface="Arial" panose="020B0604020202020204" pitchFamily="34" charset="0"/>
                          <a:ea typeface="MS PGothic" pitchFamily="34" charset="-128"/>
                          <a:cs typeface="Arial" panose="020B0604020202020204" pitchFamily="34" charset="0"/>
                        </a:rPr>
                        <a:t>0.62</a:t>
                      </a:r>
                      <a:endParaRPr kumimoji="0" lang="en-US" altLang="en-US" sz="1200" b="0" i="0" u="none" strike="noStrike" cap="none" normalizeH="0" baseline="0">
                        <a:ln>
                          <a:noFill/>
                        </a:ln>
                        <a:solidFill>
                          <a:schemeClr val="tx1"/>
                        </a:solidFill>
                        <a:effectLst/>
                        <a:latin typeface="Arial" panose="020B0604020202020204" pitchFamily="34" charset="0"/>
                        <a:ea typeface="MS PGothic" pitchFamily="34" charset="-128"/>
                        <a:cs typeface="Arial" panose="020B0604020202020204"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7F3F4"/>
                    </a:solidFill>
                  </a:tcPr>
                </a:tc>
                <a:tc>
                  <a:txBody>
                    <a:bodyPr/>
                    <a:lstStyle>
                      <a:lvl1pPr>
                        <a:spcBef>
                          <a:spcPct val="20000"/>
                        </a:spcBef>
                        <a:defRPr sz="2000">
                          <a:solidFill>
                            <a:schemeClr val="tx1"/>
                          </a:solidFill>
                          <a:latin typeface="Times" charset="0"/>
                          <a:ea typeface="MS PGothic" pitchFamily="34" charset="-128"/>
                        </a:defRPr>
                      </a:lvl1pPr>
                      <a:lvl2pPr marL="742950" indent="-285750">
                        <a:spcBef>
                          <a:spcPct val="20000"/>
                        </a:spcBef>
                        <a:defRPr sz="2000">
                          <a:solidFill>
                            <a:schemeClr val="tx1"/>
                          </a:solidFill>
                          <a:latin typeface="Times" charset="0"/>
                          <a:ea typeface="MS PGothic" pitchFamily="34" charset="-128"/>
                        </a:defRPr>
                      </a:lvl2pPr>
                      <a:lvl3pPr marL="1143000" indent="-228600">
                        <a:spcBef>
                          <a:spcPct val="20000"/>
                        </a:spcBef>
                        <a:defRPr sz="2000">
                          <a:solidFill>
                            <a:schemeClr val="tx1"/>
                          </a:solidFill>
                          <a:latin typeface="Times" charset="0"/>
                          <a:ea typeface="MS PGothic" pitchFamily="34" charset="-128"/>
                        </a:defRPr>
                      </a:lvl3pPr>
                      <a:lvl4pPr marL="1600200" indent="-228600">
                        <a:spcBef>
                          <a:spcPct val="20000"/>
                        </a:spcBef>
                        <a:defRPr sz="2000">
                          <a:solidFill>
                            <a:schemeClr val="tx1"/>
                          </a:solidFill>
                          <a:latin typeface="Times" charset="0"/>
                          <a:ea typeface="MS PGothic" pitchFamily="34" charset="-128"/>
                        </a:defRPr>
                      </a:lvl4pPr>
                      <a:lvl5pPr marL="2057400" indent="-228600">
                        <a:spcBef>
                          <a:spcPct val="20000"/>
                        </a:spcBef>
                        <a:defRPr sz="2000">
                          <a:solidFill>
                            <a:schemeClr val="tx1"/>
                          </a:solidFill>
                          <a:latin typeface="Times" charset="0"/>
                          <a:ea typeface="MS PGothic" pitchFamily="34" charset="-128"/>
                        </a:defRPr>
                      </a:lvl5pPr>
                      <a:lvl6pPr marL="2514600" indent="-228600" eaLnBrk="0" fontAlgn="base" hangingPunct="0">
                        <a:spcBef>
                          <a:spcPct val="20000"/>
                        </a:spcBef>
                        <a:spcAft>
                          <a:spcPct val="0"/>
                        </a:spcAft>
                        <a:defRPr sz="2000">
                          <a:solidFill>
                            <a:schemeClr val="tx1"/>
                          </a:solidFill>
                          <a:latin typeface="Times" charset="0"/>
                          <a:ea typeface="MS PGothic" pitchFamily="34" charset="-128"/>
                        </a:defRPr>
                      </a:lvl6pPr>
                      <a:lvl7pPr marL="2971800" indent="-228600" eaLnBrk="0" fontAlgn="base" hangingPunct="0">
                        <a:spcBef>
                          <a:spcPct val="20000"/>
                        </a:spcBef>
                        <a:spcAft>
                          <a:spcPct val="0"/>
                        </a:spcAft>
                        <a:defRPr sz="2000">
                          <a:solidFill>
                            <a:schemeClr val="tx1"/>
                          </a:solidFill>
                          <a:latin typeface="Times" charset="0"/>
                          <a:ea typeface="MS PGothic" pitchFamily="34" charset="-128"/>
                        </a:defRPr>
                      </a:lvl7pPr>
                      <a:lvl8pPr marL="3429000" indent="-228600" eaLnBrk="0" fontAlgn="base" hangingPunct="0">
                        <a:spcBef>
                          <a:spcPct val="20000"/>
                        </a:spcBef>
                        <a:spcAft>
                          <a:spcPct val="0"/>
                        </a:spcAft>
                        <a:defRPr sz="2000">
                          <a:solidFill>
                            <a:schemeClr val="tx1"/>
                          </a:solidFill>
                          <a:latin typeface="Times" charset="0"/>
                          <a:ea typeface="MS PGothic" pitchFamily="34" charset="-128"/>
                        </a:defRPr>
                      </a:lvl8pPr>
                      <a:lvl9pPr marL="3886200" indent="-228600" eaLnBrk="0" fontAlgn="base" hangingPunct="0">
                        <a:spcBef>
                          <a:spcPct val="20000"/>
                        </a:spcBef>
                        <a:spcAft>
                          <a:spcPct val="0"/>
                        </a:spcAft>
                        <a:defRPr sz="2000">
                          <a:solidFill>
                            <a:schemeClr val="tx1"/>
                          </a:solidFill>
                          <a:latin typeface="Times"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en-US" sz="1200" b="0"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rPr>
                        <a:t>24.6</a:t>
                      </a:r>
                      <a:endParaRPr kumimoji="0" lang="en-US" altLang="en-US" sz="1200" b="0" i="0" u="none" strike="noStrike" cap="none" normalizeH="0" baseline="0" dirty="0">
                        <a:ln>
                          <a:noFill/>
                        </a:ln>
                        <a:solidFill>
                          <a:schemeClr val="tx1"/>
                        </a:solidFill>
                        <a:effectLst/>
                        <a:latin typeface="Arial" panose="020B0604020202020204" pitchFamily="34" charset="0"/>
                        <a:ea typeface="MS PGothic" pitchFamily="34" charset="-128"/>
                        <a:cs typeface="Arial" panose="020B0604020202020204"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7F3F4"/>
                    </a:solidFill>
                  </a:tcPr>
                </a:tc>
                <a:tc>
                  <a:txBody>
                    <a:bodyPr/>
                    <a:lstStyle>
                      <a:lvl1pPr>
                        <a:spcBef>
                          <a:spcPct val="20000"/>
                        </a:spcBef>
                        <a:defRPr sz="2000">
                          <a:solidFill>
                            <a:schemeClr val="tx1"/>
                          </a:solidFill>
                          <a:latin typeface="Times" charset="0"/>
                          <a:ea typeface="MS PGothic" pitchFamily="34" charset="-128"/>
                        </a:defRPr>
                      </a:lvl1pPr>
                      <a:lvl2pPr marL="742950" indent="-285750">
                        <a:spcBef>
                          <a:spcPct val="20000"/>
                        </a:spcBef>
                        <a:defRPr sz="2000">
                          <a:solidFill>
                            <a:schemeClr val="tx1"/>
                          </a:solidFill>
                          <a:latin typeface="Times" charset="0"/>
                          <a:ea typeface="MS PGothic" pitchFamily="34" charset="-128"/>
                        </a:defRPr>
                      </a:lvl2pPr>
                      <a:lvl3pPr marL="1143000" indent="-228600">
                        <a:spcBef>
                          <a:spcPct val="20000"/>
                        </a:spcBef>
                        <a:defRPr sz="2000">
                          <a:solidFill>
                            <a:schemeClr val="tx1"/>
                          </a:solidFill>
                          <a:latin typeface="Times" charset="0"/>
                          <a:ea typeface="MS PGothic" pitchFamily="34" charset="-128"/>
                        </a:defRPr>
                      </a:lvl3pPr>
                      <a:lvl4pPr marL="1600200" indent="-228600">
                        <a:spcBef>
                          <a:spcPct val="20000"/>
                        </a:spcBef>
                        <a:defRPr sz="2000">
                          <a:solidFill>
                            <a:schemeClr val="tx1"/>
                          </a:solidFill>
                          <a:latin typeface="Times" charset="0"/>
                          <a:ea typeface="MS PGothic" pitchFamily="34" charset="-128"/>
                        </a:defRPr>
                      </a:lvl4pPr>
                      <a:lvl5pPr marL="2057400" indent="-228600">
                        <a:spcBef>
                          <a:spcPct val="20000"/>
                        </a:spcBef>
                        <a:defRPr sz="2000">
                          <a:solidFill>
                            <a:schemeClr val="tx1"/>
                          </a:solidFill>
                          <a:latin typeface="Times" charset="0"/>
                          <a:ea typeface="MS PGothic" pitchFamily="34" charset="-128"/>
                        </a:defRPr>
                      </a:lvl5pPr>
                      <a:lvl6pPr marL="2514600" indent="-228600" eaLnBrk="0" fontAlgn="base" hangingPunct="0">
                        <a:spcBef>
                          <a:spcPct val="20000"/>
                        </a:spcBef>
                        <a:spcAft>
                          <a:spcPct val="0"/>
                        </a:spcAft>
                        <a:defRPr sz="2000">
                          <a:solidFill>
                            <a:schemeClr val="tx1"/>
                          </a:solidFill>
                          <a:latin typeface="Times" charset="0"/>
                          <a:ea typeface="MS PGothic" pitchFamily="34" charset="-128"/>
                        </a:defRPr>
                      </a:lvl6pPr>
                      <a:lvl7pPr marL="2971800" indent="-228600" eaLnBrk="0" fontAlgn="base" hangingPunct="0">
                        <a:spcBef>
                          <a:spcPct val="20000"/>
                        </a:spcBef>
                        <a:spcAft>
                          <a:spcPct val="0"/>
                        </a:spcAft>
                        <a:defRPr sz="2000">
                          <a:solidFill>
                            <a:schemeClr val="tx1"/>
                          </a:solidFill>
                          <a:latin typeface="Times" charset="0"/>
                          <a:ea typeface="MS PGothic" pitchFamily="34" charset="-128"/>
                        </a:defRPr>
                      </a:lvl7pPr>
                      <a:lvl8pPr marL="3429000" indent="-228600" eaLnBrk="0" fontAlgn="base" hangingPunct="0">
                        <a:spcBef>
                          <a:spcPct val="20000"/>
                        </a:spcBef>
                        <a:spcAft>
                          <a:spcPct val="0"/>
                        </a:spcAft>
                        <a:defRPr sz="2000">
                          <a:solidFill>
                            <a:schemeClr val="tx1"/>
                          </a:solidFill>
                          <a:latin typeface="Times" charset="0"/>
                          <a:ea typeface="MS PGothic" pitchFamily="34" charset="-128"/>
                        </a:defRPr>
                      </a:lvl8pPr>
                      <a:lvl9pPr marL="3886200" indent="-228600" eaLnBrk="0" fontAlgn="base" hangingPunct="0">
                        <a:spcBef>
                          <a:spcPct val="20000"/>
                        </a:spcBef>
                        <a:spcAft>
                          <a:spcPct val="0"/>
                        </a:spcAft>
                        <a:defRPr sz="2000">
                          <a:solidFill>
                            <a:schemeClr val="tx1"/>
                          </a:solidFill>
                          <a:latin typeface="Times"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en-US" sz="1200" b="0"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rPr>
                        <a:t>4π/3</a:t>
                      </a:r>
                      <a:endParaRPr kumimoji="0" lang="en-US" altLang="en-US" sz="1200" b="0" i="0" u="none" strike="noStrike" cap="none" normalizeH="0" baseline="0" dirty="0">
                        <a:ln>
                          <a:noFill/>
                        </a:ln>
                        <a:solidFill>
                          <a:schemeClr val="tx1"/>
                        </a:solidFill>
                        <a:effectLst/>
                        <a:latin typeface="Arial" panose="020B0604020202020204" pitchFamily="34" charset="0"/>
                        <a:ea typeface="MS PGothic" pitchFamily="34" charset="-128"/>
                        <a:cs typeface="Arial" panose="020B0604020202020204"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7F3F4"/>
                    </a:solidFill>
                  </a:tcPr>
                </a:tc>
                <a:tc>
                  <a:txBody>
                    <a:bodyPr/>
                    <a:lstStyle>
                      <a:lvl1pPr>
                        <a:spcBef>
                          <a:spcPct val="20000"/>
                        </a:spcBef>
                        <a:defRPr sz="2000">
                          <a:solidFill>
                            <a:schemeClr val="tx1"/>
                          </a:solidFill>
                          <a:latin typeface="Times" charset="0"/>
                          <a:ea typeface="MS PGothic" pitchFamily="34" charset="-128"/>
                        </a:defRPr>
                      </a:lvl1pPr>
                      <a:lvl2pPr marL="742950" indent="-285750">
                        <a:spcBef>
                          <a:spcPct val="20000"/>
                        </a:spcBef>
                        <a:defRPr sz="2000">
                          <a:solidFill>
                            <a:schemeClr val="tx1"/>
                          </a:solidFill>
                          <a:latin typeface="Times" charset="0"/>
                          <a:ea typeface="MS PGothic" pitchFamily="34" charset="-128"/>
                        </a:defRPr>
                      </a:lvl2pPr>
                      <a:lvl3pPr marL="1143000" indent="-228600">
                        <a:spcBef>
                          <a:spcPct val="20000"/>
                        </a:spcBef>
                        <a:defRPr sz="2000">
                          <a:solidFill>
                            <a:schemeClr val="tx1"/>
                          </a:solidFill>
                          <a:latin typeface="Times" charset="0"/>
                          <a:ea typeface="MS PGothic" pitchFamily="34" charset="-128"/>
                        </a:defRPr>
                      </a:lvl3pPr>
                      <a:lvl4pPr marL="1600200" indent="-228600">
                        <a:spcBef>
                          <a:spcPct val="20000"/>
                        </a:spcBef>
                        <a:defRPr sz="2000">
                          <a:solidFill>
                            <a:schemeClr val="tx1"/>
                          </a:solidFill>
                          <a:latin typeface="Times" charset="0"/>
                          <a:ea typeface="MS PGothic" pitchFamily="34" charset="-128"/>
                        </a:defRPr>
                      </a:lvl4pPr>
                      <a:lvl5pPr marL="2057400" indent="-228600">
                        <a:spcBef>
                          <a:spcPct val="20000"/>
                        </a:spcBef>
                        <a:defRPr sz="2000">
                          <a:solidFill>
                            <a:schemeClr val="tx1"/>
                          </a:solidFill>
                          <a:latin typeface="Times" charset="0"/>
                          <a:ea typeface="MS PGothic" pitchFamily="34" charset="-128"/>
                        </a:defRPr>
                      </a:lvl5pPr>
                      <a:lvl6pPr marL="2514600" indent="-228600" eaLnBrk="0" fontAlgn="base" hangingPunct="0">
                        <a:spcBef>
                          <a:spcPct val="20000"/>
                        </a:spcBef>
                        <a:spcAft>
                          <a:spcPct val="0"/>
                        </a:spcAft>
                        <a:defRPr sz="2000">
                          <a:solidFill>
                            <a:schemeClr val="tx1"/>
                          </a:solidFill>
                          <a:latin typeface="Times" charset="0"/>
                          <a:ea typeface="MS PGothic" pitchFamily="34" charset="-128"/>
                        </a:defRPr>
                      </a:lvl6pPr>
                      <a:lvl7pPr marL="2971800" indent="-228600" eaLnBrk="0" fontAlgn="base" hangingPunct="0">
                        <a:spcBef>
                          <a:spcPct val="20000"/>
                        </a:spcBef>
                        <a:spcAft>
                          <a:spcPct val="0"/>
                        </a:spcAft>
                        <a:defRPr sz="2000">
                          <a:solidFill>
                            <a:schemeClr val="tx1"/>
                          </a:solidFill>
                          <a:latin typeface="Times" charset="0"/>
                          <a:ea typeface="MS PGothic" pitchFamily="34" charset="-128"/>
                        </a:defRPr>
                      </a:lvl7pPr>
                      <a:lvl8pPr marL="3429000" indent="-228600" eaLnBrk="0" fontAlgn="base" hangingPunct="0">
                        <a:spcBef>
                          <a:spcPct val="20000"/>
                        </a:spcBef>
                        <a:spcAft>
                          <a:spcPct val="0"/>
                        </a:spcAft>
                        <a:defRPr sz="2000">
                          <a:solidFill>
                            <a:schemeClr val="tx1"/>
                          </a:solidFill>
                          <a:latin typeface="Times" charset="0"/>
                          <a:ea typeface="MS PGothic" pitchFamily="34" charset="-128"/>
                        </a:defRPr>
                      </a:lvl8pPr>
                      <a:lvl9pPr marL="3886200" indent="-228600" eaLnBrk="0" fontAlgn="base" hangingPunct="0">
                        <a:spcBef>
                          <a:spcPct val="20000"/>
                        </a:spcBef>
                        <a:spcAft>
                          <a:spcPct val="0"/>
                        </a:spcAft>
                        <a:defRPr sz="2000">
                          <a:solidFill>
                            <a:schemeClr val="tx1"/>
                          </a:solidFill>
                          <a:latin typeface="Times"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en-US" sz="1200" b="0"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rPr>
                        <a:t>1.91</a:t>
                      </a:r>
                      <a:endParaRPr kumimoji="0" lang="en-US" altLang="en-US" sz="1200" b="0" i="0" u="none" strike="noStrike" cap="none" normalizeH="0" baseline="0" dirty="0">
                        <a:ln>
                          <a:noFill/>
                        </a:ln>
                        <a:solidFill>
                          <a:schemeClr val="tx1"/>
                        </a:solidFill>
                        <a:effectLst/>
                        <a:latin typeface="Arial" panose="020B0604020202020204" pitchFamily="34" charset="0"/>
                        <a:ea typeface="MS PGothic" pitchFamily="34" charset="-128"/>
                        <a:cs typeface="Arial" panose="020B0604020202020204"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7F3F4"/>
                    </a:solidFill>
                  </a:tcPr>
                </a:tc>
                <a:tc>
                  <a:txBody>
                    <a:bodyPr/>
                    <a:lstStyle>
                      <a:lvl1pPr>
                        <a:spcBef>
                          <a:spcPct val="20000"/>
                        </a:spcBef>
                        <a:defRPr sz="2000">
                          <a:solidFill>
                            <a:schemeClr val="tx1"/>
                          </a:solidFill>
                          <a:latin typeface="Times" charset="0"/>
                          <a:ea typeface="MS PGothic" pitchFamily="34" charset="-128"/>
                        </a:defRPr>
                      </a:lvl1pPr>
                      <a:lvl2pPr marL="742950" indent="-285750">
                        <a:spcBef>
                          <a:spcPct val="20000"/>
                        </a:spcBef>
                        <a:defRPr sz="2000">
                          <a:solidFill>
                            <a:schemeClr val="tx1"/>
                          </a:solidFill>
                          <a:latin typeface="Times" charset="0"/>
                          <a:ea typeface="MS PGothic" pitchFamily="34" charset="-128"/>
                        </a:defRPr>
                      </a:lvl2pPr>
                      <a:lvl3pPr marL="1143000" indent="-228600">
                        <a:spcBef>
                          <a:spcPct val="20000"/>
                        </a:spcBef>
                        <a:defRPr sz="2000">
                          <a:solidFill>
                            <a:schemeClr val="tx1"/>
                          </a:solidFill>
                          <a:latin typeface="Times" charset="0"/>
                          <a:ea typeface="MS PGothic" pitchFamily="34" charset="-128"/>
                        </a:defRPr>
                      </a:lvl3pPr>
                      <a:lvl4pPr marL="1600200" indent="-228600">
                        <a:spcBef>
                          <a:spcPct val="20000"/>
                        </a:spcBef>
                        <a:defRPr sz="2000">
                          <a:solidFill>
                            <a:schemeClr val="tx1"/>
                          </a:solidFill>
                          <a:latin typeface="Times" charset="0"/>
                          <a:ea typeface="MS PGothic" pitchFamily="34" charset="-128"/>
                        </a:defRPr>
                      </a:lvl4pPr>
                      <a:lvl5pPr marL="2057400" indent="-228600">
                        <a:spcBef>
                          <a:spcPct val="20000"/>
                        </a:spcBef>
                        <a:defRPr sz="2000">
                          <a:solidFill>
                            <a:schemeClr val="tx1"/>
                          </a:solidFill>
                          <a:latin typeface="Times" charset="0"/>
                          <a:ea typeface="MS PGothic" pitchFamily="34" charset="-128"/>
                        </a:defRPr>
                      </a:lvl5pPr>
                      <a:lvl6pPr marL="2514600" indent="-228600" eaLnBrk="0" fontAlgn="base" hangingPunct="0">
                        <a:spcBef>
                          <a:spcPct val="20000"/>
                        </a:spcBef>
                        <a:spcAft>
                          <a:spcPct val="0"/>
                        </a:spcAft>
                        <a:defRPr sz="2000">
                          <a:solidFill>
                            <a:schemeClr val="tx1"/>
                          </a:solidFill>
                          <a:latin typeface="Times" charset="0"/>
                          <a:ea typeface="MS PGothic" pitchFamily="34" charset="-128"/>
                        </a:defRPr>
                      </a:lvl6pPr>
                      <a:lvl7pPr marL="2971800" indent="-228600" eaLnBrk="0" fontAlgn="base" hangingPunct="0">
                        <a:spcBef>
                          <a:spcPct val="20000"/>
                        </a:spcBef>
                        <a:spcAft>
                          <a:spcPct val="0"/>
                        </a:spcAft>
                        <a:defRPr sz="2000">
                          <a:solidFill>
                            <a:schemeClr val="tx1"/>
                          </a:solidFill>
                          <a:latin typeface="Times" charset="0"/>
                          <a:ea typeface="MS PGothic" pitchFamily="34" charset="-128"/>
                        </a:defRPr>
                      </a:lvl7pPr>
                      <a:lvl8pPr marL="3429000" indent="-228600" eaLnBrk="0" fontAlgn="base" hangingPunct="0">
                        <a:spcBef>
                          <a:spcPct val="20000"/>
                        </a:spcBef>
                        <a:spcAft>
                          <a:spcPct val="0"/>
                        </a:spcAft>
                        <a:defRPr sz="2000">
                          <a:solidFill>
                            <a:schemeClr val="tx1"/>
                          </a:solidFill>
                          <a:latin typeface="Times" charset="0"/>
                          <a:ea typeface="MS PGothic" pitchFamily="34" charset="-128"/>
                        </a:defRPr>
                      </a:lvl8pPr>
                      <a:lvl9pPr marL="3886200" indent="-228600" eaLnBrk="0" fontAlgn="base" hangingPunct="0">
                        <a:spcBef>
                          <a:spcPct val="20000"/>
                        </a:spcBef>
                        <a:spcAft>
                          <a:spcPct val="0"/>
                        </a:spcAft>
                        <a:defRPr sz="2000">
                          <a:solidFill>
                            <a:schemeClr val="tx1"/>
                          </a:solidFill>
                          <a:latin typeface="Times"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en-US" sz="1200" b="0"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rPr>
                        <a:t>76.4</a:t>
                      </a:r>
                      <a:endParaRPr kumimoji="0" lang="en-US" altLang="en-US" sz="1200" b="0" i="0" u="none" strike="noStrike" cap="none" normalizeH="0" baseline="0" dirty="0">
                        <a:ln>
                          <a:noFill/>
                        </a:ln>
                        <a:solidFill>
                          <a:schemeClr val="tx1"/>
                        </a:solidFill>
                        <a:effectLst/>
                        <a:latin typeface="Arial" panose="020B0604020202020204" pitchFamily="34" charset="0"/>
                        <a:ea typeface="MS PGothic" pitchFamily="34" charset="-128"/>
                        <a:cs typeface="Arial" panose="020B0604020202020204"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7F3F4"/>
                    </a:solidFill>
                  </a:tcPr>
                </a:tc>
                <a:tc>
                  <a:txBody>
                    <a:bodyPr/>
                    <a:lstStyle>
                      <a:lvl1pPr>
                        <a:spcBef>
                          <a:spcPct val="20000"/>
                        </a:spcBef>
                        <a:defRPr sz="2000">
                          <a:solidFill>
                            <a:schemeClr val="tx1"/>
                          </a:solidFill>
                          <a:latin typeface="Times" charset="0"/>
                          <a:ea typeface="MS PGothic" pitchFamily="34" charset="-128"/>
                        </a:defRPr>
                      </a:lvl1pPr>
                      <a:lvl2pPr marL="742950" indent="-285750">
                        <a:spcBef>
                          <a:spcPct val="20000"/>
                        </a:spcBef>
                        <a:defRPr sz="2000">
                          <a:solidFill>
                            <a:schemeClr val="tx1"/>
                          </a:solidFill>
                          <a:latin typeface="Times" charset="0"/>
                          <a:ea typeface="MS PGothic" pitchFamily="34" charset="-128"/>
                        </a:defRPr>
                      </a:lvl2pPr>
                      <a:lvl3pPr marL="1143000" indent="-228600">
                        <a:spcBef>
                          <a:spcPct val="20000"/>
                        </a:spcBef>
                        <a:defRPr sz="2000">
                          <a:solidFill>
                            <a:schemeClr val="tx1"/>
                          </a:solidFill>
                          <a:latin typeface="Times" charset="0"/>
                          <a:ea typeface="MS PGothic" pitchFamily="34" charset="-128"/>
                        </a:defRPr>
                      </a:lvl3pPr>
                      <a:lvl4pPr marL="1600200" indent="-228600">
                        <a:spcBef>
                          <a:spcPct val="20000"/>
                        </a:spcBef>
                        <a:defRPr sz="2000">
                          <a:solidFill>
                            <a:schemeClr val="tx1"/>
                          </a:solidFill>
                          <a:latin typeface="Times" charset="0"/>
                          <a:ea typeface="MS PGothic" pitchFamily="34" charset="-128"/>
                        </a:defRPr>
                      </a:lvl4pPr>
                      <a:lvl5pPr marL="2057400" indent="-228600">
                        <a:spcBef>
                          <a:spcPct val="20000"/>
                        </a:spcBef>
                        <a:defRPr sz="2000">
                          <a:solidFill>
                            <a:schemeClr val="tx1"/>
                          </a:solidFill>
                          <a:latin typeface="Times" charset="0"/>
                          <a:ea typeface="MS PGothic" pitchFamily="34" charset="-128"/>
                        </a:defRPr>
                      </a:lvl5pPr>
                      <a:lvl6pPr marL="2514600" indent="-228600" eaLnBrk="0" fontAlgn="base" hangingPunct="0">
                        <a:spcBef>
                          <a:spcPct val="20000"/>
                        </a:spcBef>
                        <a:spcAft>
                          <a:spcPct val="0"/>
                        </a:spcAft>
                        <a:defRPr sz="2000">
                          <a:solidFill>
                            <a:schemeClr val="tx1"/>
                          </a:solidFill>
                          <a:latin typeface="Times" charset="0"/>
                          <a:ea typeface="MS PGothic" pitchFamily="34" charset="-128"/>
                        </a:defRPr>
                      </a:lvl6pPr>
                      <a:lvl7pPr marL="2971800" indent="-228600" eaLnBrk="0" fontAlgn="base" hangingPunct="0">
                        <a:spcBef>
                          <a:spcPct val="20000"/>
                        </a:spcBef>
                        <a:spcAft>
                          <a:spcPct val="0"/>
                        </a:spcAft>
                        <a:defRPr sz="2000">
                          <a:solidFill>
                            <a:schemeClr val="tx1"/>
                          </a:solidFill>
                          <a:latin typeface="Times" charset="0"/>
                          <a:ea typeface="MS PGothic" pitchFamily="34" charset="-128"/>
                        </a:defRPr>
                      </a:lvl7pPr>
                      <a:lvl8pPr marL="3429000" indent="-228600" eaLnBrk="0" fontAlgn="base" hangingPunct="0">
                        <a:spcBef>
                          <a:spcPct val="20000"/>
                        </a:spcBef>
                        <a:spcAft>
                          <a:spcPct val="0"/>
                        </a:spcAft>
                        <a:defRPr sz="2000">
                          <a:solidFill>
                            <a:schemeClr val="tx1"/>
                          </a:solidFill>
                          <a:latin typeface="Times" charset="0"/>
                          <a:ea typeface="MS PGothic" pitchFamily="34" charset="-128"/>
                        </a:defRPr>
                      </a:lvl8pPr>
                      <a:lvl9pPr marL="3886200" indent="-228600" eaLnBrk="0" fontAlgn="base" hangingPunct="0">
                        <a:spcBef>
                          <a:spcPct val="20000"/>
                        </a:spcBef>
                        <a:spcAft>
                          <a:spcPct val="0"/>
                        </a:spcAft>
                        <a:defRPr sz="2000">
                          <a:solidFill>
                            <a:schemeClr val="tx1"/>
                          </a:solidFill>
                          <a:latin typeface="Times"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en-US" sz="1200" b="0" i="0" u="none" strike="noStrike" cap="none" normalizeH="0" baseline="0" dirty="0">
                          <a:ln>
                            <a:noFill/>
                          </a:ln>
                          <a:solidFill>
                            <a:srgbClr val="000000"/>
                          </a:solidFill>
                          <a:effectLst/>
                          <a:latin typeface="Arial" panose="020B0604020202020204" pitchFamily="34" charset="0"/>
                          <a:ea typeface="MS PGothic" pitchFamily="34" charset="-128"/>
                          <a:cs typeface="Arial" panose="020B0604020202020204" pitchFamily="34" charset="0"/>
                        </a:rPr>
                        <a:t>2π/3</a:t>
                      </a:r>
                      <a:endParaRPr kumimoji="0" lang="en-US" altLang="en-US" sz="1200" b="0" i="0" u="none" strike="noStrike" cap="none" normalizeH="0" baseline="0" dirty="0">
                        <a:ln>
                          <a:noFill/>
                        </a:ln>
                        <a:solidFill>
                          <a:schemeClr val="tx1"/>
                        </a:solidFill>
                        <a:effectLst/>
                        <a:latin typeface="Arial" panose="020B0604020202020204" pitchFamily="34" charset="0"/>
                        <a:ea typeface="MS PGothic" pitchFamily="34" charset="-128"/>
                        <a:cs typeface="Arial" panose="020B0604020202020204"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xmlns="" val="10007"/>
                  </a:ext>
                </a:extLst>
              </a:tr>
            </a:tbl>
          </a:graphicData>
        </a:graphic>
      </p:graphicFrame>
      <p:pic>
        <p:nvPicPr>
          <p:cNvPr id="17" name="Picture 16"/>
          <p:cNvPicPr>
            <a:picLocks noChangeAspect="1"/>
          </p:cNvPicPr>
          <p:nvPr/>
        </p:nvPicPr>
        <p:blipFill>
          <a:blip r:embed="rId6"/>
          <a:stretch>
            <a:fillRect/>
          </a:stretch>
        </p:blipFill>
        <p:spPr>
          <a:xfrm>
            <a:off x="1117874" y="3970235"/>
            <a:ext cx="3526232" cy="2478065"/>
          </a:xfrm>
          <a:prstGeom prst="rect">
            <a:avLst/>
          </a:prstGeom>
        </p:spPr>
      </p:pic>
      <p:pic>
        <p:nvPicPr>
          <p:cNvPr id="18" name="Picture 17"/>
          <p:cNvPicPr>
            <a:picLocks noChangeAspect="1"/>
          </p:cNvPicPr>
          <p:nvPr/>
        </p:nvPicPr>
        <p:blipFill>
          <a:blip r:embed="rId7"/>
          <a:stretch>
            <a:fillRect/>
          </a:stretch>
        </p:blipFill>
        <p:spPr>
          <a:xfrm>
            <a:off x="2785238" y="4940469"/>
            <a:ext cx="1091893" cy="466345"/>
          </a:xfrm>
          <a:prstGeom prst="rect">
            <a:avLst/>
          </a:prstGeom>
        </p:spPr>
      </p:pic>
      <p:grpSp>
        <p:nvGrpSpPr>
          <p:cNvPr id="36" name="Group 35"/>
          <p:cNvGrpSpPr/>
          <p:nvPr/>
        </p:nvGrpSpPr>
        <p:grpSpPr>
          <a:xfrm>
            <a:off x="5755182" y="3655631"/>
            <a:ext cx="5650998" cy="2755218"/>
            <a:chOff x="5755182" y="3655631"/>
            <a:chExt cx="5650998" cy="2755218"/>
          </a:xfrm>
        </p:grpSpPr>
        <p:pic>
          <p:nvPicPr>
            <p:cNvPr id="19" name="Picture 2"/>
            <p:cNvPicPr>
              <a:picLocks noChangeAspect="1" noChangeArrowheads="1"/>
            </p:cNvPicPr>
            <p:nvPr/>
          </p:nvPicPr>
          <p:blipFill rotWithShape="1">
            <a:blip r:embed="rId8">
              <a:extLst>
                <a:ext uri="{28A0092B-C50C-407E-A947-70E740481C1C}">
                  <a14:useLocalDpi xmlns:a14="http://schemas.microsoft.com/office/drawing/2010/main" val="0"/>
                </a:ext>
              </a:extLst>
            </a:blip>
            <a:srcRect l="8804" t="3360" r="11736" b="29430"/>
            <a:stretch/>
          </p:blipFill>
          <p:spPr bwMode="auto">
            <a:xfrm>
              <a:off x="5755182" y="4304834"/>
              <a:ext cx="5650998" cy="21060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1" name="Straight Arrow Connector 20"/>
            <p:cNvCxnSpPr/>
            <p:nvPr/>
          </p:nvCxnSpPr>
          <p:spPr>
            <a:xfrm>
              <a:off x="6557326" y="4275115"/>
              <a:ext cx="444669" cy="0"/>
            </a:xfrm>
            <a:prstGeom prst="straightConnector1">
              <a:avLst/>
            </a:prstGeom>
            <a:ln>
              <a:solidFill>
                <a:srgbClr val="0000FF"/>
              </a:solidFill>
              <a:headEnd type="stealth" w="med" len="lg"/>
              <a:tailEnd type="stealth" w="med" len="lg"/>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5771415" y="3657606"/>
              <a:ext cx="1864426" cy="253916"/>
            </a:xfrm>
            <a:prstGeom prst="rect">
              <a:avLst/>
            </a:prstGeom>
            <a:noFill/>
          </p:spPr>
          <p:txBody>
            <a:bodyPr wrap="square" rtlCol="0">
              <a:spAutoFit/>
            </a:bodyPr>
            <a:lstStyle/>
            <a:p>
              <a:r>
                <a:rPr lang="en-US" sz="1050" dirty="0"/>
                <a:t>1</a:t>
              </a:r>
              <a:r>
                <a:rPr lang="en-US" sz="1050" baseline="30000" dirty="0"/>
                <a:t>st</a:t>
              </a:r>
              <a:r>
                <a:rPr lang="en-US" sz="1050" dirty="0"/>
                <a:t> sol. + </a:t>
              </a:r>
              <a:r>
                <a:rPr lang="en-US" sz="1050" dirty="0" err="1"/>
                <a:t>decoup</a:t>
              </a:r>
              <a:r>
                <a:rPr lang="en-US" sz="1050" dirty="0"/>
                <a:t>. skew quads</a:t>
              </a:r>
            </a:p>
          </p:txBody>
        </p:sp>
        <p:cxnSp>
          <p:nvCxnSpPr>
            <p:cNvPr id="24" name="Straight Arrow Connector 23"/>
            <p:cNvCxnSpPr/>
            <p:nvPr/>
          </p:nvCxnSpPr>
          <p:spPr>
            <a:xfrm>
              <a:off x="6754718" y="3935272"/>
              <a:ext cx="0" cy="304218"/>
            </a:xfrm>
            <a:prstGeom prst="straightConnector1">
              <a:avLst/>
            </a:prstGeom>
            <a:ln>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9346785" y="4273140"/>
              <a:ext cx="538050" cy="0"/>
            </a:xfrm>
            <a:prstGeom prst="straightConnector1">
              <a:avLst/>
            </a:prstGeom>
            <a:ln>
              <a:solidFill>
                <a:srgbClr val="0000FF"/>
              </a:solidFill>
              <a:headEnd type="stealth" w="med" len="lg"/>
              <a:tailEnd type="stealth" w="med" len="lg"/>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8690690" y="3655631"/>
              <a:ext cx="1864426" cy="253916"/>
            </a:xfrm>
            <a:prstGeom prst="rect">
              <a:avLst/>
            </a:prstGeom>
            <a:noFill/>
          </p:spPr>
          <p:txBody>
            <a:bodyPr wrap="square" rtlCol="0">
              <a:spAutoFit/>
            </a:bodyPr>
            <a:lstStyle/>
            <a:p>
              <a:r>
                <a:rPr lang="en-US" sz="1050" dirty="0"/>
                <a:t>2</a:t>
              </a:r>
              <a:r>
                <a:rPr lang="en-US" sz="1050" baseline="30000" dirty="0"/>
                <a:t>nd</a:t>
              </a:r>
              <a:r>
                <a:rPr lang="en-US" sz="1050" dirty="0"/>
                <a:t> sol. + </a:t>
              </a:r>
              <a:r>
                <a:rPr lang="en-US" sz="1050" dirty="0" err="1"/>
                <a:t>decoup</a:t>
              </a:r>
              <a:r>
                <a:rPr lang="en-US" sz="1050" dirty="0"/>
                <a:t>. skew quads</a:t>
              </a:r>
            </a:p>
          </p:txBody>
        </p:sp>
        <p:cxnSp>
          <p:nvCxnSpPr>
            <p:cNvPr id="27" name="Straight Arrow Connector 26"/>
            <p:cNvCxnSpPr/>
            <p:nvPr/>
          </p:nvCxnSpPr>
          <p:spPr>
            <a:xfrm>
              <a:off x="9673993" y="3933297"/>
              <a:ext cx="0" cy="304218"/>
            </a:xfrm>
            <a:prstGeom prst="straightConnector1">
              <a:avLst/>
            </a:prstGeom>
            <a:ln>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7896060" y="4271165"/>
              <a:ext cx="538050" cy="0"/>
            </a:xfrm>
            <a:prstGeom prst="straightConnector1">
              <a:avLst/>
            </a:prstGeom>
            <a:ln>
              <a:solidFill>
                <a:srgbClr val="0000FF"/>
              </a:solidFill>
              <a:headEnd type="stealth" w="med" len="lg"/>
              <a:tailEnd type="stealth" w="med" len="lg"/>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9973376" y="4271165"/>
              <a:ext cx="444669" cy="0"/>
            </a:xfrm>
            <a:prstGeom prst="straightConnector1">
              <a:avLst/>
            </a:prstGeom>
            <a:ln>
              <a:solidFill>
                <a:srgbClr val="0000FF"/>
              </a:solidFill>
              <a:headEnd type="stealth" w="med" len="lg"/>
              <a:tailEnd type="stealth" w="med" len="lg"/>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7738715" y="3950531"/>
              <a:ext cx="794495" cy="253916"/>
            </a:xfrm>
            <a:prstGeom prst="rect">
              <a:avLst/>
            </a:prstGeom>
            <a:noFill/>
          </p:spPr>
          <p:txBody>
            <a:bodyPr wrap="square" rtlCol="0">
              <a:spAutoFit/>
            </a:bodyPr>
            <a:lstStyle/>
            <a:p>
              <a:r>
                <a:rPr lang="en-US" sz="1050" dirty="0">
                  <a:solidFill>
                    <a:srgbClr val="FF0000"/>
                  </a:solidFill>
                </a:rPr>
                <a:t>Dipole set</a:t>
              </a:r>
            </a:p>
          </p:txBody>
        </p:sp>
        <p:sp>
          <p:nvSpPr>
            <p:cNvPr id="31" name="TextBox 30"/>
            <p:cNvSpPr txBox="1"/>
            <p:nvPr/>
          </p:nvSpPr>
          <p:spPr>
            <a:xfrm>
              <a:off x="9814865" y="3960431"/>
              <a:ext cx="794495" cy="253916"/>
            </a:xfrm>
            <a:prstGeom prst="rect">
              <a:avLst/>
            </a:prstGeom>
            <a:noFill/>
          </p:spPr>
          <p:txBody>
            <a:bodyPr wrap="square" rtlCol="0">
              <a:spAutoFit/>
            </a:bodyPr>
            <a:lstStyle/>
            <a:p>
              <a:r>
                <a:rPr lang="en-US" sz="1050" dirty="0">
                  <a:solidFill>
                    <a:srgbClr val="FF0000"/>
                  </a:solidFill>
                </a:rPr>
                <a:t>Dipole set</a:t>
              </a:r>
            </a:p>
          </p:txBody>
        </p:sp>
        <p:cxnSp>
          <p:nvCxnSpPr>
            <p:cNvPr id="32" name="Straight Arrow Connector 31"/>
            <p:cNvCxnSpPr/>
            <p:nvPr/>
          </p:nvCxnSpPr>
          <p:spPr>
            <a:xfrm>
              <a:off x="7220090" y="4269190"/>
              <a:ext cx="594360" cy="0"/>
            </a:xfrm>
            <a:prstGeom prst="straightConnector1">
              <a:avLst/>
            </a:prstGeom>
            <a:ln>
              <a:solidFill>
                <a:srgbClr val="C00000"/>
              </a:solidFill>
              <a:headEnd type="stealth" w="med" len="lg"/>
              <a:tailEnd type="stealth" w="med" len="lg"/>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8488740" y="4279090"/>
              <a:ext cx="594360" cy="0"/>
            </a:xfrm>
            <a:prstGeom prst="straightConnector1">
              <a:avLst/>
            </a:prstGeom>
            <a:ln>
              <a:solidFill>
                <a:srgbClr val="C00000"/>
              </a:solidFill>
              <a:headEnd type="stealth" w="med" len="lg"/>
              <a:tailEnd type="stealth" w="med" len="lg"/>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7214240" y="3865431"/>
              <a:ext cx="666975" cy="415498"/>
            </a:xfrm>
            <a:prstGeom prst="rect">
              <a:avLst/>
            </a:prstGeom>
            <a:noFill/>
          </p:spPr>
          <p:txBody>
            <a:bodyPr wrap="square" rtlCol="0">
              <a:spAutoFit/>
            </a:bodyPr>
            <a:lstStyle/>
            <a:p>
              <a:r>
                <a:rPr lang="en-US" sz="1050" dirty="0">
                  <a:solidFill>
                    <a:srgbClr val="006600"/>
                  </a:solidFill>
                </a:rPr>
                <a:t>Vertical dogleg</a:t>
              </a:r>
            </a:p>
          </p:txBody>
        </p:sp>
        <p:sp>
          <p:nvSpPr>
            <p:cNvPr id="35" name="TextBox 34"/>
            <p:cNvSpPr txBox="1"/>
            <p:nvPr/>
          </p:nvSpPr>
          <p:spPr>
            <a:xfrm>
              <a:off x="8482890" y="3863456"/>
              <a:ext cx="666975" cy="415498"/>
            </a:xfrm>
            <a:prstGeom prst="rect">
              <a:avLst/>
            </a:prstGeom>
            <a:noFill/>
          </p:spPr>
          <p:txBody>
            <a:bodyPr wrap="square" rtlCol="0">
              <a:spAutoFit/>
            </a:bodyPr>
            <a:lstStyle/>
            <a:p>
              <a:r>
                <a:rPr lang="en-US" sz="1050" dirty="0">
                  <a:solidFill>
                    <a:srgbClr val="006600"/>
                  </a:solidFill>
                </a:rPr>
                <a:t>Vertical dogleg</a:t>
              </a:r>
            </a:p>
          </p:txBody>
        </p:sp>
      </p:grpSp>
      <p:sp>
        <p:nvSpPr>
          <p:cNvPr id="37" name="Right Arrow 36"/>
          <p:cNvSpPr/>
          <p:nvPr/>
        </p:nvSpPr>
        <p:spPr>
          <a:xfrm>
            <a:off x="4906799" y="5160046"/>
            <a:ext cx="735093" cy="440575"/>
          </a:xfrm>
          <a:prstGeom prst="rightArrow">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128072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Spin Tracking </a:t>
            </a:r>
          </a:p>
        </p:txBody>
      </p:sp>
      <p:sp>
        <p:nvSpPr>
          <p:cNvPr id="3" name="Content Placeholder 2"/>
          <p:cNvSpPr>
            <a:spLocks noGrp="1"/>
          </p:cNvSpPr>
          <p:nvPr>
            <p:ph idx="1"/>
          </p:nvPr>
        </p:nvSpPr>
        <p:spPr/>
        <p:txBody>
          <a:bodyPr/>
          <a:lstStyle/>
          <a:p>
            <a:pPr>
              <a:spcBef>
                <a:spcPts val="600"/>
              </a:spcBef>
            </a:pPr>
            <a:r>
              <a:rPr lang="en-US" dirty="0"/>
              <a:t>Spin tune scan using a spin tuning solenoid in SLICK/SLICKTRACK</a:t>
            </a:r>
          </a:p>
          <a:p>
            <a:pPr>
              <a:spcBef>
                <a:spcPts val="600"/>
              </a:spcBef>
            </a:pPr>
            <a:r>
              <a:rPr lang="en-US" dirty="0"/>
              <a:t>Demonstrates suppression of </a:t>
            </a:r>
            <a:br>
              <a:rPr lang="en-US" dirty="0"/>
            </a:br>
            <a:r>
              <a:rPr lang="en-US" dirty="0"/>
              <a:t>synchrotron sideband spin </a:t>
            </a:r>
            <a:br>
              <a:rPr lang="en-US" dirty="0"/>
            </a:br>
            <a:r>
              <a:rPr lang="en-US" dirty="0"/>
              <a:t>resonances</a:t>
            </a:r>
          </a:p>
          <a:p>
            <a:pPr>
              <a:spcBef>
                <a:spcPts val="600"/>
              </a:spcBef>
            </a:pPr>
            <a:r>
              <a:rPr lang="en-US" dirty="0"/>
              <a:t>Verified by </a:t>
            </a:r>
            <a:r>
              <a:rPr lang="en-US" dirty="0" err="1"/>
              <a:t>Zgoubi’s</a:t>
            </a:r>
            <a:r>
              <a:rPr lang="en-US" dirty="0"/>
              <a:t> Monte-Carlo spin tracking</a:t>
            </a:r>
          </a:p>
        </p:txBody>
      </p:sp>
      <p:sp>
        <p:nvSpPr>
          <p:cNvPr id="4" name="Date Placeholder 3"/>
          <p:cNvSpPr>
            <a:spLocks noGrp="1"/>
          </p:cNvSpPr>
          <p:nvPr>
            <p:ph type="dt" sz="half" idx="10"/>
          </p:nvPr>
        </p:nvSpPr>
        <p:spPr/>
        <p:txBody>
          <a:bodyPr/>
          <a:lstStyle/>
          <a:p>
            <a:r>
              <a:rPr lang="en-US"/>
              <a:t>October 29 </a:t>
            </a:r>
            <a:r>
              <a:rPr lang="mr-IN"/>
              <a:t>–</a:t>
            </a:r>
            <a:r>
              <a:rPr lang="en-US"/>
              <a:t> November 1, 2018</a:t>
            </a:r>
            <a:endParaRPr lang="en-US" dirty="0"/>
          </a:p>
        </p:txBody>
      </p:sp>
      <p:sp>
        <p:nvSpPr>
          <p:cNvPr id="5" name="Footer Placeholder 4"/>
          <p:cNvSpPr>
            <a:spLocks noGrp="1"/>
          </p:cNvSpPr>
          <p:nvPr>
            <p:ph type="ftr" sz="quarter" idx="11"/>
          </p:nvPr>
        </p:nvSpPr>
        <p:spPr/>
        <p:txBody>
          <a:bodyPr/>
          <a:lstStyle/>
          <a:p>
            <a:r>
              <a:rPr lang="en-US"/>
              <a:t>Fall 2018 EIC Accelerator Collaboration Meeting</a:t>
            </a:r>
            <a:endParaRPr lang="en-US" dirty="0"/>
          </a:p>
        </p:txBody>
      </p:sp>
      <p:sp>
        <p:nvSpPr>
          <p:cNvPr id="6" name="Slide Number Placeholder 5"/>
          <p:cNvSpPr>
            <a:spLocks noGrp="1"/>
          </p:cNvSpPr>
          <p:nvPr>
            <p:ph type="sldNum" sz="quarter" idx="12"/>
          </p:nvPr>
        </p:nvSpPr>
        <p:spPr/>
        <p:txBody>
          <a:bodyPr/>
          <a:lstStyle/>
          <a:p>
            <a:fld id="{07E1C93C-5050-FC42-8F10-D22D4F119D13}" type="slidenum">
              <a:rPr lang="en-US" smtClean="0"/>
              <a:pPr/>
              <a:t>17</a:t>
            </a:fld>
            <a:endParaRPr lang="en-US" dirty="0"/>
          </a:p>
        </p:txBody>
      </p:sp>
      <p:grpSp>
        <p:nvGrpSpPr>
          <p:cNvPr id="33" name="Group 32"/>
          <p:cNvGrpSpPr/>
          <p:nvPr/>
        </p:nvGrpSpPr>
        <p:grpSpPr>
          <a:xfrm>
            <a:off x="1289146" y="3114503"/>
            <a:ext cx="3848100" cy="2826661"/>
            <a:chOff x="2012490" y="2978023"/>
            <a:chExt cx="3848100" cy="2826661"/>
          </a:xfrm>
        </p:grpSpPr>
        <p:pic>
          <p:nvPicPr>
            <p:cNvPr id="21" name="Picture 1" descr="page59image3811168">
              <a:extLst>
                <a:ext uri="{FF2B5EF4-FFF2-40B4-BE49-F238E27FC236}">
                  <a16:creationId xmlns:a16="http://schemas.microsoft.com/office/drawing/2014/main" xmlns="" id="{01B4D09F-33B2-9747-B15D-36A4365561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2490" y="3036084"/>
              <a:ext cx="3848100" cy="2768600"/>
            </a:xfrm>
            <a:prstGeom prst="rect">
              <a:avLst/>
            </a:prstGeom>
            <a:noFill/>
            <a:extLst>
              <a:ext uri="{909E8E84-426E-40DD-AFC4-6F175D3DCCD1}">
                <a14:hiddenFill xmlns:a14="http://schemas.microsoft.com/office/drawing/2010/main">
                  <a:solidFill>
                    <a:srgbClr val="FFFFFF"/>
                  </a:solidFill>
                </a14:hiddenFill>
              </a:ext>
            </a:extLst>
          </p:spPr>
        </p:pic>
        <p:cxnSp>
          <p:nvCxnSpPr>
            <p:cNvPr id="24" name="Straight Arrow Connector 24">
              <a:extLst>
                <a:ext uri="{FF2B5EF4-FFF2-40B4-BE49-F238E27FC236}">
                  <a16:creationId xmlns:a16="http://schemas.microsoft.com/office/drawing/2014/main" xmlns="" id="{66CD991D-EF56-7145-B957-FD009C8C60EB}"/>
                </a:ext>
              </a:extLst>
            </p:cNvPr>
            <p:cNvCxnSpPr>
              <a:cxnSpLocks noChangeShapeType="1"/>
            </p:cNvCxnSpPr>
            <p:nvPr/>
          </p:nvCxnSpPr>
          <p:spPr bwMode="auto">
            <a:xfrm>
              <a:off x="2662731" y="4042586"/>
              <a:ext cx="0" cy="1006893"/>
            </a:xfrm>
            <a:prstGeom prst="straightConnector1">
              <a:avLst/>
            </a:prstGeom>
            <a:noFill/>
            <a:ln w="9525" algn="ctr">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5" name="TextBox 25">
              <a:extLst>
                <a:ext uri="{FF2B5EF4-FFF2-40B4-BE49-F238E27FC236}">
                  <a16:creationId xmlns:a16="http://schemas.microsoft.com/office/drawing/2014/main" xmlns="" id="{355A0952-296B-4543-9E5C-DE3B99E91349}"/>
                </a:ext>
              </a:extLst>
            </p:cNvPr>
            <p:cNvSpPr txBox="1">
              <a:spLocks noChangeArrowheads="1"/>
            </p:cNvSpPr>
            <p:nvPr/>
          </p:nvSpPr>
          <p:spPr bwMode="auto">
            <a:xfrm>
              <a:off x="2438770" y="2978023"/>
              <a:ext cx="2610914" cy="30777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Blip>
                  <a:blip r:embed="rId3"/>
                </a:buBlip>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a:spcBef>
                  <a:spcPct val="0"/>
                </a:spcBef>
                <a:buFontTx/>
                <a:buNone/>
              </a:pPr>
              <a:r>
                <a:rPr lang="en-US" altLang="en-US" sz="1400" dirty="0">
                  <a:sym typeface="Symbol" panose="05050102010706020507" pitchFamily="18" charset="2"/>
                </a:rPr>
                <a:t></a:t>
              </a:r>
              <a:r>
                <a:rPr lang="en-US" altLang="en-US" sz="1400" baseline="-25000" dirty="0">
                  <a:sym typeface="Symbol" panose="05050102010706020507" pitchFamily="18" charset="2"/>
                </a:rPr>
                <a:t>s</a:t>
              </a:r>
              <a:r>
                <a:rPr lang="en-US" altLang="en-US" sz="1400" dirty="0">
                  <a:sym typeface="Symbol" panose="05050102010706020507" pitchFamily="18" charset="2"/>
                </a:rPr>
                <a:t>=0.01 (optimum spin tune) </a:t>
              </a:r>
            </a:p>
          </p:txBody>
        </p:sp>
        <p:sp>
          <p:nvSpPr>
            <p:cNvPr id="26" name="TextBox 26">
              <a:extLst>
                <a:ext uri="{FF2B5EF4-FFF2-40B4-BE49-F238E27FC236}">
                  <a16:creationId xmlns:a16="http://schemas.microsoft.com/office/drawing/2014/main" xmlns="" id="{FA01D554-F46F-694D-8E54-F8F1179A2A14}"/>
                </a:ext>
              </a:extLst>
            </p:cNvPr>
            <p:cNvSpPr txBox="1">
              <a:spLocks noChangeArrowheads="1"/>
            </p:cNvSpPr>
            <p:nvPr/>
          </p:nvSpPr>
          <p:spPr bwMode="auto">
            <a:xfrm>
              <a:off x="2543788" y="3734759"/>
              <a:ext cx="2505896" cy="307777"/>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Blip>
                  <a:blip r:embed="rId3"/>
                </a:buBlip>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a:spcBef>
                  <a:spcPct val="0"/>
                </a:spcBef>
                <a:buFontTx/>
                <a:buNone/>
              </a:pPr>
              <a:r>
                <a:rPr lang="en-US" altLang="en-US" sz="1400" dirty="0">
                  <a:sym typeface="Symbol" panose="05050102010706020507" pitchFamily="18" charset="2"/>
                </a:rPr>
                <a:t></a:t>
              </a:r>
              <a:r>
                <a:rPr lang="en-US" altLang="en-US" sz="1400" baseline="-25000" dirty="0">
                  <a:sym typeface="Symbol" panose="05050102010706020507" pitchFamily="18" charset="2"/>
                </a:rPr>
                <a:t>s</a:t>
              </a:r>
              <a:r>
                <a:rPr lang="en-US" altLang="en-US" sz="1400" dirty="0">
                  <a:sym typeface="Symbol" panose="05050102010706020507" pitchFamily="18" charset="2"/>
                </a:rPr>
                <a:t>=0.027 (</a:t>
              </a:r>
              <a:r>
                <a:rPr lang="en-US" altLang="en-US" sz="1400" dirty="0" err="1">
                  <a:sym typeface="Symbol" panose="05050102010706020507" pitchFamily="18" charset="2"/>
                </a:rPr>
                <a:t>synchrtron</a:t>
              </a:r>
              <a:r>
                <a:rPr lang="en-US" altLang="en-US" sz="1400" dirty="0">
                  <a:sym typeface="Symbol" panose="05050102010706020507" pitchFamily="18" charset="2"/>
                </a:rPr>
                <a:t> tune)</a:t>
              </a:r>
            </a:p>
          </p:txBody>
        </p:sp>
        <p:cxnSp>
          <p:nvCxnSpPr>
            <p:cNvPr id="27" name="Straight Arrow Connector 21">
              <a:extLst>
                <a:ext uri="{FF2B5EF4-FFF2-40B4-BE49-F238E27FC236}">
                  <a16:creationId xmlns:a16="http://schemas.microsoft.com/office/drawing/2014/main" xmlns="" id="{84A64B68-48C1-B748-B170-660D57664C62}"/>
                </a:ext>
              </a:extLst>
            </p:cNvPr>
            <p:cNvCxnSpPr>
              <a:cxnSpLocks noChangeShapeType="1"/>
            </p:cNvCxnSpPr>
            <p:nvPr/>
          </p:nvCxnSpPr>
          <p:spPr bwMode="auto">
            <a:xfrm>
              <a:off x="2511386" y="3221143"/>
              <a:ext cx="0" cy="397923"/>
            </a:xfrm>
            <a:prstGeom prst="straightConnector1">
              <a:avLst/>
            </a:prstGeom>
            <a:noFill/>
            <a:ln w="9525" algn="ctr">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32" name="Group 31"/>
          <p:cNvGrpSpPr/>
          <p:nvPr/>
        </p:nvGrpSpPr>
        <p:grpSpPr>
          <a:xfrm>
            <a:off x="7207030" y="3097078"/>
            <a:ext cx="3886869" cy="3109266"/>
            <a:chOff x="6756646" y="3192614"/>
            <a:chExt cx="3886869" cy="3109266"/>
          </a:xfrm>
        </p:grpSpPr>
        <p:pic>
          <p:nvPicPr>
            <p:cNvPr id="28" name="Picture 27">
              <a:extLst>
                <a:ext uri="{FF2B5EF4-FFF2-40B4-BE49-F238E27FC236}">
                  <a16:creationId xmlns:a16="http://schemas.microsoft.com/office/drawing/2014/main" xmlns="" id="{7223C4BE-77DD-9848-871E-AB79D358AC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56646" y="3192614"/>
              <a:ext cx="3886869" cy="2782580"/>
            </a:xfrm>
            <a:prstGeom prst="rect">
              <a:avLst/>
            </a:prstGeom>
          </p:spPr>
        </p:pic>
        <p:sp>
          <p:nvSpPr>
            <p:cNvPr id="29" name="Text Box 135">
              <a:extLst>
                <a:ext uri="{FF2B5EF4-FFF2-40B4-BE49-F238E27FC236}">
                  <a16:creationId xmlns:a16="http://schemas.microsoft.com/office/drawing/2014/main" xmlns="" id="{3DAD1334-18B0-EF40-A332-FECF3E5DA97C}"/>
                </a:ext>
              </a:extLst>
            </p:cNvPr>
            <p:cNvSpPr txBox="1">
              <a:spLocks noChangeArrowheads="1"/>
            </p:cNvSpPr>
            <p:nvPr/>
          </p:nvSpPr>
          <p:spPr bwMode="auto">
            <a:xfrm>
              <a:off x="7312455" y="5291217"/>
              <a:ext cx="2295525" cy="276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Blip>
                  <a:blip r:embed="rId3"/>
                </a:buBlip>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690563" indent="-233363">
                <a:spcBef>
                  <a:spcPct val="20000"/>
                </a:spcBef>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031875" indent="-227013">
                <a:spcBef>
                  <a:spcPct val="20000"/>
                </a:spcBef>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3838">
                <a:spcBef>
                  <a:spcPct val="20000"/>
                </a:spcBef>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1711325" indent="-222250">
                <a:spcBef>
                  <a:spcPct val="20000"/>
                </a:spcBef>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168525" indent="-22225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625725" indent="-22225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082925" indent="-22225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540125" indent="-22225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algn="just" eaLnBrk="1" hangingPunct="1">
                <a:spcBef>
                  <a:spcPct val="0"/>
                </a:spcBef>
                <a:buFontTx/>
                <a:buNone/>
              </a:pPr>
              <a:r>
                <a:rPr lang="en-US" altLang="en-US" sz="1200" b="1" dirty="0"/>
                <a:t>Spin tracking using </a:t>
              </a:r>
              <a:r>
                <a:rPr lang="en-US" altLang="en-US" sz="1200" b="1" i="1" dirty="0"/>
                <a:t>ZGOUBI</a:t>
              </a:r>
              <a:r>
                <a:rPr lang="en-US" altLang="en-US" sz="1200" b="1" dirty="0"/>
                <a:t>. </a:t>
              </a:r>
            </a:p>
          </p:txBody>
        </p:sp>
        <p:cxnSp>
          <p:nvCxnSpPr>
            <p:cNvPr id="30" name="Straight Arrow Connector 11">
              <a:extLst>
                <a:ext uri="{FF2B5EF4-FFF2-40B4-BE49-F238E27FC236}">
                  <a16:creationId xmlns:a16="http://schemas.microsoft.com/office/drawing/2014/main" xmlns="" id="{E02C441E-D142-5149-BEB6-BF64B89BE14A}"/>
                </a:ext>
              </a:extLst>
            </p:cNvPr>
            <p:cNvCxnSpPr>
              <a:cxnSpLocks noChangeShapeType="1"/>
            </p:cNvCxnSpPr>
            <p:nvPr/>
          </p:nvCxnSpPr>
          <p:spPr bwMode="auto">
            <a:xfrm>
              <a:off x="7192318" y="6013853"/>
              <a:ext cx="3400661" cy="0"/>
            </a:xfrm>
            <a:prstGeom prst="straightConnector1">
              <a:avLst/>
            </a:prstGeom>
            <a:noFill/>
            <a:ln w="9525" algn="ctr">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1" name="TextBox 12">
              <a:extLst>
                <a:ext uri="{FF2B5EF4-FFF2-40B4-BE49-F238E27FC236}">
                  <a16:creationId xmlns:a16="http://schemas.microsoft.com/office/drawing/2014/main" xmlns="" id="{4976ABE4-C2E1-F046-9F21-36D587557022}"/>
                </a:ext>
              </a:extLst>
            </p:cNvPr>
            <p:cNvSpPr txBox="1">
              <a:spLocks noChangeArrowheads="1"/>
            </p:cNvSpPr>
            <p:nvPr/>
          </p:nvSpPr>
          <p:spPr bwMode="auto">
            <a:xfrm>
              <a:off x="8557474" y="6022099"/>
              <a:ext cx="762000" cy="279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Blip>
                  <a:blip r:embed="rId3"/>
                </a:buBlip>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a:spcBef>
                  <a:spcPct val="0"/>
                </a:spcBef>
                <a:buFontTx/>
                <a:buNone/>
              </a:pPr>
              <a:r>
                <a:rPr lang="en-US" altLang="en-US" sz="1200" dirty="0">
                  <a:latin typeface="Times" panose="02020603050405020304" pitchFamily="18" charset="0"/>
                </a:rPr>
                <a:t>~ 3</a:t>
              </a:r>
              <a:r>
                <a:rPr lang="en-US" altLang="en-US" sz="1200" dirty="0">
                  <a:latin typeface="Times" panose="02020603050405020304" pitchFamily="18" charset="0"/>
                  <a:sym typeface="Symbol" panose="05050102010706020507" pitchFamily="18" charset="2"/>
                </a:rPr>
                <a:t></a:t>
              </a:r>
              <a:r>
                <a:rPr lang="en-US" altLang="en-US" sz="1200" baseline="-25000" dirty="0">
                  <a:latin typeface="Times" panose="02020603050405020304" pitchFamily="18" charset="0"/>
                  <a:sym typeface="Symbol" panose="05050102010706020507" pitchFamily="18" charset="2"/>
                </a:rPr>
                <a:t>x,y</a:t>
              </a:r>
              <a:endParaRPr lang="en-US" altLang="en-US" sz="1200" dirty="0">
                <a:latin typeface="Times" panose="02020603050405020304" pitchFamily="18" charset="0"/>
              </a:endParaRPr>
            </a:p>
          </p:txBody>
        </p:sp>
      </p:grpSp>
      <p:pic>
        <p:nvPicPr>
          <p:cNvPr id="35" name="Picture 2">
            <a:extLst>
              <a:ext uri="{FF2B5EF4-FFF2-40B4-BE49-F238E27FC236}">
                <a16:creationId xmlns:a16="http://schemas.microsoft.com/office/drawing/2014/main" xmlns="" id="{B9BBB419-34F7-784B-A064-12E7C17E5AF0}"/>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9573" t="16765" r="19178" b="23045"/>
          <a:stretch/>
        </p:blipFill>
        <p:spPr bwMode="auto">
          <a:xfrm>
            <a:off x="4576835" y="5049721"/>
            <a:ext cx="2008146" cy="14064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6" name="Text Box 135">
            <a:extLst>
              <a:ext uri="{FF2B5EF4-FFF2-40B4-BE49-F238E27FC236}">
                <a16:creationId xmlns:a16="http://schemas.microsoft.com/office/drawing/2014/main" xmlns="" id="{ECA4308C-841F-7D40-9B7E-FFD8F84C63F0}"/>
              </a:ext>
            </a:extLst>
          </p:cNvPr>
          <p:cNvSpPr txBox="1">
            <a:spLocks noChangeArrowheads="1"/>
          </p:cNvSpPr>
          <p:nvPr/>
        </p:nvSpPr>
        <p:spPr bwMode="auto">
          <a:xfrm>
            <a:off x="2372071" y="4720582"/>
            <a:ext cx="3194006" cy="6463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Blip>
                <a:blip r:embed="rId3"/>
              </a:buBlip>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690563" indent="-233363">
              <a:spcBef>
                <a:spcPct val="20000"/>
              </a:spcBef>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031875" indent="-227013">
              <a:spcBef>
                <a:spcPct val="20000"/>
              </a:spcBef>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3838">
              <a:spcBef>
                <a:spcPct val="20000"/>
              </a:spcBef>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1711325" indent="-222250">
              <a:spcBef>
                <a:spcPct val="20000"/>
              </a:spcBef>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168525" indent="-22225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625725" indent="-22225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082925" indent="-22225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540125" indent="-22225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algn="just" eaLnBrk="1" hangingPunct="1">
              <a:spcBef>
                <a:spcPct val="0"/>
              </a:spcBef>
              <a:buFontTx/>
              <a:buNone/>
            </a:pPr>
            <a:r>
              <a:rPr lang="en-US" altLang="en-US" sz="1200" b="1" dirty="0"/>
              <a:t>Spin tune scan using </a:t>
            </a:r>
            <a:r>
              <a:rPr lang="en-US" altLang="en-US" sz="1200" b="1" i="1" dirty="0"/>
              <a:t>SLICKTRACK</a:t>
            </a:r>
            <a:endParaRPr lang="en-US" altLang="en-US" sz="1200" b="1" dirty="0"/>
          </a:p>
          <a:p>
            <a:pPr eaLnBrk="1" hangingPunct="1">
              <a:spcBef>
                <a:spcPct val="0"/>
              </a:spcBef>
              <a:buFontTx/>
              <a:buNone/>
            </a:pPr>
            <a:r>
              <a:rPr lang="en-US" altLang="en-US" sz="1200" b="1" dirty="0">
                <a:solidFill>
                  <a:srgbClr val="0000CC"/>
                </a:solidFill>
              </a:rPr>
              <a:t>Synchrotron sideband spin resonances suppressed compared to a racetrack </a:t>
            </a:r>
          </a:p>
        </p:txBody>
      </p:sp>
      <p:grpSp>
        <p:nvGrpSpPr>
          <p:cNvPr id="11" name="Group 10"/>
          <p:cNvGrpSpPr/>
          <p:nvPr/>
        </p:nvGrpSpPr>
        <p:grpSpPr>
          <a:xfrm>
            <a:off x="6872816" y="1342723"/>
            <a:ext cx="4554682" cy="1711614"/>
            <a:chOff x="6872816" y="1342723"/>
            <a:chExt cx="4554682" cy="1711614"/>
          </a:xfrm>
        </p:grpSpPr>
        <p:pic>
          <p:nvPicPr>
            <p:cNvPr id="22" name="Picture 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872816" y="1342723"/>
              <a:ext cx="4554682" cy="1711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an 6"/>
            <p:cNvSpPr/>
            <p:nvPr/>
          </p:nvSpPr>
          <p:spPr>
            <a:xfrm rot="4488903">
              <a:off x="8804123" y="2225709"/>
              <a:ext cx="92835" cy="149399"/>
            </a:xfrm>
            <a:prstGeom prst="ca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flipH="1">
              <a:off x="8838382" y="1778594"/>
              <a:ext cx="12158" cy="431691"/>
            </a:xfrm>
            <a:prstGeom prst="straightConnector1">
              <a:avLst/>
            </a:prstGeom>
            <a:ln>
              <a:solidFill>
                <a:schemeClr val="tx1"/>
              </a:solidFill>
              <a:tailEnd type="stealth" w="med" len="lg"/>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8447964" y="1520147"/>
              <a:ext cx="1501254" cy="246221"/>
            </a:xfrm>
            <a:prstGeom prst="rect">
              <a:avLst/>
            </a:prstGeom>
            <a:noFill/>
          </p:spPr>
          <p:txBody>
            <a:bodyPr wrap="square" rtlCol="0">
              <a:spAutoFit/>
            </a:bodyPr>
            <a:lstStyle/>
            <a:p>
              <a:r>
                <a:rPr lang="en-US" sz="1000" b="1" dirty="0">
                  <a:latin typeface="Arial" panose="020B0604020202020204" pitchFamily="34" charset="0"/>
                  <a:cs typeface="Arial" panose="020B0604020202020204" pitchFamily="34" charset="0"/>
                </a:rPr>
                <a:t>Spin tuning solenoid</a:t>
              </a:r>
            </a:p>
          </p:txBody>
        </p:sp>
      </p:grpSp>
    </p:spTree>
    <p:extLst>
      <p:ext uri="{BB962C8B-B14F-4D97-AF65-F5344CB8AC3E}">
        <p14:creationId xmlns:p14="http://schemas.microsoft.com/office/powerpoint/2010/main" val="37003575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Polarization Lifetime and Continuous Injection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sz="2000" dirty="0"/>
                  <a:t>Estimated polarization lifetime</a:t>
                </a:r>
              </a:p>
              <a:p>
                <a:endParaRPr lang="en-US" sz="2000" dirty="0"/>
              </a:p>
              <a:p>
                <a:r>
                  <a:rPr lang="en-US" sz="2000" dirty="0"/>
                  <a:t>Constant polarization is maintained by continuous injection of highly polarized electron beam from CEBAF</a:t>
                </a:r>
              </a:p>
              <a:p>
                <a:pPr>
                  <a:spcBef>
                    <a:spcPts val="600"/>
                  </a:spcBef>
                </a:pPr>
                <a:r>
                  <a:rPr lang="en-US" sz="2000" dirty="0"/>
                  <a:t>Equilibrium polarization       </a:t>
                </a:r>
                <a14:m>
                  <m:oMath xmlns:m="http://schemas.openxmlformats.org/officeDocument/2006/math">
                    <m:sSub>
                      <m:sSubPr>
                        <m:ctrlPr>
                          <a:rPr lang="en-US" altLang="en-US" sz="2000" i="1">
                            <a:latin typeface="Cambria Math"/>
                            <a:ea typeface="ＭＳ Ｐゴシック" pitchFamily="34" charset="-128"/>
                            <a:cs typeface="Arial" charset="0"/>
                          </a:rPr>
                        </m:ctrlPr>
                      </m:sSubPr>
                      <m:e>
                        <m:r>
                          <a:rPr lang="en-US" altLang="en-US" sz="2000" i="1">
                            <a:latin typeface="Cambria Math" panose="02040503050406030204" pitchFamily="18" charset="0"/>
                            <a:ea typeface="ＭＳ Ｐゴシック" pitchFamily="34" charset="-128"/>
                            <a:cs typeface="Arial" charset="0"/>
                          </a:rPr>
                          <m:t>𝑃</m:t>
                        </m:r>
                      </m:e>
                      <m:sub>
                        <m:r>
                          <a:rPr lang="en-US" altLang="en-US" sz="2000" i="1">
                            <a:latin typeface="Cambria Math" panose="02040503050406030204" pitchFamily="18" charset="0"/>
                            <a:ea typeface="ＭＳ Ｐゴシック" pitchFamily="34" charset="-128"/>
                            <a:cs typeface="Arial" charset="0"/>
                          </a:rPr>
                          <m:t>𝑒𝑞𝑢</m:t>
                        </m:r>
                      </m:sub>
                    </m:sSub>
                    <m:r>
                      <a:rPr lang="en-US" altLang="en-US" sz="2000" i="1">
                        <a:latin typeface="Cambria Math" panose="02040503050406030204" pitchFamily="18" charset="0"/>
                        <a:ea typeface="ＭＳ Ｐゴシック" pitchFamily="34" charset="-128"/>
                        <a:cs typeface="Arial" charset="0"/>
                      </a:rPr>
                      <m:t>=</m:t>
                    </m:r>
                    <m:sSub>
                      <m:sSubPr>
                        <m:ctrlPr>
                          <a:rPr lang="en-US" altLang="en-US" sz="2000" i="1">
                            <a:latin typeface="Cambria Math"/>
                            <a:ea typeface="ＭＳ Ｐゴシック" pitchFamily="34" charset="-128"/>
                            <a:cs typeface="Arial" charset="0"/>
                          </a:rPr>
                        </m:ctrlPr>
                      </m:sSubPr>
                      <m:e>
                        <m:r>
                          <a:rPr lang="en-US" altLang="en-US" sz="2000" i="1">
                            <a:latin typeface="Cambria Math" panose="02040503050406030204" pitchFamily="18" charset="0"/>
                            <a:ea typeface="ＭＳ Ｐゴシック" pitchFamily="34" charset="-128"/>
                            <a:cs typeface="Arial" charset="0"/>
                          </a:rPr>
                          <m:t>𝑃</m:t>
                        </m:r>
                      </m:e>
                      <m:sub>
                        <m:r>
                          <a:rPr lang="en-US" altLang="en-US" sz="2000" i="1">
                            <a:latin typeface="Cambria Math" panose="02040503050406030204" pitchFamily="18" charset="0"/>
                            <a:ea typeface="ＭＳ Ｐゴシック" pitchFamily="34" charset="-128"/>
                            <a:cs typeface="Arial" charset="0"/>
                          </a:rPr>
                          <m:t>0</m:t>
                        </m:r>
                      </m:sub>
                    </m:sSub>
                    <m:sSup>
                      <m:sSupPr>
                        <m:ctrlPr>
                          <a:rPr lang="en-US" altLang="en-US" sz="2000" i="1">
                            <a:latin typeface="Cambria Math"/>
                            <a:ea typeface="ＭＳ Ｐゴシック" pitchFamily="34" charset="-128"/>
                            <a:cs typeface="Arial" charset="0"/>
                          </a:rPr>
                        </m:ctrlPr>
                      </m:sSupPr>
                      <m:e>
                        <m:d>
                          <m:dPr>
                            <m:ctrlPr>
                              <a:rPr lang="en-US" altLang="en-US" sz="2000" i="1">
                                <a:latin typeface="Cambria Math"/>
                                <a:ea typeface="ＭＳ Ｐゴシック" pitchFamily="34" charset="-128"/>
                                <a:cs typeface="Arial" charset="0"/>
                              </a:rPr>
                            </m:ctrlPr>
                          </m:dPr>
                          <m:e>
                            <m:r>
                              <a:rPr lang="en-US" altLang="en-US" sz="2000" i="1">
                                <a:latin typeface="Cambria Math" panose="02040503050406030204" pitchFamily="18" charset="0"/>
                                <a:ea typeface="ＭＳ Ｐゴシック" pitchFamily="34" charset="-128"/>
                                <a:cs typeface="Arial" charset="0"/>
                              </a:rPr>
                              <m:t>1+</m:t>
                            </m:r>
                            <m:f>
                              <m:fPr>
                                <m:ctrlPr>
                                  <a:rPr lang="en-US" altLang="en-US" sz="2000" i="1">
                                    <a:latin typeface="Cambria Math"/>
                                    <a:ea typeface="ＭＳ Ｐゴシック" pitchFamily="34" charset="-128"/>
                                    <a:cs typeface="Arial" charset="0"/>
                                  </a:rPr>
                                </m:ctrlPr>
                              </m:fPr>
                              <m:num>
                                <m:sSub>
                                  <m:sSubPr>
                                    <m:ctrlPr>
                                      <a:rPr lang="en-US" altLang="en-US" sz="2000" i="1">
                                        <a:latin typeface="Cambria Math"/>
                                        <a:ea typeface="ＭＳ Ｐゴシック" pitchFamily="34" charset="-128"/>
                                        <a:cs typeface="Arial" charset="0"/>
                                      </a:rPr>
                                    </m:ctrlPr>
                                  </m:sSubPr>
                                  <m:e>
                                    <m:r>
                                      <a:rPr lang="en-US" altLang="en-US" sz="2000" i="1">
                                        <a:latin typeface="Cambria Math" panose="02040503050406030204" pitchFamily="18" charset="0"/>
                                        <a:ea typeface="ＭＳ Ｐゴシック" pitchFamily="34" charset="-128"/>
                                        <a:cs typeface="Arial" charset="0"/>
                                      </a:rPr>
                                      <m:t>𝑇</m:t>
                                    </m:r>
                                  </m:e>
                                  <m:sub>
                                    <m:r>
                                      <a:rPr lang="en-US" altLang="en-US" sz="2000" i="1">
                                        <a:latin typeface="Cambria Math" panose="02040503050406030204" pitchFamily="18" charset="0"/>
                                        <a:ea typeface="ＭＳ Ｐゴシック" pitchFamily="34" charset="-128"/>
                                        <a:cs typeface="Arial" charset="0"/>
                                      </a:rPr>
                                      <m:t>𝑟𝑒𝑣</m:t>
                                    </m:r>
                                  </m:sub>
                                </m:sSub>
                                <m:sSub>
                                  <m:sSubPr>
                                    <m:ctrlPr>
                                      <a:rPr lang="en-US" altLang="en-US" sz="2000" i="1">
                                        <a:latin typeface="Cambria Math"/>
                                        <a:ea typeface="ＭＳ Ｐゴシック" pitchFamily="34" charset="-128"/>
                                        <a:cs typeface="Arial" charset="0"/>
                                      </a:rPr>
                                    </m:ctrlPr>
                                  </m:sSubPr>
                                  <m:e>
                                    <m:r>
                                      <a:rPr lang="en-US" altLang="en-US" sz="2000" i="1">
                                        <a:latin typeface="Cambria Math" panose="02040503050406030204" pitchFamily="18" charset="0"/>
                                        <a:ea typeface="ＭＳ Ｐゴシック" pitchFamily="34" charset="-128"/>
                                        <a:cs typeface="Arial" charset="0"/>
                                      </a:rPr>
                                      <m:t>𝐼</m:t>
                                    </m:r>
                                  </m:e>
                                  <m:sub>
                                    <m:r>
                                      <a:rPr lang="en-US" altLang="en-US" sz="2000" i="1">
                                        <a:latin typeface="Cambria Math" panose="02040503050406030204" pitchFamily="18" charset="0"/>
                                        <a:ea typeface="ＭＳ Ｐゴシック" pitchFamily="34" charset="-128"/>
                                        <a:cs typeface="Arial" charset="0"/>
                                      </a:rPr>
                                      <m:t>𝑟𝑖𝑛𝑔</m:t>
                                    </m:r>
                                  </m:sub>
                                </m:sSub>
                              </m:num>
                              <m:den>
                                <m:sSub>
                                  <m:sSubPr>
                                    <m:ctrlPr>
                                      <a:rPr lang="en-US" altLang="en-US" sz="2000" i="1">
                                        <a:latin typeface="Cambria Math"/>
                                        <a:ea typeface="ＭＳ Ｐゴシック" pitchFamily="34" charset="-128"/>
                                        <a:cs typeface="Arial" charset="0"/>
                                      </a:rPr>
                                    </m:ctrlPr>
                                  </m:sSubPr>
                                  <m:e>
                                    <m:r>
                                      <a:rPr lang="en-US" altLang="en-US" sz="2000" i="1">
                                        <a:latin typeface="Cambria Math" panose="02040503050406030204" pitchFamily="18" charset="0"/>
                                        <a:ea typeface="ＭＳ Ｐゴシック" pitchFamily="34" charset="-128"/>
                                        <a:cs typeface="Arial" charset="0"/>
                                      </a:rPr>
                                      <m:t>𝜏</m:t>
                                    </m:r>
                                  </m:e>
                                  <m:sub>
                                    <m:r>
                                      <a:rPr lang="en-US" altLang="en-US" sz="2000" i="1">
                                        <a:latin typeface="Cambria Math" panose="02040503050406030204" pitchFamily="18" charset="0"/>
                                        <a:ea typeface="ＭＳ Ｐゴシック" pitchFamily="34" charset="-128"/>
                                        <a:cs typeface="Arial" charset="0"/>
                                      </a:rPr>
                                      <m:t>𝐷𝐾</m:t>
                                    </m:r>
                                  </m:sub>
                                </m:sSub>
                                <m:sSub>
                                  <m:sSubPr>
                                    <m:ctrlPr>
                                      <a:rPr lang="en-US" altLang="en-US" sz="2000" i="1">
                                        <a:latin typeface="Cambria Math"/>
                                        <a:ea typeface="ＭＳ Ｐゴシック" pitchFamily="34" charset="-128"/>
                                        <a:cs typeface="Arial" charset="0"/>
                                      </a:rPr>
                                    </m:ctrlPr>
                                  </m:sSubPr>
                                  <m:e>
                                    <m:r>
                                      <a:rPr lang="en-US" altLang="en-US" sz="2000" i="1">
                                        <a:latin typeface="Cambria Math" panose="02040503050406030204" pitchFamily="18" charset="0"/>
                                        <a:ea typeface="ＭＳ Ｐゴシック" pitchFamily="34" charset="-128"/>
                                        <a:cs typeface="Arial" charset="0"/>
                                      </a:rPr>
                                      <m:t>𝐼</m:t>
                                    </m:r>
                                  </m:e>
                                  <m:sub>
                                    <m:r>
                                      <a:rPr lang="en-US" altLang="en-US" sz="2000" i="1">
                                        <a:latin typeface="Cambria Math" panose="02040503050406030204" pitchFamily="18" charset="0"/>
                                        <a:ea typeface="ＭＳ Ｐゴシック" pitchFamily="34" charset="-128"/>
                                        <a:cs typeface="Arial" charset="0"/>
                                      </a:rPr>
                                      <m:t>𝑖𝑛𝑗</m:t>
                                    </m:r>
                                  </m:sub>
                                </m:sSub>
                              </m:den>
                            </m:f>
                          </m:e>
                        </m:d>
                      </m:e>
                      <m:sup>
                        <m:r>
                          <a:rPr lang="en-US" altLang="en-US" sz="2000" i="1">
                            <a:latin typeface="Cambria Math" panose="02040503050406030204" pitchFamily="18" charset="0"/>
                            <a:ea typeface="ＭＳ Ｐゴシック" pitchFamily="34" charset="-128"/>
                            <a:cs typeface="Arial" charset="0"/>
                          </a:rPr>
                          <m:t>−1</m:t>
                        </m:r>
                      </m:sup>
                    </m:sSup>
                  </m:oMath>
                </a14:m>
                <a:endParaRPr lang="en-US" sz="2000" dirty="0"/>
              </a:p>
              <a:p>
                <a:pPr>
                  <a:spcBef>
                    <a:spcPts val="600"/>
                  </a:spcBef>
                </a:pPr>
                <a:r>
                  <a:rPr lang="en-US" altLang="en-US" sz="2000" dirty="0">
                    <a:ea typeface="ＭＳ Ｐゴシック" pitchFamily="34" charset="-128"/>
                    <a:cs typeface="Arial" charset="0"/>
                  </a:rPr>
                  <a:t>A relatively low average injected beam current of tens-of-</a:t>
                </a:r>
                <a:r>
                  <a:rPr lang="en-US" altLang="en-US" sz="2000" dirty="0" err="1">
                    <a:ea typeface="ＭＳ Ｐゴシック" pitchFamily="34" charset="-128"/>
                    <a:cs typeface="Arial" charset="0"/>
                  </a:rPr>
                  <a:t>nA</a:t>
                </a:r>
                <a:r>
                  <a:rPr lang="en-US" altLang="en-US" sz="2000" dirty="0">
                    <a:ea typeface="ＭＳ Ｐゴシック" pitchFamily="34" charset="-128"/>
                    <a:cs typeface="Arial" charset="0"/>
                  </a:rPr>
                  <a:t> level can maintain a high equilibrium polarization in the whole energy range</a:t>
                </a:r>
              </a:p>
              <a:p>
                <a:pPr>
                  <a:spcBef>
                    <a:spcPts val="600"/>
                  </a:spcBef>
                </a:pPr>
                <a:r>
                  <a:rPr lang="en-US" altLang="en-US" sz="2000" dirty="0">
                    <a:cs typeface="Arial" charset="0"/>
                  </a:rPr>
                  <a:t>Beam lifetime must be balanced with the beam injection rate and </a:t>
                </a:r>
                <a14:m>
                  <m:oMath xmlns:m="http://schemas.openxmlformats.org/officeDocument/2006/math">
                    <m:sSub>
                      <m:sSubPr>
                        <m:ctrlPr>
                          <a:rPr lang="en-US" altLang="en-US" sz="2000" i="1">
                            <a:latin typeface="Cambria Math"/>
                            <a:cs typeface="Arial" charset="0"/>
                          </a:rPr>
                        </m:ctrlPr>
                      </m:sSubPr>
                      <m:e>
                        <m:r>
                          <a:rPr lang="en-US" altLang="en-US" sz="2000" i="1">
                            <a:latin typeface="Cambria Math" panose="02040503050406030204" pitchFamily="18" charset="0"/>
                            <a:cs typeface="Arial" charset="0"/>
                          </a:rPr>
                          <m:t>𝜏</m:t>
                        </m:r>
                      </m:e>
                      <m:sub>
                        <m:r>
                          <a:rPr lang="en-US" altLang="en-US" sz="2000" i="1">
                            <a:latin typeface="Cambria Math" panose="02040503050406030204" pitchFamily="18" charset="0"/>
                            <a:cs typeface="Arial" charset="0"/>
                          </a:rPr>
                          <m:t>𝑏𝑒𝑎𝑚</m:t>
                        </m:r>
                      </m:sub>
                    </m:sSub>
                    <m:r>
                      <a:rPr lang="en-US" altLang="en-US" sz="2000" i="1">
                        <a:latin typeface="Cambria Math" panose="02040503050406030204" pitchFamily="18" charset="0"/>
                        <a:cs typeface="Arial" charset="0"/>
                      </a:rPr>
                      <m:t>≪</m:t>
                    </m:r>
                    <m:sSub>
                      <m:sSubPr>
                        <m:ctrlPr>
                          <a:rPr lang="en-US" altLang="en-US" sz="2000" i="1">
                            <a:latin typeface="Cambria Math"/>
                            <a:cs typeface="Arial" charset="0"/>
                          </a:rPr>
                        </m:ctrlPr>
                      </m:sSubPr>
                      <m:e>
                        <m:r>
                          <a:rPr lang="en-US" altLang="en-US" sz="2000" i="1">
                            <a:latin typeface="Cambria Math" panose="02040503050406030204" pitchFamily="18" charset="0"/>
                            <a:cs typeface="Arial" charset="0"/>
                          </a:rPr>
                          <m:t>𝜏</m:t>
                        </m:r>
                      </m:e>
                      <m:sub>
                        <m:r>
                          <a:rPr lang="en-US" altLang="en-US" sz="2000" i="1">
                            <a:latin typeface="Cambria Math" panose="02040503050406030204" pitchFamily="18" charset="0"/>
                            <a:cs typeface="Arial" charset="0"/>
                          </a:rPr>
                          <m:t>𝑝𝑜𝑙</m:t>
                        </m:r>
                      </m:sub>
                    </m:sSub>
                  </m:oMath>
                </a14:m>
                <a:endParaRPr lang="en-US" sz="2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486" t="-1019" r="-972"/>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r>
              <a:rPr lang="en-US"/>
              <a:t>October 29 </a:t>
            </a:r>
            <a:r>
              <a:rPr lang="mr-IN"/>
              <a:t>–</a:t>
            </a:r>
            <a:r>
              <a:rPr lang="en-US"/>
              <a:t> November 1, 2018</a:t>
            </a:r>
            <a:endParaRPr lang="en-US" dirty="0"/>
          </a:p>
        </p:txBody>
      </p:sp>
      <p:sp>
        <p:nvSpPr>
          <p:cNvPr id="5" name="Footer Placeholder 4"/>
          <p:cNvSpPr>
            <a:spLocks noGrp="1"/>
          </p:cNvSpPr>
          <p:nvPr>
            <p:ph type="ftr" sz="quarter" idx="11"/>
          </p:nvPr>
        </p:nvSpPr>
        <p:spPr/>
        <p:txBody>
          <a:bodyPr/>
          <a:lstStyle/>
          <a:p>
            <a:r>
              <a:rPr lang="en-US"/>
              <a:t>Fall 2018 EIC Accelerator Collaboration Meeting</a:t>
            </a:r>
            <a:endParaRPr lang="en-US" dirty="0"/>
          </a:p>
        </p:txBody>
      </p:sp>
      <p:sp>
        <p:nvSpPr>
          <p:cNvPr id="6" name="Slide Number Placeholder 5"/>
          <p:cNvSpPr>
            <a:spLocks noGrp="1"/>
          </p:cNvSpPr>
          <p:nvPr>
            <p:ph type="sldNum" sz="quarter" idx="12"/>
          </p:nvPr>
        </p:nvSpPr>
        <p:spPr/>
        <p:txBody>
          <a:bodyPr/>
          <a:lstStyle/>
          <a:p>
            <a:fld id="{07E1C93C-5050-FC42-8F10-D22D4F119D13}" type="slidenum">
              <a:rPr lang="en-US" smtClean="0"/>
              <a:pPr/>
              <a:t>18</a:t>
            </a:fld>
            <a:endParaRPr lang="en-US" dirty="0"/>
          </a:p>
        </p:txBody>
      </p:sp>
      <p:graphicFrame>
        <p:nvGraphicFramePr>
          <p:cNvPr id="7" name="Group 134"/>
          <p:cNvGraphicFramePr>
            <a:graphicFrameLocks noGrp="1"/>
          </p:cNvGraphicFramePr>
          <p:nvPr>
            <p:extLst>
              <p:ext uri="{D42A27DB-BD31-4B8C-83A1-F6EECF244321}">
                <p14:modId xmlns:p14="http://schemas.microsoft.com/office/powerpoint/2010/main" val="1806811208"/>
              </p:ext>
            </p:extLst>
          </p:nvPr>
        </p:nvGraphicFramePr>
        <p:xfrm>
          <a:off x="5036026" y="966877"/>
          <a:ext cx="5120484" cy="681752"/>
        </p:xfrm>
        <a:graphic>
          <a:graphicData uri="http://schemas.openxmlformats.org/drawingml/2006/table">
            <a:tbl>
              <a:tblPr/>
              <a:tblGrid>
                <a:gridCol w="1672381">
                  <a:extLst>
                    <a:ext uri="{9D8B030D-6E8A-4147-A177-3AD203B41FA5}">
                      <a16:colId xmlns:a16="http://schemas.microsoft.com/office/drawing/2014/main" xmlns="" val="1293334145"/>
                    </a:ext>
                  </a:extLst>
                </a:gridCol>
                <a:gridCol w="689621">
                  <a:extLst>
                    <a:ext uri="{9D8B030D-6E8A-4147-A177-3AD203B41FA5}">
                      <a16:colId xmlns:a16="http://schemas.microsoft.com/office/drawing/2014/main" xmlns="" val="3686750808"/>
                    </a:ext>
                  </a:extLst>
                </a:gridCol>
                <a:gridCol w="689620">
                  <a:extLst>
                    <a:ext uri="{9D8B030D-6E8A-4147-A177-3AD203B41FA5}">
                      <a16:colId xmlns:a16="http://schemas.microsoft.com/office/drawing/2014/main" xmlns="" val="3054442153"/>
                    </a:ext>
                  </a:extLst>
                </a:gridCol>
                <a:gridCol w="689621">
                  <a:extLst>
                    <a:ext uri="{9D8B030D-6E8A-4147-A177-3AD203B41FA5}">
                      <a16:colId xmlns:a16="http://schemas.microsoft.com/office/drawing/2014/main" xmlns="" val="1754908821"/>
                    </a:ext>
                  </a:extLst>
                </a:gridCol>
                <a:gridCol w="689620">
                  <a:extLst>
                    <a:ext uri="{9D8B030D-6E8A-4147-A177-3AD203B41FA5}">
                      <a16:colId xmlns:a16="http://schemas.microsoft.com/office/drawing/2014/main" xmlns="" val="3508384782"/>
                    </a:ext>
                  </a:extLst>
                </a:gridCol>
                <a:gridCol w="689621">
                  <a:extLst>
                    <a:ext uri="{9D8B030D-6E8A-4147-A177-3AD203B41FA5}">
                      <a16:colId xmlns:a16="http://schemas.microsoft.com/office/drawing/2014/main" xmlns="" val="2026958727"/>
                    </a:ext>
                  </a:extLst>
                </a:gridCol>
              </a:tblGrid>
              <a:tr h="340876">
                <a:tc>
                  <a:txBody>
                    <a:bodyPr/>
                    <a:lstStyle>
                      <a:lvl1pPr algn="l">
                        <a:spcBef>
                          <a:spcPct val="200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algn="l">
                        <a:spcBef>
                          <a:spcPct val="200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2pPr>
                      <a:lvl3pPr marL="1143000" indent="-228600" algn="l">
                        <a:spcBef>
                          <a:spcPct val="20000"/>
                        </a:spcBef>
                        <a:buFont typeface="Wingdings" panose="05000000000000000000" pitchFamily="2" charset="2"/>
                        <a:defRPr sz="1400">
                          <a:solidFill>
                            <a:schemeClr val="tx1"/>
                          </a:solidFill>
                          <a:latin typeface="Arial" panose="020B0604020202020204" pitchFamily="34" charset="0"/>
                          <a:cs typeface="Arial" panose="020B0604020202020204" pitchFamily="34" charset="0"/>
                        </a:defRPr>
                      </a:lvl3pPr>
                      <a:lvl4pPr marL="1600200" indent="-228600" algn="l">
                        <a:spcBef>
                          <a:spcPct val="20000"/>
                        </a:spcBef>
                        <a:buFont typeface="Arial" panose="020B0604020202020204" pitchFamily="34" charset="0"/>
                        <a:defRPr sz="1400">
                          <a:solidFill>
                            <a:schemeClr val="tx1"/>
                          </a:solidFill>
                          <a:latin typeface="Arial" panose="020B0604020202020204" pitchFamily="34" charset="0"/>
                          <a:cs typeface="Arial" panose="020B0604020202020204" pitchFamily="34" charset="0"/>
                        </a:defRPr>
                      </a:lvl4pPr>
                      <a:lvl5pPr marL="2057400" indent="-228600" algn="l">
                        <a:spcBef>
                          <a:spcPct val="20000"/>
                        </a:spcBef>
                        <a:buFont typeface="Arial" panose="020B0604020202020204" pitchFamily="34" charset="0"/>
                        <a:defRPr sz="1400">
                          <a:solidFill>
                            <a:schemeClr val="tx1"/>
                          </a:solidFill>
                          <a:latin typeface="Arial" panose="020B0604020202020204" pitchFamily="34" charset="0"/>
                          <a:cs typeface="Arial" panose="020B0604020202020204" pitchFamily="34" charset="0"/>
                        </a:defRPr>
                      </a:lvl5pPr>
                      <a:lvl6pPr marL="2514600" indent="-228600" defTabSz="457200" fontAlgn="base">
                        <a:spcBef>
                          <a:spcPct val="20000"/>
                        </a:spcBef>
                        <a:spcAft>
                          <a:spcPct val="0"/>
                        </a:spcAft>
                        <a:buFont typeface="Arial" panose="020B0604020202020204" pitchFamily="34" charset="0"/>
                        <a:defRPr sz="1400">
                          <a:solidFill>
                            <a:schemeClr val="tx1"/>
                          </a:solidFill>
                          <a:latin typeface="Arial" panose="020B0604020202020204" pitchFamily="34" charset="0"/>
                          <a:cs typeface="Arial" panose="020B0604020202020204" pitchFamily="34" charset="0"/>
                        </a:defRPr>
                      </a:lvl6pPr>
                      <a:lvl7pPr marL="2971800" indent="-228600" defTabSz="457200" fontAlgn="base">
                        <a:spcBef>
                          <a:spcPct val="20000"/>
                        </a:spcBef>
                        <a:spcAft>
                          <a:spcPct val="0"/>
                        </a:spcAft>
                        <a:buFont typeface="Arial" panose="020B0604020202020204" pitchFamily="34" charset="0"/>
                        <a:defRPr sz="1400">
                          <a:solidFill>
                            <a:schemeClr val="tx1"/>
                          </a:solidFill>
                          <a:latin typeface="Arial" panose="020B0604020202020204" pitchFamily="34" charset="0"/>
                          <a:cs typeface="Arial" panose="020B0604020202020204" pitchFamily="34" charset="0"/>
                        </a:defRPr>
                      </a:lvl7pPr>
                      <a:lvl8pPr marL="3429000" indent="-228600" defTabSz="457200" fontAlgn="base">
                        <a:spcBef>
                          <a:spcPct val="20000"/>
                        </a:spcBef>
                        <a:spcAft>
                          <a:spcPct val="0"/>
                        </a:spcAft>
                        <a:buFont typeface="Arial" panose="020B0604020202020204" pitchFamily="34" charset="0"/>
                        <a:defRPr sz="1400">
                          <a:solidFill>
                            <a:schemeClr val="tx1"/>
                          </a:solidFill>
                          <a:latin typeface="Arial" panose="020B0604020202020204" pitchFamily="34" charset="0"/>
                          <a:cs typeface="Arial" panose="020B0604020202020204" pitchFamily="34" charset="0"/>
                        </a:defRPr>
                      </a:lvl8pPr>
                      <a:lvl9pPr marL="3886200" indent="-228600" defTabSz="457200" fontAlgn="base">
                        <a:spcBef>
                          <a:spcPct val="20000"/>
                        </a:spcBef>
                        <a:spcAft>
                          <a:spcPct val="0"/>
                        </a:spcAft>
                        <a:buFont typeface="Arial" panose="020B0604020202020204" pitchFamily="34" charset="0"/>
                        <a:defRPr sz="1400">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Energy (GeV)</a:t>
                      </a:r>
                    </a:p>
                  </a:txBody>
                  <a:tcPr marL="91450" marR="91450" marT="45740" marB="4574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algn="l">
                        <a:spcBef>
                          <a:spcPct val="200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algn="l">
                        <a:spcBef>
                          <a:spcPct val="200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2pPr>
                      <a:lvl3pPr marL="1143000" indent="-228600" algn="l">
                        <a:spcBef>
                          <a:spcPct val="20000"/>
                        </a:spcBef>
                        <a:buFont typeface="Wingdings" panose="05000000000000000000" pitchFamily="2" charset="2"/>
                        <a:defRPr sz="1400">
                          <a:solidFill>
                            <a:schemeClr val="tx1"/>
                          </a:solidFill>
                          <a:latin typeface="Arial" panose="020B0604020202020204" pitchFamily="34" charset="0"/>
                          <a:cs typeface="Arial" panose="020B0604020202020204" pitchFamily="34" charset="0"/>
                        </a:defRPr>
                      </a:lvl3pPr>
                      <a:lvl4pPr marL="1600200" indent="-228600" algn="l">
                        <a:spcBef>
                          <a:spcPct val="20000"/>
                        </a:spcBef>
                        <a:buFont typeface="Arial" panose="020B0604020202020204" pitchFamily="34" charset="0"/>
                        <a:defRPr sz="1400">
                          <a:solidFill>
                            <a:schemeClr val="tx1"/>
                          </a:solidFill>
                          <a:latin typeface="Arial" panose="020B0604020202020204" pitchFamily="34" charset="0"/>
                          <a:cs typeface="Arial" panose="020B0604020202020204" pitchFamily="34" charset="0"/>
                        </a:defRPr>
                      </a:lvl4pPr>
                      <a:lvl5pPr marL="2057400" indent="-228600" algn="l">
                        <a:spcBef>
                          <a:spcPct val="20000"/>
                        </a:spcBef>
                        <a:buFont typeface="Arial" panose="020B0604020202020204" pitchFamily="34" charset="0"/>
                        <a:defRPr sz="1400">
                          <a:solidFill>
                            <a:schemeClr val="tx1"/>
                          </a:solidFill>
                          <a:latin typeface="Arial" panose="020B0604020202020204" pitchFamily="34" charset="0"/>
                          <a:cs typeface="Arial" panose="020B0604020202020204" pitchFamily="34" charset="0"/>
                        </a:defRPr>
                      </a:lvl5pPr>
                      <a:lvl6pPr marL="2514600" indent="-228600" defTabSz="457200" fontAlgn="base">
                        <a:spcBef>
                          <a:spcPct val="20000"/>
                        </a:spcBef>
                        <a:spcAft>
                          <a:spcPct val="0"/>
                        </a:spcAft>
                        <a:buFont typeface="Arial" panose="020B0604020202020204" pitchFamily="34" charset="0"/>
                        <a:defRPr sz="1400">
                          <a:solidFill>
                            <a:schemeClr val="tx1"/>
                          </a:solidFill>
                          <a:latin typeface="Arial" panose="020B0604020202020204" pitchFamily="34" charset="0"/>
                          <a:cs typeface="Arial" panose="020B0604020202020204" pitchFamily="34" charset="0"/>
                        </a:defRPr>
                      </a:lvl6pPr>
                      <a:lvl7pPr marL="2971800" indent="-228600" defTabSz="457200" fontAlgn="base">
                        <a:spcBef>
                          <a:spcPct val="20000"/>
                        </a:spcBef>
                        <a:spcAft>
                          <a:spcPct val="0"/>
                        </a:spcAft>
                        <a:buFont typeface="Arial" panose="020B0604020202020204" pitchFamily="34" charset="0"/>
                        <a:defRPr sz="1400">
                          <a:solidFill>
                            <a:schemeClr val="tx1"/>
                          </a:solidFill>
                          <a:latin typeface="Arial" panose="020B0604020202020204" pitchFamily="34" charset="0"/>
                          <a:cs typeface="Arial" panose="020B0604020202020204" pitchFamily="34" charset="0"/>
                        </a:defRPr>
                      </a:lvl7pPr>
                      <a:lvl8pPr marL="3429000" indent="-228600" defTabSz="457200" fontAlgn="base">
                        <a:spcBef>
                          <a:spcPct val="20000"/>
                        </a:spcBef>
                        <a:spcAft>
                          <a:spcPct val="0"/>
                        </a:spcAft>
                        <a:buFont typeface="Arial" panose="020B0604020202020204" pitchFamily="34" charset="0"/>
                        <a:defRPr sz="1400">
                          <a:solidFill>
                            <a:schemeClr val="tx1"/>
                          </a:solidFill>
                          <a:latin typeface="Arial" panose="020B0604020202020204" pitchFamily="34" charset="0"/>
                          <a:cs typeface="Arial" panose="020B0604020202020204" pitchFamily="34" charset="0"/>
                        </a:defRPr>
                      </a:lvl8pPr>
                      <a:lvl9pPr marL="3886200" indent="-228600" defTabSz="457200" fontAlgn="base">
                        <a:spcBef>
                          <a:spcPct val="20000"/>
                        </a:spcBef>
                        <a:spcAft>
                          <a:spcPct val="0"/>
                        </a:spcAft>
                        <a:buFont typeface="Arial" panose="020B0604020202020204" pitchFamily="34" charset="0"/>
                        <a:defRPr sz="1400">
                          <a:solidFill>
                            <a:schemeClr val="tx1"/>
                          </a:solidFill>
                          <a:latin typeface="Arial" panose="020B0604020202020204" pitchFamily="34" charset="0"/>
                          <a:cs typeface="Arial" panose="020B060402020202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3</a:t>
                      </a:r>
                    </a:p>
                  </a:txBody>
                  <a:tcPr marL="91450" marR="91450" marT="45740" marB="4574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algn="l">
                        <a:spcBef>
                          <a:spcPct val="200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algn="l">
                        <a:spcBef>
                          <a:spcPct val="200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2pPr>
                      <a:lvl3pPr marL="1143000" indent="-228600" algn="l">
                        <a:spcBef>
                          <a:spcPct val="20000"/>
                        </a:spcBef>
                        <a:buFont typeface="Wingdings" panose="05000000000000000000" pitchFamily="2" charset="2"/>
                        <a:defRPr sz="1400">
                          <a:solidFill>
                            <a:schemeClr val="tx1"/>
                          </a:solidFill>
                          <a:latin typeface="Arial" panose="020B0604020202020204" pitchFamily="34" charset="0"/>
                          <a:cs typeface="Arial" panose="020B0604020202020204" pitchFamily="34" charset="0"/>
                        </a:defRPr>
                      </a:lvl3pPr>
                      <a:lvl4pPr marL="1600200" indent="-228600" algn="l">
                        <a:spcBef>
                          <a:spcPct val="20000"/>
                        </a:spcBef>
                        <a:buFont typeface="Arial" panose="020B0604020202020204" pitchFamily="34" charset="0"/>
                        <a:defRPr sz="1400">
                          <a:solidFill>
                            <a:schemeClr val="tx1"/>
                          </a:solidFill>
                          <a:latin typeface="Arial" panose="020B0604020202020204" pitchFamily="34" charset="0"/>
                          <a:cs typeface="Arial" panose="020B0604020202020204" pitchFamily="34" charset="0"/>
                        </a:defRPr>
                      </a:lvl4pPr>
                      <a:lvl5pPr marL="2057400" indent="-228600" algn="l">
                        <a:spcBef>
                          <a:spcPct val="20000"/>
                        </a:spcBef>
                        <a:buFont typeface="Arial" panose="020B0604020202020204" pitchFamily="34" charset="0"/>
                        <a:defRPr sz="1400">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Font typeface="Arial" panose="020B0604020202020204" pitchFamily="34" charset="0"/>
                        <a:defRPr sz="1400">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Font typeface="Arial" panose="020B0604020202020204" pitchFamily="34" charset="0"/>
                        <a:defRPr sz="1400">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Font typeface="Arial" panose="020B0604020202020204" pitchFamily="34" charset="0"/>
                        <a:defRPr sz="1400">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Font typeface="Arial" panose="020B0604020202020204" pitchFamily="34" charset="0"/>
                        <a:defRPr sz="14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5</a:t>
                      </a:r>
                    </a:p>
                  </a:txBody>
                  <a:tcPr marL="91450" marR="91450" marT="45740" marB="4574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algn="l">
                        <a:spcBef>
                          <a:spcPct val="200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algn="l">
                        <a:spcBef>
                          <a:spcPct val="200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2pPr>
                      <a:lvl3pPr marL="1143000" indent="-228600" algn="l">
                        <a:spcBef>
                          <a:spcPct val="20000"/>
                        </a:spcBef>
                        <a:buFont typeface="Wingdings" panose="05000000000000000000" pitchFamily="2" charset="2"/>
                        <a:defRPr sz="1400">
                          <a:solidFill>
                            <a:schemeClr val="tx1"/>
                          </a:solidFill>
                          <a:latin typeface="Arial" panose="020B0604020202020204" pitchFamily="34" charset="0"/>
                          <a:cs typeface="Arial" panose="020B0604020202020204" pitchFamily="34" charset="0"/>
                        </a:defRPr>
                      </a:lvl3pPr>
                      <a:lvl4pPr marL="1600200" indent="-228600" algn="l">
                        <a:spcBef>
                          <a:spcPct val="20000"/>
                        </a:spcBef>
                        <a:buFont typeface="Arial" panose="020B0604020202020204" pitchFamily="34" charset="0"/>
                        <a:defRPr sz="1400">
                          <a:solidFill>
                            <a:schemeClr val="tx1"/>
                          </a:solidFill>
                          <a:latin typeface="Arial" panose="020B0604020202020204" pitchFamily="34" charset="0"/>
                          <a:cs typeface="Arial" panose="020B0604020202020204" pitchFamily="34" charset="0"/>
                        </a:defRPr>
                      </a:lvl4pPr>
                      <a:lvl5pPr marL="2057400" indent="-228600" algn="l">
                        <a:spcBef>
                          <a:spcPct val="20000"/>
                        </a:spcBef>
                        <a:buFont typeface="Arial" panose="020B0604020202020204" pitchFamily="34" charset="0"/>
                        <a:defRPr sz="1400">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Font typeface="Arial" panose="020B0604020202020204" pitchFamily="34" charset="0"/>
                        <a:defRPr sz="1400">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Font typeface="Arial" panose="020B0604020202020204" pitchFamily="34" charset="0"/>
                        <a:defRPr sz="1400">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Font typeface="Arial" panose="020B0604020202020204" pitchFamily="34" charset="0"/>
                        <a:defRPr sz="1400">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Font typeface="Arial" panose="020B0604020202020204" pitchFamily="34" charset="0"/>
                        <a:defRPr sz="14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7</a:t>
                      </a:r>
                    </a:p>
                  </a:txBody>
                  <a:tcPr marL="91450" marR="91450" marT="45740" marB="4574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algn="l">
                        <a:spcBef>
                          <a:spcPct val="200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algn="l">
                        <a:spcBef>
                          <a:spcPct val="200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2pPr>
                      <a:lvl3pPr marL="1143000" indent="-228600" algn="l">
                        <a:spcBef>
                          <a:spcPct val="20000"/>
                        </a:spcBef>
                        <a:buFont typeface="Wingdings" panose="05000000000000000000" pitchFamily="2" charset="2"/>
                        <a:defRPr sz="1400">
                          <a:solidFill>
                            <a:schemeClr val="tx1"/>
                          </a:solidFill>
                          <a:latin typeface="Arial" panose="020B0604020202020204" pitchFamily="34" charset="0"/>
                          <a:cs typeface="Arial" panose="020B0604020202020204" pitchFamily="34" charset="0"/>
                        </a:defRPr>
                      </a:lvl3pPr>
                      <a:lvl4pPr marL="1600200" indent="-228600" algn="l">
                        <a:spcBef>
                          <a:spcPct val="20000"/>
                        </a:spcBef>
                        <a:buFont typeface="Arial" panose="020B0604020202020204" pitchFamily="34" charset="0"/>
                        <a:defRPr sz="1400">
                          <a:solidFill>
                            <a:schemeClr val="tx1"/>
                          </a:solidFill>
                          <a:latin typeface="Arial" panose="020B0604020202020204" pitchFamily="34" charset="0"/>
                          <a:cs typeface="Arial" panose="020B0604020202020204" pitchFamily="34" charset="0"/>
                        </a:defRPr>
                      </a:lvl4pPr>
                      <a:lvl5pPr marL="2057400" indent="-228600" algn="l">
                        <a:spcBef>
                          <a:spcPct val="20000"/>
                        </a:spcBef>
                        <a:buFont typeface="Arial" panose="020B0604020202020204" pitchFamily="34" charset="0"/>
                        <a:defRPr sz="1400">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Font typeface="Arial" panose="020B0604020202020204" pitchFamily="34" charset="0"/>
                        <a:defRPr sz="1400">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Font typeface="Arial" panose="020B0604020202020204" pitchFamily="34" charset="0"/>
                        <a:defRPr sz="1400">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Font typeface="Arial" panose="020B0604020202020204" pitchFamily="34" charset="0"/>
                        <a:defRPr sz="1400">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Font typeface="Arial" panose="020B0604020202020204" pitchFamily="34" charset="0"/>
                        <a:defRPr sz="14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9</a:t>
                      </a:r>
                    </a:p>
                  </a:txBody>
                  <a:tcPr marL="91450" marR="91450" marT="45740" marB="4574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algn="l">
                        <a:spcBef>
                          <a:spcPct val="200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algn="l">
                        <a:spcBef>
                          <a:spcPct val="200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2pPr>
                      <a:lvl3pPr marL="1143000" indent="-228600" algn="l">
                        <a:spcBef>
                          <a:spcPct val="20000"/>
                        </a:spcBef>
                        <a:buFont typeface="Wingdings" panose="05000000000000000000" pitchFamily="2" charset="2"/>
                        <a:defRPr sz="1400">
                          <a:solidFill>
                            <a:schemeClr val="tx1"/>
                          </a:solidFill>
                          <a:latin typeface="Arial" panose="020B0604020202020204" pitchFamily="34" charset="0"/>
                          <a:cs typeface="Arial" panose="020B0604020202020204" pitchFamily="34" charset="0"/>
                        </a:defRPr>
                      </a:lvl3pPr>
                      <a:lvl4pPr marL="1600200" indent="-228600" algn="l">
                        <a:spcBef>
                          <a:spcPct val="20000"/>
                        </a:spcBef>
                        <a:buFont typeface="Arial" panose="020B0604020202020204" pitchFamily="34" charset="0"/>
                        <a:defRPr sz="1400">
                          <a:solidFill>
                            <a:schemeClr val="tx1"/>
                          </a:solidFill>
                          <a:latin typeface="Arial" panose="020B0604020202020204" pitchFamily="34" charset="0"/>
                          <a:cs typeface="Arial" panose="020B0604020202020204" pitchFamily="34" charset="0"/>
                        </a:defRPr>
                      </a:lvl4pPr>
                      <a:lvl5pPr marL="2057400" indent="-228600" algn="l">
                        <a:spcBef>
                          <a:spcPct val="20000"/>
                        </a:spcBef>
                        <a:buFont typeface="Arial" panose="020B0604020202020204" pitchFamily="34" charset="0"/>
                        <a:defRPr sz="1400">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Font typeface="Arial" panose="020B0604020202020204" pitchFamily="34" charset="0"/>
                        <a:defRPr sz="1400">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Font typeface="Arial" panose="020B0604020202020204" pitchFamily="34" charset="0"/>
                        <a:defRPr sz="1400">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Font typeface="Arial" panose="020B0604020202020204" pitchFamily="34" charset="0"/>
                        <a:defRPr sz="1400">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Font typeface="Arial" panose="020B0604020202020204" pitchFamily="34" charset="0"/>
                        <a:defRPr sz="14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12</a:t>
                      </a:r>
                    </a:p>
                  </a:txBody>
                  <a:tcPr marL="91450" marR="91450" marT="45740" marB="4574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xmlns="" val="2771946093"/>
                  </a:ext>
                </a:extLst>
              </a:tr>
              <a:tr h="340876">
                <a:tc>
                  <a:txBody>
                    <a:bodyPr/>
                    <a:lstStyle>
                      <a:lvl1pPr algn="l">
                        <a:spcBef>
                          <a:spcPct val="200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algn="l">
                        <a:spcBef>
                          <a:spcPct val="200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2pPr>
                      <a:lvl3pPr marL="1143000" indent="-228600" algn="l">
                        <a:spcBef>
                          <a:spcPct val="20000"/>
                        </a:spcBef>
                        <a:buFont typeface="Wingdings" panose="05000000000000000000" pitchFamily="2" charset="2"/>
                        <a:defRPr sz="1400">
                          <a:solidFill>
                            <a:schemeClr val="tx1"/>
                          </a:solidFill>
                          <a:latin typeface="Arial" panose="020B0604020202020204" pitchFamily="34" charset="0"/>
                          <a:cs typeface="Arial" panose="020B0604020202020204" pitchFamily="34" charset="0"/>
                        </a:defRPr>
                      </a:lvl3pPr>
                      <a:lvl4pPr marL="1600200" indent="-228600" algn="l">
                        <a:spcBef>
                          <a:spcPct val="20000"/>
                        </a:spcBef>
                        <a:buFont typeface="Arial" panose="020B0604020202020204" pitchFamily="34" charset="0"/>
                        <a:defRPr sz="1400">
                          <a:solidFill>
                            <a:schemeClr val="tx1"/>
                          </a:solidFill>
                          <a:latin typeface="Arial" panose="020B0604020202020204" pitchFamily="34" charset="0"/>
                          <a:cs typeface="Arial" panose="020B0604020202020204" pitchFamily="34" charset="0"/>
                        </a:defRPr>
                      </a:lvl4pPr>
                      <a:lvl5pPr marL="2057400" indent="-228600" algn="l">
                        <a:spcBef>
                          <a:spcPct val="20000"/>
                        </a:spcBef>
                        <a:buFont typeface="Arial" panose="020B0604020202020204" pitchFamily="34" charset="0"/>
                        <a:defRPr sz="1400">
                          <a:solidFill>
                            <a:schemeClr val="tx1"/>
                          </a:solidFill>
                          <a:latin typeface="Arial" panose="020B0604020202020204" pitchFamily="34" charset="0"/>
                          <a:cs typeface="Arial" panose="020B0604020202020204" pitchFamily="34" charset="0"/>
                        </a:defRPr>
                      </a:lvl5pPr>
                      <a:lvl6pPr marL="2514600" indent="-228600" defTabSz="457200" fontAlgn="base">
                        <a:spcBef>
                          <a:spcPct val="20000"/>
                        </a:spcBef>
                        <a:spcAft>
                          <a:spcPct val="0"/>
                        </a:spcAft>
                        <a:buFont typeface="Arial" panose="020B0604020202020204" pitchFamily="34" charset="0"/>
                        <a:defRPr sz="1400">
                          <a:solidFill>
                            <a:schemeClr val="tx1"/>
                          </a:solidFill>
                          <a:latin typeface="Arial" panose="020B0604020202020204" pitchFamily="34" charset="0"/>
                          <a:cs typeface="Arial" panose="020B0604020202020204" pitchFamily="34" charset="0"/>
                        </a:defRPr>
                      </a:lvl6pPr>
                      <a:lvl7pPr marL="2971800" indent="-228600" defTabSz="457200" fontAlgn="base">
                        <a:spcBef>
                          <a:spcPct val="20000"/>
                        </a:spcBef>
                        <a:spcAft>
                          <a:spcPct val="0"/>
                        </a:spcAft>
                        <a:buFont typeface="Arial" panose="020B0604020202020204" pitchFamily="34" charset="0"/>
                        <a:defRPr sz="1400">
                          <a:solidFill>
                            <a:schemeClr val="tx1"/>
                          </a:solidFill>
                          <a:latin typeface="Arial" panose="020B0604020202020204" pitchFamily="34" charset="0"/>
                          <a:cs typeface="Arial" panose="020B0604020202020204" pitchFamily="34" charset="0"/>
                        </a:defRPr>
                      </a:lvl7pPr>
                      <a:lvl8pPr marL="3429000" indent="-228600" defTabSz="457200" fontAlgn="base">
                        <a:spcBef>
                          <a:spcPct val="20000"/>
                        </a:spcBef>
                        <a:spcAft>
                          <a:spcPct val="0"/>
                        </a:spcAft>
                        <a:buFont typeface="Arial" panose="020B0604020202020204" pitchFamily="34" charset="0"/>
                        <a:defRPr sz="1400">
                          <a:solidFill>
                            <a:schemeClr val="tx1"/>
                          </a:solidFill>
                          <a:latin typeface="Arial" panose="020B0604020202020204" pitchFamily="34" charset="0"/>
                          <a:cs typeface="Arial" panose="020B0604020202020204" pitchFamily="34" charset="0"/>
                        </a:defRPr>
                      </a:lvl8pPr>
                      <a:lvl9pPr marL="3886200" indent="-228600" defTabSz="457200" fontAlgn="base">
                        <a:spcBef>
                          <a:spcPct val="20000"/>
                        </a:spcBef>
                        <a:spcAft>
                          <a:spcPct val="0"/>
                        </a:spcAft>
                        <a:buFont typeface="Arial" panose="020B0604020202020204" pitchFamily="34" charset="0"/>
                        <a:defRPr sz="1400">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Lifetime (hours)</a:t>
                      </a:r>
                    </a:p>
                  </a:txBody>
                  <a:tcPr marL="91450" marR="91450" marT="45740" marB="4574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algn="l">
                        <a:spcBef>
                          <a:spcPct val="200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algn="l">
                        <a:spcBef>
                          <a:spcPct val="200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2pPr>
                      <a:lvl3pPr marL="1143000" indent="-228600" algn="l">
                        <a:spcBef>
                          <a:spcPct val="20000"/>
                        </a:spcBef>
                        <a:buFont typeface="Wingdings" panose="05000000000000000000" pitchFamily="2" charset="2"/>
                        <a:defRPr sz="1400">
                          <a:solidFill>
                            <a:schemeClr val="tx1"/>
                          </a:solidFill>
                          <a:latin typeface="Arial" panose="020B0604020202020204" pitchFamily="34" charset="0"/>
                          <a:cs typeface="Arial" panose="020B0604020202020204" pitchFamily="34" charset="0"/>
                        </a:defRPr>
                      </a:lvl3pPr>
                      <a:lvl4pPr marL="1600200" indent="-228600" algn="l">
                        <a:spcBef>
                          <a:spcPct val="20000"/>
                        </a:spcBef>
                        <a:buFont typeface="Arial" panose="020B0604020202020204" pitchFamily="34" charset="0"/>
                        <a:defRPr sz="1400">
                          <a:solidFill>
                            <a:schemeClr val="tx1"/>
                          </a:solidFill>
                          <a:latin typeface="Arial" panose="020B0604020202020204" pitchFamily="34" charset="0"/>
                          <a:cs typeface="Arial" panose="020B0604020202020204" pitchFamily="34" charset="0"/>
                        </a:defRPr>
                      </a:lvl4pPr>
                      <a:lvl5pPr marL="2057400" indent="-228600" algn="l">
                        <a:spcBef>
                          <a:spcPct val="20000"/>
                        </a:spcBef>
                        <a:buFont typeface="Arial" panose="020B0604020202020204" pitchFamily="34" charset="0"/>
                        <a:defRPr sz="1400">
                          <a:solidFill>
                            <a:schemeClr val="tx1"/>
                          </a:solidFill>
                          <a:latin typeface="Arial" panose="020B0604020202020204" pitchFamily="34" charset="0"/>
                          <a:cs typeface="Arial" panose="020B0604020202020204" pitchFamily="34" charset="0"/>
                        </a:defRPr>
                      </a:lvl5pPr>
                      <a:lvl6pPr marL="2514600" indent="-228600" defTabSz="457200" fontAlgn="base">
                        <a:spcBef>
                          <a:spcPct val="20000"/>
                        </a:spcBef>
                        <a:spcAft>
                          <a:spcPct val="0"/>
                        </a:spcAft>
                        <a:buFont typeface="Arial" panose="020B0604020202020204" pitchFamily="34" charset="0"/>
                        <a:defRPr sz="1400">
                          <a:solidFill>
                            <a:schemeClr val="tx1"/>
                          </a:solidFill>
                          <a:latin typeface="Arial" panose="020B0604020202020204" pitchFamily="34" charset="0"/>
                          <a:cs typeface="Arial" panose="020B0604020202020204" pitchFamily="34" charset="0"/>
                        </a:defRPr>
                      </a:lvl6pPr>
                      <a:lvl7pPr marL="2971800" indent="-228600" defTabSz="457200" fontAlgn="base">
                        <a:spcBef>
                          <a:spcPct val="20000"/>
                        </a:spcBef>
                        <a:spcAft>
                          <a:spcPct val="0"/>
                        </a:spcAft>
                        <a:buFont typeface="Arial" panose="020B0604020202020204" pitchFamily="34" charset="0"/>
                        <a:defRPr sz="1400">
                          <a:solidFill>
                            <a:schemeClr val="tx1"/>
                          </a:solidFill>
                          <a:latin typeface="Arial" panose="020B0604020202020204" pitchFamily="34" charset="0"/>
                          <a:cs typeface="Arial" panose="020B0604020202020204" pitchFamily="34" charset="0"/>
                        </a:defRPr>
                      </a:lvl7pPr>
                      <a:lvl8pPr marL="3429000" indent="-228600" defTabSz="457200" fontAlgn="base">
                        <a:spcBef>
                          <a:spcPct val="20000"/>
                        </a:spcBef>
                        <a:spcAft>
                          <a:spcPct val="0"/>
                        </a:spcAft>
                        <a:buFont typeface="Arial" panose="020B0604020202020204" pitchFamily="34" charset="0"/>
                        <a:defRPr sz="1400">
                          <a:solidFill>
                            <a:schemeClr val="tx1"/>
                          </a:solidFill>
                          <a:latin typeface="Arial" panose="020B0604020202020204" pitchFamily="34" charset="0"/>
                          <a:cs typeface="Arial" panose="020B0604020202020204" pitchFamily="34" charset="0"/>
                        </a:defRPr>
                      </a:lvl8pPr>
                      <a:lvl9pPr marL="3886200" indent="-228600" defTabSz="457200" fontAlgn="base">
                        <a:spcBef>
                          <a:spcPct val="20000"/>
                        </a:spcBef>
                        <a:spcAft>
                          <a:spcPct val="0"/>
                        </a:spcAft>
                        <a:buFont typeface="Arial" panose="020B0604020202020204" pitchFamily="34" charset="0"/>
                        <a:defRPr sz="1400">
                          <a:solidFill>
                            <a:schemeClr val="tx1"/>
                          </a:solidFill>
                          <a:latin typeface="Arial" panose="020B0604020202020204" pitchFamily="34" charset="0"/>
                          <a:cs typeface="Arial" panose="020B060402020202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116</a:t>
                      </a:r>
                    </a:p>
                  </a:txBody>
                  <a:tcPr marL="91450" marR="91450" marT="45740" marB="4574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algn="l">
                        <a:spcBef>
                          <a:spcPct val="200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algn="l">
                        <a:spcBef>
                          <a:spcPct val="200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2pPr>
                      <a:lvl3pPr marL="1143000" indent="-228600" algn="l">
                        <a:spcBef>
                          <a:spcPct val="20000"/>
                        </a:spcBef>
                        <a:buFont typeface="Wingdings" panose="05000000000000000000" pitchFamily="2" charset="2"/>
                        <a:defRPr sz="1400">
                          <a:solidFill>
                            <a:schemeClr val="tx1"/>
                          </a:solidFill>
                          <a:latin typeface="Arial" panose="020B0604020202020204" pitchFamily="34" charset="0"/>
                          <a:cs typeface="Arial" panose="020B0604020202020204" pitchFamily="34" charset="0"/>
                        </a:defRPr>
                      </a:lvl3pPr>
                      <a:lvl4pPr marL="1600200" indent="-228600" algn="l">
                        <a:spcBef>
                          <a:spcPct val="20000"/>
                        </a:spcBef>
                        <a:buFont typeface="Arial" panose="020B0604020202020204" pitchFamily="34" charset="0"/>
                        <a:defRPr sz="1400">
                          <a:solidFill>
                            <a:schemeClr val="tx1"/>
                          </a:solidFill>
                          <a:latin typeface="Arial" panose="020B0604020202020204" pitchFamily="34" charset="0"/>
                          <a:cs typeface="Arial" panose="020B0604020202020204" pitchFamily="34" charset="0"/>
                        </a:defRPr>
                      </a:lvl4pPr>
                      <a:lvl5pPr marL="2057400" indent="-228600" algn="l">
                        <a:spcBef>
                          <a:spcPct val="20000"/>
                        </a:spcBef>
                        <a:buFont typeface="Arial" panose="020B0604020202020204" pitchFamily="34" charset="0"/>
                        <a:defRPr sz="1400">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Font typeface="Arial" panose="020B0604020202020204" pitchFamily="34" charset="0"/>
                        <a:defRPr sz="1400">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Font typeface="Arial" panose="020B0604020202020204" pitchFamily="34" charset="0"/>
                        <a:defRPr sz="1400">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Font typeface="Arial" panose="020B0604020202020204" pitchFamily="34" charset="0"/>
                        <a:defRPr sz="1400">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Font typeface="Arial" panose="020B0604020202020204" pitchFamily="34" charset="0"/>
                        <a:defRPr sz="14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9</a:t>
                      </a:r>
                    </a:p>
                  </a:txBody>
                  <a:tcPr marL="91450" marR="91450" marT="45740" marB="4574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algn="l">
                        <a:spcBef>
                          <a:spcPct val="200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algn="l">
                        <a:spcBef>
                          <a:spcPct val="200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2pPr>
                      <a:lvl3pPr marL="1143000" indent="-228600" algn="l">
                        <a:spcBef>
                          <a:spcPct val="20000"/>
                        </a:spcBef>
                        <a:buFont typeface="Wingdings" panose="05000000000000000000" pitchFamily="2" charset="2"/>
                        <a:defRPr sz="1400">
                          <a:solidFill>
                            <a:schemeClr val="tx1"/>
                          </a:solidFill>
                          <a:latin typeface="Arial" panose="020B0604020202020204" pitchFamily="34" charset="0"/>
                          <a:cs typeface="Arial" panose="020B0604020202020204" pitchFamily="34" charset="0"/>
                        </a:defRPr>
                      </a:lvl3pPr>
                      <a:lvl4pPr marL="1600200" indent="-228600" algn="l">
                        <a:spcBef>
                          <a:spcPct val="20000"/>
                        </a:spcBef>
                        <a:buFont typeface="Arial" panose="020B0604020202020204" pitchFamily="34" charset="0"/>
                        <a:defRPr sz="1400">
                          <a:solidFill>
                            <a:schemeClr val="tx1"/>
                          </a:solidFill>
                          <a:latin typeface="Arial" panose="020B0604020202020204" pitchFamily="34" charset="0"/>
                          <a:cs typeface="Arial" panose="020B0604020202020204" pitchFamily="34" charset="0"/>
                        </a:defRPr>
                      </a:lvl4pPr>
                      <a:lvl5pPr marL="2057400" indent="-228600" algn="l">
                        <a:spcBef>
                          <a:spcPct val="20000"/>
                        </a:spcBef>
                        <a:buFont typeface="Arial" panose="020B0604020202020204" pitchFamily="34" charset="0"/>
                        <a:defRPr sz="1400">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Font typeface="Arial" panose="020B0604020202020204" pitchFamily="34" charset="0"/>
                        <a:defRPr sz="1400">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Font typeface="Arial" panose="020B0604020202020204" pitchFamily="34" charset="0"/>
                        <a:defRPr sz="1400">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Font typeface="Arial" panose="020B0604020202020204" pitchFamily="34" charset="0"/>
                        <a:defRPr sz="1400">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Font typeface="Arial" panose="020B0604020202020204" pitchFamily="34" charset="0"/>
                        <a:defRPr sz="14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1.7</a:t>
                      </a:r>
                    </a:p>
                  </a:txBody>
                  <a:tcPr marL="91450" marR="91450" marT="45740" marB="4574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algn="l">
                        <a:spcBef>
                          <a:spcPct val="200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algn="l">
                        <a:spcBef>
                          <a:spcPct val="200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2pPr>
                      <a:lvl3pPr marL="1143000" indent="-228600" algn="l">
                        <a:spcBef>
                          <a:spcPct val="20000"/>
                        </a:spcBef>
                        <a:buFont typeface="Wingdings" panose="05000000000000000000" pitchFamily="2" charset="2"/>
                        <a:defRPr sz="1400">
                          <a:solidFill>
                            <a:schemeClr val="tx1"/>
                          </a:solidFill>
                          <a:latin typeface="Arial" panose="020B0604020202020204" pitchFamily="34" charset="0"/>
                          <a:cs typeface="Arial" panose="020B0604020202020204" pitchFamily="34" charset="0"/>
                        </a:defRPr>
                      </a:lvl3pPr>
                      <a:lvl4pPr marL="1600200" indent="-228600" algn="l">
                        <a:spcBef>
                          <a:spcPct val="20000"/>
                        </a:spcBef>
                        <a:buFont typeface="Arial" panose="020B0604020202020204" pitchFamily="34" charset="0"/>
                        <a:defRPr sz="1400">
                          <a:solidFill>
                            <a:schemeClr val="tx1"/>
                          </a:solidFill>
                          <a:latin typeface="Arial" panose="020B0604020202020204" pitchFamily="34" charset="0"/>
                          <a:cs typeface="Arial" panose="020B0604020202020204" pitchFamily="34" charset="0"/>
                        </a:defRPr>
                      </a:lvl4pPr>
                      <a:lvl5pPr marL="2057400" indent="-228600" algn="l">
                        <a:spcBef>
                          <a:spcPct val="20000"/>
                        </a:spcBef>
                        <a:buFont typeface="Arial" panose="020B0604020202020204" pitchFamily="34" charset="0"/>
                        <a:defRPr sz="1400">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Font typeface="Arial" panose="020B0604020202020204" pitchFamily="34" charset="0"/>
                        <a:defRPr sz="1400">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Font typeface="Arial" panose="020B0604020202020204" pitchFamily="34" charset="0"/>
                        <a:defRPr sz="1400">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Font typeface="Arial" panose="020B0604020202020204" pitchFamily="34" charset="0"/>
                        <a:defRPr sz="1400">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Font typeface="Arial" panose="020B0604020202020204" pitchFamily="34" charset="0"/>
                        <a:defRPr sz="14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0.5</a:t>
                      </a:r>
                    </a:p>
                  </a:txBody>
                  <a:tcPr marL="91450" marR="91450" marT="45740" marB="4574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algn="l">
                        <a:spcBef>
                          <a:spcPct val="20000"/>
                        </a:spcBef>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algn="l">
                        <a:spcBef>
                          <a:spcPct val="200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2pPr>
                      <a:lvl3pPr marL="1143000" indent="-228600" algn="l">
                        <a:spcBef>
                          <a:spcPct val="20000"/>
                        </a:spcBef>
                        <a:buFont typeface="Wingdings" panose="05000000000000000000" pitchFamily="2" charset="2"/>
                        <a:defRPr sz="1400">
                          <a:solidFill>
                            <a:schemeClr val="tx1"/>
                          </a:solidFill>
                          <a:latin typeface="Arial" panose="020B0604020202020204" pitchFamily="34" charset="0"/>
                          <a:cs typeface="Arial" panose="020B0604020202020204" pitchFamily="34" charset="0"/>
                        </a:defRPr>
                      </a:lvl3pPr>
                      <a:lvl4pPr marL="1600200" indent="-228600" algn="l">
                        <a:spcBef>
                          <a:spcPct val="20000"/>
                        </a:spcBef>
                        <a:buFont typeface="Arial" panose="020B0604020202020204" pitchFamily="34" charset="0"/>
                        <a:defRPr sz="1400">
                          <a:solidFill>
                            <a:schemeClr val="tx1"/>
                          </a:solidFill>
                          <a:latin typeface="Arial" panose="020B0604020202020204" pitchFamily="34" charset="0"/>
                          <a:cs typeface="Arial" panose="020B0604020202020204" pitchFamily="34" charset="0"/>
                        </a:defRPr>
                      </a:lvl4pPr>
                      <a:lvl5pPr marL="2057400" indent="-228600" algn="l">
                        <a:spcBef>
                          <a:spcPct val="20000"/>
                        </a:spcBef>
                        <a:buFont typeface="Arial" panose="020B0604020202020204" pitchFamily="34" charset="0"/>
                        <a:defRPr sz="1400">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Font typeface="Arial" panose="020B0604020202020204" pitchFamily="34" charset="0"/>
                        <a:defRPr sz="1400">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Font typeface="Arial" panose="020B0604020202020204" pitchFamily="34" charset="0"/>
                        <a:defRPr sz="1400">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Font typeface="Arial" panose="020B0604020202020204" pitchFamily="34" charset="0"/>
                        <a:defRPr sz="1400">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Font typeface="Arial" panose="020B0604020202020204" pitchFamily="34" charset="0"/>
                        <a:defRPr sz="14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0.1</a:t>
                      </a:r>
                    </a:p>
                  </a:txBody>
                  <a:tcPr marL="91450" marR="91450" marT="45740" marB="4574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xmlns="" val="531289835"/>
                  </a:ext>
                </a:extLst>
              </a:tr>
            </a:tbl>
          </a:graphicData>
        </a:graphic>
      </p:graphicFrame>
      <p:pic>
        <p:nvPicPr>
          <p:cNvPr id="8" name="Picture 33"/>
          <p:cNvPicPr>
            <a:picLocks noChangeAspect="1" noChangeArrowheads="1"/>
          </p:cNvPicPr>
          <p:nvPr/>
        </p:nvPicPr>
        <p:blipFill rotWithShape="1">
          <a:blip r:embed="rId3">
            <a:extLst>
              <a:ext uri="{28A0092B-C50C-407E-A947-70E740481C1C}">
                <a14:useLocalDpi xmlns:a14="http://schemas.microsoft.com/office/drawing/2010/main" val="0"/>
              </a:ext>
            </a:extLst>
          </a:blip>
          <a:srcRect l="5525" t="15116" r="3611" b="11044"/>
          <a:stretch/>
        </p:blipFill>
        <p:spPr bwMode="auto">
          <a:xfrm>
            <a:off x="1760396" y="4158248"/>
            <a:ext cx="3601828" cy="22628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p:cNvPicPr>
            <a:picLocks noChangeAspect="1"/>
          </p:cNvPicPr>
          <p:nvPr/>
        </p:nvPicPr>
        <p:blipFill rotWithShape="1">
          <a:blip r:embed="rId4"/>
          <a:srcRect t="5834"/>
          <a:stretch/>
        </p:blipFill>
        <p:spPr>
          <a:xfrm>
            <a:off x="6629252" y="4160541"/>
            <a:ext cx="3551332" cy="2260551"/>
          </a:xfrm>
          <a:prstGeom prst="rect">
            <a:avLst/>
          </a:prstGeom>
        </p:spPr>
      </p:pic>
    </p:spTree>
    <p:extLst>
      <p:ext uri="{BB962C8B-B14F-4D97-AF65-F5344CB8AC3E}">
        <p14:creationId xmlns:p14="http://schemas.microsoft.com/office/powerpoint/2010/main" val="13128201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Impact of Ion Energy Increase on Ion Polarization</a:t>
            </a:r>
          </a:p>
        </p:txBody>
      </p:sp>
      <p:sp>
        <p:nvSpPr>
          <p:cNvPr id="3" name="Content Placeholder 2"/>
          <p:cNvSpPr>
            <a:spLocks noGrp="1"/>
          </p:cNvSpPr>
          <p:nvPr>
            <p:ph idx="1"/>
          </p:nvPr>
        </p:nvSpPr>
        <p:spPr/>
        <p:txBody>
          <a:bodyPr/>
          <a:lstStyle/>
          <a:p>
            <a:pPr marL="0" indent="0">
              <a:buNone/>
            </a:pPr>
            <a:r>
              <a:rPr lang="en-US" dirty="0"/>
              <a:t>Zero-integer spin resonance (see slide 6 for the detail)</a:t>
            </a:r>
          </a:p>
          <a:p>
            <a:pPr lvl="1"/>
            <a:r>
              <a:rPr lang="en-US" dirty="0"/>
              <a:t> incoherent part</a:t>
            </a:r>
          </a:p>
          <a:p>
            <a:pPr lvl="2"/>
            <a:r>
              <a:rPr lang="en-US" dirty="0"/>
              <a:t>due to transverse and longitudinal emittance</a:t>
            </a:r>
          </a:p>
          <a:p>
            <a:pPr lvl="1"/>
            <a:r>
              <a:rPr lang="en-US" dirty="0"/>
              <a:t> coherent part</a:t>
            </a:r>
          </a:p>
          <a:p>
            <a:pPr lvl="2"/>
            <a:r>
              <a:rPr lang="en-US" dirty="0"/>
              <a:t>due to closed orbit excursion</a:t>
            </a:r>
          </a:p>
          <a:p>
            <a:pPr marL="0" indent="0">
              <a:buNone/>
            </a:pPr>
            <a:endParaRPr lang="en-US" dirty="0"/>
          </a:p>
          <a:p>
            <a:pPr marL="0" indent="0">
              <a:buNone/>
            </a:pPr>
            <a:r>
              <a:rPr lang="en-US" dirty="0"/>
              <a:t>Spin stability criterion</a:t>
            </a:r>
          </a:p>
          <a:p>
            <a:pPr lvl="1"/>
            <a:r>
              <a:rPr lang="en-US" dirty="0"/>
              <a:t> spin tune induced by a spin rotator must significantly exceed the strength of the </a:t>
            </a:r>
            <a:r>
              <a:rPr lang="en-US" b="1" dirty="0"/>
              <a:t>incoherent part</a:t>
            </a:r>
            <a:r>
              <a:rPr lang="en-US" dirty="0"/>
              <a:t> of the zero-integer spin resonance</a:t>
            </a:r>
          </a:p>
          <a:p>
            <a:pPr marL="457200" lvl="1" indent="0">
              <a:buNone/>
            </a:pPr>
            <a:endParaRPr lang="en-US" dirty="0"/>
          </a:p>
          <a:p>
            <a:pPr marL="0" indent="0">
              <a:buNone/>
            </a:pPr>
            <a:r>
              <a:rPr lang="en-US" dirty="0"/>
              <a:t>The </a:t>
            </a:r>
            <a:r>
              <a:rPr lang="en-US" b="1" dirty="0"/>
              <a:t>coherent part </a:t>
            </a:r>
            <a:r>
              <a:rPr lang="en-US" dirty="0"/>
              <a:t>of the zero-integer spin resonance does not depolarize the beam. But it determines the spin direction. In order to manipulate the polarization direction, the spin tune induced by the spin rotators must be sufficient to “compensate” the coherent part the zero-integer spin resonance. </a:t>
            </a:r>
          </a:p>
          <a:p>
            <a:pPr marL="457200" lvl="1" indent="0">
              <a:buNone/>
            </a:pPr>
            <a:endParaRPr lang="en-US" dirty="0"/>
          </a:p>
          <a:p>
            <a:endParaRPr lang="en-US" dirty="0"/>
          </a:p>
        </p:txBody>
      </p:sp>
      <p:sp>
        <p:nvSpPr>
          <p:cNvPr id="4" name="Date Placeholder 3"/>
          <p:cNvSpPr>
            <a:spLocks noGrp="1"/>
          </p:cNvSpPr>
          <p:nvPr>
            <p:ph type="dt" sz="half" idx="10"/>
          </p:nvPr>
        </p:nvSpPr>
        <p:spPr/>
        <p:txBody>
          <a:bodyPr/>
          <a:lstStyle/>
          <a:p>
            <a:r>
              <a:rPr lang="en-US"/>
              <a:t>October 29 </a:t>
            </a:r>
            <a:r>
              <a:rPr lang="mr-IN"/>
              <a:t>–</a:t>
            </a:r>
            <a:r>
              <a:rPr lang="en-US"/>
              <a:t> November 1, 2018</a:t>
            </a:r>
            <a:endParaRPr lang="en-US" dirty="0"/>
          </a:p>
        </p:txBody>
      </p:sp>
      <p:sp>
        <p:nvSpPr>
          <p:cNvPr id="5" name="Footer Placeholder 4"/>
          <p:cNvSpPr>
            <a:spLocks noGrp="1"/>
          </p:cNvSpPr>
          <p:nvPr>
            <p:ph type="ftr" sz="quarter" idx="11"/>
          </p:nvPr>
        </p:nvSpPr>
        <p:spPr/>
        <p:txBody>
          <a:bodyPr/>
          <a:lstStyle/>
          <a:p>
            <a:r>
              <a:rPr lang="en-US"/>
              <a:t>Fall 2018 EIC Accelerator Collaboration Meeting</a:t>
            </a:r>
            <a:endParaRPr lang="en-US" dirty="0"/>
          </a:p>
        </p:txBody>
      </p:sp>
      <p:sp>
        <p:nvSpPr>
          <p:cNvPr id="6" name="Slide Number Placeholder 5"/>
          <p:cNvSpPr>
            <a:spLocks noGrp="1"/>
          </p:cNvSpPr>
          <p:nvPr>
            <p:ph type="sldNum" sz="quarter" idx="12"/>
          </p:nvPr>
        </p:nvSpPr>
        <p:spPr/>
        <p:txBody>
          <a:bodyPr/>
          <a:lstStyle/>
          <a:p>
            <a:fld id="{07E1C93C-5050-FC42-8F10-D22D4F119D13}" type="slidenum">
              <a:rPr lang="en-US" smtClean="0"/>
              <a:pPr/>
              <a:t>19</a:t>
            </a:fld>
            <a:endParaRPr lang="en-US" dirty="0"/>
          </a:p>
        </p:txBody>
      </p:sp>
    </p:spTree>
    <p:extLst>
      <p:ext uri="{BB962C8B-B14F-4D97-AF65-F5344CB8AC3E}">
        <p14:creationId xmlns:p14="http://schemas.microsoft.com/office/powerpoint/2010/main" val="7392126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Polarization Requirements</a:t>
            </a:r>
          </a:p>
        </p:txBody>
      </p:sp>
      <p:sp>
        <p:nvSpPr>
          <p:cNvPr id="3" name="Content Placeholder 2"/>
          <p:cNvSpPr>
            <a:spLocks noGrp="1"/>
          </p:cNvSpPr>
          <p:nvPr>
            <p:ph idx="1"/>
          </p:nvPr>
        </p:nvSpPr>
        <p:spPr/>
        <p:txBody>
          <a:bodyPr/>
          <a:lstStyle/>
          <a:p>
            <a:r>
              <a:rPr lang="en-US" dirty="0"/>
              <a:t>Ion polarization design requirements</a:t>
            </a:r>
          </a:p>
          <a:p>
            <a:pPr lvl="1"/>
            <a:r>
              <a:rPr lang="en-US" altLang="en-US" sz="1800" dirty="0"/>
              <a:t>High polarization (&gt; 70%) of protons and light ions (d, </a:t>
            </a:r>
            <a:r>
              <a:rPr lang="en-US" altLang="en-US" sz="1800" baseline="30000" dirty="0"/>
              <a:t>3</a:t>
            </a:r>
            <a:r>
              <a:rPr lang="en-US" altLang="en-US" sz="1800" dirty="0"/>
              <a:t>He</a:t>
            </a:r>
            <a:r>
              <a:rPr lang="en-US" altLang="en-US" sz="1800" baseline="30000" dirty="0"/>
              <a:t>++</a:t>
            </a:r>
            <a:r>
              <a:rPr lang="en-US" altLang="en-US" sz="1800" dirty="0"/>
              <a:t>, and possibly </a:t>
            </a:r>
            <a:r>
              <a:rPr lang="en-US" altLang="en-US" sz="1800" baseline="30000" dirty="0"/>
              <a:t>6</a:t>
            </a:r>
            <a:r>
              <a:rPr lang="en-US" altLang="en-US" sz="1800" dirty="0"/>
              <a:t>Li</a:t>
            </a:r>
            <a:r>
              <a:rPr lang="en-US" altLang="en-US" sz="1800" baseline="30000" dirty="0"/>
              <a:t>+++</a:t>
            </a:r>
            <a:r>
              <a:rPr lang="en-US" altLang="en-US" sz="1800" dirty="0"/>
              <a:t>)</a:t>
            </a:r>
          </a:p>
          <a:p>
            <a:pPr lvl="1"/>
            <a:r>
              <a:rPr lang="en-US" sz="1800" dirty="0"/>
              <a:t>Both longitudinal and transverse polarization orientations available at all IPs</a:t>
            </a:r>
          </a:p>
          <a:p>
            <a:pPr lvl="1"/>
            <a:r>
              <a:rPr lang="en-US" altLang="en-US" sz="1800" dirty="0"/>
              <a:t>Sufficiently long polarization lifetime</a:t>
            </a:r>
          </a:p>
          <a:p>
            <a:pPr lvl="1"/>
            <a:r>
              <a:rPr lang="en-US" altLang="en-US" sz="1800" dirty="0"/>
              <a:t>Spin flipping</a:t>
            </a:r>
            <a:endParaRPr lang="en-US" sz="1800" dirty="0"/>
          </a:p>
          <a:p>
            <a:endParaRPr lang="en-US" dirty="0"/>
          </a:p>
          <a:p>
            <a:r>
              <a:rPr lang="en-US" dirty="0"/>
              <a:t>Electron polarization design requirements</a:t>
            </a:r>
          </a:p>
          <a:p>
            <a:pPr lvl="1"/>
            <a:r>
              <a:rPr lang="en-US" altLang="en-US" sz="1800" dirty="0"/>
              <a:t>High polarization (&gt; 70%)</a:t>
            </a:r>
          </a:p>
          <a:p>
            <a:pPr lvl="1"/>
            <a:r>
              <a:rPr lang="en-US" sz="1800" dirty="0"/>
              <a:t>Longitudinal polarization orientation at all IPs</a:t>
            </a:r>
          </a:p>
          <a:p>
            <a:pPr lvl="1"/>
            <a:r>
              <a:rPr lang="en-US" altLang="en-US" sz="1800" dirty="0"/>
              <a:t>Sufficiently long polarization lifetime</a:t>
            </a:r>
          </a:p>
          <a:p>
            <a:pPr lvl="1"/>
            <a:r>
              <a:rPr lang="en-US" sz="1800" dirty="0"/>
              <a:t>Opposite polarization states</a:t>
            </a:r>
          </a:p>
          <a:p>
            <a:endParaRPr lang="en-US" dirty="0"/>
          </a:p>
        </p:txBody>
      </p:sp>
      <p:sp>
        <p:nvSpPr>
          <p:cNvPr id="4" name="Date Placeholder 3"/>
          <p:cNvSpPr>
            <a:spLocks noGrp="1"/>
          </p:cNvSpPr>
          <p:nvPr>
            <p:ph type="dt" sz="half" idx="10"/>
          </p:nvPr>
        </p:nvSpPr>
        <p:spPr/>
        <p:txBody>
          <a:bodyPr/>
          <a:lstStyle/>
          <a:p>
            <a:r>
              <a:rPr lang="en-US"/>
              <a:t>October 29 </a:t>
            </a:r>
            <a:r>
              <a:rPr lang="mr-IN"/>
              <a:t>–</a:t>
            </a:r>
            <a:r>
              <a:rPr lang="en-US"/>
              <a:t> November 1, 2018</a:t>
            </a:r>
            <a:endParaRPr lang="en-US" dirty="0"/>
          </a:p>
        </p:txBody>
      </p:sp>
      <p:sp>
        <p:nvSpPr>
          <p:cNvPr id="5" name="Footer Placeholder 4"/>
          <p:cNvSpPr>
            <a:spLocks noGrp="1"/>
          </p:cNvSpPr>
          <p:nvPr>
            <p:ph type="ftr" sz="quarter" idx="11"/>
          </p:nvPr>
        </p:nvSpPr>
        <p:spPr/>
        <p:txBody>
          <a:bodyPr/>
          <a:lstStyle/>
          <a:p>
            <a:r>
              <a:rPr lang="en-US"/>
              <a:t>Fall 2018 EIC Accelerator Collaboration Meeting</a:t>
            </a:r>
            <a:endParaRPr lang="en-US" dirty="0"/>
          </a:p>
        </p:txBody>
      </p:sp>
      <p:sp>
        <p:nvSpPr>
          <p:cNvPr id="6" name="Slide Number Placeholder 5"/>
          <p:cNvSpPr>
            <a:spLocks noGrp="1"/>
          </p:cNvSpPr>
          <p:nvPr>
            <p:ph type="sldNum" sz="quarter" idx="12"/>
          </p:nvPr>
        </p:nvSpPr>
        <p:spPr/>
        <p:txBody>
          <a:bodyPr/>
          <a:lstStyle/>
          <a:p>
            <a:fld id="{07E1C93C-5050-FC42-8F10-D22D4F119D13}" type="slidenum">
              <a:rPr lang="en-US" smtClean="0"/>
              <a:pPr/>
              <a:t>2</a:t>
            </a:fld>
            <a:endParaRPr lang="en-US" dirty="0"/>
          </a:p>
        </p:txBody>
      </p:sp>
    </p:spTree>
    <p:extLst>
      <p:ext uri="{BB962C8B-B14F-4D97-AF65-F5344CB8AC3E}">
        <p14:creationId xmlns:p14="http://schemas.microsoft.com/office/powerpoint/2010/main" val="30654371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Incoherent Part of Zero-Integer Spin Resonance Strength</a:t>
            </a:r>
          </a:p>
        </p:txBody>
      </p:sp>
      <p:sp>
        <p:nvSpPr>
          <p:cNvPr id="4" name="Date Placeholder 3"/>
          <p:cNvSpPr>
            <a:spLocks noGrp="1"/>
          </p:cNvSpPr>
          <p:nvPr>
            <p:ph type="dt" sz="half" idx="10"/>
          </p:nvPr>
        </p:nvSpPr>
        <p:spPr/>
        <p:txBody>
          <a:bodyPr/>
          <a:lstStyle/>
          <a:p>
            <a:r>
              <a:rPr lang="en-US"/>
              <a:t>October 29 </a:t>
            </a:r>
            <a:r>
              <a:rPr lang="mr-IN"/>
              <a:t>–</a:t>
            </a:r>
            <a:r>
              <a:rPr lang="en-US"/>
              <a:t> November 1, 2018</a:t>
            </a:r>
            <a:endParaRPr lang="en-US" dirty="0"/>
          </a:p>
        </p:txBody>
      </p:sp>
      <p:sp>
        <p:nvSpPr>
          <p:cNvPr id="5" name="Footer Placeholder 4"/>
          <p:cNvSpPr>
            <a:spLocks noGrp="1"/>
          </p:cNvSpPr>
          <p:nvPr>
            <p:ph type="ftr" sz="quarter" idx="11"/>
          </p:nvPr>
        </p:nvSpPr>
        <p:spPr/>
        <p:txBody>
          <a:bodyPr/>
          <a:lstStyle/>
          <a:p>
            <a:r>
              <a:rPr lang="en-US"/>
              <a:t>Fall 2018 EIC Accelerator Collaboration Meeting</a:t>
            </a:r>
            <a:endParaRPr lang="en-US" dirty="0"/>
          </a:p>
        </p:txBody>
      </p:sp>
      <p:sp>
        <p:nvSpPr>
          <p:cNvPr id="6" name="Slide Number Placeholder 5"/>
          <p:cNvSpPr>
            <a:spLocks noGrp="1"/>
          </p:cNvSpPr>
          <p:nvPr>
            <p:ph type="sldNum" sz="quarter" idx="12"/>
          </p:nvPr>
        </p:nvSpPr>
        <p:spPr/>
        <p:txBody>
          <a:bodyPr/>
          <a:lstStyle/>
          <a:p>
            <a:fld id="{07E1C93C-5050-FC42-8F10-D22D4F119D13}" type="slidenum">
              <a:rPr lang="en-US" smtClean="0"/>
              <a:pPr/>
              <a:t>20</a:t>
            </a:fld>
            <a:endParaRPr lang="en-US" dirty="0"/>
          </a:p>
        </p:txBody>
      </p:sp>
      <mc:AlternateContent xmlns:mc="http://schemas.openxmlformats.org/markup-compatibility/2006" xmlns:a14="http://schemas.microsoft.com/office/drawing/2010/main">
        <mc:Choice Requires="a14">
          <p:sp>
            <p:nvSpPr>
              <p:cNvPr id="7" name="Content Placeholder 2"/>
              <p:cNvSpPr>
                <a:spLocks noGrp="1"/>
              </p:cNvSpPr>
              <p:nvPr>
                <p:ph idx="1"/>
              </p:nvPr>
            </p:nvSpPr>
            <p:spPr>
              <a:xfrm>
                <a:off x="1326114" y="5242169"/>
                <a:ext cx="10366612" cy="857838"/>
              </a:xfrm>
            </p:spPr>
            <p:txBody>
              <a:bodyPr>
                <a:normAutofit/>
              </a:bodyPr>
              <a:lstStyle/>
              <a:p>
                <a:r>
                  <a:rPr lang="en-US" altLang="ru-RU" sz="2000" dirty="0"/>
                  <a:t>Assuming normalized vertical beam emittance of </a:t>
                </a:r>
                <a:r>
                  <a:rPr lang="ru-RU" altLang="ru-RU" sz="2000" dirty="0">
                    <a:sym typeface="Symbol" panose="05050102010706020507" pitchFamily="18" charset="2"/>
                  </a:rPr>
                  <a:t>0.07</a:t>
                </a:r>
                <a:r>
                  <a:rPr lang="en-US" altLang="ru-RU" sz="2000" dirty="0">
                    <a:sym typeface="Symbol" panose="05050102010706020507" pitchFamily="18" charset="2"/>
                  </a:rPr>
                  <a:t> m rad</a:t>
                </a:r>
                <a:r>
                  <a:rPr lang="ru-RU" altLang="ru-RU" sz="2000" dirty="0">
                    <a:sym typeface="Symbol" panose="05050102010706020507" pitchFamily="18" charset="2"/>
                  </a:rPr>
                  <a:t> </a:t>
                </a:r>
                <a:endParaRPr lang="en-US" sz="2000" i="1" dirty="0">
                  <a:solidFill>
                    <a:schemeClr val="tx1"/>
                  </a:solidFill>
                  <a:latin typeface="Cambria Math"/>
                </a:endParaRPr>
              </a:p>
              <a:p>
                <a14:m>
                  <m:oMath xmlns:m="http://schemas.openxmlformats.org/officeDocument/2006/math">
                    <m:sSubSup>
                      <m:sSubSupPr>
                        <m:ctrlPr>
                          <a:rPr lang="en-US" sz="2000" i="1" smtClean="0">
                            <a:solidFill>
                              <a:schemeClr val="tx1"/>
                            </a:solidFill>
                            <a:latin typeface="Cambria Math"/>
                          </a:rPr>
                        </m:ctrlPr>
                      </m:sSubSupPr>
                      <m:e>
                        <m:r>
                          <a:rPr lang="en-US" sz="2000" b="0" i="1">
                            <a:solidFill>
                              <a:schemeClr val="tx1"/>
                            </a:solidFill>
                            <a:latin typeface="Cambria Math" panose="02040503050406030204" pitchFamily="18" charset="0"/>
                          </a:rPr>
                          <m:t>𝜈</m:t>
                        </m:r>
                      </m:e>
                      <m:sub>
                        <m:r>
                          <a:rPr lang="en-US" sz="2000" b="0" i="1">
                            <a:solidFill>
                              <a:schemeClr val="tx1"/>
                            </a:solidFill>
                            <a:latin typeface="Cambria Math" panose="02040503050406030204" pitchFamily="18" charset="0"/>
                          </a:rPr>
                          <m:t>𝑝</m:t>
                        </m:r>
                      </m:sub>
                      <m:sup>
                        <m:r>
                          <a:rPr lang="en-US" sz="2000" b="0" i="1">
                            <a:solidFill>
                              <a:schemeClr val="tx1"/>
                            </a:solidFill>
                            <a:latin typeface="Cambria Math" panose="02040503050406030204" pitchFamily="18" charset="0"/>
                          </a:rPr>
                          <m:t>𝑚𝑎𝑥</m:t>
                        </m:r>
                      </m:sup>
                    </m:sSubSup>
                    <m:r>
                      <a:rPr lang="en-US" sz="2000" b="0" i="1">
                        <a:solidFill>
                          <a:schemeClr val="tx1"/>
                        </a:solidFill>
                        <a:latin typeface="Cambria Math" panose="02040503050406030204" pitchFamily="18" charset="0"/>
                      </a:rPr>
                      <m:t>=</m:t>
                    </m:r>
                    <m:sSup>
                      <m:sSupPr>
                        <m:ctrlPr>
                          <a:rPr lang="en-US" sz="2000" i="1">
                            <a:solidFill>
                              <a:schemeClr val="tx1"/>
                            </a:solidFill>
                            <a:latin typeface="Cambria Math"/>
                          </a:rPr>
                        </m:ctrlPr>
                      </m:sSupPr>
                      <m:e>
                        <m:r>
                          <a:rPr lang="en-US" sz="2000" b="0" i="1">
                            <a:solidFill>
                              <a:schemeClr val="tx1"/>
                            </a:solidFill>
                            <a:latin typeface="Cambria Math" panose="02040503050406030204" pitchFamily="18" charset="0"/>
                          </a:rPr>
                          <m:t>10</m:t>
                        </m:r>
                      </m:e>
                      <m:sup>
                        <m:r>
                          <a:rPr lang="en-US" sz="2000" b="0" i="1">
                            <a:solidFill>
                              <a:schemeClr val="tx1"/>
                            </a:solidFill>
                            <a:latin typeface="Cambria Math" panose="02040503050406030204" pitchFamily="18" charset="0"/>
                          </a:rPr>
                          <m:t>−</m:t>
                        </m:r>
                        <m:r>
                          <a:rPr lang="en-US" sz="2000" b="0" i="1" smtClean="0">
                            <a:solidFill>
                              <a:schemeClr val="tx1"/>
                            </a:solidFill>
                            <a:latin typeface="Cambria Math" panose="02040503050406030204" pitchFamily="18" charset="0"/>
                          </a:rPr>
                          <m:t>2</m:t>
                        </m:r>
                      </m:sup>
                    </m:sSup>
                  </m:oMath>
                </a14:m>
                <a:r>
                  <a:rPr lang="en-US" sz="2000" dirty="0">
                    <a:solidFill>
                      <a:schemeClr val="tx1"/>
                    </a:solidFill>
                  </a:rPr>
                  <a:t>, </a:t>
                </a:r>
                <a14:m>
                  <m:oMath xmlns:m="http://schemas.openxmlformats.org/officeDocument/2006/math">
                    <m:sSubSup>
                      <m:sSubSupPr>
                        <m:ctrlPr>
                          <a:rPr lang="en-US" sz="2000" i="1">
                            <a:solidFill>
                              <a:schemeClr val="tx1"/>
                            </a:solidFill>
                            <a:latin typeface="Cambria Math"/>
                          </a:rPr>
                        </m:ctrlPr>
                      </m:sSubSupPr>
                      <m:e>
                        <m:r>
                          <a:rPr lang="en-US" sz="2000" b="0" i="1">
                            <a:solidFill>
                              <a:schemeClr val="tx1"/>
                            </a:solidFill>
                            <a:latin typeface="Cambria Math" panose="02040503050406030204" pitchFamily="18" charset="0"/>
                          </a:rPr>
                          <m:t>𝜈</m:t>
                        </m:r>
                      </m:e>
                      <m:sub>
                        <m:r>
                          <a:rPr lang="en-US" sz="2000" b="0" i="1">
                            <a:solidFill>
                              <a:schemeClr val="tx1"/>
                            </a:solidFill>
                            <a:latin typeface="Cambria Math" panose="02040503050406030204" pitchFamily="18" charset="0"/>
                          </a:rPr>
                          <m:t>𝑑</m:t>
                        </m:r>
                      </m:sub>
                      <m:sup>
                        <m:r>
                          <a:rPr lang="en-US" sz="2000" b="0" i="1">
                            <a:solidFill>
                              <a:schemeClr val="tx1"/>
                            </a:solidFill>
                            <a:latin typeface="Cambria Math" panose="02040503050406030204" pitchFamily="18" charset="0"/>
                          </a:rPr>
                          <m:t>𝑚𝑎𝑥</m:t>
                        </m:r>
                      </m:sup>
                    </m:sSubSup>
                    <m:r>
                      <a:rPr lang="en-US" sz="2000" b="0" i="1">
                        <a:solidFill>
                          <a:schemeClr val="tx1"/>
                        </a:solidFill>
                        <a:latin typeface="Cambria Math" panose="02040503050406030204" pitchFamily="18" charset="0"/>
                      </a:rPr>
                      <m:t>=</m:t>
                    </m:r>
                    <m:sSup>
                      <m:sSupPr>
                        <m:ctrlPr>
                          <a:rPr lang="en-US" sz="2000" i="1">
                            <a:solidFill>
                              <a:schemeClr val="tx1"/>
                            </a:solidFill>
                            <a:latin typeface="Cambria Math"/>
                          </a:rPr>
                        </m:ctrlPr>
                      </m:sSupPr>
                      <m:e>
                        <m:r>
                          <a:rPr lang="en-US" sz="2000" b="0" i="1">
                            <a:solidFill>
                              <a:schemeClr val="tx1"/>
                            </a:solidFill>
                            <a:latin typeface="Cambria Math" panose="02040503050406030204" pitchFamily="18" charset="0"/>
                          </a:rPr>
                          <m:t>10</m:t>
                        </m:r>
                      </m:e>
                      <m:sup>
                        <m:r>
                          <a:rPr lang="en-US" sz="2000" b="0" i="1">
                            <a:solidFill>
                              <a:schemeClr val="tx1"/>
                            </a:solidFill>
                            <a:latin typeface="Cambria Math" panose="02040503050406030204" pitchFamily="18" charset="0"/>
                          </a:rPr>
                          <m:t>−</m:t>
                        </m:r>
                        <m:r>
                          <a:rPr lang="en-US" sz="2000" b="0" i="1" smtClean="0">
                            <a:solidFill>
                              <a:schemeClr val="tx1"/>
                            </a:solidFill>
                            <a:latin typeface="Cambria Math" panose="02040503050406030204" pitchFamily="18" charset="0"/>
                          </a:rPr>
                          <m:t>4</m:t>
                        </m:r>
                      </m:sup>
                    </m:sSup>
                  </m:oMath>
                </a14:m>
                <a:r>
                  <a:rPr lang="en-US" sz="2000" dirty="0">
                    <a:solidFill>
                      <a:schemeClr val="tx1"/>
                    </a:solidFill>
                  </a:rPr>
                  <a:t> at </a:t>
                </a:r>
                <a:r>
                  <a:rPr lang="en-US" sz="2000" b="1" dirty="0">
                    <a:solidFill>
                      <a:srgbClr val="FF0000"/>
                    </a:solidFill>
                  </a:rPr>
                  <a:t>200 GeV/c </a:t>
                </a:r>
                <a:r>
                  <a:rPr lang="en-US" sz="2000" dirty="0">
                    <a:solidFill>
                      <a:schemeClr val="tx1"/>
                    </a:solidFill>
                  </a:rPr>
                  <a:t>are sufficient to stabilize the polarization</a:t>
                </a:r>
              </a:p>
            </p:txBody>
          </p:sp>
        </mc:Choice>
        <mc:Fallback xmlns="">
          <p:sp>
            <p:nvSpPr>
              <p:cNvPr id="7" name="Content Placeholder 2"/>
              <p:cNvSpPr>
                <a:spLocks noGrp="1" noRot="1" noChangeAspect="1" noMove="1" noResize="1" noEditPoints="1" noAdjustHandles="1" noChangeArrowheads="1" noChangeShapeType="1" noTextEdit="1"/>
              </p:cNvSpPr>
              <p:nvPr>
                <p:ph idx="1"/>
              </p:nvPr>
            </p:nvSpPr>
            <p:spPr>
              <a:xfrm>
                <a:off x="1326114" y="5242169"/>
                <a:ext cx="10366612" cy="857838"/>
              </a:xfrm>
              <a:blipFill>
                <a:blip r:embed="rId2"/>
                <a:stretch>
                  <a:fillRect l="-367" t="-8824" b="-2941"/>
                </a:stretch>
              </a:blipFill>
            </p:spPr>
            <p:txBody>
              <a:bodyPr/>
              <a:lstStyle/>
              <a:p>
                <a:r>
                  <a:rPr lang="en-US">
                    <a:noFill/>
                  </a:rPr>
                  <a:t> </a:t>
                </a:r>
              </a:p>
            </p:txBody>
          </p:sp>
        </mc:Fallback>
      </mc:AlternateContent>
      <p:pic>
        <p:nvPicPr>
          <p:cNvPr id="8" name="Рисунок 15"/>
          <p:cNvPicPr preferRelativeResize="0">
            <a:picLocks noChangeAspect="1" noChangeArrowheads="1"/>
          </p:cNvPicPr>
          <p:nvPr/>
        </p:nvPicPr>
        <p:blipFill rotWithShape="1">
          <a:blip r:embed="rId3">
            <a:extLst>
              <a:ext uri="{28A0092B-C50C-407E-A947-70E740481C1C}">
                <a14:useLocalDpi xmlns:a14="http://schemas.microsoft.com/office/drawing/2010/main" val="0"/>
              </a:ext>
            </a:extLst>
          </a:blip>
          <a:srcRect t="11904"/>
          <a:stretch/>
        </p:blipFill>
        <p:spPr bwMode="auto">
          <a:xfrm>
            <a:off x="3552909" y="890653"/>
            <a:ext cx="5940425" cy="1933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Рисунок 1"/>
          <p:cNvPicPr preferRelativeResize="0">
            <a:picLocks noChangeAspect="1"/>
          </p:cNvPicPr>
          <p:nvPr/>
        </p:nvPicPr>
        <p:blipFill rotWithShape="1">
          <a:blip r:embed="rId4">
            <a:extLst>
              <a:ext uri="{28A0092B-C50C-407E-A947-70E740481C1C}">
                <a14:useLocalDpi xmlns:a14="http://schemas.microsoft.com/office/drawing/2010/main" val="0"/>
              </a:ext>
            </a:extLst>
          </a:blip>
          <a:srcRect t="10208"/>
          <a:stretch/>
        </p:blipFill>
        <p:spPr bwMode="auto">
          <a:xfrm>
            <a:off x="3552909" y="2826337"/>
            <a:ext cx="5940425" cy="197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2175563" y="1577650"/>
            <a:ext cx="1033153"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Protons </a:t>
            </a:r>
          </a:p>
        </p:txBody>
      </p:sp>
      <p:sp>
        <p:nvSpPr>
          <p:cNvPr id="11" name="TextBox 10"/>
          <p:cNvSpPr txBox="1"/>
          <p:nvPr/>
        </p:nvSpPr>
        <p:spPr>
          <a:xfrm>
            <a:off x="1907380" y="3472565"/>
            <a:ext cx="1569517"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Deuterons</a:t>
            </a:r>
          </a:p>
        </p:txBody>
      </p:sp>
    </p:spTree>
    <p:extLst>
      <p:ext uri="{BB962C8B-B14F-4D97-AF65-F5344CB8AC3E}">
        <p14:creationId xmlns:p14="http://schemas.microsoft.com/office/powerpoint/2010/main" val="35615013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Coherent Part of Zero Integer Spin Resonance Strength</a:t>
            </a:r>
          </a:p>
        </p:txBody>
      </p:sp>
      <p:sp>
        <p:nvSpPr>
          <p:cNvPr id="4" name="Date Placeholder 3"/>
          <p:cNvSpPr>
            <a:spLocks noGrp="1"/>
          </p:cNvSpPr>
          <p:nvPr>
            <p:ph type="dt" sz="half" idx="10"/>
          </p:nvPr>
        </p:nvSpPr>
        <p:spPr/>
        <p:txBody>
          <a:bodyPr/>
          <a:lstStyle/>
          <a:p>
            <a:r>
              <a:rPr lang="en-US"/>
              <a:t>October 29 </a:t>
            </a:r>
            <a:r>
              <a:rPr lang="mr-IN"/>
              <a:t>–</a:t>
            </a:r>
            <a:r>
              <a:rPr lang="en-US"/>
              <a:t> November 1, 2018</a:t>
            </a:r>
            <a:endParaRPr lang="en-US" dirty="0"/>
          </a:p>
        </p:txBody>
      </p:sp>
      <p:sp>
        <p:nvSpPr>
          <p:cNvPr id="5" name="Footer Placeholder 4"/>
          <p:cNvSpPr>
            <a:spLocks noGrp="1"/>
          </p:cNvSpPr>
          <p:nvPr>
            <p:ph type="ftr" sz="quarter" idx="11"/>
          </p:nvPr>
        </p:nvSpPr>
        <p:spPr/>
        <p:txBody>
          <a:bodyPr/>
          <a:lstStyle/>
          <a:p>
            <a:r>
              <a:rPr lang="en-US"/>
              <a:t>Fall 2018 EIC Accelerator Collaboration Meeting</a:t>
            </a:r>
            <a:endParaRPr lang="en-US" dirty="0"/>
          </a:p>
        </p:txBody>
      </p:sp>
      <p:sp>
        <p:nvSpPr>
          <p:cNvPr id="6" name="Slide Number Placeholder 5"/>
          <p:cNvSpPr>
            <a:spLocks noGrp="1"/>
          </p:cNvSpPr>
          <p:nvPr>
            <p:ph type="sldNum" sz="quarter" idx="12"/>
          </p:nvPr>
        </p:nvSpPr>
        <p:spPr/>
        <p:txBody>
          <a:bodyPr/>
          <a:lstStyle/>
          <a:p>
            <a:fld id="{07E1C93C-5050-FC42-8F10-D22D4F119D13}" type="slidenum">
              <a:rPr lang="en-US" smtClean="0"/>
              <a:pPr/>
              <a:t>21</a:t>
            </a:fld>
            <a:endParaRPr lang="en-US" dirty="0"/>
          </a:p>
        </p:txBody>
      </p:sp>
      <p:grpSp>
        <p:nvGrpSpPr>
          <p:cNvPr id="7" name="Group 6"/>
          <p:cNvGrpSpPr/>
          <p:nvPr/>
        </p:nvGrpSpPr>
        <p:grpSpPr>
          <a:xfrm>
            <a:off x="3364776" y="863520"/>
            <a:ext cx="5400387" cy="3681545"/>
            <a:chOff x="1727045" y="1007796"/>
            <a:chExt cx="5400387" cy="3681545"/>
          </a:xfrm>
        </p:grpSpPr>
        <p:pic>
          <p:nvPicPr>
            <p:cNvPr id="8" name="Рисунок 15"/>
            <p:cNvPicPr preferRelativeResize="0">
              <a:picLocks noChangeAspect="1" noChangeArrowheads="1"/>
            </p:cNvPicPr>
            <p:nvPr/>
          </p:nvPicPr>
          <p:blipFill rotWithShape="1">
            <a:blip r:embed="rId2">
              <a:extLst>
                <a:ext uri="{28A0092B-C50C-407E-A947-70E740481C1C}">
                  <a14:useLocalDpi xmlns:a14="http://schemas.microsoft.com/office/drawing/2010/main" val="0"/>
                </a:ext>
              </a:extLst>
            </a:blip>
            <a:srcRect t="9401"/>
            <a:stretch/>
          </p:blipFill>
          <p:spPr bwMode="auto">
            <a:xfrm>
              <a:off x="1727046" y="1007796"/>
              <a:ext cx="5400386" cy="1807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Рисунок 1"/>
            <p:cNvPicPr preferRelativeResize="0">
              <a:picLocks noChangeAspect="1"/>
            </p:cNvPicPr>
            <p:nvPr/>
          </p:nvPicPr>
          <p:blipFill rotWithShape="1">
            <a:blip r:embed="rId3">
              <a:extLst>
                <a:ext uri="{28A0092B-C50C-407E-A947-70E740481C1C}">
                  <a14:useLocalDpi xmlns:a14="http://schemas.microsoft.com/office/drawing/2010/main" val="0"/>
                </a:ext>
              </a:extLst>
            </a:blip>
            <a:srcRect t="9509"/>
            <a:stretch/>
          </p:blipFill>
          <p:spPr bwMode="auto">
            <a:xfrm>
              <a:off x="1727045" y="2883999"/>
              <a:ext cx="5400386" cy="180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3016240" y="1533368"/>
              <a:ext cx="1033153"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Protons </a:t>
              </a:r>
            </a:p>
          </p:txBody>
        </p:sp>
        <p:sp>
          <p:nvSpPr>
            <p:cNvPr id="11" name="TextBox 10"/>
            <p:cNvSpPr txBox="1"/>
            <p:nvPr/>
          </p:nvSpPr>
          <p:spPr>
            <a:xfrm>
              <a:off x="2878672" y="3505434"/>
              <a:ext cx="1569517"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Deuterons</a:t>
              </a:r>
            </a:p>
          </p:txBody>
        </p:sp>
      </p:grpSp>
      <p:sp>
        <p:nvSpPr>
          <p:cNvPr id="12" name="Content Placeholder 2"/>
          <p:cNvSpPr>
            <a:spLocks noGrp="1"/>
          </p:cNvSpPr>
          <p:nvPr>
            <p:ph idx="1"/>
          </p:nvPr>
        </p:nvSpPr>
        <p:spPr>
          <a:xfrm>
            <a:off x="980349" y="4756051"/>
            <a:ext cx="10592968" cy="1752229"/>
          </a:xfrm>
        </p:spPr>
        <p:txBody>
          <a:bodyPr>
            <a:noAutofit/>
          </a:bodyPr>
          <a:lstStyle/>
          <a:p>
            <a:r>
              <a:rPr lang="en-US" altLang="ru-RU" sz="2000" dirty="0">
                <a:latin typeface="Arial" panose="020B0604020202020204" pitchFamily="34" charset="0"/>
              </a:rPr>
              <a:t>Assuming RMS closed orbit distortion of </a:t>
            </a:r>
            <a:r>
              <a:rPr lang="en-US" altLang="ru-RU" sz="2000" dirty="0">
                <a:latin typeface="Arial" panose="020B0604020202020204" pitchFamily="34" charset="0"/>
                <a:sym typeface="Symbol" panose="05050102010706020507" pitchFamily="18" charset="2"/>
              </a:rPr>
              <a:t>~200 m</a:t>
            </a:r>
            <a:endParaRPr lang="en-US" sz="2000" dirty="0">
              <a:solidFill>
                <a:schemeClr val="tx1"/>
              </a:solidFill>
            </a:endParaRPr>
          </a:p>
          <a:p>
            <a:r>
              <a:rPr lang="en-US" sz="2000" dirty="0">
                <a:solidFill>
                  <a:schemeClr val="tx1"/>
                </a:solidFill>
              </a:rPr>
              <a:t>Above  ~100 GeV/c, the 3D spin rotator strength </a:t>
            </a:r>
            <a:r>
              <a:rPr lang="en-US" sz="2000" dirty="0"/>
              <a:t>may not be</a:t>
            </a:r>
            <a:r>
              <a:rPr lang="en-US" sz="2000" dirty="0">
                <a:solidFill>
                  <a:schemeClr val="tx1"/>
                </a:solidFill>
              </a:rPr>
              <a:t> sufficient to  compensate the coherent part of the resonance strength that determines the polarization orientation</a:t>
            </a:r>
          </a:p>
          <a:p>
            <a:pPr lvl="1"/>
            <a:r>
              <a:rPr lang="en-US" sz="1800" dirty="0">
                <a:solidFill>
                  <a:schemeClr val="tx1"/>
                </a:solidFill>
              </a:rPr>
              <a:t>can consider a 3D spin rotator based on transverse fields</a:t>
            </a:r>
          </a:p>
          <a:p>
            <a:pPr lvl="1"/>
            <a:r>
              <a:rPr lang="en-US" sz="1800" dirty="0">
                <a:solidFill>
                  <a:schemeClr val="tx1"/>
                </a:solidFill>
              </a:rPr>
              <a:t>can consider a pair of compact longitudinal-axis transverse-field Siberian snakes for protons</a:t>
            </a:r>
          </a:p>
        </p:txBody>
      </p:sp>
    </p:spTree>
    <p:extLst>
      <p:ext uri="{BB962C8B-B14F-4D97-AF65-F5344CB8AC3E}">
        <p14:creationId xmlns:p14="http://schemas.microsoft.com/office/powerpoint/2010/main" val="32058193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1D88324-D90C-5347-A0C0-0AD6C6AA364C}"/>
              </a:ext>
            </a:extLst>
          </p:cNvPr>
          <p:cNvSpPr>
            <a:spLocks noGrp="1"/>
          </p:cNvSpPr>
          <p:nvPr>
            <p:ph type="title"/>
          </p:nvPr>
        </p:nvSpPr>
        <p:spPr/>
        <p:txBody>
          <a:bodyPr/>
          <a:lstStyle/>
          <a:p>
            <a:r>
              <a:rPr lang="en-US" dirty="0"/>
              <a:t>Deuteron Spin Rotator Utilizing Longitudinal Fields</a:t>
            </a:r>
          </a:p>
        </p:txBody>
      </p:sp>
      <p:sp>
        <p:nvSpPr>
          <p:cNvPr id="4" name="Date Placeholder 3">
            <a:extLst>
              <a:ext uri="{FF2B5EF4-FFF2-40B4-BE49-F238E27FC236}">
                <a16:creationId xmlns:a16="http://schemas.microsoft.com/office/drawing/2014/main" xmlns="" id="{1E1CAE5D-16A6-D44F-BB4E-F116816224AD}"/>
              </a:ext>
            </a:extLst>
          </p:cNvPr>
          <p:cNvSpPr>
            <a:spLocks noGrp="1"/>
          </p:cNvSpPr>
          <p:nvPr>
            <p:ph type="dt" sz="half" idx="10"/>
          </p:nvPr>
        </p:nvSpPr>
        <p:spPr/>
        <p:txBody>
          <a:bodyPr/>
          <a:lstStyle/>
          <a:p>
            <a:r>
              <a:rPr lang="en-US"/>
              <a:t>October 29 </a:t>
            </a:r>
            <a:r>
              <a:rPr lang="mr-IN"/>
              <a:t>–</a:t>
            </a:r>
            <a:r>
              <a:rPr lang="en-US"/>
              <a:t> November 1, 2018</a:t>
            </a:r>
            <a:endParaRPr lang="en-US" dirty="0"/>
          </a:p>
        </p:txBody>
      </p:sp>
      <p:sp>
        <p:nvSpPr>
          <p:cNvPr id="5" name="Footer Placeholder 4">
            <a:extLst>
              <a:ext uri="{FF2B5EF4-FFF2-40B4-BE49-F238E27FC236}">
                <a16:creationId xmlns:a16="http://schemas.microsoft.com/office/drawing/2014/main" xmlns="" id="{DDB8A493-AFDD-294F-8C9C-0D195362C67D}"/>
              </a:ext>
            </a:extLst>
          </p:cNvPr>
          <p:cNvSpPr>
            <a:spLocks noGrp="1"/>
          </p:cNvSpPr>
          <p:nvPr>
            <p:ph type="ftr" sz="quarter" idx="11"/>
          </p:nvPr>
        </p:nvSpPr>
        <p:spPr/>
        <p:txBody>
          <a:bodyPr/>
          <a:lstStyle/>
          <a:p>
            <a:r>
              <a:rPr lang="en-US"/>
              <a:t>Fall 2018 EIC Accelerator Collaboration Meeting</a:t>
            </a:r>
            <a:endParaRPr lang="en-US" dirty="0"/>
          </a:p>
        </p:txBody>
      </p:sp>
      <p:sp>
        <p:nvSpPr>
          <p:cNvPr id="6" name="Slide Number Placeholder 5">
            <a:extLst>
              <a:ext uri="{FF2B5EF4-FFF2-40B4-BE49-F238E27FC236}">
                <a16:creationId xmlns:a16="http://schemas.microsoft.com/office/drawing/2014/main" xmlns="" id="{A88A9735-15F9-1540-8EF1-A16265AB84C3}"/>
              </a:ext>
            </a:extLst>
          </p:cNvPr>
          <p:cNvSpPr>
            <a:spLocks noGrp="1"/>
          </p:cNvSpPr>
          <p:nvPr>
            <p:ph type="sldNum" sz="quarter" idx="12"/>
          </p:nvPr>
        </p:nvSpPr>
        <p:spPr/>
        <p:txBody>
          <a:bodyPr/>
          <a:lstStyle/>
          <a:p>
            <a:fld id="{07E1C93C-5050-FC42-8F10-D22D4F119D13}" type="slidenum">
              <a:rPr lang="en-US" smtClean="0"/>
              <a:pPr/>
              <a:t>22</a:t>
            </a:fld>
            <a:endParaRPr lang="en-US" dirty="0"/>
          </a:p>
        </p:txBody>
      </p:sp>
      <p:pic>
        <p:nvPicPr>
          <p:cNvPr id="9" name="Picture 1" descr="page388image1727008">
            <a:extLst>
              <a:ext uri="{FF2B5EF4-FFF2-40B4-BE49-F238E27FC236}">
                <a16:creationId xmlns:a16="http://schemas.microsoft.com/office/drawing/2014/main" xmlns="" id="{9FB09BBE-2746-7F43-ADB2-EFA2EC637A9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14244" y="973164"/>
            <a:ext cx="10542949" cy="1534420"/>
          </a:xfrm>
          <a:prstGeom prst="rect">
            <a:avLst/>
          </a:prstGeom>
          <a:noFill/>
          <a:extLst>
            <a:ext uri="{909E8E84-426E-40DD-AFC4-6F175D3DCCD1}">
              <a14:hiddenFill xmlns:a14="http://schemas.microsoft.com/office/drawing/2010/main">
                <a:solidFill>
                  <a:srgbClr val="FFFFFF"/>
                </a:solidFill>
              </a14:hiddenFill>
            </a:ext>
          </a:extLst>
        </p:spPr>
      </p:pic>
      <p:pic>
        <p:nvPicPr>
          <p:cNvPr id="2049" name="Picture 1" descr="page389image3834688">
            <a:extLst>
              <a:ext uri="{FF2B5EF4-FFF2-40B4-BE49-F238E27FC236}">
                <a16:creationId xmlns:a16="http://schemas.microsoft.com/office/drawing/2014/main" xmlns="" id="{EFA1649E-8F7F-0749-B5FC-AD9220DE2B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5487" y="3397592"/>
            <a:ext cx="4792250" cy="2947347"/>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page389image1792640">
            <a:extLst>
              <a:ext uri="{FF2B5EF4-FFF2-40B4-BE49-F238E27FC236}">
                <a16:creationId xmlns:a16="http://schemas.microsoft.com/office/drawing/2014/main" xmlns="" id="{F6A51B8C-7B28-3E42-B1A4-B33FA65CB49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2623" y="3390348"/>
            <a:ext cx="4792250" cy="2744856"/>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xmlns="" id="{6DDDA764-3B8C-2D45-B3DB-E9000DFFBAAC}"/>
              </a:ext>
            </a:extLst>
          </p:cNvPr>
          <p:cNvSpPr txBox="1"/>
          <p:nvPr/>
        </p:nvSpPr>
        <p:spPr>
          <a:xfrm>
            <a:off x="1683324" y="2992583"/>
            <a:ext cx="3231573" cy="369332"/>
          </a:xfrm>
          <a:prstGeom prst="rect">
            <a:avLst/>
          </a:prstGeom>
          <a:solidFill>
            <a:srgbClr val="FFFF00"/>
          </a:solidFill>
        </p:spPr>
        <p:txBody>
          <a:bodyPr wrap="square" rtlCol="0">
            <a:spAutoFit/>
          </a:bodyPr>
          <a:lstStyle/>
          <a:p>
            <a:pPr algn="ctr"/>
            <a:r>
              <a:rPr lang="en-US" dirty="0">
                <a:latin typeface="Arial" panose="020B0604020202020204" pitchFamily="34" charset="0"/>
                <a:cs typeface="Arial" panose="020B0604020202020204" pitchFamily="34" charset="0"/>
              </a:rPr>
              <a:t>Longitudinal Polarization at IP</a:t>
            </a:r>
          </a:p>
        </p:txBody>
      </p:sp>
      <p:sp>
        <p:nvSpPr>
          <p:cNvPr id="13" name="TextBox 12">
            <a:extLst>
              <a:ext uri="{FF2B5EF4-FFF2-40B4-BE49-F238E27FC236}">
                <a16:creationId xmlns:a16="http://schemas.microsoft.com/office/drawing/2014/main" xmlns="" id="{809DA95C-3735-6443-A55E-C066813CA719}"/>
              </a:ext>
            </a:extLst>
          </p:cNvPr>
          <p:cNvSpPr txBox="1"/>
          <p:nvPr/>
        </p:nvSpPr>
        <p:spPr>
          <a:xfrm>
            <a:off x="6884251" y="2977556"/>
            <a:ext cx="3231573" cy="369332"/>
          </a:xfrm>
          <a:prstGeom prst="rect">
            <a:avLst/>
          </a:prstGeom>
          <a:solidFill>
            <a:srgbClr val="FFFF00"/>
          </a:solidFill>
        </p:spPr>
        <p:txBody>
          <a:bodyPr wrap="square" rtlCol="0">
            <a:spAutoFit/>
          </a:bodyPr>
          <a:lstStyle/>
          <a:p>
            <a:pPr algn="ctr"/>
            <a:r>
              <a:rPr lang="en-US" dirty="0">
                <a:latin typeface="Arial" panose="020B0604020202020204" pitchFamily="34" charset="0"/>
                <a:cs typeface="Arial" panose="020B0604020202020204" pitchFamily="34" charset="0"/>
              </a:rPr>
              <a:t>Radial Polarization at IP</a:t>
            </a:r>
          </a:p>
        </p:txBody>
      </p:sp>
      <p:sp>
        <p:nvSpPr>
          <p:cNvPr id="3" name="TextBox 2">
            <a:extLst>
              <a:ext uri="{FF2B5EF4-FFF2-40B4-BE49-F238E27FC236}">
                <a16:creationId xmlns:a16="http://schemas.microsoft.com/office/drawing/2014/main" xmlns="" id="{4B7CCE3E-60A4-5947-B89C-CB965B6FE167}"/>
              </a:ext>
            </a:extLst>
          </p:cNvPr>
          <p:cNvSpPr txBox="1"/>
          <p:nvPr/>
        </p:nvSpPr>
        <p:spPr>
          <a:xfrm>
            <a:off x="9977376" y="1134317"/>
            <a:ext cx="648183" cy="369332"/>
          </a:xfrm>
          <a:prstGeom prst="rect">
            <a:avLst/>
          </a:prstGeom>
          <a:noFill/>
        </p:spPr>
        <p:txBody>
          <a:bodyPr wrap="square" rtlCol="0">
            <a:spAutoFit/>
          </a:bodyPr>
          <a:lstStyle/>
          <a:p>
            <a:r>
              <a:rPr lang="en-US" dirty="0"/>
              <a:t>4.4</a:t>
            </a:r>
            <a:r>
              <a:rPr lang="en-US" baseline="30000" dirty="0"/>
              <a:t>o</a:t>
            </a:r>
            <a:endParaRPr lang="en-US" dirty="0"/>
          </a:p>
        </p:txBody>
      </p:sp>
      <p:sp>
        <p:nvSpPr>
          <p:cNvPr id="12" name="TextBox 11">
            <a:extLst>
              <a:ext uri="{FF2B5EF4-FFF2-40B4-BE49-F238E27FC236}">
                <a16:creationId xmlns:a16="http://schemas.microsoft.com/office/drawing/2014/main" xmlns="" id="{547538AB-3D51-C64E-9BDB-F83078EF4BD1}"/>
              </a:ext>
            </a:extLst>
          </p:cNvPr>
          <p:cNvSpPr txBox="1"/>
          <p:nvPr/>
        </p:nvSpPr>
        <p:spPr>
          <a:xfrm>
            <a:off x="1738117" y="1136246"/>
            <a:ext cx="648183" cy="369332"/>
          </a:xfrm>
          <a:prstGeom prst="rect">
            <a:avLst/>
          </a:prstGeom>
          <a:noFill/>
        </p:spPr>
        <p:txBody>
          <a:bodyPr wrap="square" rtlCol="0">
            <a:spAutoFit/>
          </a:bodyPr>
          <a:lstStyle/>
          <a:p>
            <a:r>
              <a:rPr lang="en-US" dirty="0"/>
              <a:t>4.4</a:t>
            </a:r>
            <a:r>
              <a:rPr lang="en-US" baseline="30000" dirty="0"/>
              <a:t>o</a:t>
            </a:r>
            <a:endParaRPr lang="en-US" dirty="0"/>
          </a:p>
        </p:txBody>
      </p:sp>
    </p:spTree>
    <p:extLst>
      <p:ext uri="{BB962C8B-B14F-4D97-AF65-F5344CB8AC3E}">
        <p14:creationId xmlns:p14="http://schemas.microsoft.com/office/powerpoint/2010/main" val="29760551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680E15B-7EE8-2243-8290-1FD9C8F86CE1}"/>
              </a:ext>
            </a:extLst>
          </p:cNvPr>
          <p:cNvSpPr>
            <a:spLocks noGrp="1"/>
          </p:cNvSpPr>
          <p:nvPr>
            <p:ph type="title"/>
          </p:nvPr>
        </p:nvSpPr>
        <p:spPr/>
        <p:txBody>
          <a:bodyPr/>
          <a:lstStyle/>
          <a:p>
            <a:r>
              <a:rPr lang="en-US" dirty="0"/>
              <a:t>Proton Spin Rotator Utilizing Transverse Fields</a:t>
            </a:r>
          </a:p>
        </p:txBody>
      </p:sp>
      <p:sp>
        <p:nvSpPr>
          <p:cNvPr id="4" name="Date Placeholder 3">
            <a:extLst>
              <a:ext uri="{FF2B5EF4-FFF2-40B4-BE49-F238E27FC236}">
                <a16:creationId xmlns:a16="http://schemas.microsoft.com/office/drawing/2014/main" xmlns="" id="{9742AD34-9D04-E74C-A8FA-DE20CB5EDF56}"/>
              </a:ext>
            </a:extLst>
          </p:cNvPr>
          <p:cNvSpPr>
            <a:spLocks noGrp="1"/>
          </p:cNvSpPr>
          <p:nvPr>
            <p:ph type="dt" sz="half" idx="10"/>
          </p:nvPr>
        </p:nvSpPr>
        <p:spPr/>
        <p:txBody>
          <a:bodyPr/>
          <a:lstStyle/>
          <a:p>
            <a:r>
              <a:rPr lang="en-US"/>
              <a:t>October 29 </a:t>
            </a:r>
            <a:r>
              <a:rPr lang="mr-IN"/>
              <a:t>–</a:t>
            </a:r>
            <a:r>
              <a:rPr lang="en-US"/>
              <a:t> November 1, 2018</a:t>
            </a:r>
            <a:endParaRPr lang="en-US" dirty="0"/>
          </a:p>
        </p:txBody>
      </p:sp>
      <p:sp>
        <p:nvSpPr>
          <p:cNvPr id="5" name="Footer Placeholder 4">
            <a:extLst>
              <a:ext uri="{FF2B5EF4-FFF2-40B4-BE49-F238E27FC236}">
                <a16:creationId xmlns:a16="http://schemas.microsoft.com/office/drawing/2014/main" xmlns="" id="{7956E855-9652-B14F-B443-2950D313D2C0}"/>
              </a:ext>
            </a:extLst>
          </p:cNvPr>
          <p:cNvSpPr>
            <a:spLocks noGrp="1"/>
          </p:cNvSpPr>
          <p:nvPr>
            <p:ph type="ftr" sz="quarter" idx="11"/>
          </p:nvPr>
        </p:nvSpPr>
        <p:spPr/>
        <p:txBody>
          <a:bodyPr/>
          <a:lstStyle/>
          <a:p>
            <a:r>
              <a:rPr lang="en-US"/>
              <a:t>Fall 2018 EIC Accelerator Collaboration Meeting</a:t>
            </a:r>
            <a:endParaRPr lang="en-US" dirty="0"/>
          </a:p>
        </p:txBody>
      </p:sp>
      <p:sp>
        <p:nvSpPr>
          <p:cNvPr id="6" name="Slide Number Placeholder 5">
            <a:extLst>
              <a:ext uri="{FF2B5EF4-FFF2-40B4-BE49-F238E27FC236}">
                <a16:creationId xmlns:a16="http://schemas.microsoft.com/office/drawing/2014/main" xmlns="" id="{0B0CC8DA-3B77-894D-8256-23725E2A59FD}"/>
              </a:ext>
            </a:extLst>
          </p:cNvPr>
          <p:cNvSpPr>
            <a:spLocks noGrp="1"/>
          </p:cNvSpPr>
          <p:nvPr>
            <p:ph type="sldNum" sz="quarter" idx="12"/>
          </p:nvPr>
        </p:nvSpPr>
        <p:spPr/>
        <p:txBody>
          <a:bodyPr/>
          <a:lstStyle/>
          <a:p>
            <a:fld id="{07E1C93C-5050-FC42-8F10-D22D4F119D13}" type="slidenum">
              <a:rPr lang="en-US" smtClean="0"/>
              <a:pPr/>
              <a:t>23</a:t>
            </a:fld>
            <a:endParaRPr lang="en-US" dirty="0"/>
          </a:p>
        </p:txBody>
      </p:sp>
      <p:pic>
        <p:nvPicPr>
          <p:cNvPr id="3074" name="Picture 2" descr="page389image3877472">
            <a:extLst>
              <a:ext uri="{FF2B5EF4-FFF2-40B4-BE49-F238E27FC236}">
                <a16:creationId xmlns:a16="http://schemas.microsoft.com/office/drawing/2014/main" xmlns="" id="{3BDA7C3E-FD96-2E4C-98FD-F8F5E97FD9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6618" y="1051645"/>
            <a:ext cx="9606999" cy="150742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xmlns="" id="{7160896D-7FA0-AB4E-A56B-13AC55A557BE}"/>
              </a:ext>
            </a:extLst>
          </p:cNvPr>
          <p:cNvSpPr txBox="1"/>
          <p:nvPr/>
        </p:nvSpPr>
        <p:spPr>
          <a:xfrm>
            <a:off x="1683324" y="2992583"/>
            <a:ext cx="3231573" cy="369332"/>
          </a:xfrm>
          <a:prstGeom prst="rect">
            <a:avLst/>
          </a:prstGeom>
          <a:solidFill>
            <a:srgbClr val="FFFF00"/>
          </a:solidFill>
        </p:spPr>
        <p:txBody>
          <a:bodyPr wrap="square" rtlCol="0">
            <a:spAutoFit/>
          </a:bodyPr>
          <a:lstStyle/>
          <a:p>
            <a:pPr algn="ctr"/>
            <a:r>
              <a:rPr lang="en-US" dirty="0">
                <a:latin typeface="Arial" panose="020B0604020202020204" pitchFamily="34" charset="0"/>
                <a:cs typeface="Arial" panose="020B0604020202020204" pitchFamily="34" charset="0"/>
              </a:rPr>
              <a:t>Longitudinal Polarization at IP</a:t>
            </a:r>
          </a:p>
        </p:txBody>
      </p:sp>
      <p:sp>
        <p:nvSpPr>
          <p:cNvPr id="11" name="TextBox 10">
            <a:extLst>
              <a:ext uri="{FF2B5EF4-FFF2-40B4-BE49-F238E27FC236}">
                <a16:creationId xmlns:a16="http://schemas.microsoft.com/office/drawing/2014/main" xmlns="" id="{8CC3F829-D1A5-0B4F-9575-E555B13B4648}"/>
              </a:ext>
            </a:extLst>
          </p:cNvPr>
          <p:cNvSpPr txBox="1"/>
          <p:nvPr/>
        </p:nvSpPr>
        <p:spPr>
          <a:xfrm>
            <a:off x="6884251" y="2977556"/>
            <a:ext cx="3231573" cy="369332"/>
          </a:xfrm>
          <a:prstGeom prst="rect">
            <a:avLst/>
          </a:prstGeom>
          <a:solidFill>
            <a:srgbClr val="FFFF00"/>
          </a:solidFill>
        </p:spPr>
        <p:txBody>
          <a:bodyPr wrap="square" rtlCol="0">
            <a:spAutoFit/>
          </a:bodyPr>
          <a:lstStyle/>
          <a:p>
            <a:pPr algn="ctr"/>
            <a:r>
              <a:rPr lang="en-US" dirty="0">
                <a:latin typeface="Arial" panose="020B0604020202020204" pitchFamily="34" charset="0"/>
                <a:cs typeface="Arial" panose="020B0604020202020204" pitchFamily="34" charset="0"/>
              </a:rPr>
              <a:t>Radial Polarization at IP</a:t>
            </a:r>
          </a:p>
        </p:txBody>
      </p:sp>
      <p:pic>
        <p:nvPicPr>
          <p:cNvPr id="3076" name="Picture 4" descr="page390image1741568">
            <a:extLst>
              <a:ext uri="{FF2B5EF4-FFF2-40B4-BE49-F238E27FC236}">
                <a16:creationId xmlns:a16="http://schemas.microsoft.com/office/drawing/2014/main" xmlns="" id="{94C78D68-2220-9D47-A53F-02CCCD42A9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8977" y="3517602"/>
            <a:ext cx="4792250" cy="2542367"/>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page390image3816096">
            <a:extLst>
              <a:ext uri="{FF2B5EF4-FFF2-40B4-BE49-F238E27FC236}">
                <a16:creationId xmlns:a16="http://schemas.microsoft.com/office/drawing/2014/main" xmlns="" id="{ABE50094-7CCC-2841-AA0F-54D6D6CC252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39150" y="3435865"/>
            <a:ext cx="4792250" cy="25198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07129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p:txBody>
          <a:bodyPr/>
          <a:lstStyle/>
          <a:p>
            <a:pPr algn="just"/>
            <a:r>
              <a:rPr lang="en-US" altLang="en-US" dirty="0">
                <a:cs typeface="Arial" charset="0"/>
              </a:rPr>
              <a:t>JLEIC rings adopt a figure-8 shape for better preservation and control of polarization by taking advantage of a spin transparency mode</a:t>
            </a:r>
          </a:p>
          <a:p>
            <a:pPr algn="just"/>
            <a:endParaRPr lang="en-US" altLang="en-US" dirty="0">
              <a:cs typeface="Arial" charset="0"/>
            </a:endParaRPr>
          </a:p>
          <a:p>
            <a:pPr algn="just"/>
            <a:r>
              <a:rPr lang="en-US" altLang="en-US" dirty="0">
                <a:cs typeface="Arial" charset="0"/>
              </a:rPr>
              <a:t>Ion and electron polarization schemes have been designed. Spin tracking numerically validated a figure-8 based polarization control schemes for the whole JLEIC complex</a:t>
            </a:r>
          </a:p>
          <a:p>
            <a:pPr lvl="1" algn="just"/>
            <a:r>
              <a:rPr lang="en-US" altLang="en-US" dirty="0">
                <a:cs typeface="Arial" charset="0"/>
              </a:rPr>
              <a:t>Both ion and electron polarizations &gt; 80% can be reached</a:t>
            </a:r>
          </a:p>
          <a:p>
            <a:pPr algn="just"/>
            <a:endParaRPr lang="en-US" altLang="en-US" dirty="0">
              <a:cs typeface="Arial" charset="0"/>
            </a:endParaRPr>
          </a:p>
          <a:p>
            <a:pPr algn="just"/>
            <a:r>
              <a:rPr lang="en-US" altLang="en-US" dirty="0">
                <a:cs typeface="Arial" charset="0"/>
              </a:rPr>
              <a:t>Spin transparency mode will be studied in RHIC</a:t>
            </a:r>
          </a:p>
          <a:p>
            <a:endParaRPr lang="en-US" dirty="0"/>
          </a:p>
          <a:p>
            <a:pPr algn="just"/>
            <a:r>
              <a:rPr lang="en-US" dirty="0"/>
              <a:t>Ion polarization with an energy increase up to 200 GeV (proton) can still be preserved and controlled. Preliminary designs of new spin rotators for both protons and deuterons are presented and will be further </a:t>
            </a:r>
            <a:r>
              <a:rPr lang="en-US" dirty="0" smtClean="0"/>
              <a:t>optimized </a:t>
            </a:r>
            <a:endParaRPr lang="en-US" dirty="0"/>
          </a:p>
        </p:txBody>
      </p:sp>
      <p:sp>
        <p:nvSpPr>
          <p:cNvPr id="4" name="Date Placeholder 3"/>
          <p:cNvSpPr>
            <a:spLocks noGrp="1"/>
          </p:cNvSpPr>
          <p:nvPr>
            <p:ph type="dt" sz="half" idx="10"/>
          </p:nvPr>
        </p:nvSpPr>
        <p:spPr/>
        <p:txBody>
          <a:bodyPr/>
          <a:lstStyle/>
          <a:p>
            <a:r>
              <a:rPr lang="en-US"/>
              <a:t>October 29 </a:t>
            </a:r>
            <a:r>
              <a:rPr lang="mr-IN"/>
              <a:t>–</a:t>
            </a:r>
            <a:r>
              <a:rPr lang="en-US"/>
              <a:t> November 1, 2018</a:t>
            </a:r>
            <a:endParaRPr lang="en-US" dirty="0"/>
          </a:p>
        </p:txBody>
      </p:sp>
      <p:sp>
        <p:nvSpPr>
          <p:cNvPr id="5" name="Footer Placeholder 4"/>
          <p:cNvSpPr>
            <a:spLocks noGrp="1"/>
          </p:cNvSpPr>
          <p:nvPr>
            <p:ph type="ftr" sz="quarter" idx="11"/>
          </p:nvPr>
        </p:nvSpPr>
        <p:spPr/>
        <p:txBody>
          <a:bodyPr/>
          <a:lstStyle/>
          <a:p>
            <a:r>
              <a:rPr lang="en-US"/>
              <a:t>Fall 2018 EIC Accelerator Collaboration Meeting</a:t>
            </a:r>
            <a:endParaRPr lang="en-US" dirty="0"/>
          </a:p>
        </p:txBody>
      </p:sp>
      <p:sp>
        <p:nvSpPr>
          <p:cNvPr id="6" name="Slide Number Placeholder 5"/>
          <p:cNvSpPr>
            <a:spLocks noGrp="1"/>
          </p:cNvSpPr>
          <p:nvPr>
            <p:ph type="sldNum" sz="quarter" idx="12"/>
          </p:nvPr>
        </p:nvSpPr>
        <p:spPr/>
        <p:txBody>
          <a:bodyPr/>
          <a:lstStyle/>
          <a:p>
            <a:fld id="{07E1C93C-5050-FC42-8F10-D22D4F119D13}" type="slidenum">
              <a:rPr lang="en-US" smtClean="0"/>
              <a:pPr/>
              <a:t>24</a:t>
            </a:fld>
            <a:endParaRPr lang="en-US" dirty="0"/>
          </a:p>
        </p:txBody>
      </p:sp>
    </p:spTree>
    <p:extLst>
      <p:ext uri="{BB962C8B-B14F-4D97-AF65-F5344CB8AC3E}">
        <p14:creationId xmlns:p14="http://schemas.microsoft.com/office/powerpoint/2010/main" val="22651948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lgn="ctr">
              <a:buNone/>
            </a:pPr>
            <a:endParaRPr lang="en-US" sz="4000" dirty="0"/>
          </a:p>
          <a:p>
            <a:pPr marL="0" indent="0" algn="ctr">
              <a:buNone/>
            </a:pPr>
            <a:endParaRPr lang="en-US" sz="4000" dirty="0"/>
          </a:p>
          <a:p>
            <a:pPr marL="0" indent="0" algn="ctr">
              <a:buNone/>
            </a:pPr>
            <a:endParaRPr lang="en-US" sz="4000" dirty="0"/>
          </a:p>
          <a:p>
            <a:pPr marL="0" indent="0" algn="ctr">
              <a:buNone/>
            </a:pPr>
            <a:r>
              <a:rPr lang="en-US" sz="4000" b="1" i="1" dirty="0"/>
              <a:t>Thank you for your attention ! </a:t>
            </a:r>
          </a:p>
        </p:txBody>
      </p:sp>
      <p:sp>
        <p:nvSpPr>
          <p:cNvPr id="4" name="Date Placeholder 3"/>
          <p:cNvSpPr>
            <a:spLocks noGrp="1"/>
          </p:cNvSpPr>
          <p:nvPr>
            <p:ph type="dt" sz="half" idx="10"/>
          </p:nvPr>
        </p:nvSpPr>
        <p:spPr/>
        <p:txBody>
          <a:bodyPr/>
          <a:lstStyle/>
          <a:p>
            <a:r>
              <a:rPr lang="en-US"/>
              <a:t>October 29 </a:t>
            </a:r>
            <a:r>
              <a:rPr lang="mr-IN"/>
              <a:t>–</a:t>
            </a:r>
            <a:r>
              <a:rPr lang="en-US"/>
              <a:t> November 1, 2018</a:t>
            </a:r>
            <a:endParaRPr lang="en-US" dirty="0"/>
          </a:p>
        </p:txBody>
      </p:sp>
      <p:sp>
        <p:nvSpPr>
          <p:cNvPr id="5" name="Footer Placeholder 4"/>
          <p:cNvSpPr>
            <a:spLocks noGrp="1"/>
          </p:cNvSpPr>
          <p:nvPr>
            <p:ph type="ftr" sz="quarter" idx="11"/>
          </p:nvPr>
        </p:nvSpPr>
        <p:spPr/>
        <p:txBody>
          <a:bodyPr/>
          <a:lstStyle/>
          <a:p>
            <a:r>
              <a:rPr lang="en-US"/>
              <a:t>Fall 2018 EIC Accelerator Collaboration Meeting</a:t>
            </a:r>
            <a:endParaRPr lang="en-US" dirty="0"/>
          </a:p>
        </p:txBody>
      </p:sp>
      <p:sp>
        <p:nvSpPr>
          <p:cNvPr id="6" name="Slide Number Placeholder 5"/>
          <p:cNvSpPr>
            <a:spLocks noGrp="1"/>
          </p:cNvSpPr>
          <p:nvPr>
            <p:ph type="sldNum" sz="quarter" idx="12"/>
          </p:nvPr>
        </p:nvSpPr>
        <p:spPr/>
        <p:txBody>
          <a:bodyPr/>
          <a:lstStyle/>
          <a:p>
            <a:fld id="{07E1C93C-5050-FC42-8F10-D22D4F119D13}" type="slidenum">
              <a:rPr lang="en-US" smtClean="0"/>
              <a:pPr/>
              <a:t>25</a:t>
            </a:fld>
            <a:endParaRPr lang="en-US" dirty="0"/>
          </a:p>
        </p:txBody>
      </p:sp>
    </p:spTree>
    <p:extLst>
      <p:ext uri="{BB962C8B-B14F-4D97-AF65-F5344CB8AC3E}">
        <p14:creationId xmlns:p14="http://schemas.microsoft.com/office/powerpoint/2010/main" val="27531965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lgn="ctr">
              <a:buNone/>
            </a:pPr>
            <a:endParaRPr lang="en-US" sz="4000" dirty="0"/>
          </a:p>
          <a:p>
            <a:pPr marL="0" indent="0" algn="ctr">
              <a:buNone/>
            </a:pPr>
            <a:endParaRPr lang="en-US" sz="4000" dirty="0"/>
          </a:p>
          <a:p>
            <a:pPr marL="0" indent="0" algn="ctr">
              <a:buNone/>
            </a:pPr>
            <a:endParaRPr lang="en-US" sz="4000" dirty="0"/>
          </a:p>
          <a:p>
            <a:pPr marL="0" indent="0" algn="ctr">
              <a:buNone/>
            </a:pPr>
            <a:r>
              <a:rPr lang="en-US" sz="4000" dirty="0"/>
              <a:t>Back Up</a:t>
            </a:r>
          </a:p>
        </p:txBody>
      </p:sp>
      <p:sp>
        <p:nvSpPr>
          <p:cNvPr id="4" name="Date Placeholder 3"/>
          <p:cNvSpPr>
            <a:spLocks noGrp="1"/>
          </p:cNvSpPr>
          <p:nvPr>
            <p:ph type="dt" sz="half" idx="10"/>
          </p:nvPr>
        </p:nvSpPr>
        <p:spPr/>
        <p:txBody>
          <a:bodyPr/>
          <a:lstStyle/>
          <a:p>
            <a:r>
              <a:rPr lang="en-US"/>
              <a:t>October 29 </a:t>
            </a:r>
            <a:r>
              <a:rPr lang="mr-IN"/>
              <a:t>–</a:t>
            </a:r>
            <a:r>
              <a:rPr lang="en-US"/>
              <a:t> November 1, 2018</a:t>
            </a:r>
            <a:endParaRPr lang="en-US" dirty="0"/>
          </a:p>
        </p:txBody>
      </p:sp>
      <p:sp>
        <p:nvSpPr>
          <p:cNvPr id="5" name="Footer Placeholder 4"/>
          <p:cNvSpPr>
            <a:spLocks noGrp="1"/>
          </p:cNvSpPr>
          <p:nvPr>
            <p:ph type="ftr" sz="quarter" idx="11"/>
          </p:nvPr>
        </p:nvSpPr>
        <p:spPr/>
        <p:txBody>
          <a:bodyPr/>
          <a:lstStyle/>
          <a:p>
            <a:r>
              <a:rPr lang="en-US"/>
              <a:t>Fall 2018 EIC Accelerator Collaboration Meeting</a:t>
            </a:r>
            <a:endParaRPr lang="en-US" dirty="0"/>
          </a:p>
        </p:txBody>
      </p:sp>
      <p:sp>
        <p:nvSpPr>
          <p:cNvPr id="6" name="Slide Number Placeholder 5"/>
          <p:cNvSpPr>
            <a:spLocks noGrp="1"/>
          </p:cNvSpPr>
          <p:nvPr>
            <p:ph type="sldNum" sz="quarter" idx="12"/>
          </p:nvPr>
        </p:nvSpPr>
        <p:spPr/>
        <p:txBody>
          <a:bodyPr/>
          <a:lstStyle/>
          <a:p>
            <a:fld id="{07E1C93C-5050-FC42-8F10-D22D4F119D13}" type="slidenum">
              <a:rPr lang="en-US" smtClean="0"/>
              <a:pPr/>
              <a:t>26</a:t>
            </a:fld>
            <a:endParaRPr lang="en-US" dirty="0"/>
          </a:p>
        </p:txBody>
      </p:sp>
    </p:spTree>
    <p:extLst>
      <p:ext uri="{BB962C8B-B14F-4D97-AF65-F5344CB8AC3E}">
        <p14:creationId xmlns:p14="http://schemas.microsoft.com/office/powerpoint/2010/main" val="42668160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Spin Response Function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11892" y="966055"/>
                <a:ext cx="11407069" cy="5381694"/>
              </a:xfrm>
            </p:spPr>
            <p:txBody>
              <a:bodyPr>
                <a:noAutofit/>
              </a:bodyPr>
              <a:lstStyle/>
              <a:p>
                <a:pPr>
                  <a:spcAft>
                    <a:spcPts val="300"/>
                  </a:spcAft>
                </a:pPr>
                <a:r>
                  <a:rPr lang="en-US" sz="2000" dirty="0"/>
                  <a:t>The periodic spin response function </a:t>
                </a:r>
                <a14:m>
                  <m:oMath xmlns:m="http://schemas.openxmlformats.org/officeDocument/2006/math">
                    <m:r>
                      <a:rPr lang="en-US" sz="2000" i="1">
                        <a:latin typeface="Cambria Math" panose="02040503050406030204" pitchFamily="18" charset="0"/>
                      </a:rPr>
                      <m:t>𝐹</m:t>
                    </m:r>
                    <m:d>
                      <m:dPr>
                        <m:ctrlPr>
                          <a:rPr lang="en-US" sz="2000" i="1">
                            <a:latin typeface="Cambria Math"/>
                          </a:rPr>
                        </m:ctrlPr>
                      </m:dPr>
                      <m:e>
                        <m:r>
                          <a:rPr lang="en-US" sz="2000" i="1">
                            <a:latin typeface="Cambria Math" panose="02040503050406030204" pitchFamily="18" charset="0"/>
                          </a:rPr>
                          <m:t>𝑧</m:t>
                        </m:r>
                      </m:e>
                    </m:d>
                  </m:oMath>
                </a14:m>
                <a:r>
                  <a:rPr lang="en-US" sz="2000" dirty="0"/>
                  <a:t> is the spin Green’s function; </a:t>
                </a:r>
                <a:br>
                  <a:rPr lang="en-US" sz="2000" dirty="0"/>
                </a:br>
                <a:r>
                  <a:rPr lang="en-US" sz="2000" dirty="0"/>
                  <a:t>it describes spin response to a local perturbing radial field and resulting closed orbit excursion</a:t>
                </a:r>
              </a:p>
              <a:p>
                <a:pPr>
                  <a:spcAft>
                    <a:spcPts val="300"/>
                  </a:spcAft>
                </a:pPr>
                <a14:m>
                  <m:oMath xmlns:m="http://schemas.openxmlformats.org/officeDocument/2006/math">
                    <m:r>
                      <a:rPr lang="en-US" sz="2000" i="1">
                        <a:latin typeface="Cambria Math" panose="02040503050406030204" pitchFamily="18" charset="0"/>
                      </a:rPr>
                      <m:t>𝐹</m:t>
                    </m:r>
                    <m:d>
                      <m:dPr>
                        <m:ctrlPr>
                          <a:rPr lang="en-US" sz="2000" i="1">
                            <a:latin typeface="Cambria Math"/>
                          </a:rPr>
                        </m:ctrlPr>
                      </m:dPr>
                      <m:e>
                        <m:r>
                          <a:rPr lang="en-US" sz="2000" i="1">
                            <a:latin typeface="Cambria Math" panose="02040503050406030204" pitchFamily="18" charset="0"/>
                          </a:rPr>
                          <m:t>𝑧</m:t>
                        </m:r>
                      </m:e>
                    </m:d>
                  </m:oMath>
                </a14:m>
                <a:r>
                  <a:rPr lang="en-US" sz="2000" dirty="0"/>
                  <a:t> is determined by ideal linear lattice. For an uncoupled flat ring, it is expressed through the Floquet function of vertical betatron oscillations </a:t>
                </a:r>
                <a14:m>
                  <m:oMath xmlns:m="http://schemas.openxmlformats.org/officeDocument/2006/math">
                    <m:sSub>
                      <m:sSubPr>
                        <m:ctrlPr>
                          <a:rPr lang="en-US" sz="2000" i="1">
                            <a:latin typeface="Cambria Math"/>
                          </a:rPr>
                        </m:ctrlPr>
                      </m:sSubPr>
                      <m:e>
                        <m:r>
                          <a:rPr lang="en-US" sz="2000" i="1">
                            <a:latin typeface="Cambria Math" panose="02040503050406030204" pitchFamily="18" charset="0"/>
                          </a:rPr>
                          <m:t>𝑓</m:t>
                        </m:r>
                      </m:e>
                      <m:sub>
                        <m:r>
                          <a:rPr lang="en-US" sz="2000" i="1">
                            <a:latin typeface="Cambria Math" panose="02040503050406030204" pitchFamily="18" charset="0"/>
                          </a:rPr>
                          <m:t>𝑦</m:t>
                        </m:r>
                      </m:sub>
                    </m:sSub>
                    <m:d>
                      <m:dPr>
                        <m:ctrlPr>
                          <a:rPr lang="en-US" sz="2000" i="1">
                            <a:latin typeface="Cambria Math"/>
                          </a:rPr>
                        </m:ctrlPr>
                      </m:dPr>
                      <m:e>
                        <m:r>
                          <a:rPr lang="en-US" sz="2000" i="1">
                            <a:latin typeface="Cambria Math" panose="02040503050406030204" pitchFamily="18" charset="0"/>
                          </a:rPr>
                          <m:t>𝑧</m:t>
                        </m:r>
                      </m:e>
                    </m:d>
                  </m:oMath>
                </a14:m>
                <a:r>
                  <a:rPr lang="en-US" sz="2000" dirty="0"/>
                  <a:t>:</a:t>
                </a:r>
              </a:p>
              <a:p>
                <a:pPr marL="0" indent="0">
                  <a:spcAft>
                    <a:spcPts val="300"/>
                  </a:spcAft>
                  <a:buNone/>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rPr>
                        <m:t>𝐹</m:t>
                      </m:r>
                      <m:d>
                        <m:dPr>
                          <m:ctrlPr>
                            <a:rPr lang="en-US" sz="2000" i="1">
                              <a:latin typeface="Cambria Math"/>
                            </a:rPr>
                          </m:ctrlPr>
                        </m:dPr>
                        <m:e>
                          <m:r>
                            <a:rPr lang="en-US" sz="2000" i="1">
                              <a:latin typeface="Cambria Math" panose="02040503050406030204" pitchFamily="18" charset="0"/>
                            </a:rPr>
                            <m:t>𝑧</m:t>
                          </m:r>
                        </m:e>
                      </m:d>
                      <m:r>
                        <a:rPr lang="en-US" sz="2000" i="1">
                          <a:latin typeface="Cambria Math" panose="02040503050406030204" pitchFamily="18" charset="0"/>
                        </a:rPr>
                        <m:t>=</m:t>
                      </m:r>
                      <m:f>
                        <m:fPr>
                          <m:ctrlPr>
                            <a:rPr lang="en-US" sz="2000" i="1">
                              <a:latin typeface="Cambria Math"/>
                            </a:rPr>
                          </m:ctrlPr>
                        </m:fPr>
                        <m:num>
                          <m:sSup>
                            <m:sSupPr>
                              <m:ctrlPr>
                                <a:rPr lang="en-US" sz="2000" i="1">
                                  <a:latin typeface="Cambria Math"/>
                                </a:rPr>
                              </m:ctrlPr>
                            </m:sSupPr>
                            <m:e>
                              <m:r>
                                <a:rPr lang="en-US" sz="2000" i="1">
                                  <a:latin typeface="Cambria Math" panose="02040503050406030204" pitchFamily="18" charset="0"/>
                                </a:rPr>
                                <m:t>𝑒</m:t>
                              </m:r>
                            </m:e>
                            <m:sup>
                              <m:r>
                                <a:rPr lang="en-US" sz="2000" i="1">
                                  <a:latin typeface="Cambria Math" panose="02040503050406030204" pitchFamily="18" charset="0"/>
                                </a:rPr>
                                <m:t>𝑖</m:t>
                              </m:r>
                              <m:sSub>
                                <m:sSubPr>
                                  <m:ctrlPr>
                                    <a:rPr lang="en-US" sz="2000" i="1">
                                      <a:latin typeface="Cambria Math"/>
                                    </a:rPr>
                                  </m:ctrlPr>
                                </m:sSubPr>
                                <m:e>
                                  <m:r>
                                    <m:rPr>
                                      <m:sty m:val="p"/>
                                    </m:rPr>
                                    <a:rPr lang="en-US" sz="2000">
                                      <a:latin typeface="Cambria Math" panose="02040503050406030204" pitchFamily="18" charset="0"/>
                                    </a:rPr>
                                    <m:t>Ψ</m:t>
                                  </m:r>
                                </m:e>
                                <m:sub>
                                  <m:r>
                                    <a:rPr lang="en-US" sz="2000" i="1">
                                      <a:latin typeface="Cambria Math" panose="02040503050406030204" pitchFamily="18" charset="0"/>
                                    </a:rPr>
                                    <m:t>𝑦</m:t>
                                  </m:r>
                                </m:sub>
                              </m:sSub>
                            </m:sup>
                          </m:sSup>
                        </m:num>
                        <m:den>
                          <m:r>
                            <a:rPr lang="en-US" sz="2000" i="1">
                              <a:latin typeface="Cambria Math" panose="02040503050406030204" pitchFamily="18" charset="0"/>
                            </a:rPr>
                            <m:t>2</m:t>
                          </m:r>
                          <m:r>
                            <a:rPr lang="en-US" sz="2000" i="1">
                              <a:latin typeface="Cambria Math" panose="02040503050406030204" pitchFamily="18" charset="0"/>
                            </a:rPr>
                            <m:t>𝑖</m:t>
                          </m:r>
                        </m:den>
                      </m:f>
                      <m:d>
                        <m:dPr>
                          <m:begChr m:val="["/>
                          <m:endChr m:val="]"/>
                          <m:ctrlPr>
                            <a:rPr lang="en-US" sz="2000" i="1">
                              <a:latin typeface="Cambria Math"/>
                            </a:rPr>
                          </m:ctrlPr>
                        </m:dPr>
                        <m:e>
                          <m:sSubSup>
                            <m:sSubSupPr>
                              <m:ctrlPr>
                                <a:rPr lang="en-US" sz="2000" i="1">
                                  <a:latin typeface="Cambria Math"/>
                                </a:rPr>
                              </m:ctrlPr>
                            </m:sSubSupPr>
                            <m:e>
                              <m:r>
                                <a:rPr lang="en-US" sz="2000" i="1">
                                  <a:latin typeface="Cambria Math" panose="02040503050406030204" pitchFamily="18" charset="0"/>
                                </a:rPr>
                                <m:t>𝑓</m:t>
                              </m:r>
                            </m:e>
                            <m:sub>
                              <m:r>
                                <a:rPr lang="en-US" sz="2000" i="1">
                                  <a:latin typeface="Cambria Math" panose="02040503050406030204" pitchFamily="18" charset="0"/>
                                </a:rPr>
                                <m:t>𝑦</m:t>
                              </m:r>
                            </m:sub>
                            <m:sup>
                              <m:r>
                                <a:rPr lang="en-US" sz="2000" i="1">
                                  <a:latin typeface="Cambria Math" panose="02040503050406030204" pitchFamily="18" charset="0"/>
                                </a:rPr>
                                <m:t>∗</m:t>
                              </m:r>
                            </m:sup>
                          </m:sSubSup>
                          <m:nary>
                            <m:naryPr>
                              <m:limLoc m:val="undOvr"/>
                              <m:ctrlPr>
                                <a:rPr lang="en-US" sz="2000" i="1">
                                  <a:latin typeface="Cambria Math"/>
                                </a:rPr>
                              </m:ctrlPr>
                            </m:naryPr>
                            <m:sub>
                              <m:r>
                                <a:rPr lang="en-US" sz="2000" i="1">
                                  <a:latin typeface="Cambria Math" panose="02040503050406030204" pitchFamily="18" charset="0"/>
                                </a:rPr>
                                <m:t>−∞</m:t>
                              </m:r>
                            </m:sub>
                            <m:sup>
                              <m:r>
                                <a:rPr lang="en-US" sz="2000" i="1">
                                  <a:latin typeface="Cambria Math" panose="02040503050406030204" pitchFamily="18" charset="0"/>
                                </a:rPr>
                                <m:t>𝑧</m:t>
                              </m:r>
                            </m:sup>
                            <m:e>
                              <m:d>
                                <m:dPr>
                                  <m:ctrlPr>
                                    <a:rPr lang="en-US" sz="2000" i="1">
                                      <a:latin typeface="Cambria Math"/>
                                    </a:rPr>
                                  </m:ctrlPr>
                                </m:dPr>
                                <m:e>
                                  <m:f>
                                    <m:fPr>
                                      <m:ctrlPr>
                                        <a:rPr lang="en-US" sz="2000" i="1">
                                          <a:latin typeface="Cambria Math"/>
                                        </a:rPr>
                                      </m:ctrlPr>
                                    </m:fPr>
                                    <m:num>
                                      <m:r>
                                        <a:rPr lang="en-US" sz="2000" i="1">
                                          <a:latin typeface="Cambria Math" panose="02040503050406030204" pitchFamily="18" charset="0"/>
                                        </a:rPr>
                                        <m:t>𝑑</m:t>
                                      </m:r>
                                      <m:sSup>
                                        <m:sSupPr>
                                          <m:ctrlPr>
                                            <a:rPr lang="en-US" sz="2000" i="1">
                                              <a:latin typeface="Cambria Math"/>
                                            </a:rPr>
                                          </m:ctrlPr>
                                        </m:sSupPr>
                                        <m:e>
                                          <m:r>
                                            <a:rPr lang="en-US" sz="2000" i="1">
                                              <a:latin typeface="Cambria Math" panose="02040503050406030204" pitchFamily="18" charset="0"/>
                                            </a:rPr>
                                            <m:t>𝑒</m:t>
                                          </m:r>
                                        </m:e>
                                        <m:sup>
                                          <m:r>
                                            <a:rPr lang="en-US" sz="2000" i="1">
                                              <a:latin typeface="Cambria Math" panose="02040503050406030204" pitchFamily="18" charset="0"/>
                                            </a:rPr>
                                            <m:t>−</m:t>
                                          </m:r>
                                          <m:r>
                                            <a:rPr lang="en-US" sz="2000" i="1">
                                              <a:latin typeface="Cambria Math" panose="02040503050406030204" pitchFamily="18" charset="0"/>
                                            </a:rPr>
                                            <m:t>𝑖</m:t>
                                          </m:r>
                                          <m:sSub>
                                            <m:sSubPr>
                                              <m:ctrlPr>
                                                <a:rPr lang="en-US" sz="2000" i="1">
                                                  <a:latin typeface="Cambria Math"/>
                                                </a:rPr>
                                              </m:ctrlPr>
                                            </m:sSubPr>
                                            <m:e>
                                              <m:r>
                                                <m:rPr>
                                                  <m:sty m:val="p"/>
                                                </m:rPr>
                                                <a:rPr lang="en-US" sz="2000">
                                                  <a:latin typeface="Cambria Math" panose="02040503050406030204" pitchFamily="18" charset="0"/>
                                                </a:rPr>
                                                <m:t>Ψ</m:t>
                                              </m:r>
                                            </m:e>
                                            <m:sub>
                                              <m:r>
                                                <a:rPr lang="en-US" sz="2000" i="1">
                                                  <a:latin typeface="Cambria Math" panose="02040503050406030204" pitchFamily="18" charset="0"/>
                                                </a:rPr>
                                                <m:t>𝑦</m:t>
                                              </m:r>
                                            </m:sub>
                                          </m:sSub>
                                        </m:sup>
                                      </m:sSup>
                                    </m:num>
                                    <m:den>
                                      <m:r>
                                        <a:rPr lang="en-US" sz="2000" i="1">
                                          <a:latin typeface="Cambria Math" panose="02040503050406030204" pitchFamily="18" charset="0"/>
                                        </a:rPr>
                                        <m:t>𝑑𝑧</m:t>
                                      </m:r>
                                    </m:den>
                                  </m:f>
                                </m:e>
                              </m:d>
                            </m:e>
                          </m:nary>
                          <m:f>
                            <m:fPr>
                              <m:ctrlPr>
                                <a:rPr lang="en-US" sz="2000" i="1">
                                  <a:latin typeface="Cambria Math"/>
                                </a:rPr>
                              </m:ctrlPr>
                            </m:fPr>
                            <m:num>
                              <m:r>
                                <a:rPr lang="en-US" sz="2000" i="1">
                                  <a:latin typeface="Cambria Math" panose="02040503050406030204" pitchFamily="18" charset="0"/>
                                </a:rPr>
                                <m:t>𝑑</m:t>
                              </m:r>
                              <m:sSub>
                                <m:sSubPr>
                                  <m:ctrlPr>
                                    <a:rPr lang="en-US" sz="2000" i="1">
                                      <a:latin typeface="Cambria Math"/>
                                    </a:rPr>
                                  </m:ctrlPr>
                                </m:sSubPr>
                                <m:e>
                                  <m:r>
                                    <a:rPr lang="en-US" sz="2000" i="1">
                                      <a:latin typeface="Cambria Math" panose="02040503050406030204" pitchFamily="18" charset="0"/>
                                    </a:rPr>
                                    <m:t>𝑓</m:t>
                                  </m:r>
                                </m:e>
                                <m:sub>
                                  <m:r>
                                    <a:rPr lang="en-US" sz="2000" i="1">
                                      <a:latin typeface="Cambria Math" panose="02040503050406030204" pitchFamily="18" charset="0"/>
                                    </a:rPr>
                                    <m:t>𝑦</m:t>
                                  </m:r>
                                </m:sub>
                              </m:sSub>
                            </m:num>
                            <m:den>
                              <m:r>
                                <a:rPr lang="en-US" sz="2000" i="1">
                                  <a:latin typeface="Cambria Math" panose="02040503050406030204" pitchFamily="18" charset="0"/>
                                </a:rPr>
                                <m:t>𝑑𝑧</m:t>
                              </m:r>
                            </m:den>
                          </m:f>
                          <m:r>
                            <a:rPr lang="en-US" sz="2000" i="1">
                              <a:latin typeface="Cambria Math" panose="02040503050406030204" pitchFamily="18" charset="0"/>
                            </a:rPr>
                            <m:t>𝑑𝑧</m:t>
                          </m:r>
                          <m:r>
                            <a:rPr lang="en-US" sz="2000" i="1">
                              <a:latin typeface="Cambria Math" panose="02040503050406030204" pitchFamily="18" charset="0"/>
                            </a:rPr>
                            <m:t>−</m:t>
                          </m:r>
                          <m:sSub>
                            <m:sSubPr>
                              <m:ctrlPr>
                                <a:rPr lang="en-US" sz="2000" i="1">
                                  <a:latin typeface="Cambria Math"/>
                                </a:rPr>
                              </m:ctrlPr>
                            </m:sSubPr>
                            <m:e>
                              <m:r>
                                <a:rPr lang="en-US" sz="2000" i="1">
                                  <a:latin typeface="Cambria Math" panose="02040503050406030204" pitchFamily="18" charset="0"/>
                                </a:rPr>
                                <m:t>𝑓</m:t>
                              </m:r>
                            </m:e>
                            <m:sub>
                              <m:r>
                                <a:rPr lang="en-US" sz="2000" i="1">
                                  <a:latin typeface="Cambria Math" panose="02040503050406030204" pitchFamily="18" charset="0"/>
                                </a:rPr>
                                <m:t>𝑦</m:t>
                              </m:r>
                            </m:sub>
                          </m:sSub>
                          <m:nary>
                            <m:naryPr>
                              <m:limLoc m:val="undOvr"/>
                              <m:ctrlPr>
                                <a:rPr lang="en-US" sz="2000" i="1">
                                  <a:latin typeface="Cambria Math"/>
                                </a:rPr>
                              </m:ctrlPr>
                            </m:naryPr>
                            <m:sub>
                              <m:r>
                                <a:rPr lang="en-US" sz="2000" i="1">
                                  <a:latin typeface="Cambria Math" panose="02040503050406030204" pitchFamily="18" charset="0"/>
                                </a:rPr>
                                <m:t>−∞</m:t>
                              </m:r>
                            </m:sub>
                            <m:sup>
                              <m:r>
                                <a:rPr lang="en-US" sz="2000" i="1">
                                  <a:latin typeface="Cambria Math" panose="02040503050406030204" pitchFamily="18" charset="0"/>
                                </a:rPr>
                                <m:t>𝑧</m:t>
                              </m:r>
                            </m:sup>
                            <m:e>
                              <m:d>
                                <m:dPr>
                                  <m:ctrlPr>
                                    <a:rPr lang="en-US" sz="2000" i="1">
                                      <a:latin typeface="Cambria Math"/>
                                    </a:rPr>
                                  </m:ctrlPr>
                                </m:dPr>
                                <m:e>
                                  <m:f>
                                    <m:fPr>
                                      <m:ctrlPr>
                                        <a:rPr lang="en-US" sz="2000" i="1">
                                          <a:latin typeface="Cambria Math"/>
                                        </a:rPr>
                                      </m:ctrlPr>
                                    </m:fPr>
                                    <m:num>
                                      <m:r>
                                        <a:rPr lang="en-US" sz="2000" i="1">
                                          <a:latin typeface="Cambria Math" panose="02040503050406030204" pitchFamily="18" charset="0"/>
                                        </a:rPr>
                                        <m:t>𝑑</m:t>
                                      </m:r>
                                      <m:sSup>
                                        <m:sSupPr>
                                          <m:ctrlPr>
                                            <a:rPr lang="en-US" sz="2000" i="1">
                                              <a:latin typeface="Cambria Math"/>
                                            </a:rPr>
                                          </m:ctrlPr>
                                        </m:sSupPr>
                                        <m:e>
                                          <m:r>
                                            <a:rPr lang="en-US" sz="2000" i="1">
                                              <a:latin typeface="Cambria Math" panose="02040503050406030204" pitchFamily="18" charset="0"/>
                                            </a:rPr>
                                            <m:t>𝑒</m:t>
                                          </m:r>
                                        </m:e>
                                        <m:sup>
                                          <m:r>
                                            <a:rPr lang="en-US" sz="2000" i="1">
                                              <a:latin typeface="Cambria Math" panose="02040503050406030204" pitchFamily="18" charset="0"/>
                                            </a:rPr>
                                            <m:t>−</m:t>
                                          </m:r>
                                          <m:r>
                                            <a:rPr lang="en-US" sz="2000" i="1">
                                              <a:latin typeface="Cambria Math" panose="02040503050406030204" pitchFamily="18" charset="0"/>
                                            </a:rPr>
                                            <m:t>𝑖</m:t>
                                          </m:r>
                                          <m:sSub>
                                            <m:sSubPr>
                                              <m:ctrlPr>
                                                <a:rPr lang="en-US" sz="2000" i="1">
                                                  <a:latin typeface="Cambria Math"/>
                                                </a:rPr>
                                              </m:ctrlPr>
                                            </m:sSubPr>
                                            <m:e>
                                              <m:r>
                                                <m:rPr>
                                                  <m:sty m:val="p"/>
                                                </m:rPr>
                                                <a:rPr lang="en-US" sz="2000">
                                                  <a:latin typeface="Cambria Math" panose="02040503050406030204" pitchFamily="18" charset="0"/>
                                                </a:rPr>
                                                <m:t>Ψ</m:t>
                                              </m:r>
                                            </m:e>
                                            <m:sub>
                                              <m:r>
                                                <a:rPr lang="en-US" sz="2000" i="1">
                                                  <a:latin typeface="Cambria Math" panose="02040503050406030204" pitchFamily="18" charset="0"/>
                                                </a:rPr>
                                                <m:t>𝑦</m:t>
                                              </m:r>
                                            </m:sub>
                                          </m:sSub>
                                        </m:sup>
                                      </m:sSup>
                                    </m:num>
                                    <m:den>
                                      <m:r>
                                        <a:rPr lang="en-US" sz="2000" i="1">
                                          <a:latin typeface="Cambria Math" panose="02040503050406030204" pitchFamily="18" charset="0"/>
                                        </a:rPr>
                                        <m:t>𝑑𝑧</m:t>
                                      </m:r>
                                    </m:den>
                                  </m:f>
                                </m:e>
                              </m:d>
                            </m:e>
                          </m:nary>
                          <m:f>
                            <m:fPr>
                              <m:ctrlPr>
                                <a:rPr lang="en-US" sz="2000" i="1">
                                  <a:latin typeface="Cambria Math"/>
                                </a:rPr>
                              </m:ctrlPr>
                            </m:fPr>
                            <m:num>
                              <m:r>
                                <a:rPr lang="en-US" sz="2000" i="1">
                                  <a:latin typeface="Cambria Math" panose="02040503050406030204" pitchFamily="18" charset="0"/>
                                </a:rPr>
                                <m:t>𝑑</m:t>
                              </m:r>
                              <m:sSubSup>
                                <m:sSubSupPr>
                                  <m:ctrlPr>
                                    <a:rPr lang="en-US" sz="2000" i="1">
                                      <a:latin typeface="Cambria Math"/>
                                    </a:rPr>
                                  </m:ctrlPr>
                                </m:sSubSupPr>
                                <m:e>
                                  <m:r>
                                    <a:rPr lang="en-US" sz="2000" i="1">
                                      <a:latin typeface="Cambria Math" panose="02040503050406030204" pitchFamily="18" charset="0"/>
                                    </a:rPr>
                                    <m:t>𝑓</m:t>
                                  </m:r>
                                </m:e>
                                <m:sub>
                                  <m:r>
                                    <a:rPr lang="en-US" sz="2000" i="1">
                                      <a:latin typeface="Cambria Math" panose="02040503050406030204" pitchFamily="18" charset="0"/>
                                    </a:rPr>
                                    <m:t>𝑦</m:t>
                                  </m:r>
                                </m:sub>
                                <m:sup>
                                  <m:r>
                                    <a:rPr lang="en-US" sz="2000" i="1">
                                      <a:latin typeface="Cambria Math" panose="02040503050406030204" pitchFamily="18" charset="0"/>
                                    </a:rPr>
                                    <m:t>∗</m:t>
                                  </m:r>
                                </m:sup>
                              </m:sSubSup>
                            </m:num>
                            <m:den>
                              <m:r>
                                <a:rPr lang="en-US" sz="2000" i="1">
                                  <a:latin typeface="Cambria Math" panose="02040503050406030204" pitchFamily="18" charset="0"/>
                                </a:rPr>
                                <m:t>𝑑𝑧</m:t>
                              </m:r>
                            </m:den>
                          </m:f>
                          <m:r>
                            <a:rPr lang="en-US" sz="2000" i="1">
                              <a:latin typeface="Cambria Math" panose="02040503050406030204" pitchFamily="18" charset="0"/>
                            </a:rPr>
                            <m:t>𝑑𝑧</m:t>
                          </m:r>
                        </m:e>
                      </m:d>
                      <m:r>
                        <a:rPr lang="en-US" sz="2000" i="1">
                          <a:latin typeface="Cambria Math" panose="02040503050406030204" pitchFamily="18" charset="0"/>
                        </a:rPr>
                        <m:t>,</m:t>
                      </m:r>
                      <m:r>
                        <m:rPr>
                          <m:nor/>
                        </m:rPr>
                        <a:rPr lang="en-US" sz="2000"/>
                        <m:t>  </m:t>
                      </m:r>
                      <m:sSub>
                        <m:sSubPr>
                          <m:ctrlPr>
                            <a:rPr lang="en-US" sz="2000" i="1">
                              <a:latin typeface="Cambria Math"/>
                            </a:rPr>
                          </m:ctrlPr>
                        </m:sSubPr>
                        <m:e>
                          <m:r>
                            <m:rPr>
                              <m:sty m:val="p"/>
                            </m:rPr>
                            <a:rPr lang="en-US" sz="2000">
                              <a:latin typeface="Cambria Math" panose="02040503050406030204" pitchFamily="18" charset="0"/>
                            </a:rPr>
                            <m:t>Ψ</m:t>
                          </m:r>
                        </m:e>
                        <m:sub>
                          <m:r>
                            <a:rPr lang="en-US" sz="2000" i="1">
                              <a:latin typeface="Cambria Math" panose="02040503050406030204" pitchFamily="18" charset="0"/>
                            </a:rPr>
                            <m:t>𝑦</m:t>
                          </m:r>
                        </m:sub>
                      </m:sSub>
                      <m:r>
                        <a:rPr lang="en-US" sz="2000" i="1">
                          <a:latin typeface="Cambria Math" panose="02040503050406030204" pitchFamily="18" charset="0"/>
                        </a:rPr>
                        <m:t>=</m:t>
                      </m:r>
                      <m:r>
                        <a:rPr lang="en-US" sz="2000" i="1">
                          <a:latin typeface="Cambria Math" panose="02040503050406030204" pitchFamily="18" charset="0"/>
                        </a:rPr>
                        <m:t>𝛾</m:t>
                      </m:r>
                      <m:r>
                        <a:rPr lang="en-US" sz="2000" i="1">
                          <a:latin typeface="Cambria Math" panose="02040503050406030204" pitchFamily="18" charset="0"/>
                        </a:rPr>
                        <m:t>𝐺</m:t>
                      </m:r>
                      <m:nary>
                        <m:naryPr>
                          <m:limLoc m:val="undOvr"/>
                          <m:ctrlPr>
                            <a:rPr lang="en-US" sz="2000" i="1">
                              <a:latin typeface="Cambria Math"/>
                            </a:rPr>
                          </m:ctrlPr>
                        </m:naryPr>
                        <m:sub>
                          <m:r>
                            <a:rPr lang="en-US" sz="2000" i="1">
                              <a:latin typeface="Cambria Math" panose="02040503050406030204" pitchFamily="18" charset="0"/>
                            </a:rPr>
                            <m:t>0</m:t>
                          </m:r>
                        </m:sub>
                        <m:sup>
                          <m:r>
                            <a:rPr lang="en-US" sz="2000" i="1">
                              <a:latin typeface="Cambria Math" panose="02040503050406030204" pitchFamily="18" charset="0"/>
                            </a:rPr>
                            <m:t>𝑧</m:t>
                          </m:r>
                        </m:sup>
                        <m:e>
                          <m:f>
                            <m:fPr>
                              <m:ctrlPr>
                                <a:rPr lang="en-US" sz="2000" i="1">
                                  <a:latin typeface="Cambria Math"/>
                                </a:rPr>
                              </m:ctrlPr>
                            </m:fPr>
                            <m:num>
                              <m:sSub>
                                <m:sSubPr>
                                  <m:ctrlPr>
                                    <a:rPr lang="en-US" sz="2000" i="1">
                                      <a:latin typeface="Cambria Math"/>
                                    </a:rPr>
                                  </m:ctrlPr>
                                </m:sSubPr>
                                <m:e>
                                  <m:r>
                                    <a:rPr lang="en-US" sz="2000" i="1">
                                      <a:latin typeface="Cambria Math" panose="02040503050406030204" pitchFamily="18" charset="0"/>
                                    </a:rPr>
                                    <m:t>𝐵</m:t>
                                  </m:r>
                                </m:e>
                                <m:sub>
                                  <m:r>
                                    <a:rPr lang="en-US" sz="2000" i="1">
                                      <a:latin typeface="Cambria Math" panose="02040503050406030204" pitchFamily="18" charset="0"/>
                                    </a:rPr>
                                    <m:t>𝑦</m:t>
                                  </m:r>
                                </m:sub>
                              </m:sSub>
                            </m:num>
                            <m:den>
                              <m:r>
                                <a:rPr lang="en-US" sz="2000" i="1">
                                  <a:latin typeface="Cambria Math" panose="02040503050406030204" pitchFamily="18" charset="0"/>
                                </a:rPr>
                                <m:t>𝐵</m:t>
                              </m:r>
                              <m:r>
                                <a:rPr lang="en-US" sz="2000" i="1">
                                  <a:latin typeface="Cambria Math" panose="02040503050406030204" pitchFamily="18" charset="0"/>
                                </a:rPr>
                                <m:t>𝜌</m:t>
                              </m:r>
                            </m:den>
                          </m:f>
                        </m:e>
                      </m:nary>
                      <m:r>
                        <a:rPr lang="en-US" sz="2000" i="1">
                          <a:latin typeface="Cambria Math" panose="02040503050406030204" pitchFamily="18" charset="0"/>
                        </a:rPr>
                        <m:t>𝑑𝑧</m:t>
                      </m:r>
                      <m:r>
                        <a:rPr lang="en-US" sz="2000" i="1">
                          <a:latin typeface="Cambria Math" panose="02040503050406030204" pitchFamily="18" charset="0"/>
                        </a:rPr>
                        <m:t>.</m:t>
                      </m:r>
                    </m:oMath>
                  </m:oMathPara>
                </a14:m>
                <a:endParaRPr lang="en-US" sz="2000" dirty="0"/>
              </a:p>
              <a:p>
                <a:pPr>
                  <a:spcAft>
                    <a:spcPts val="300"/>
                  </a:spcAft>
                </a:pPr>
                <a:r>
                  <a:rPr lang="en-US" sz="2000" dirty="0"/>
                  <a:t>As orbit, spin is most sensitive to perturbations in large-</a:t>
                </a:r>
                <a14:m>
                  <m:oMath xmlns:m="http://schemas.openxmlformats.org/officeDocument/2006/math">
                    <m:r>
                      <a:rPr lang="en-US" sz="2000" i="1">
                        <a:latin typeface="Cambria Math" panose="02040503050406030204" pitchFamily="18" charset="0"/>
                      </a:rPr>
                      <m:t>𝛽</m:t>
                    </m:r>
                  </m:oMath>
                </a14:m>
                <a:r>
                  <a:rPr lang="en-US" sz="2000" dirty="0"/>
                  <a:t> areas</a:t>
                </a:r>
              </a:p>
              <a:p>
                <a:pPr>
                  <a:spcAft>
                    <a:spcPts val="300"/>
                  </a:spcAft>
                </a:pPr>
                <a:r>
                  <a:rPr lang="en-US" sz="2000" dirty="0"/>
                  <a:t>Beam-beam effect on the spin can be suppressed by minimizing the spin response function at IP</a:t>
                </a:r>
              </a:p>
              <a:p>
                <a:pPr>
                  <a:spcAft>
                    <a:spcPts val="300"/>
                  </a:spcAft>
                </a:pPr>
                <a:r>
                  <a:rPr lang="en-US" sz="2000" dirty="0"/>
                  <a:t>Contribution of a periodic radial perturbing field </a:t>
                </a:r>
                <a14:m>
                  <m:oMath xmlns:m="http://schemas.openxmlformats.org/officeDocument/2006/math">
                    <m:r>
                      <a:rPr lang="en-US" sz="2000" i="1">
                        <a:latin typeface="Cambria Math" panose="02040503050406030204" pitchFamily="18" charset="0"/>
                      </a:rPr>
                      <m:t>𝛿</m:t>
                    </m:r>
                    <m:sSub>
                      <m:sSubPr>
                        <m:ctrlPr>
                          <a:rPr lang="en-US" sz="2000" i="1">
                            <a:latin typeface="Cambria Math"/>
                          </a:rPr>
                        </m:ctrlPr>
                      </m:sSubPr>
                      <m:e>
                        <m:r>
                          <a:rPr lang="en-US" sz="2000" i="1">
                            <a:latin typeface="Cambria Math" panose="02040503050406030204" pitchFamily="18" charset="0"/>
                          </a:rPr>
                          <m:t>𝐵</m:t>
                        </m:r>
                      </m:e>
                      <m:sub>
                        <m:r>
                          <a:rPr lang="en-US" sz="2000" i="1">
                            <a:latin typeface="Cambria Math" panose="02040503050406030204" pitchFamily="18" charset="0"/>
                          </a:rPr>
                          <m:t>𝑥</m:t>
                        </m:r>
                      </m:sub>
                    </m:sSub>
                  </m:oMath>
                </a14:m>
                <a:r>
                  <a:rPr lang="en-US" sz="2000" dirty="0"/>
                  <a:t> to the coherent part of the resonance strength</a:t>
                </a:r>
              </a:p>
              <a:p>
                <a:pPr marL="0" indent="0">
                  <a:spcAft>
                    <a:spcPts val="300"/>
                  </a:spcAft>
                  <a:buNone/>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rPr>
                        <m:t>𝑤</m:t>
                      </m:r>
                      <m:r>
                        <a:rPr lang="en-US" sz="2000" i="1">
                          <a:latin typeface="Cambria Math" panose="02040503050406030204" pitchFamily="18" charset="0"/>
                        </a:rPr>
                        <m:t>=</m:t>
                      </m:r>
                      <m:f>
                        <m:fPr>
                          <m:ctrlPr>
                            <a:rPr lang="en-US" sz="2000" i="1">
                              <a:latin typeface="Cambria Math"/>
                            </a:rPr>
                          </m:ctrlPr>
                        </m:fPr>
                        <m:num>
                          <m:r>
                            <a:rPr lang="en-US" sz="2000" i="1">
                              <a:latin typeface="Cambria Math" panose="02040503050406030204" pitchFamily="18" charset="0"/>
                            </a:rPr>
                            <m:t>𝛾</m:t>
                          </m:r>
                          <m:r>
                            <a:rPr lang="en-US" sz="2000" i="1">
                              <a:latin typeface="Cambria Math" panose="02040503050406030204" pitchFamily="18" charset="0"/>
                            </a:rPr>
                            <m:t>𝐺</m:t>
                          </m:r>
                        </m:num>
                        <m:den>
                          <m:r>
                            <a:rPr lang="en-US" sz="2000" i="1">
                              <a:latin typeface="Cambria Math" panose="02040503050406030204" pitchFamily="18" charset="0"/>
                            </a:rPr>
                            <m:t>2</m:t>
                          </m:r>
                          <m:r>
                            <a:rPr lang="en-US" sz="2000" i="1">
                              <a:latin typeface="Cambria Math" panose="02040503050406030204" pitchFamily="18" charset="0"/>
                            </a:rPr>
                            <m:t>𝜋</m:t>
                          </m:r>
                        </m:den>
                      </m:f>
                      <m:nary>
                        <m:naryPr>
                          <m:chr m:val="∮"/>
                          <m:limLoc m:val="undOvr"/>
                          <m:subHide m:val="on"/>
                          <m:supHide m:val="on"/>
                          <m:ctrlPr>
                            <a:rPr lang="en-US" sz="2000" i="1">
                              <a:latin typeface="Cambria Math"/>
                            </a:rPr>
                          </m:ctrlPr>
                        </m:naryPr>
                        <m:sub/>
                        <m:sup/>
                        <m:e>
                          <m:f>
                            <m:fPr>
                              <m:ctrlPr>
                                <a:rPr lang="en-US" sz="2000" i="1">
                                  <a:latin typeface="Cambria Math"/>
                                </a:rPr>
                              </m:ctrlPr>
                            </m:fPr>
                            <m:num>
                              <m:r>
                                <a:rPr lang="en-US" sz="2000" i="1">
                                  <a:latin typeface="Cambria Math" panose="02040503050406030204" pitchFamily="18" charset="0"/>
                                </a:rPr>
                                <m:t>𝛿</m:t>
                              </m:r>
                              <m:sSub>
                                <m:sSubPr>
                                  <m:ctrlPr>
                                    <a:rPr lang="en-US" sz="2000" i="1">
                                      <a:latin typeface="Cambria Math"/>
                                    </a:rPr>
                                  </m:ctrlPr>
                                </m:sSubPr>
                                <m:e>
                                  <m:r>
                                    <a:rPr lang="en-US" sz="2000" i="1">
                                      <a:latin typeface="Cambria Math" panose="02040503050406030204" pitchFamily="18" charset="0"/>
                                    </a:rPr>
                                    <m:t>𝐵</m:t>
                                  </m:r>
                                </m:e>
                                <m:sub>
                                  <m:r>
                                    <a:rPr lang="en-US" sz="2000" i="1">
                                      <a:latin typeface="Cambria Math" panose="02040503050406030204" pitchFamily="18" charset="0"/>
                                    </a:rPr>
                                    <m:t>𝑥</m:t>
                                  </m:r>
                                </m:sub>
                              </m:sSub>
                            </m:num>
                            <m:den>
                              <m:r>
                                <a:rPr lang="en-US" sz="2000" i="1">
                                  <a:latin typeface="Cambria Math" panose="02040503050406030204" pitchFamily="18" charset="0"/>
                                </a:rPr>
                                <m:t>𝐵</m:t>
                              </m:r>
                              <m:r>
                                <a:rPr lang="en-US" sz="2000" i="1">
                                  <a:latin typeface="Cambria Math" panose="02040503050406030204" pitchFamily="18" charset="0"/>
                                </a:rPr>
                                <m:t>𝜌</m:t>
                              </m:r>
                            </m:den>
                          </m:f>
                          <m:r>
                            <a:rPr lang="en-US" sz="2000" i="1">
                              <a:latin typeface="Cambria Math" panose="02040503050406030204" pitchFamily="18" charset="0"/>
                            </a:rPr>
                            <m:t>𝐹</m:t>
                          </m:r>
                          <m:func>
                            <m:funcPr>
                              <m:ctrlPr>
                                <a:rPr lang="en-US" sz="2000" i="1">
                                  <a:latin typeface="Cambria Math"/>
                                </a:rPr>
                              </m:ctrlPr>
                            </m:funcPr>
                            <m:fName>
                              <m:r>
                                <m:rPr>
                                  <m:sty m:val="p"/>
                                </m:rPr>
                                <a:rPr lang="en-US" sz="2000">
                                  <a:latin typeface="Cambria Math" panose="02040503050406030204" pitchFamily="18" charset="0"/>
                                </a:rPr>
                                <m:t>exp</m:t>
                              </m:r>
                            </m:fName>
                            <m:e>
                              <m:d>
                                <m:dPr>
                                  <m:ctrlPr>
                                    <a:rPr lang="en-US" sz="2000" i="1">
                                      <a:latin typeface="Cambria Math"/>
                                    </a:rPr>
                                  </m:ctrlPr>
                                </m:dPr>
                                <m:e>
                                  <m:r>
                                    <a:rPr lang="en-US" sz="2000" i="1">
                                      <a:latin typeface="Cambria Math" panose="02040503050406030204" pitchFamily="18" charset="0"/>
                                    </a:rPr>
                                    <m:t>−</m:t>
                                  </m:r>
                                  <m:r>
                                    <a:rPr lang="en-US" sz="2000" i="1">
                                      <a:latin typeface="Cambria Math" panose="02040503050406030204" pitchFamily="18" charset="0"/>
                                    </a:rPr>
                                    <m:t>𝑖</m:t>
                                  </m:r>
                                  <m:sSub>
                                    <m:sSubPr>
                                      <m:ctrlPr>
                                        <a:rPr lang="en-US" sz="2000" i="1">
                                          <a:latin typeface="Cambria Math"/>
                                        </a:rPr>
                                      </m:ctrlPr>
                                    </m:sSubPr>
                                    <m:e>
                                      <m:r>
                                        <m:rPr>
                                          <m:sty m:val="p"/>
                                        </m:rPr>
                                        <a:rPr lang="en-US" sz="2000">
                                          <a:latin typeface="Cambria Math" panose="02040503050406030204" pitchFamily="18" charset="0"/>
                                        </a:rPr>
                                        <m:t>Ψ</m:t>
                                      </m:r>
                                    </m:e>
                                    <m:sub>
                                      <m:r>
                                        <a:rPr lang="en-US" sz="2000" i="1">
                                          <a:latin typeface="Cambria Math" panose="02040503050406030204" pitchFamily="18" charset="0"/>
                                        </a:rPr>
                                        <m:t>𝑦</m:t>
                                      </m:r>
                                    </m:sub>
                                  </m:sSub>
                                </m:e>
                              </m:d>
                            </m:e>
                          </m:func>
                          <m:r>
                            <a:rPr lang="en-US" sz="2000" i="1">
                              <a:latin typeface="Cambria Math" panose="02040503050406030204" pitchFamily="18" charset="0"/>
                            </a:rPr>
                            <m:t>𝑑𝑧</m:t>
                          </m:r>
                        </m:e>
                      </m:nary>
                    </m:oMath>
                  </m:oMathPara>
                </a14:m>
                <a:endParaRPr lang="en-US" sz="2000" dirty="0"/>
              </a:p>
              <a:p>
                <a:pPr lvl="1">
                  <a:spcBef>
                    <a:spcPts val="0"/>
                  </a:spcBef>
                  <a:spcAft>
                    <a:spcPts val="300"/>
                  </a:spcAft>
                </a:pPr>
                <a:r>
                  <a:rPr lang="en-US" dirty="0"/>
                  <a:t>dipole roll  </a:t>
                </a:r>
                <a14:m>
                  <m:oMath xmlns:m="http://schemas.openxmlformats.org/officeDocument/2006/math">
                    <m:r>
                      <a:rPr lang="en-US" i="1">
                        <a:latin typeface="Cambria Math" panose="02040503050406030204" pitchFamily="18" charset="0"/>
                      </a:rPr>
                      <m:t>𝛿</m:t>
                    </m:r>
                    <m:sSub>
                      <m:sSubPr>
                        <m:ctrlPr>
                          <a:rPr lang="en-US" i="1">
                            <a:latin typeface="Cambria Math"/>
                          </a:rPr>
                        </m:ctrlPr>
                      </m:sSubPr>
                      <m:e>
                        <m:r>
                          <a:rPr lang="en-US" i="1">
                            <a:latin typeface="Cambria Math" panose="02040503050406030204" pitchFamily="18" charset="0"/>
                          </a:rPr>
                          <m:t>𝐵</m:t>
                        </m:r>
                      </m:e>
                      <m:sub>
                        <m:r>
                          <a:rPr lang="en-US" i="1">
                            <a:latin typeface="Cambria Math" panose="02040503050406030204" pitchFamily="18" charset="0"/>
                          </a:rPr>
                          <m:t>𝑥</m:t>
                        </m:r>
                      </m:sub>
                    </m:sSub>
                    <m:r>
                      <a:rPr lang="en-US" i="1">
                        <a:latin typeface="Cambria Math" panose="02040503050406030204" pitchFamily="18" charset="0"/>
                      </a:rPr>
                      <m:t>=</m:t>
                    </m:r>
                    <m:r>
                      <a:rPr lang="en-US" i="1">
                        <a:latin typeface="Cambria Math" panose="02040503050406030204" pitchFamily="18" charset="0"/>
                      </a:rPr>
                      <m:t>𝐵</m:t>
                    </m:r>
                    <m:r>
                      <a:rPr lang="en-US">
                        <a:latin typeface="Cambria Math" panose="02040503050406030204" pitchFamily="18" charset="0"/>
                      </a:rPr>
                      <m:t> </m:t>
                    </m:r>
                    <m:r>
                      <m:rPr>
                        <m:sty m:val="p"/>
                      </m:rPr>
                      <a:rPr lang="en-US">
                        <a:latin typeface="Cambria Math" panose="02040503050406030204" pitchFamily="18" charset="0"/>
                      </a:rPr>
                      <m:t>Δ</m:t>
                    </m:r>
                    <m:r>
                      <a:rPr lang="en-US" i="1">
                        <a:latin typeface="Cambria Math" panose="02040503050406030204" pitchFamily="18" charset="0"/>
                      </a:rPr>
                      <m:t>𝛼</m:t>
                    </m:r>
                  </m:oMath>
                </a14:m>
                <a:endParaRPr lang="en-US" dirty="0"/>
              </a:p>
              <a:p>
                <a:pPr lvl="1">
                  <a:spcBef>
                    <a:spcPts val="0"/>
                  </a:spcBef>
                  <a:spcAft>
                    <a:spcPts val="300"/>
                  </a:spcAft>
                </a:pPr>
                <a:r>
                  <a:rPr lang="en-US" dirty="0"/>
                  <a:t>vertical quadrupole misalignment  </a:t>
                </a:r>
                <a14:m>
                  <m:oMath xmlns:m="http://schemas.openxmlformats.org/officeDocument/2006/math">
                    <m:r>
                      <a:rPr lang="en-US" i="1">
                        <a:latin typeface="Cambria Math" panose="02040503050406030204" pitchFamily="18" charset="0"/>
                      </a:rPr>
                      <m:t>𝛿</m:t>
                    </m:r>
                    <m:sSub>
                      <m:sSubPr>
                        <m:ctrlPr>
                          <a:rPr lang="en-US" i="1">
                            <a:latin typeface="Cambria Math"/>
                          </a:rPr>
                        </m:ctrlPr>
                      </m:sSubPr>
                      <m:e>
                        <m:r>
                          <a:rPr lang="en-US" i="1">
                            <a:latin typeface="Cambria Math" panose="02040503050406030204" pitchFamily="18" charset="0"/>
                          </a:rPr>
                          <m:t>𝐵</m:t>
                        </m:r>
                      </m:e>
                      <m:sub>
                        <m:r>
                          <a:rPr lang="en-US" i="1">
                            <a:latin typeface="Cambria Math" panose="02040503050406030204" pitchFamily="18" charset="0"/>
                          </a:rPr>
                          <m:t>𝑥</m:t>
                        </m:r>
                      </m:sub>
                    </m:sSub>
                    <m:r>
                      <a:rPr lang="en-US" i="1">
                        <a:latin typeface="Cambria Math" panose="02040503050406030204" pitchFamily="18" charset="0"/>
                      </a:rPr>
                      <m:t>=</m:t>
                    </m:r>
                    <m:f>
                      <m:fPr>
                        <m:ctrlPr>
                          <a:rPr lang="en-US" i="1">
                            <a:latin typeface="Cambria Math"/>
                          </a:rPr>
                        </m:ctrlPr>
                      </m:fPr>
                      <m:num>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𝐵</m:t>
                            </m:r>
                          </m:e>
                          <m:sub>
                            <m:r>
                              <a:rPr lang="en-US" i="1">
                                <a:latin typeface="Cambria Math" panose="02040503050406030204" pitchFamily="18" charset="0"/>
                              </a:rPr>
                              <m:t>𝑥</m:t>
                            </m:r>
                          </m:sub>
                        </m:sSub>
                      </m:num>
                      <m:den>
                        <m:r>
                          <a:rPr lang="en-US" i="1">
                            <a:latin typeface="Cambria Math" panose="02040503050406030204" pitchFamily="18" charset="0"/>
                          </a:rPr>
                          <m:t>𝜕</m:t>
                        </m:r>
                        <m:r>
                          <a:rPr lang="en-US" i="1">
                            <a:latin typeface="Cambria Math" panose="02040503050406030204" pitchFamily="18" charset="0"/>
                          </a:rPr>
                          <m:t>𝑦</m:t>
                        </m:r>
                      </m:den>
                    </m:f>
                    <m:r>
                      <m:rPr>
                        <m:sty m:val="p"/>
                      </m:rPr>
                      <a:rPr lang="en-US">
                        <a:latin typeface="Cambria Math" panose="02040503050406030204" pitchFamily="18" charset="0"/>
                      </a:rPr>
                      <m:t>Δ</m:t>
                    </m:r>
                    <m:r>
                      <a:rPr lang="en-US" i="1">
                        <a:latin typeface="Cambria Math" panose="02040503050406030204" pitchFamily="18" charset="0"/>
                      </a:rPr>
                      <m:t>𝑦</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11892" y="966055"/>
                <a:ext cx="11407069" cy="5381694"/>
              </a:xfrm>
              <a:blipFill rotWithShape="1">
                <a:blip r:embed="rId2"/>
                <a:stretch>
                  <a:fillRect l="-481" t="-1019" r="-267"/>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r>
              <a:rPr lang="en-US"/>
              <a:t>October 29 </a:t>
            </a:r>
            <a:r>
              <a:rPr lang="mr-IN"/>
              <a:t>–</a:t>
            </a:r>
            <a:r>
              <a:rPr lang="en-US"/>
              <a:t> November 1, 2018</a:t>
            </a:r>
            <a:endParaRPr lang="en-US" dirty="0"/>
          </a:p>
        </p:txBody>
      </p:sp>
      <p:sp>
        <p:nvSpPr>
          <p:cNvPr id="5" name="Footer Placeholder 4"/>
          <p:cNvSpPr>
            <a:spLocks noGrp="1"/>
          </p:cNvSpPr>
          <p:nvPr>
            <p:ph type="ftr" sz="quarter" idx="11"/>
          </p:nvPr>
        </p:nvSpPr>
        <p:spPr/>
        <p:txBody>
          <a:bodyPr/>
          <a:lstStyle/>
          <a:p>
            <a:r>
              <a:rPr lang="en-US"/>
              <a:t>Fall 2018 EIC Accelerator Collaboration Meeting</a:t>
            </a:r>
            <a:endParaRPr lang="en-US" dirty="0"/>
          </a:p>
        </p:txBody>
      </p:sp>
      <p:sp>
        <p:nvSpPr>
          <p:cNvPr id="6" name="Slide Number Placeholder 5"/>
          <p:cNvSpPr>
            <a:spLocks noGrp="1"/>
          </p:cNvSpPr>
          <p:nvPr>
            <p:ph type="sldNum" sz="quarter" idx="12"/>
          </p:nvPr>
        </p:nvSpPr>
        <p:spPr/>
        <p:txBody>
          <a:bodyPr/>
          <a:lstStyle/>
          <a:p>
            <a:fld id="{07E1C93C-5050-FC42-8F10-D22D4F119D13}" type="slidenum">
              <a:rPr lang="en-US" smtClean="0"/>
              <a:pPr/>
              <a:t>27</a:t>
            </a:fld>
            <a:endParaRPr lang="en-US" dirty="0"/>
          </a:p>
        </p:txBody>
      </p:sp>
    </p:spTree>
    <p:extLst>
      <p:ext uri="{BB962C8B-B14F-4D97-AF65-F5344CB8AC3E}">
        <p14:creationId xmlns:p14="http://schemas.microsoft.com/office/powerpoint/2010/main" val="4974894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Statistical Model</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The </a:t>
                </a:r>
                <a:r>
                  <a:rPr lang="en-US" dirty="0" err="1"/>
                  <a:t>rms</a:t>
                </a:r>
                <a:r>
                  <a:rPr lang="en-US" dirty="0"/>
                  <a:t> strength of the spin resonance due to </a:t>
                </a:r>
                <a14:m>
                  <m:oMath xmlns:m="http://schemas.openxmlformats.org/officeDocument/2006/math">
                    <m:r>
                      <a:rPr lang="ru-RU" i="1">
                        <a:latin typeface="Cambria Math" panose="02040503050406030204" pitchFamily="18" charset="0"/>
                      </a:rPr>
                      <m:t>𝑄</m:t>
                    </m:r>
                  </m:oMath>
                </a14:m>
                <a:r>
                  <a:rPr lang="ru-RU" i="1" dirty="0"/>
                  <a:t> </a:t>
                </a:r>
                <a:r>
                  <a:rPr lang="en-US" dirty="0"/>
                  <a:t>uncorrelated segments of length </a:t>
                </a:r>
                <a14:m>
                  <m:oMath xmlns:m="http://schemas.openxmlformats.org/officeDocument/2006/math">
                    <m:sSub>
                      <m:sSubPr>
                        <m:ctrlPr>
                          <a:rPr lang="en-US" i="1">
                            <a:latin typeface="Cambria Math"/>
                          </a:rPr>
                        </m:ctrlPr>
                      </m:sSubPr>
                      <m:e>
                        <m:r>
                          <a:rPr lang="en-US" i="1">
                            <a:latin typeface="Cambria Math" panose="02040503050406030204" pitchFamily="18" charset="0"/>
                          </a:rPr>
                          <m:t>𝑙</m:t>
                        </m:r>
                      </m:e>
                      <m:sub>
                        <m:r>
                          <a:rPr lang="en-US" i="1">
                            <a:latin typeface="Cambria Math" panose="02040503050406030204" pitchFamily="18" charset="0"/>
                          </a:rPr>
                          <m:t>𝑘</m:t>
                        </m:r>
                      </m:sub>
                    </m:sSub>
                  </m:oMath>
                </a14:m>
                <a:r>
                  <a:rPr lang="en-US" dirty="0"/>
                  <a:t> with radial fields </a:t>
                </a:r>
                <a14:m>
                  <m:oMath xmlns:m="http://schemas.openxmlformats.org/officeDocument/2006/math">
                    <m:sSub>
                      <m:sSubPr>
                        <m:ctrlPr>
                          <a:rPr lang="en-US" i="1">
                            <a:latin typeface="Cambria Math"/>
                          </a:rPr>
                        </m:ctrlPr>
                      </m:sSubPr>
                      <m:e>
                        <m:r>
                          <a:rPr lang="en-US" i="1">
                            <a:latin typeface="Cambria Math" panose="02040503050406030204" pitchFamily="18" charset="0"/>
                          </a:rPr>
                          <m:t>h</m:t>
                        </m:r>
                      </m:e>
                      <m:sub>
                        <m:r>
                          <a:rPr lang="ru-RU" i="1">
                            <a:latin typeface="Cambria Math" panose="02040503050406030204" pitchFamily="18" charset="0"/>
                          </a:rPr>
                          <m:t>𝑘</m:t>
                        </m:r>
                      </m:sub>
                    </m:sSub>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h</m:t>
                        </m:r>
                      </m:e>
                      <m:sub>
                        <m:r>
                          <a:rPr lang="ru-RU" i="1">
                            <a:latin typeface="Cambria Math" panose="02040503050406030204" pitchFamily="18" charset="0"/>
                          </a:rPr>
                          <m:t>𝑥</m:t>
                        </m:r>
                      </m:sub>
                    </m:sSub>
                    <m:r>
                      <a:rPr lang="en-US" i="1">
                        <a:latin typeface="Cambria Math" panose="02040503050406030204" pitchFamily="18" charset="0"/>
                      </a:rPr>
                      <m:t>(</m:t>
                    </m:r>
                    <m:sSub>
                      <m:sSubPr>
                        <m:ctrlPr>
                          <a:rPr lang="en-US" i="1">
                            <a:latin typeface="Cambria Math"/>
                          </a:rPr>
                        </m:ctrlPr>
                      </m:sSubPr>
                      <m:e>
                        <m:r>
                          <a:rPr lang="ru-RU" i="1">
                            <a:latin typeface="Cambria Math" panose="02040503050406030204" pitchFamily="18" charset="0"/>
                          </a:rPr>
                          <m:t>𝑧</m:t>
                        </m:r>
                      </m:e>
                      <m:sub>
                        <m:r>
                          <a:rPr lang="ru-RU" i="1">
                            <a:latin typeface="Cambria Math" panose="02040503050406030204" pitchFamily="18" charset="0"/>
                          </a:rPr>
                          <m:t>𝑘</m:t>
                        </m:r>
                      </m:sub>
                    </m:sSub>
                    <m:r>
                      <a:rPr lang="en-US" i="1">
                        <a:latin typeface="Cambria Math" panose="02040503050406030204" pitchFamily="18" charset="0"/>
                      </a:rPr>
                      <m:t>)</m:t>
                    </m:r>
                  </m:oMath>
                </a14:m>
                <a:r>
                  <a:rPr lang="en-US" dirty="0"/>
                  <a:t> normalized to </a:t>
                </a:r>
                <a14:m>
                  <m:oMath xmlns:m="http://schemas.openxmlformats.org/officeDocument/2006/math">
                    <m:r>
                      <a:rPr lang="en-US" i="1">
                        <a:latin typeface="Cambria Math" panose="02040503050406030204" pitchFamily="18" charset="0"/>
                      </a:rPr>
                      <m:t>𝐵</m:t>
                    </m:r>
                    <m:r>
                      <a:rPr lang="en-US" i="1">
                        <a:latin typeface="Cambria Math" panose="02040503050406030204" pitchFamily="18" charset="0"/>
                      </a:rPr>
                      <m:t>𝜌</m:t>
                    </m:r>
                    <m:r>
                      <a:rPr lang="en-US" i="1">
                        <a:latin typeface="Cambria Math" panose="02040503050406030204" pitchFamily="18" charset="0"/>
                      </a:rPr>
                      <m:t>/</m:t>
                    </m:r>
                    <m:r>
                      <a:rPr lang="en-US" i="1">
                        <a:latin typeface="Cambria Math" panose="02040503050406030204" pitchFamily="18" charset="0"/>
                      </a:rPr>
                      <m:t>𝑅</m:t>
                    </m:r>
                  </m:oMath>
                </a14:m>
                <a:r>
                  <a:rPr lang="en-US" dirty="0"/>
                  <a:t> where </a:t>
                </a:r>
                <a14:m>
                  <m:oMath xmlns:m="http://schemas.openxmlformats.org/officeDocument/2006/math">
                    <m:r>
                      <a:rPr lang="en-US" i="1">
                        <a:latin typeface="Cambria Math" panose="02040503050406030204" pitchFamily="18" charset="0"/>
                      </a:rPr>
                      <m:t>𝑅</m:t>
                    </m:r>
                  </m:oMath>
                </a14:m>
                <a:r>
                  <a:rPr lang="en-US" dirty="0"/>
                  <a:t> is the average radius for circumference </a:t>
                </a:r>
                <a14:m>
                  <m:oMath xmlns:m="http://schemas.openxmlformats.org/officeDocument/2006/math">
                    <m:r>
                      <a:rPr lang="en-US" i="1">
                        <a:latin typeface="Cambria Math" panose="02040503050406030204" pitchFamily="18" charset="0"/>
                      </a:rPr>
                      <m:t>𝐶</m:t>
                    </m:r>
                    <m:r>
                      <a:rPr lang="en-US" i="1">
                        <a:latin typeface="Cambria Math" panose="02040503050406030204" pitchFamily="18" charset="0"/>
                      </a:rPr>
                      <m:t>=2</m:t>
                    </m:r>
                    <m:r>
                      <a:rPr lang="en-US" i="1">
                        <a:latin typeface="Cambria Math" panose="02040503050406030204" pitchFamily="18" charset="0"/>
                      </a:rPr>
                      <m:t>𝜋</m:t>
                    </m:r>
                    <m:r>
                      <a:rPr lang="en-US" i="1">
                        <a:latin typeface="Cambria Math" panose="02040503050406030204" pitchFamily="18" charset="0"/>
                      </a:rPr>
                      <m:t>𝑅</m:t>
                    </m:r>
                  </m:oMath>
                </a14:m>
                <a:endParaRPr lang="en-US" dirty="0"/>
              </a:p>
              <a:p>
                <a:pPr marL="0" indent="0">
                  <a:buNone/>
                </a:pPr>
                <a14:m>
                  <m:oMathPara xmlns:m="http://schemas.openxmlformats.org/officeDocument/2006/math">
                    <m:oMathParaPr>
                      <m:jc m:val="centerGroup"/>
                    </m:oMathParaPr>
                    <m:oMath xmlns:m="http://schemas.openxmlformats.org/officeDocument/2006/math">
                      <m:acc>
                        <m:accPr>
                          <m:chr m:val="̅"/>
                          <m:ctrlPr>
                            <a:rPr lang="en-US" i="1">
                              <a:latin typeface="Cambria Math"/>
                            </a:rPr>
                          </m:ctrlPr>
                        </m:accPr>
                        <m:e>
                          <m:sSup>
                            <m:sSupPr>
                              <m:ctrlPr>
                                <a:rPr lang="en-US" i="1">
                                  <a:latin typeface="Cambria Math"/>
                                </a:rPr>
                              </m:ctrlPr>
                            </m:sSupPr>
                            <m:e>
                              <m:sSub>
                                <m:sSubPr>
                                  <m:ctrlPr>
                                    <a:rPr lang="en-US" i="1">
                                      <a:latin typeface="Cambria Math"/>
                                    </a:rPr>
                                  </m:ctrlPr>
                                </m:sSubPr>
                                <m:e>
                                  <m:r>
                                    <a:rPr lang="ru-RU" i="1">
                                      <a:latin typeface="Cambria Math" panose="02040503050406030204" pitchFamily="18" charset="0"/>
                                    </a:rPr>
                                    <m:t>|</m:t>
                                  </m:r>
                                  <m:r>
                                    <a:rPr lang="ru-RU" i="1">
                                      <a:latin typeface="Cambria Math" panose="02040503050406030204" pitchFamily="18" charset="0"/>
                                    </a:rPr>
                                    <m:t>𝜔</m:t>
                                  </m:r>
                                </m:e>
                                <m:sub>
                                  <m:r>
                                    <a:rPr lang="ru-RU" i="1">
                                      <a:latin typeface="Cambria Math" panose="02040503050406030204" pitchFamily="18" charset="0"/>
                                    </a:rPr>
                                    <m:t>𝑐𝑜h</m:t>
                                  </m:r>
                                </m:sub>
                              </m:sSub>
                              <m:r>
                                <a:rPr lang="ru-RU" i="1">
                                  <a:latin typeface="Cambria Math" panose="02040503050406030204" pitchFamily="18" charset="0"/>
                                </a:rPr>
                                <m:t>|</m:t>
                              </m:r>
                            </m:e>
                            <m:sup>
                              <m:r>
                                <a:rPr lang="ru-RU" i="1">
                                  <a:latin typeface="Cambria Math" panose="02040503050406030204" pitchFamily="18" charset="0"/>
                                </a:rPr>
                                <m:t>2</m:t>
                              </m:r>
                            </m:sup>
                          </m:sSup>
                        </m:e>
                      </m:acc>
                      <m:r>
                        <a:rPr lang="ru-RU" i="1">
                          <a:latin typeface="Cambria Math" panose="02040503050406030204" pitchFamily="18" charset="0"/>
                        </a:rPr>
                        <m:t>=</m:t>
                      </m:r>
                      <m:sSup>
                        <m:sSupPr>
                          <m:ctrlPr>
                            <a:rPr lang="en-US" i="1">
                              <a:latin typeface="Cambria Math"/>
                            </a:rPr>
                          </m:ctrlPr>
                        </m:sSupPr>
                        <m:e>
                          <m:d>
                            <m:dPr>
                              <m:ctrlPr>
                                <a:rPr lang="en-US" i="1">
                                  <a:latin typeface="Cambria Math"/>
                                </a:rPr>
                              </m:ctrlPr>
                            </m:dPr>
                            <m:e>
                              <m:r>
                                <a:rPr lang="ru-RU" i="1">
                                  <a:latin typeface="Cambria Math" panose="02040503050406030204" pitchFamily="18" charset="0"/>
                                </a:rPr>
                                <m:t>𝛾</m:t>
                              </m:r>
                              <m:r>
                                <a:rPr lang="ru-RU" i="1">
                                  <a:latin typeface="Cambria Math" panose="02040503050406030204" pitchFamily="18" charset="0"/>
                                </a:rPr>
                                <m:t>𝐺</m:t>
                              </m:r>
                            </m:e>
                          </m:d>
                        </m:e>
                        <m:sup>
                          <m:r>
                            <a:rPr lang="ru-RU" i="1">
                              <a:latin typeface="Cambria Math" panose="02040503050406030204" pitchFamily="18" charset="0"/>
                            </a:rPr>
                            <m:t>2</m:t>
                          </m:r>
                        </m:sup>
                      </m:sSup>
                      <m:nary>
                        <m:naryPr>
                          <m:chr m:val="∑"/>
                          <m:limLoc m:val="undOvr"/>
                          <m:ctrlPr>
                            <a:rPr lang="en-US" i="1">
                              <a:latin typeface="Cambria Math"/>
                            </a:rPr>
                          </m:ctrlPr>
                        </m:naryPr>
                        <m:sub>
                          <m:r>
                            <a:rPr lang="ru-RU" i="1">
                              <a:latin typeface="Cambria Math" panose="02040503050406030204" pitchFamily="18" charset="0"/>
                            </a:rPr>
                            <m:t>𝑘</m:t>
                          </m:r>
                          <m:r>
                            <a:rPr lang="ru-RU" i="1">
                              <a:latin typeface="Cambria Math" panose="02040503050406030204" pitchFamily="18" charset="0"/>
                            </a:rPr>
                            <m:t>=1</m:t>
                          </m:r>
                        </m:sub>
                        <m:sup>
                          <m:r>
                            <a:rPr lang="ru-RU" i="1">
                              <a:latin typeface="Cambria Math" panose="02040503050406030204" pitchFamily="18" charset="0"/>
                            </a:rPr>
                            <m:t>𝑄</m:t>
                          </m:r>
                        </m:sup>
                        <m:e>
                          <m:sSup>
                            <m:sSupPr>
                              <m:ctrlPr>
                                <a:rPr lang="en-US" i="1">
                                  <a:latin typeface="Cambria Math"/>
                                </a:rPr>
                              </m:ctrlPr>
                            </m:sSupPr>
                            <m:e>
                              <m:d>
                                <m:dPr>
                                  <m:ctrlPr>
                                    <a:rPr lang="en-US" i="1">
                                      <a:latin typeface="Cambria Math"/>
                                    </a:rPr>
                                  </m:ctrlPr>
                                </m:dPr>
                                <m:e>
                                  <m:f>
                                    <m:fPr>
                                      <m:ctrlPr>
                                        <a:rPr lang="en-US" i="1">
                                          <a:latin typeface="Cambria Math"/>
                                        </a:rPr>
                                      </m:ctrlPr>
                                    </m:fPr>
                                    <m:num>
                                      <m:sSub>
                                        <m:sSubPr>
                                          <m:ctrlPr>
                                            <a:rPr lang="en-US" i="1">
                                              <a:latin typeface="Cambria Math"/>
                                            </a:rPr>
                                          </m:ctrlPr>
                                        </m:sSubPr>
                                        <m:e>
                                          <m:r>
                                            <a:rPr lang="en-US" i="1">
                                              <a:latin typeface="Cambria Math" panose="02040503050406030204" pitchFamily="18" charset="0"/>
                                            </a:rPr>
                                            <m:t>𝑙</m:t>
                                          </m:r>
                                        </m:e>
                                        <m:sub>
                                          <m:r>
                                            <a:rPr lang="en-US" i="1">
                                              <a:latin typeface="Cambria Math" panose="02040503050406030204" pitchFamily="18" charset="0"/>
                                            </a:rPr>
                                            <m:t>𝑘</m:t>
                                          </m:r>
                                        </m:sub>
                                      </m:sSub>
                                    </m:num>
                                    <m:den>
                                      <m:r>
                                        <a:rPr lang="en-US" i="1">
                                          <a:latin typeface="Cambria Math" panose="02040503050406030204" pitchFamily="18" charset="0"/>
                                        </a:rPr>
                                        <m:t>𝐶</m:t>
                                      </m:r>
                                    </m:den>
                                  </m:f>
                                </m:e>
                              </m:d>
                            </m:e>
                            <m:sup>
                              <m:r>
                                <a:rPr lang="en-US" i="1">
                                  <a:latin typeface="Cambria Math" panose="02040503050406030204" pitchFamily="18" charset="0"/>
                                </a:rPr>
                                <m:t>2</m:t>
                              </m:r>
                            </m:sup>
                          </m:sSup>
                          <m:acc>
                            <m:accPr>
                              <m:chr m:val="̅"/>
                              <m:ctrlPr>
                                <a:rPr lang="en-US" i="1">
                                  <a:latin typeface="Cambria Math"/>
                                </a:rPr>
                              </m:ctrlPr>
                            </m:accPr>
                            <m:e>
                              <m:sSubSup>
                                <m:sSubSupPr>
                                  <m:ctrlPr>
                                    <a:rPr lang="en-US" i="1">
                                      <a:latin typeface="Cambria Math"/>
                                    </a:rPr>
                                  </m:ctrlPr>
                                </m:sSubSupPr>
                                <m:e>
                                  <m:r>
                                    <a:rPr lang="ru-RU" i="1">
                                      <a:latin typeface="Cambria Math" panose="02040503050406030204" pitchFamily="18" charset="0"/>
                                    </a:rPr>
                                    <m:t>h</m:t>
                                  </m:r>
                                </m:e>
                                <m:sub>
                                  <m:r>
                                    <a:rPr lang="ru-RU" i="1">
                                      <a:latin typeface="Cambria Math" panose="02040503050406030204" pitchFamily="18" charset="0"/>
                                    </a:rPr>
                                    <m:t>𝑘</m:t>
                                  </m:r>
                                </m:sub>
                                <m:sup>
                                  <m:r>
                                    <a:rPr lang="ru-RU" i="1">
                                      <a:latin typeface="Cambria Math" panose="02040503050406030204" pitchFamily="18" charset="0"/>
                                    </a:rPr>
                                    <m:t>2</m:t>
                                  </m:r>
                                </m:sup>
                              </m:sSubSup>
                            </m:e>
                          </m:acc>
                          <m:r>
                            <a:rPr lang="en-US" i="1">
                              <a:latin typeface="Cambria Math" panose="02040503050406030204" pitchFamily="18" charset="0"/>
                            </a:rPr>
                            <m:t> </m:t>
                          </m:r>
                          <m:sSup>
                            <m:sSupPr>
                              <m:ctrlPr>
                                <a:rPr lang="en-US" i="1">
                                  <a:latin typeface="Cambria Math"/>
                                </a:rPr>
                              </m:ctrlPr>
                            </m:sSupPr>
                            <m:e>
                              <m:d>
                                <m:dPr>
                                  <m:begChr m:val="|"/>
                                  <m:endChr m:val="|"/>
                                  <m:ctrlPr>
                                    <a:rPr lang="ru-RU" i="1">
                                      <a:latin typeface="Cambria Math"/>
                                    </a:rPr>
                                  </m:ctrlPr>
                                </m:dPr>
                                <m:e>
                                  <m:sSub>
                                    <m:sSubPr>
                                      <m:ctrlPr>
                                        <a:rPr lang="en-US" i="1">
                                          <a:latin typeface="Cambria Math"/>
                                        </a:rPr>
                                      </m:ctrlPr>
                                    </m:sSubPr>
                                    <m:e>
                                      <m:r>
                                        <a:rPr lang="ru-RU" i="1">
                                          <a:latin typeface="Cambria Math" panose="02040503050406030204" pitchFamily="18" charset="0"/>
                                        </a:rPr>
                                        <m:t>𝐹</m:t>
                                      </m:r>
                                    </m:e>
                                    <m:sub>
                                      <m:r>
                                        <a:rPr lang="ru-RU" i="1">
                                          <a:latin typeface="Cambria Math" panose="02040503050406030204" pitchFamily="18" charset="0"/>
                                        </a:rPr>
                                        <m:t>𝑘</m:t>
                                      </m:r>
                                    </m:sub>
                                  </m:sSub>
                                </m:e>
                              </m:d>
                            </m:e>
                            <m:sup>
                              <m:r>
                                <a:rPr lang="ru-RU" i="1">
                                  <a:latin typeface="Cambria Math" panose="02040503050406030204" pitchFamily="18" charset="0"/>
                                </a:rPr>
                                <m:t>2</m:t>
                              </m:r>
                            </m:sup>
                          </m:sSup>
                        </m:e>
                      </m:nary>
                    </m:oMath>
                  </m:oMathPara>
                </a14:m>
                <a:endParaRPr lang="en-US" dirty="0"/>
              </a:p>
              <a:p>
                <a:r>
                  <a:rPr lang="en-US" dirty="0"/>
                  <a:t>The </a:t>
                </a:r>
                <a:r>
                  <a:rPr lang="en-US" dirty="0" err="1"/>
                  <a:t>rms</a:t>
                </a:r>
                <a:r>
                  <a:rPr lang="en-US" dirty="0"/>
                  <a:t> vertical excursion of the closed orbit</a:t>
                </a:r>
              </a:p>
              <a:p>
                <a:pPr marL="0" indent="0">
                  <a:buNone/>
                </a:pPr>
                <a14:m>
                  <m:oMathPara xmlns:m="http://schemas.openxmlformats.org/officeDocument/2006/math">
                    <m:oMathParaPr>
                      <m:jc m:val="centerGroup"/>
                    </m:oMathParaPr>
                    <m:oMath xmlns:m="http://schemas.openxmlformats.org/officeDocument/2006/math">
                      <m:acc>
                        <m:accPr>
                          <m:chr m:val="̅"/>
                          <m:ctrlPr>
                            <a:rPr lang="en-US" i="1">
                              <a:latin typeface="Cambria Math"/>
                            </a:rPr>
                          </m:ctrlPr>
                        </m:accPr>
                        <m:e>
                          <m:sSup>
                            <m:sSupPr>
                              <m:ctrlPr>
                                <a:rPr lang="en-US" i="1">
                                  <a:latin typeface="Cambria Math"/>
                                </a:rPr>
                              </m:ctrlPr>
                            </m:sSupPr>
                            <m:e>
                              <m:r>
                                <a:rPr lang="ru-RU" i="1">
                                  <a:latin typeface="Cambria Math" panose="02040503050406030204" pitchFamily="18" charset="0"/>
                                </a:rPr>
                                <m:t>𝑦</m:t>
                              </m:r>
                            </m:e>
                            <m:sup>
                              <m:r>
                                <a:rPr lang="ru-RU" i="1">
                                  <a:latin typeface="Cambria Math" panose="02040503050406030204" pitchFamily="18" charset="0"/>
                                </a:rPr>
                                <m:t>2</m:t>
                              </m:r>
                            </m:sup>
                          </m:sSup>
                          <m:r>
                            <a:rPr lang="ru-RU" i="1">
                              <a:latin typeface="Cambria Math" panose="02040503050406030204" pitchFamily="18" charset="0"/>
                            </a:rPr>
                            <m:t>(</m:t>
                          </m:r>
                          <m:r>
                            <a:rPr lang="ru-RU" i="1">
                              <a:latin typeface="Cambria Math" panose="02040503050406030204" pitchFamily="18" charset="0"/>
                            </a:rPr>
                            <m:t>𝑧</m:t>
                          </m:r>
                          <m:r>
                            <a:rPr lang="ru-RU" i="1">
                              <a:latin typeface="Cambria Math" panose="02040503050406030204" pitchFamily="18" charset="0"/>
                            </a:rPr>
                            <m:t>)</m:t>
                          </m:r>
                        </m:e>
                      </m:acc>
                      <m:r>
                        <a:rPr lang="ru-RU" i="1">
                          <a:latin typeface="Cambria Math" panose="02040503050406030204" pitchFamily="18" charset="0"/>
                        </a:rPr>
                        <m:t>=</m:t>
                      </m:r>
                      <m:f>
                        <m:fPr>
                          <m:ctrlPr>
                            <a:rPr lang="en-US" i="1">
                              <a:latin typeface="Cambria Math"/>
                            </a:rPr>
                          </m:ctrlPr>
                        </m:fPr>
                        <m:num>
                          <m:sSup>
                            <m:sSupPr>
                              <m:ctrlPr>
                                <a:rPr lang="en-US" i="1">
                                  <a:latin typeface="Cambria Math"/>
                                </a:rPr>
                              </m:ctrlPr>
                            </m:sSupPr>
                            <m:e>
                              <m:r>
                                <a:rPr lang="ru-RU" i="1">
                                  <a:latin typeface="Cambria Math" panose="02040503050406030204" pitchFamily="18" charset="0"/>
                                </a:rPr>
                                <m:t>𝜋</m:t>
                              </m:r>
                            </m:e>
                            <m:sup>
                              <m:r>
                                <a:rPr lang="ru-RU" i="1">
                                  <a:latin typeface="Cambria Math" panose="02040503050406030204" pitchFamily="18" charset="0"/>
                                </a:rPr>
                                <m:t>2</m:t>
                              </m:r>
                            </m:sup>
                          </m:sSup>
                          <m:sSub>
                            <m:sSubPr>
                              <m:ctrlPr>
                                <a:rPr lang="en-US" i="1">
                                  <a:latin typeface="Cambria Math"/>
                                </a:rPr>
                              </m:ctrlPr>
                            </m:sSubPr>
                            <m:e>
                              <m:r>
                                <a:rPr lang="ru-RU" i="1">
                                  <a:latin typeface="Cambria Math" panose="02040503050406030204" pitchFamily="18" charset="0"/>
                                </a:rPr>
                                <m:t>𝛽</m:t>
                              </m:r>
                            </m:e>
                            <m:sub>
                              <m:r>
                                <a:rPr lang="ru-RU" i="1">
                                  <a:latin typeface="Cambria Math" panose="02040503050406030204" pitchFamily="18" charset="0"/>
                                </a:rPr>
                                <m:t>𝑦</m:t>
                              </m:r>
                            </m:sub>
                          </m:sSub>
                          <m:r>
                            <a:rPr lang="ru-RU" i="1">
                              <a:latin typeface="Cambria Math" panose="02040503050406030204" pitchFamily="18" charset="0"/>
                            </a:rPr>
                            <m:t>(</m:t>
                          </m:r>
                          <m:r>
                            <a:rPr lang="ru-RU" i="1">
                              <a:latin typeface="Cambria Math" panose="02040503050406030204" pitchFamily="18" charset="0"/>
                            </a:rPr>
                            <m:t>𝑧</m:t>
                          </m:r>
                          <m:r>
                            <a:rPr lang="ru-RU" i="1">
                              <a:latin typeface="Cambria Math" panose="02040503050406030204" pitchFamily="18" charset="0"/>
                            </a:rPr>
                            <m:t>)</m:t>
                          </m:r>
                        </m:num>
                        <m:den>
                          <m:r>
                            <a:rPr lang="ru-RU" i="1">
                              <a:latin typeface="Cambria Math" panose="02040503050406030204" pitchFamily="18" charset="0"/>
                            </a:rPr>
                            <m:t>2</m:t>
                          </m:r>
                          <m:func>
                            <m:funcPr>
                              <m:ctrlPr>
                                <a:rPr lang="en-US" i="1">
                                  <a:latin typeface="Cambria Math"/>
                                </a:rPr>
                              </m:ctrlPr>
                            </m:funcPr>
                            <m:fName>
                              <m:sSup>
                                <m:sSupPr>
                                  <m:ctrlPr>
                                    <a:rPr lang="en-US" i="1">
                                      <a:latin typeface="Cambria Math"/>
                                    </a:rPr>
                                  </m:ctrlPr>
                                </m:sSupPr>
                                <m:e>
                                  <m:r>
                                    <m:rPr>
                                      <m:sty m:val="p"/>
                                    </m:rPr>
                                    <a:rPr lang="ru-RU">
                                      <a:latin typeface="Cambria Math" panose="02040503050406030204" pitchFamily="18" charset="0"/>
                                    </a:rPr>
                                    <m:t>sin</m:t>
                                  </m:r>
                                </m:e>
                                <m:sup>
                                  <m:r>
                                    <a:rPr lang="ru-RU">
                                      <a:latin typeface="Cambria Math" panose="02040503050406030204" pitchFamily="18" charset="0"/>
                                    </a:rPr>
                                    <m:t>2</m:t>
                                  </m:r>
                                </m:sup>
                              </m:sSup>
                            </m:fName>
                            <m:e>
                              <m:r>
                                <a:rPr lang="ru-RU" i="1">
                                  <a:latin typeface="Cambria Math" panose="02040503050406030204" pitchFamily="18" charset="0"/>
                                </a:rPr>
                                <m:t>𝜋</m:t>
                              </m:r>
                              <m:sSub>
                                <m:sSubPr>
                                  <m:ctrlPr>
                                    <a:rPr lang="en-US" i="1">
                                      <a:latin typeface="Cambria Math"/>
                                    </a:rPr>
                                  </m:ctrlPr>
                                </m:sSubPr>
                                <m:e>
                                  <m:r>
                                    <a:rPr lang="ru-RU" i="1">
                                      <a:latin typeface="Cambria Math" panose="02040503050406030204" pitchFamily="18" charset="0"/>
                                    </a:rPr>
                                    <m:t>𝜈</m:t>
                                  </m:r>
                                </m:e>
                                <m:sub>
                                  <m:r>
                                    <a:rPr lang="ru-RU" i="1">
                                      <a:latin typeface="Cambria Math" panose="02040503050406030204" pitchFamily="18" charset="0"/>
                                    </a:rPr>
                                    <m:t>𝑦</m:t>
                                  </m:r>
                                </m:sub>
                              </m:sSub>
                            </m:e>
                          </m:func>
                        </m:den>
                      </m:f>
                      <m:nary>
                        <m:naryPr>
                          <m:chr m:val="∑"/>
                          <m:limLoc m:val="undOvr"/>
                          <m:ctrlPr>
                            <a:rPr lang="en-US" i="1">
                              <a:latin typeface="Cambria Math"/>
                            </a:rPr>
                          </m:ctrlPr>
                        </m:naryPr>
                        <m:sub>
                          <m:r>
                            <a:rPr lang="ru-RU" i="1">
                              <a:latin typeface="Cambria Math" panose="02040503050406030204" pitchFamily="18" charset="0"/>
                            </a:rPr>
                            <m:t>𝑘</m:t>
                          </m:r>
                          <m:r>
                            <a:rPr lang="ru-RU" i="1">
                              <a:latin typeface="Cambria Math" panose="02040503050406030204" pitchFamily="18" charset="0"/>
                            </a:rPr>
                            <m:t>=1</m:t>
                          </m:r>
                        </m:sub>
                        <m:sup>
                          <m:r>
                            <a:rPr lang="ru-RU" i="1">
                              <a:latin typeface="Cambria Math" panose="02040503050406030204" pitchFamily="18" charset="0"/>
                            </a:rPr>
                            <m:t>𝑄</m:t>
                          </m:r>
                        </m:sup>
                        <m:e>
                          <m:sSup>
                            <m:sSupPr>
                              <m:ctrlPr>
                                <a:rPr lang="en-US" i="1">
                                  <a:latin typeface="Cambria Math"/>
                                </a:rPr>
                              </m:ctrlPr>
                            </m:sSupPr>
                            <m:e>
                              <m:d>
                                <m:dPr>
                                  <m:ctrlPr>
                                    <a:rPr lang="en-US" i="1">
                                      <a:latin typeface="Cambria Math"/>
                                    </a:rPr>
                                  </m:ctrlPr>
                                </m:dPr>
                                <m:e>
                                  <m:f>
                                    <m:fPr>
                                      <m:ctrlPr>
                                        <a:rPr lang="en-US" i="1">
                                          <a:latin typeface="Cambria Math"/>
                                        </a:rPr>
                                      </m:ctrlPr>
                                    </m:fPr>
                                    <m:num>
                                      <m:sSub>
                                        <m:sSubPr>
                                          <m:ctrlPr>
                                            <a:rPr lang="en-US" i="1">
                                              <a:latin typeface="Cambria Math"/>
                                            </a:rPr>
                                          </m:ctrlPr>
                                        </m:sSubPr>
                                        <m:e>
                                          <m:r>
                                            <a:rPr lang="en-US" i="1">
                                              <a:latin typeface="Cambria Math" panose="02040503050406030204" pitchFamily="18" charset="0"/>
                                            </a:rPr>
                                            <m:t>𝑙</m:t>
                                          </m:r>
                                        </m:e>
                                        <m:sub>
                                          <m:r>
                                            <a:rPr lang="en-US" i="1">
                                              <a:latin typeface="Cambria Math" panose="02040503050406030204" pitchFamily="18" charset="0"/>
                                            </a:rPr>
                                            <m:t>𝑘</m:t>
                                          </m:r>
                                        </m:sub>
                                      </m:sSub>
                                    </m:num>
                                    <m:den>
                                      <m:r>
                                        <a:rPr lang="en-US" i="1">
                                          <a:latin typeface="Cambria Math" panose="02040503050406030204" pitchFamily="18" charset="0"/>
                                        </a:rPr>
                                        <m:t>𝐶</m:t>
                                      </m:r>
                                    </m:den>
                                  </m:f>
                                </m:e>
                              </m:d>
                            </m:e>
                            <m:sup>
                              <m:r>
                                <a:rPr lang="en-US" i="1">
                                  <a:latin typeface="Cambria Math" panose="02040503050406030204" pitchFamily="18" charset="0"/>
                                </a:rPr>
                                <m:t>2</m:t>
                              </m:r>
                            </m:sup>
                          </m:sSup>
                          <m:acc>
                            <m:accPr>
                              <m:chr m:val="̅"/>
                              <m:ctrlPr>
                                <a:rPr lang="en-US" i="1">
                                  <a:latin typeface="Cambria Math"/>
                                </a:rPr>
                              </m:ctrlPr>
                            </m:accPr>
                            <m:e>
                              <m:sSubSup>
                                <m:sSubSupPr>
                                  <m:ctrlPr>
                                    <a:rPr lang="en-US" i="1">
                                      <a:latin typeface="Cambria Math"/>
                                    </a:rPr>
                                  </m:ctrlPr>
                                </m:sSubSupPr>
                                <m:e>
                                  <m:r>
                                    <a:rPr lang="ru-RU" i="1">
                                      <a:latin typeface="Cambria Math" panose="02040503050406030204" pitchFamily="18" charset="0"/>
                                    </a:rPr>
                                    <m:t>h</m:t>
                                  </m:r>
                                </m:e>
                                <m:sub>
                                  <m:r>
                                    <a:rPr lang="ru-RU" i="1">
                                      <a:latin typeface="Cambria Math" panose="02040503050406030204" pitchFamily="18" charset="0"/>
                                    </a:rPr>
                                    <m:t>𝑘</m:t>
                                  </m:r>
                                </m:sub>
                                <m:sup>
                                  <m:r>
                                    <a:rPr lang="ru-RU" i="1">
                                      <a:latin typeface="Cambria Math" panose="02040503050406030204" pitchFamily="18" charset="0"/>
                                    </a:rPr>
                                    <m:t>2</m:t>
                                  </m:r>
                                </m:sup>
                              </m:sSubSup>
                            </m:e>
                          </m:acc>
                          <m:r>
                            <a:rPr lang="en-US" i="1">
                              <a:latin typeface="Cambria Math" panose="02040503050406030204" pitchFamily="18" charset="0"/>
                            </a:rPr>
                            <m:t> </m:t>
                          </m:r>
                          <m:sSub>
                            <m:sSubPr>
                              <m:ctrlPr>
                                <a:rPr lang="en-US" i="1">
                                  <a:latin typeface="Cambria Math"/>
                                </a:rPr>
                              </m:ctrlPr>
                            </m:sSubPr>
                            <m:e>
                              <m:r>
                                <a:rPr lang="ru-RU" i="1">
                                  <a:latin typeface="Cambria Math" panose="02040503050406030204" pitchFamily="18" charset="0"/>
                                </a:rPr>
                                <m:t>𝛽</m:t>
                              </m:r>
                            </m:e>
                            <m:sub>
                              <m:r>
                                <a:rPr lang="ru-RU" i="1">
                                  <a:latin typeface="Cambria Math" panose="02040503050406030204" pitchFamily="18" charset="0"/>
                                </a:rPr>
                                <m:t>𝑘</m:t>
                              </m:r>
                            </m:sub>
                          </m:sSub>
                        </m:e>
                      </m:nary>
                    </m:oMath>
                  </m:oMathPara>
                </a14:m>
                <a:endParaRPr lang="en-US" dirty="0"/>
              </a:p>
              <a:p>
                <a:r>
                  <a:rPr lang="en-US" dirty="0"/>
                  <a:t>Based on the expected closed orbit excursion, one can estimate the expected coherent component of the zero-integer spin resonance strength</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648" t="-1246" r="-540"/>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r>
              <a:rPr lang="en-US"/>
              <a:t>October 29 </a:t>
            </a:r>
            <a:r>
              <a:rPr lang="mr-IN"/>
              <a:t>–</a:t>
            </a:r>
            <a:r>
              <a:rPr lang="en-US"/>
              <a:t> November 1, 2018</a:t>
            </a:r>
            <a:endParaRPr lang="en-US" dirty="0"/>
          </a:p>
        </p:txBody>
      </p:sp>
      <p:sp>
        <p:nvSpPr>
          <p:cNvPr id="5" name="Footer Placeholder 4"/>
          <p:cNvSpPr>
            <a:spLocks noGrp="1"/>
          </p:cNvSpPr>
          <p:nvPr>
            <p:ph type="ftr" sz="quarter" idx="11"/>
          </p:nvPr>
        </p:nvSpPr>
        <p:spPr/>
        <p:txBody>
          <a:bodyPr/>
          <a:lstStyle/>
          <a:p>
            <a:r>
              <a:rPr lang="en-US"/>
              <a:t>Fall 2018 EIC Accelerator Collaboration Meeting</a:t>
            </a:r>
            <a:endParaRPr lang="en-US" dirty="0"/>
          </a:p>
        </p:txBody>
      </p:sp>
      <p:sp>
        <p:nvSpPr>
          <p:cNvPr id="6" name="Slide Number Placeholder 5"/>
          <p:cNvSpPr>
            <a:spLocks noGrp="1"/>
          </p:cNvSpPr>
          <p:nvPr>
            <p:ph type="sldNum" sz="quarter" idx="12"/>
          </p:nvPr>
        </p:nvSpPr>
        <p:spPr/>
        <p:txBody>
          <a:bodyPr/>
          <a:lstStyle/>
          <a:p>
            <a:fld id="{07E1C93C-5050-FC42-8F10-D22D4F119D13}" type="slidenum">
              <a:rPr lang="en-US" smtClean="0"/>
              <a:pPr/>
              <a:t>28</a:t>
            </a:fld>
            <a:endParaRPr lang="en-US" dirty="0"/>
          </a:p>
        </p:txBody>
      </p:sp>
    </p:spTree>
    <p:extLst>
      <p:ext uri="{BB962C8B-B14F-4D97-AF65-F5344CB8AC3E}">
        <p14:creationId xmlns:p14="http://schemas.microsoft.com/office/powerpoint/2010/main" val="10301222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Ion Polarization Measurement Strategy</a:t>
            </a:r>
          </a:p>
        </p:txBody>
      </p:sp>
      <p:sp>
        <p:nvSpPr>
          <p:cNvPr id="3" name="Content Placeholder 2"/>
          <p:cNvSpPr>
            <a:spLocks noGrp="1"/>
          </p:cNvSpPr>
          <p:nvPr>
            <p:ph idx="1"/>
          </p:nvPr>
        </p:nvSpPr>
        <p:spPr/>
        <p:txBody>
          <a:bodyPr>
            <a:normAutofit/>
          </a:bodyPr>
          <a:lstStyle/>
          <a:p>
            <a:pPr>
              <a:spcAft>
                <a:spcPts val="600"/>
              </a:spcAft>
            </a:pPr>
            <a:r>
              <a:rPr lang="en-US" sz="2000" dirty="0"/>
              <a:t>Ion </a:t>
            </a:r>
            <a:r>
              <a:rPr lang="en-US" sz="2000" dirty="0" err="1"/>
              <a:t>Polarimeter</a:t>
            </a:r>
            <a:r>
              <a:rPr lang="en-US" sz="2000" dirty="0"/>
              <a:t> located downstream of IP</a:t>
            </a:r>
          </a:p>
          <a:p>
            <a:pPr>
              <a:spcAft>
                <a:spcPts val="600"/>
              </a:spcAft>
            </a:pPr>
            <a:r>
              <a:rPr lang="en-US" sz="2000" dirty="0"/>
              <a:t>Orbital bending angle between the IP and </a:t>
            </a:r>
            <a:r>
              <a:rPr lang="en-US" sz="2000" dirty="0" err="1"/>
              <a:t>polarimeter</a:t>
            </a:r>
            <a:r>
              <a:rPr lang="en-US" sz="2000" dirty="0"/>
              <a:t> should be as small as possible to minimize polarization measurement error</a:t>
            </a:r>
          </a:p>
          <a:p>
            <a:pPr>
              <a:spcAft>
                <a:spcPts val="600"/>
              </a:spcAft>
            </a:pPr>
            <a:r>
              <a:rPr lang="en-US" sz="2000" dirty="0"/>
              <a:t>Since ion </a:t>
            </a:r>
            <a:r>
              <a:rPr lang="en-US" sz="2000" dirty="0" err="1"/>
              <a:t>polarimeter</a:t>
            </a:r>
            <a:r>
              <a:rPr lang="en-US" sz="2000" dirty="0"/>
              <a:t> measures only transverse polarization component, complete “spin dance” to calibrate the polarization orientation at the </a:t>
            </a:r>
            <a:r>
              <a:rPr lang="en-US" sz="2000" dirty="0" err="1"/>
              <a:t>polarimeter</a:t>
            </a:r>
            <a:r>
              <a:rPr lang="en-US" sz="2000" dirty="0"/>
              <a:t> as a function of 3D spin rotator settings</a:t>
            </a:r>
          </a:p>
          <a:p>
            <a:pPr>
              <a:spcAft>
                <a:spcPts val="600"/>
              </a:spcAft>
            </a:pPr>
            <a:r>
              <a:rPr lang="en-US" sz="2000" dirty="0"/>
              <a:t>Measure polarization of bunch trains that have identical polarizations of individual bunches</a:t>
            </a:r>
          </a:p>
          <a:p>
            <a:pPr>
              <a:spcAft>
                <a:spcPts val="600"/>
              </a:spcAft>
            </a:pPr>
            <a:r>
              <a:rPr lang="en-US" sz="2000" dirty="0"/>
              <a:t>Calibrate fast </a:t>
            </a:r>
            <a:r>
              <a:rPr lang="en-US" sz="2000" dirty="0" err="1"/>
              <a:t>polarimeter</a:t>
            </a:r>
            <a:r>
              <a:rPr lang="en-US" sz="2000" dirty="0"/>
              <a:t> against absolute </a:t>
            </a:r>
            <a:r>
              <a:rPr lang="en-US" sz="2000" dirty="0" err="1"/>
              <a:t>polarimeter</a:t>
            </a:r>
            <a:endParaRPr lang="en-US" sz="2000" dirty="0"/>
          </a:p>
        </p:txBody>
      </p:sp>
      <p:sp>
        <p:nvSpPr>
          <p:cNvPr id="4" name="Date Placeholder 3"/>
          <p:cNvSpPr>
            <a:spLocks noGrp="1"/>
          </p:cNvSpPr>
          <p:nvPr>
            <p:ph type="dt" sz="half" idx="10"/>
          </p:nvPr>
        </p:nvSpPr>
        <p:spPr/>
        <p:txBody>
          <a:bodyPr/>
          <a:lstStyle/>
          <a:p>
            <a:r>
              <a:rPr lang="en-US"/>
              <a:t>October 29 </a:t>
            </a:r>
            <a:r>
              <a:rPr lang="mr-IN"/>
              <a:t>–</a:t>
            </a:r>
            <a:r>
              <a:rPr lang="en-US"/>
              <a:t> November 1, 2018</a:t>
            </a:r>
            <a:endParaRPr lang="en-US" dirty="0"/>
          </a:p>
        </p:txBody>
      </p:sp>
      <p:sp>
        <p:nvSpPr>
          <p:cNvPr id="5" name="Footer Placeholder 4"/>
          <p:cNvSpPr>
            <a:spLocks noGrp="1"/>
          </p:cNvSpPr>
          <p:nvPr>
            <p:ph type="ftr" sz="quarter" idx="11"/>
          </p:nvPr>
        </p:nvSpPr>
        <p:spPr/>
        <p:txBody>
          <a:bodyPr/>
          <a:lstStyle/>
          <a:p>
            <a:r>
              <a:rPr lang="en-US"/>
              <a:t>Fall 2018 EIC Accelerator Collaboration Meeting</a:t>
            </a:r>
            <a:endParaRPr lang="en-US" dirty="0"/>
          </a:p>
        </p:txBody>
      </p:sp>
      <p:sp>
        <p:nvSpPr>
          <p:cNvPr id="6" name="Slide Number Placeholder 5"/>
          <p:cNvSpPr>
            <a:spLocks noGrp="1"/>
          </p:cNvSpPr>
          <p:nvPr>
            <p:ph type="sldNum" sz="quarter" idx="12"/>
          </p:nvPr>
        </p:nvSpPr>
        <p:spPr/>
        <p:txBody>
          <a:bodyPr/>
          <a:lstStyle/>
          <a:p>
            <a:fld id="{07E1C93C-5050-FC42-8F10-D22D4F119D13}" type="slidenum">
              <a:rPr lang="en-US" smtClean="0"/>
              <a:pPr/>
              <a:t>29</a:t>
            </a:fld>
            <a:endParaRPr lang="en-US" dirty="0"/>
          </a:p>
        </p:txBody>
      </p:sp>
      <p:grpSp>
        <p:nvGrpSpPr>
          <p:cNvPr id="35" name="Group 34"/>
          <p:cNvGrpSpPr>
            <a:grpSpLocks noChangeAspect="1"/>
          </p:cNvGrpSpPr>
          <p:nvPr/>
        </p:nvGrpSpPr>
        <p:grpSpPr>
          <a:xfrm>
            <a:off x="1886779" y="3855358"/>
            <a:ext cx="8543125" cy="2560320"/>
            <a:chOff x="2132443" y="4005486"/>
            <a:chExt cx="7778750" cy="2331242"/>
          </a:xfrm>
        </p:grpSpPr>
        <p:pic>
          <p:nvPicPr>
            <p:cNvPr id="7" name="Picture 45" descr="ir_region_zero_dpx"/>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2443" y="4153916"/>
              <a:ext cx="777875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Line 46"/>
            <p:cNvSpPr>
              <a:spLocks noChangeShapeType="1"/>
            </p:cNvSpPr>
            <p:nvPr/>
          </p:nvSpPr>
          <p:spPr bwMode="auto">
            <a:xfrm flipV="1">
              <a:off x="5534456" y="4847652"/>
              <a:ext cx="0" cy="223838"/>
            </a:xfrm>
            <a:prstGeom prst="line">
              <a:avLst/>
            </a:prstGeom>
            <a:noFill/>
            <a:ln w="12573" cap="sq">
              <a:solidFill>
                <a:srgbClr val="000000"/>
              </a:solidFill>
              <a:miter lim="800000"/>
              <a:headEnd type="stealth" w="med"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9" name="Text Box 48"/>
            <p:cNvSpPr txBox="1">
              <a:spLocks noChangeArrowheads="1"/>
            </p:cNvSpPr>
            <p:nvPr/>
          </p:nvSpPr>
          <p:spPr bwMode="auto">
            <a:xfrm>
              <a:off x="5329668" y="4446809"/>
              <a:ext cx="414338" cy="438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1239" tIns="37045" rIns="71239" bIns="37045">
              <a:spAutoFit/>
            </a:bodyPr>
            <a:lstStyle>
              <a:lvl1pPr defTabSz="355600">
                <a:spcBef>
                  <a:spcPct val="20000"/>
                </a:spcBef>
                <a:buFont typeface="Arial" panose="020B0604020202020204" pitchFamily="34" charset="0"/>
                <a:buBlip>
                  <a:blip r:embed="rId3"/>
                </a:buBlip>
                <a:tabLst>
                  <a:tab pos="0" algn="l"/>
                  <a:tab pos="723900" algn="l"/>
                  <a:tab pos="1447800" algn="l"/>
                  <a:tab pos="2171700" algn="l"/>
                  <a:tab pos="2895600" algn="l"/>
                  <a:tab pos="3619500" algn="l"/>
                  <a:tab pos="4343400" algn="l"/>
                  <a:tab pos="5067300" algn="l"/>
                  <a:tab pos="5791200" algn="l"/>
                  <a:tab pos="6515100" algn="l"/>
                  <a:tab pos="7239000" algn="l"/>
                  <a:tab pos="7962900" algn="l"/>
                </a:tabLst>
                <a:defRPr sz="2000">
                  <a:solidFill>
                    <a:schemeClr val="tx1"/>
                  </a:solidFill>
                  <a:latin typeface="Arial" panose="020B0604020202020204" pitchFamily="34" charset="0"/>
                  <a:cs typeface="Arial" panose="020B0604020202020204" pitchFamily="34" charset="0"/>
                </a:defRPr>
              </a:lvl1pPr>
              <a:lvl2pPr marL="587375" indent="-225425" defTabSz="355600">
                <a:spcBef>
                  <a:spcPct val="20000"/>
                </a:spcBef>
                <a:buFont typeface="Arial" panose="020B0604020202020204" pitchFamily="34" charset="0"/>
                <a:buChar char="–"/>
                <a:tabLst>
                  <a:tab pos="0" algn="l"/>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cs typeface="Arial" panose="020B0604020202020204" pitchFamily="34" charset="0"/>
                </a:defRPr>
              </a:lvl2pPr>
              <a:lvl3pPr marL="904875" indent="-180975" defTabSz="355600">
                <a:spcBef>
                  <a:spcPct val="20000"/>
                </a:spcBef>
                <a:buFont typeface="Wingdings" panose="05000000000000000000" pitchFamily="2" charset="2"/>
                <a:buChar char="§"/>
                <a:tabLst>
                  <a:tab pos="0" algn="l"/>
                  <a:tab pos="723900" algn="l"/>
                  <a:tab pos="1447800" algn="l"/>
                  <a:tab pos="2171700" algn="l"/>
                  <a:tab pos="2895600" algn="l"/>
                  <a:tab pos="3619500" algn="l"/>
                  <a:tab pos="4343400" algn="l"/>
                  <a:tab pos="5067300" algn="l"/>
                  <a:tab pos="5791200" algn="l"/>
                  <a:tab pos="6515100" algn="l"/>
                  <a:tab pos="7239000" algn="l"/>
                  <a:tab pos="7962900" algn="l"/>
                </a:tabLst>
                <a:defRPr sz="1600">
                  <a:solidFill>
                    <a:schemeClr val="tx1"/>
                  </a:solidFill>
                  <a:latin typeface="Arial" panose="020B0604020202020204" pitchFamily="34" charset="0"/>
                  <a:cs typeface="Arial" panose="020B0604020202020204" pitchFamily="34" charset="0"/>
                </a:defRPr>
              </a:lvl3pPr>
              <a:lvl4pPr marL="1266825" indent="-180975" defTabSz="355600">
                <a:spcBef>
                  <a:spcPct val="20000"/>
                </a:spcBef>
                <a:buFont typeface="Arial" panose="020B0604020202020204" pitchFamily="34" charset="0"/>
                <a:buChar char="–"/>
                <a:tabLst>
                  <a:tab pos="0" algn="l"/>
                  <a:tab pos="723900" algn="l"/>
                  <a:tab pos="1447800" algn="l"/>
                  <a:tab pos="2171700" algn="l"/>
                  <a:tab pos="2895600" algn="l"/>
                  <a:tab pos="3619500" algn="l"/>
                  <a:tab pos="4343400" algn="l"/>
                  <a:tab pos="5067300" algn="l"/>
                  <a:tab pos="5791200" algn="l"/>
                  <a:tab pos="6515100" algn="l"/>
                  <a:tab pos="7239000" algn="l"/>
                  <a:tab pos="7962900" algn="l"/>
                </a:tabLst>
                <a:defRPr sz="1600">
                  <a:solidFill>
                    <a:schemeClr val="tx1"/>
                  </a:solidFill>
                  <a:latin typeface="Arial" panose="020B0604020202020204" pitchFamily="34" charset="0"/>
                  <a:cs typeface="Arial" panose="020B0604020202020204" pitchFamily="34" charset="0"/>
                </a:defRPr>
              </a:lvl4pPr>
              <a:lvl5pPr marL="1628775" indent="-180975" defTabSz="355600">
                <a:spcBef>
                  <a:spcPct val="20000"/>
                </a:spcBef>
                <a:buFont typeface="Arial" panose="020B0604020202020204" pitchFamily="34" charset="0"/>
                <a:buChar char="»"/>
                <a:tabLst>
                  <a:tab pos="0" algn="l"/>
                  <a:tab pos="723900" algn="l"/>
                  <a:tab pos="1447800" algn="l"/>
                  <a:tab pos="2171700" algn="l"/>
                  <a:tab pos="2895600" algn="l"/>
                  <a:tab pos="3619500" algn="l"/>
                  <a:tab pos="4343400" algn="l"/>
                  <a:tab pos="5067300" algn="l"/>
                  <a:tab pos="5791200" algn="l"/>
                  <a:tab pos="6515100" algn="l"/>
                  <a:tab pos="7239000" algn="l"/>
                  <a:tab pos="7962900" algn="l"/>
                </a:tabLst>
                <a:defRPr sz="1600">
                  <a:solidFill>
                    <a:schemeClr val="tx1"/>
                  </a:solidFill>
                  <a:latin typeface="Arial" panose="020B0604020202020204" pitchFamily="34" charset="0"/>
                  <a:cs typeface="Arial" panose="020B0604020202020204" pitchFamily="34" charset="0"/>
                </a:defRPr>
              </a:lvl5pPr>
              <a:lvl6pPr marL="2085975" indent="-180975" defTabSz="355600" eaLnBrk="0" fontAlgn="base" hangingPunct="0">
                <a:spcBef>
                  <a:spcPct val="20000"/>
                </a:spcBef>
                <a:spcAft>
                  <a:spcPct val="0"/>
                </a:spcAft>
                <a:buFont typeface="Arial" panose="020B0604020202020204" pitchFamily="34" charset="0"/>
                <a:buChar char="»"/>
                <a:tabLst>
                  <a:tab pos="0" algn="l"/>
                  <a:tab pos="723900" algn="l"/>
                  <a:tab pos="1447800" algn="l"/>
                  <a:tab pos="2171700" algn="l"/>
                  <a:tab pos="2895600" algn="l"/>
                  <a:tab pos="3619500" algn="l"/>
                  <a:tab pos="4343400" algn="l"/>
                  <a:tab pos="5067300" algn="l"/>
                  <a:tab pos="5791200" algn="l"/>
                  <a:tab pos="6515100" algn="l"/>
                  <a:tab pos="7239000" algn="l"/>
                  <a:tab pos="7962900" algn="l"/>
                </a:tabLst>
                <a:defRPr sz="1600">
                  <a:solidFill>
                    <a:schemeClr val="tx1"/>
                  </a:solidFill>
                  <a:latin typeface="Arial" panose="020B0604020202020204" pitchFamily="34" charset="0"/>
                  <a:cs typeface="Arial" panose="020B0604020202020204" pitchFamily="34" charset="0"/>
                </a:defRPr>
              </a:lvl6pPr>
              <a:lvl7pPr marL="2543175" indent="-180975" defTabSz="355600" eaLnBrk="0" fontAlgn="base" hangingPunct="0">
                <a:spcBef>
                  <a:spcPct val="20000"/>
                </a:spcBef>
                <a:spcAft>
                  <a:spcPct val="0"/>
                </a:spcAft>
                <a:buFont typeface="Arial" panose="020B0604020202020204" pitchFamily="34" charset="0"/>
                <a:buChar char="»"/>
                <a:tabLst>
                  <a:tab pos="0" algn="l"/>
                  <a:tab pos="723900" algn="l"/>
                  <a:tab pos="1447800" algn="l"/>
                  <a:tab pos="2171700" algn="l"/>
                  <a:tab pos="2895600" algn="l"/>
                  <a:tab pos="3619500" algn="l"/>
                  <a:tab pos="4343400" algn="l"/>
                  <a:tab pos="5067300" algn="l"/>
                  <a:tab pos="5791200" algn="l"/>
                  <a:tab pos="6515100" algn="l"/>
                  <a:tab pos="7239000" algn="l"/>
                  <a:tab pos="7962900" algn="l"/>
                </a:tabLst>
                <a:defRPr sz="1600">
                  <a:solidFill>
                    <a:schemeClr val="tx1"/>
                  </a:solidFill>
                  <a:latin typeface="Arial" panose="020B0604020202020204" pitchFamily="34" charset="0"/>
                  <a:cs typeface="Arial" panose="020B0604020202020204" pitchFamily="34" charset="0"/>
                </a:defRPr>
              </a:lvl7pPr>
              <a:lvl8pPr marL="3000375" indent="-180975" defTabSz="355600" eaLnBrk="0" fontAlgn="base" hangingPunct="0">
                <a:spcBef>
                  <a:spcPct val="20000"/>
                </a:spcBef>
                <a:spcAft>
                  <a:spcPct val="0"/>
                </a:spcAft>
                <a:buFont typeface="Arial" panose="020B0604020202020204" pitchFamily="34" charset="0"/>
                <a:buChar char="»"/>
                <a:tabLst>
                  <a:tab pos="0" algn="l"/>
                  <a:tab pos="723900" algn="l"/>
                  <a:tab pos="1447800" algn="l"/>
                  <a:tab pos="2171700" algn="l"/>
                  <a:tab pos="2895600" algn="l"/>
                  <a:tab pos="3619500" algn="l"/>
                  <a:tab pos="4343400" algn="l"/>
                  <a:tab pos="5067300" algn="l"/>
                  <a:tab pos="5791200" algn="l"/>
                  <a:tab pos="6515100" algn="l"/>
                  <a:tab pos="7239000" algn="l"/>
                  <a:tab pos="7962900" algn="l"/>
                </a:tabLst>
                <a:defRPr sz="1600">
                  <a:solidFill>
                    <a:schemeClr val="tx1"/>
                  </a:solidFill>
                  <a:latin typeface="Arial" panose="020B0604020202020204" pitchFamily="34" charset="0"/>
                  <a:cs typeface="Arial" panose="020B0604020202020204" pitchFamily="34" charset="0"/>
                </a:defRPr>
              </a:lvl8pPr>
              <a:lvl9pPr marL="3457575" indent="-180975" defTabSz="355600" eaLnBrk="0" fontAlgn="base" hangingPunct="0">
                <a:spcBef>
                  <a:spcPct val="20000"/>
                </a:spcBef>
                <a:spcAft>
                  <a:spcPct val="0"/>
                </a:spcAft>
                <a:buFont typeface="Arial" panose="020B0604020202020204" pitchFamily="34" charset="0"/>
                <a:buChar char="»"/>
                <a:tabLst>
                  <a:tab pos="0" algn="l"/>
                  <a:tab pos="723900" algn="l"/>
                  <a:tab pos="1447800" algn="l"/>
                  <a:tab pos="2171700" algn="l"/>
                  <a:tab pos="2895600" algn="l"/>
                  <a:tab pos="3619500" algn="l"/>
                  <a:tab pos="4343400" algn="l"/>
                  <a:tab pos="5067300" algn="l"/>
                  <a:tab pos="5791200" algn="l"/>
                  <a:tab pos="6515100" algn="l"/>
                  <a:tab pos="7239000" algn="l"/>
                  <a:tab pos="7962900" algn="l"/>
                </a:tabLst>
                <a:defRPr sz="1600">
                  <a:solidFill>
                    <a:schemeClr val="tx1"/>
                  </a:solidFill>
                  <a:latin typeface="Arial" panose="020B0604020202020204" pitchFamily="34" charset="0"/>
                  <a:cs typeface="Arial" panose="020B0604020202020204" pitchFamily="34" charset="0"/>
                </a:defRPr>
              </a:lvl9pPr>
            </a:lstStyle>
            <a:p>
              <a:pPr algn="ctr">
                <a:spcBef>
                  <a:spcPct val="0"/>
                </a:spcBef>
                <a:buClr>
                  <a:srgbClr val="000000"/>
                </a:buClr>
                <a:buSzPct val="45000"/>
                <a:buFont typeface="Wingdings" panose="05000000000000000000" pitchFamily="2" charset="2"/>
                <a:buNone/>
              </a:pPr>
              <a:r>
                <a:rPr lang="en-US" altLang="en-US" sz="2400" dirty="0">
                  <a:solidFill>
                    <a:srgbClr val="000000"/>
                  </a:solidFill>
                  <a:latin typeface="Times New Roman" panose="02020603050405020304" pitchFamily="18" charset="0"/>
                  <a:ea typeface="ＭＳ Ｐゴシック" panose="020B0600070205080204" pitchFamily="34" charset="-128"/>
                </a:rPr>
                <a:t>IP</a:t>
              </a:r>
            </a:p>
          </p:txBody>
        </p:sp>
        <p:sp>
          <p:nvSpPr>
            <p:cNvPr id="10" name="Line 49"/>
            <p:cNvSpPr>
              <a:spLocks noChangeShapeType="1"/>
            </p:cNvSpPr>
            <p:nvPr/>
          </p:nvSpPr>
          <p:spPr bwMode="auto">
            <a:xfrm>
              <a:off x="8941231" y="4877816"/>
              <a:ext cx="482600" cy="1587"/>
            </a:xfrm>
            <a:prstGeom prst="line">
              <a:avLst/>
            </a:prstGeom>
            <a:noFill/>
            <a:ln w="19050" cap="sq">
              <a:solidFill>
                <a:srgbClr val="FF0000"/>
              </a:solidFill>
              <a:miter lim="800000"/>
              <a:headEnd type="stealth" w="med"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 name="Text Box 50"/>
            <p:cNvSpPr txBox="1">
              <a:spLocks noChangeArrowheads="1"/>
            </p:cNvSpPr>
            <p:nvPr/>
          </p:nvSpPr>
          <p:spPr bwMode="auto">
            <a:xfrm>
              <a:off x="9066643" y="4409503"/>
              <a:ext cx="277813" cy="438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1239" tIns="37045" rIns="71239" bIns="37045">
              <a:spAutoFit/>
            </a:bodyPr>
            <a:lstStyle>
              <a:lvl1pPr defTabSz="355600">
                <a:spcBef>
                  <a:spcPct val="20000"/>
                </a:spcBef>
                <a:buFont typeface="Arial" panose="020B0604020202020204" pitchFamily="34" charset="0"/>
                <a:buBlip>
                  <a:blip r:embed="rId3"/>
                </a:buBlip>
                <a:tabLst>
                  <a:tab pos="0" algn="l"/>
                  <a:tab pos="723900" algn="l"/>
                  <a:tab pos="1447800" algn="l"/>
                  <a:tab pos="2171700" algn="l"/>
                  <a:tab pos="2895600" algn="l"/>
                  <a:tab pos="3619500" algn="l"/>
                  <a:tab pos="4343400" algn="l"/>
                  <a:tab pos="5067300" algn="l"/>
                  <a:tab pos="5791200" algn="l"/>
                  <a:tab pos="6515100" algn="l"/>
                  <a:tab pos="7239000" algn="l"/>
                  <a:tab pos="7962900" algn="l"/>
                </a:tabLst>
                <a:defRPr sz="2000">
                  <a:solidFill>
                    <a:schemeClr val="tx1"/>
                  </a:solidFill>
                  <a:latin typeface="Arial" panose="020B0604020202020204" pitchFamily="34" charset="0"/>
                  <a:cs typeface="Arial" panose="020B0604020202020204" pitchFamily="34" charset="0"/>
                </a:defRPr>
              </a:lvl1pPr>
              <a:lvl2pPr marL="587375" indent="-225425" defTabSz="355600">
                <a:spcBef>
                  <a:spcPct val="20000"/>
                </a:spcBef>
                <a:buFont typeface="Arial" panose="020B0604020202020204" pitchFamily="34" charset="0"/>
                <a:buChar char="–"/>
                <a:tabLst>
                  <a:tab pos="0" algn="l"/>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cs typeface="Arial" panose="020B0604020202020204" pitchFamily="34" charset="0"/>
                </a:defRPr>
              </a:lvl2pPr>
              <a:lvl3pPr marL="904875" indent="-180975" defTabSz="355600">
                <a:spcBef>
                  <a:spcPct val="20000"/>
                </a:spcBef>
                <a:buFont typeface="Wingdings" panose="05000000000000000000" pitchFamily="2" charset="2"/>
                <a:buChar char="§"/>
                <a:tabLst>
                  <a:tab pos="0" algn="l"/>
                  <a:tab pos="723900" algn="l"/>
                  <a:tab pos="1447800" algn="l"/>
                  <a:tab pos="2171700" algn="l"/>
                  <a:tab pos="2895600" algn="l"/>
                  <a:tab pos="3619500" algn="l"/>
                  <a:tab pos="4343400" algn="l"/>
                  <a:tab pos="5067300" algn="l"/>
                  <a:tab pos="5791200" algn="l"/>
                  <a:tab pos="6515100" algn="l"/>
                  <a:tab pos="7239000" algn="l"/>
                  <a:tab pos="7962900" algn="l"/>
                </a:tabLst>
                <a:defRPr sz="1600">
                  <a:solidFill>
                    <a:schemeClr val="tx1"/>
                  </a:solidFill>
                  <a:latin typeface="Arial" panose="020B0604020202020204" pitchFamily="34" charset="0"/>
                  <a:cs typeface="Arial" panose="020B0604020202020204" pitchFamily="34" charset="0"/>
                </a:defRPr>
              </a:lvl3pPr>
              <a:lvl4pPr marL="1266825" indent="-180975" defTabSz="355600">
                <a:spcBef>
                  <a:spcPct val="20000"/>
                </a:spcBef>
                <a:buFont typeface="Arial" panose="020B0604020202020204" pitchFamily="34" charset="0"/>
                <a:buChar char="–"/>
                <a:tabLst>
                  <a:tab pos="0" algn="l"/>
                  <a:tab pos="723900" algn="l"/>
                  <a:tab pos="1447800" algn="l"/>
                  <a:tab pos="2171700" algn="l"/>
                  <a:tab pos="2895600" algn="l"/>
                  <a:tab pos="3619500" algn="l"/>
                  <a:tab pos="4343400" algn="l"/>
                  <a:tab pos="5067300" algn="l"/>
                  <a:tab pos="5791200" algn="l"/>
                  <a:tab pos="6515100" algn="l"/>
                  <a:tab pos="7239000" algn="l"/>
                  <a:tab pos="7962900" algn="l"/>
                </a:tabLst>
                <a:defRPr sz="1600">
                  <a:solidFill>
                    <a:schemeClr val="tx1"/>
                  </a:solidFill>
                  <a:latin typeface="Arial" panose="020B0604020202020204" pitchFamily="34" charset="0"/>
                  <a:cs typeface="Arial" panose="020B0604020202020204" pitchFamily="34" charset="0"/>
                </a:defRPr>
              </a:lvl4pPr>
              <a:lvl5pPr marL="1628775" indent="-180975" defTabSz="355600">
                <a:spcBef>
                  <a:spcPct val="20000"/>
                </a:spcBef>
                <a:buFont typeface="Arial" panose="020B0604020202020204" pitchFamily="34" charset="0"/>
                <a:buChar char="»"/>
                <a:tabLst>
                  <a:tab pos="0" algn="l"/>
                  <a:tab pos="723900" algn="l"/>
                  <a:tab pos="1447800" algn="l"/>
                  <a:tab pos="2171700" algn="l"/>
                  <a:tab pos="2895600" algn="l"/>
                  <a:tab pos="3619500" algn="l"/>
                  <a:tab pos="4343400" algn="l"/>
                  <a:tab pos="5067300" algn="l"/>
                  <a:tab pos="5791200" algn="l"/>
                  <a:tab pos="6515100" algn="l"/>
                  <a:tab pos="7239000" algn="l"/>
                  <a:tab pos="7962900" algn="l"/>
                </a:tabLst>
                <a:defRPr sz="1600">
                  <a:solidFill>
                    <a:schemeClr val="tx1"/>
                  </a:solidFill>
                  <a:latin typeface="Arial" panose="020B0604020202020204" pitchFamily="34" charset="0"/>
                  <a:cs typeface="Arial" panose="020B0604020202020204" pitchFamily="34" charset="0"/>
                </a:defRPr>
              </a:lvl5pPr>
              <a:lvl6pPr marL="2085975" indent="-180975" defTabSz="355600" eaLnBrk="0" fontAlgn="base" hangingPunct="0">
                <a:spcBef>
                  <a:spcPct val="20000"/>
                </a:spcBef>
                <a:spcAft>
                  <a:spcPct val="0"/>
                </a:spcAft>
                <a:buFont typeface="Arial" panose="020B0604020202020204" pitchFamily="34" charset="0"/>
                <a:buChar char="»"/>
                <a:tabLst>
                  <a:tab pos="0" algn="l"/>
                  <a:tab pos="723900" algn="l"/>
                  <a:tab pos="1447800" algn="l"/>
                  <a:tab pos="2171700" algn="l"/>
                  <a:tab pos="2895600" algn="l"/>
                  <a:tab pos="3619500" algn="l"/>
                  <a:tab pos="4343400" algn="l"/>
                  <a:tab pos="5067300" algn="l"/>
                  <a:tab pos="5791200" algn="l"/>
                  <a:tab pos="6515100" algn="l"/>
                  <a:tab pos="7239000" algn="l"/>
                  <a:tab pos="7962900" algn="l"/>
                </a:tabLst>
                <a:defRPr sz="1600">
                  <a:solidFill>
                    <a:schemeClr val="tx1"/>
                  </a:solidFill>
                  <a:latin typeface="Arial" panose="020B0604020202020204" pitchFamily="34" charset="0"/>
                  <a:cs typeface="Arial" panose="020B0604020202020204" pitchFamily="34" charset="0"/>
                </a:defRPr>
              </a:lvl6pPr>
              <a:lvl7pPr marL="2543175" indent="-180975" defTabSz="355600" eaLnBrk="0" fontAlgn="base" hangingPunct="0">
                <a:spcBef>
                  <a:spcPct val="20000"/>
                </a:spcBef>
                <a:spcAft>
                  <a:spcPct val="0"/>
                </a:spcAft>
                <a:buFont typeface="Arial" panose="020B0604020202020204" pitchFamily="34" charset="0"/>
                <a:buChar char="»"/>
                <a:tabLst>
                  <a:tab pos="0" algn="l"/>
                  <a:tab pos="723900" algn="l"/>
                  <a:tab pos="1447800" algn="l"/>
                  <a:tab pos="2171700" algn="l"/>
                  <a:tab pos="2895600" algn="l"/>
                  <a:tab pos="3619500" algn="l"/>
                  <a:tab pos="4343400" algn="l"/>
                  <a:tab pos="5067300" algn="l"/>
                  <a:tab pos="5791200" algn="l"/>
                  <a:tab pos="6515100" algn="l"/>
                  <a:tab pos="7239000" algn="l"/>
                  <a:tab pos="7962900" algn="l"/>
                </a:tabLst>
                <a:defRPr sz="1600">
                  <a:solidFill>
                    <a:schemeClr val="tx1"/>
                  </a:solidFill>
                  <a:latin typeface="Arial" panose="020B0604020202020204" pitchFamily="34" charset="0"/>
                  <a:cs typeface="Arial" panose="020B0604020202020204" pitchFamily="34" charset="0"/>
                </a:defRPr>
              </a:lvl7pPr>
              <a:lvl8pPr marL="3000375" indent="-180975" defTabSz="355600" eaLnBrk="0" fontAlgn="base" hangingPunct="0">
                <a:spcBef>
                  <a:spcPct val="20000"/>
                </a:spcBef>
                <a:spcAft>
                  <a:spcPct val="0"/>
                </a:spcAft>
                <a:buFont typeface="Arial" panose="020B0604020202020204" pitchFamily="34" charset="0"/>
                <a:buChar char="»"/>
                <a:tabLst>
                  <a:tab pos="0" algn="l"/>
                  <a:tab pos="723900" algn="l"/>
                  <a:tab pos="1447800" algn="l"/>
                  <a:tab pos="2171700" algn="l"/>
                  <a:tab pos="2895600" algn="l"/>
                  <a:tab pos="3619500" algn="l"/>
                  <a:tab pos="4343400" algn="l"/>
                  <a:tab pos="5067300" algn="l"/>
                  <a:tab pos="5791200" algn="l"/>
                  <a:tab pos="6515100" algn="l"/>
                  <a:tab pos="7239000" algn="l"/>
                  <a:tab pos="7962900" algn="l"/>
                </a:tabLst>
                <a:defRPr sz="1600">
                  <a:solidFill>
                    <a:schemeClr val="tx1"/>
                  </a:solidFill>
                  <a:latin typeface="Arial" panose="020B0604020202020204" pitchFamily="34" charset="0"/>
                  <a:cs typeface="Arial" panose="020B0604020202020204" pitchFamily="34" charset="0"/>
                </a:defRPr>
              </a:lvl8pPr>
              <a:lvl9pPr marL="3457575" indent="-180975" defTabSz="355600" eaLnBrk="0" fontAlgn="base" hangingPunct="0">
                <a:spcBef>
                  <a:spcPct val="20000"/>
                </a:spcBef>
                <a:spcAft>
                  <a:spcPct val="0"/>
                </a:spcAft>
                <a:buFont typeface="Arial" panose="020B0604020202020204" pitchFamily="34" charset="0"/>
                <a:buChar char="»"/>
                <a:tabLst>
                  <a:tab pos="0" algn="l"/>
                  <a:tab pos="723900" algn="l"/>
                  <a:tab pos="1447800" algn="l"/>
                  <a:tab pos="2171700" algn="l"/>
                  <a:tab pos="2895600" algn="l"/>
                  <a:tab pos="3619500" algn="l"/>
                  <a:tab pos="4343400" algn="l"/>
                  <a:tab pos="5067300" algn="l"/>
                  <a:tab pos="5791200" algn="l"/>
                  <a:tab pos="6515100" algn="l"/>
                  <a:tab pos="7239000" algn="l"/>
                  <a:tab pos="7962900" algn="l"/>
                </a:tabLst>
                <a:defRPr sz="16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2400">
                  <a:solidFill>
                    <a:srgbClr val="FF0000"/>
                  </a:solidFill>
                  <a:latin typeface="Times New Roman" panose="02020603050405020304" pitchFamily="18" charset="0"/>
                  <a:ea typeface="ＭＳ Ｐゴシック" panose="020B0600070205080204" pitchFamily="34" charset="-128"/>
                </a:rPr>
                <a:t>e</a:t>
              </a:r>
              <a:endParaRPr lang="en-US" altLang="en-US" sz="2400" baseline="30000">
                <a:solidFill>
                  <a:srgbClr val="FF0000"/>
                </a:solidFill>
                <a:latin typeface="Times New Roman" panose="02020603050405020304" pitchFamily="18" charset="0"/>
                <a:ea typeface="ＭＳ Ｐゴシック" panose="020B0600070205080204" pitchFamily="34" charset="-128"/>
              </a:endParaRPr>
            </a:p>
          </p:txBody>
        </p:sp>
        <p:sp>
          <p:nvSpPr>
            <p:cNvPr id="12" name="Line 51"/>
            <p:cNvSpPr>
              <a:spLocks noChangeShapeType="1"/>
            </p:cNvSpPr>
            <p:nvPr/>
          </p:nvSpPr>
          <p:spPr bwMode="auto">
            <a:xfrm flipH="1">
              <a:off x="8941231" y="5487416"/>
              <a:ext cx="484187" cy="1587"/>
            </a:xfrm>
            <a:prstGeom prst="line">
              <a:avLst/>
            </a:prstGeom>
            <a:noFill/>
            <a:ln w="19050" cap="sq">
              <a:solidFill>
                <a:srgbClr val="0000FF"/>
              </a:solidFill>
              <a:miter lim="800000"/>
              <a:headEnd type="stealth" w="med"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3" name="Text Box 52"/>
            <p:cNvSpPr txBox="1">
              <a:spLocks noChangeArrowheads="1"/>
            </p:cNvSpPr>
            <p:nvPr/>
          </p:nvSpPr>
          <p:spPr bwMode="auto">
            <a:xfrm>
              <a:off x="8841218" y="5501703"/>
              <a:ext cx="650875" cy="438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1239" tIns="37045" rIns="71239" bIns="37045">
              <a:spAutoFit/>
            </a:bodyPr>
            <a:lstStyle>
              <a:lvl1pPr defTabSz="355600">
                <a:spcBef>
                  <a:spcPct val="20000"/>
                </a:spcBef>
                <a:buFont typeface="Arial" panose="020B0604020202020204" pitchFamily="34" charset="0"/>
                <a:buBlip>
                  <a:blip r:embed="rId3"/>
                </a:buBlip>
                <a:tabLst>
                  <a:tab pos="0" algn="l"/>
                  <a:tab pos="723900" algn="l"/>
                  <a:tab pos="1447800" algn="l"/>
                  <a:tab pos="2171700" algn="l"/>
                  <a:tab pos="2895600" algn="l"/>
                  <a:tab pos="3619500" algn="l"/>
                  <a:tab pos="4343400" algn="l"/>
                  <a:tab pos="5067300" algn="l"/>
                  <a:tab pos="5791200" algn="l"/>
                  <a:tab pos="6515100" algn="l"/>
                  <a:tab pos="7239000" algn="l"/>
                  <a:tab pos="7962900" algn="l"/>
                </a:tabLst>
                <a:defRPr sz="2000">
                  <a:solidFill>
                    <a:schemeClr val="tx1"/>
                  </a:solidFill>
                  <a:latin typeface="Arial" panose="020B0604020202020204" pitchFamily="34" charset="0"/>
                  <a:cs typeface="Arial" panose="020B0604020202020204" pitchFamily="34" charset="0"/>
                </a:defRPr>
              </a:lvl1pPr>
              <a:lvl2pPr marL="587375" indent="-225425" defTabSz="355600">
                <a:spcBef>
                  <a:spcPct val="20000"/>
                </a:spcBef>
                <a:buFont typeface="Arial" panose="020B0604020202020204" pitchFamily="34" charset="0"/>
                <a:buChar char="–"/>
                <a:tabLst>
                  <a:tab pos="0" algn="l"/>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cs typeface="Arial" panose="020B0604020202020204" pitchFamily="34" charset="0"/>
                </a:defRPr>
              </a:lvl2pPr>
              <a:lvl3pPr marL="904875" indent="-180975" defTabSz="355600">
                <a:spcBef>
                  <a:spcPct val="20000"/>
                </a:spcBef>
                <a:buFont typeface="Wingdings" panose="05000000000000000000" pitchFamily="2" charset="2"/>
                <a:buChar char="§"/>
                <a:tabLst>
                  <a:tab pos="0" algn="l"/>
                  <a:tab pos="723900" algn="l"/>
                  <a:tab pos="1447800" algn="l"/>
                  <a:tab pos="2171700" algn="l"/>
                  <a:tab pos="2895600" algn="l"/>
                  <a:tab pos="3619500" algn="l"/>
                  <a:tab pos="4343400" algn="l"/>
                  <a:tab pos="5067300" algn="l"/>
                  <a:tab pos="5791200" algn="l"/>
                  <a:tab pos="6515100" algn="l"/>
                  <a:tab pos="7239000" algn="l"/>
                  <a:tab pos="7962900" algn="l"/>
                </a:tabLst>
                <a:defRPr sz="1600">
                  <a:solidFill>
                    <a:schemeClr val="tx1"/>
                  </a:solidFill>
                  <a:latin typeface="Arial" panose="020B0604020202020204" pitchFamily="34" charset="0"/>
                  <a:cs typeface="Arial" panose="020B0604020202020204" pitchFamily="34" charset="0"/>
                </a:defRPr>
              </a:lvl3pPr>
              <a:lvl4pPr marL="1266825" indent="-180975" defTabSz="355600">
                <a:spcBef>
                  <a:spcPct val="20000"/>
                </a:spcBef>
                <a:buFont typeface="Arial" panose="020B0604020202020204" pitchFamily="34" charset="0"/>
                <a:buChar char="–"/>
                <a:tabLst>
                  <a:tab pos="0" algn="l"/>
                  <a:tab pos="723900" algn="l"/>
                  <a:tab pos="1447800" algn="l"/>
                  <a:tab pos="2171700" algn="l"/>
                  <a:tab pos="2895600" algn="l"/>
                  <a:tab pos="3619500" algn="l"/>
                  <a:tab pos="4343400" algn="l"/>
                  <a:tab pos="5067300" algn="l"/>
                  <a:tab pos="5791200" algn="l"/>
                  <a:tab pos="6515100" algn="l"/>
                  <a:tab pos="7239000" algn="l"/>
                  <a:tab pos="7962900" algn="l"/>
                </a:tabLst>
                <a:defRPr sz="1600">
                  <a:solidFill>
                    <a:schemeClr val="tx1"/>
                  </a:solidFill>
                  <a:latin typeface="Arial" panose="020B0604020202020204" pitchFamily="34" charset="0"/>
                  <a:cs typeface="Arial" panose="020B0604020202020204" pitchFamily="34" charset="0"/>
                </a:defRPr>
              </a:lvl4pPr>
              <a:lvl5pPr marL="1628775" indent="-180975" defTabSz="355600">
                <a:spcBef>
                  <a:spcPct val="20000"/>
                </a:spcBef>
                <a:buFont typeface="Arial" panose="020B0604020202020204" pitchFamily="34" charset="0"/>
                <a:buChar char="»"/>
                <a:tabLst>
                  <a:tab pos="0" algn="l"/>
                  <a:tab pos="723900" algn="l"/>
                  <a:tab pos="1447800" algn="l"/>
                  <a:tab pos="2171700" algn="l"/>
                  <a:tab pos="2895600" algn="l"/>
                  <a:tab pos="3619500" algn="l"/>
                  <a:tab pos="4343400" algn="l"/>
                  <a:tab pos="5067300" algn="l"/>
                  <a:tab pos="5791200" algn="l"/>
                  <a:tab pos="6515100" algn="l"/>
                  <a:tab pos="7239000" algn="l"/>
                  <a:tab pos="7962900" algn="l"/>
                </a:tabLst>
                <a:defRPr sz="1600">
                  <a:solidFill>
                    <a:schemeClr val="tx1"/>
                  </a:solidFill>
                  <a:latin typeface="Arial" panose="020B0604020202020204" pitchFamily="34" charset="0"/>
                  <a:cs typeface="Arial" panose="020B0604020202020204" pitchFamily="34" charset="0"/>
                </a:defRPr>
              </a:lvl5pPr>
              <a:lvl6pPr marL="2085975" indent="-180975" defTabSz="355600" eaLnBrk="0" fontAlgn="base" hangingPunct="0">
                <a:spcBef>
                  <a:spcPct val="20000"/>
                </a:spcBef>
                <a:spcAft>
                  <a:spcPct val="0"/>
                </a:spcAft>
                <a:buFont typeface="Arial" panose="020B0604020202020204" pitchFamily="34" charset="0"/>
                <a:buChar char="»"/>
                <a:tabLst>
                  <a:tab pos="0" algn="l"/>
                  <a:tab pos="723900" algn="l"/>
                  <a:tab pos="1447800" algn="l"/>
                  <a:tab pos="2171700" algn="l"/>
                  <a:tab pos="2895600" algn="l"/>
                  <a:tab pos="3619500" algn="l"/>
                  <a:tab pos="4343400" algn="l"/>
                  <a:tab pos="5067300" algn="l"/>
                  <a:tab pos="5791200" algn="l"/>
                  <a:tab pos="6515100" algn="l"/>
                  <a:tab pos="7239000" algn="l"/>
                  <a:tab pos="7962900" algn="l"/>
                </a:tabLst>
                <a:defRPr sz="1600">
                  <a:solidFill>
                    <a:schemeClr val="tx1"/>
                  </a:solidFill>
                  <a:latin typeface="Arial" panose="020B0604020202020204" pitchFamily="34" charset="0"/>
                  <a:cs typeface="Arial" panose="020B0604020202020204" pitchFamily="34" charset="0"/>
                </a:defRPr>
              </a:lvl6pPr>
              <a:lvl7pPr marL="2543175" indent="-180975" defTabSz="355600" eaLnBrk="0" fontAlgn="base" hangingPunct="0">
                <a:spcBef>
                  <a:spcPct val="20000"/>
                </a:spcBef>
                <a:spcAft>
                  <a:spcPct val="0"/>
                </a:spcAft>
                <a:buFont typeface="Arial" panose="020B0604020202020204" pitchFamily="34" charset="0"/>
                <a:buChar char="»"/>
                <a:tabLst>
                  <a:tab pos="0" algn="l"/>
                  <a:tab pos="723900" algn="l"/>
                  <a:tab pos="1447800" algn="l"/>
                  <a:tab pos="2171700" algn="l"/>
                  <a:tab pos="2895600" algn="l"/>
                  <a:tab pos="3619500" algn="l"/>
                  <a:tab pos="4343400" algn="l"/>
                  <a:tab pos="5067300" algn="l"/>
                  <a:tab pos="5791200" algn="l"/>
                  <a:tab pos="6515100" algn="l"/>
                  <a:tab pos="7239000" algn="l"/>
                  <a:tab pos="7962900" algn="l"/>
                </a:tabLst>
                <a:defRPr sz="1600">
                  <a:solidFill>
                    <a:schemeClr val="tx1"/>
                  </a:solidFill>
                  <a:latin typeface="Arial" panose="020B0604020202020204" pitchFamily="34" charset="0"/>
                  <a:cs typeface="Arial" panose="020B0604020202020204" pitchFamily="34" charset="0"/>
                </a:defRPr>
              </a:lvl7pPr>
              <a:lvl8pPr marL="3000375" indent="-180975" defTabSz="355600" eaLnBrk="0" fontAlgn="base" hangingPunct="0">
                <a:spcBef>
                  <a:spcPct val="20000"/>
                </a:spcBef>
                <a:spcAft>
                  <a:spcPct val="0"/>
                </a:spcAft>
                <a:buFont typeface="Arial" panose="020B0604020202020204" pitchFamily="34" charset="0"/>
                <a:buChar char="»"/>
                <a:tabLst>
                  <a:tab pos="0" algn="l"/>
                  <a:tab pos="723900" algn="l"/>
                  <a:tab pos="1447800" algn="l"/>
                  <a:tab pos="2171700" algn="l"/>
                  <a:tab pos="2895600" algn="l"/>
                  <a:tab pos="3619500" algn="l"/>
                  <a:tab pos="4343400" algn="l"/>
                  <a:tab pos="5067300" algn="l"/>
                  <a:tab pos="5791200" algn="l"/>
                  <a:tab pos="6515100" algn="l"/>
                  <a:tab pos="7239000" algn="l"/>
                  <a:tab pos="7962900" algn="l"/>
                </a:tabLst>
                <a:defRPr sz="1600">
                  <a:solidFill>
                    <a:schemeClr val="tx1"/>
                  </a:solidFill>
                  <a:latin typeface="Arial" panose="020B0604020202020204" pitchFamily="34" charset="0"/>
                  <a:cs typeface="Arial" panose="020B0604020202020204" pitchFamily="34" charset="0"/>
                </a:defRPr>
              </a:lvl8pPr>
              <a:lvl9pPr marL="3457575" indent="-180975" defTabSz="355600" eaLnBrk="0" fontAlgn="base" hangingPunct="0">
                <a:spcBef>
                  <a:spcPct val="20000"/>
                </a:spcBef>
                <a:spcAft>
                  <a:spcPct val="0"/>
                </a:spcAft>
                <a:buFont typeface="Arial" panose="020B0604020202020204" pitchFamily="34" charset="0"/>
                <a:buChar char="»"/>
                <a:tabLst>
                  <a:tab pos="0" algn="l"/>
                  <a:tab pos="723900" algn="l"/>
                  <a:tab pos="1447800" algn="l"/>
                  <a:tab pos="2171700" algn="l"/>
                  <a:tab pos="2895600" algn="l"/>
                  <a:tab pos="3619500" algn="l"/>
                  <a:tab pos="4343400" algn="l"/>
                  <a:tab pos="5067300" algn="l"/>
                  <a:tab pos="5791200" algn="l"/>
                  <a:tab pos="6515100" algn="l"/>
                  <a:tab pos="7239000" algn="l"/>
                  <a:tab pos="7962900" algn="l"/>
                </a:tabLst>
                <a:defRPr sz="16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400">
                  <a:solidFill>
                    <a:srgbClr val="0000FF"/>
                  </a:solidFill>
                  <a:latin typeface="Times New Roman" panose="02020603050405020304" pitchFamily="18" charset="0"/>
                  <a:ea typeface="ＭＳ Ｐゴシック" panose="020B0600070205080204" pitchFamily="34" charset="-128"/>
                </a:rPr>
                <a:t>ions</a:t>
              </a:r>
            </a:p>
          </p:txBody>
        </p:sp>
        <p:sp>
          <p:nvSpPr>
            <p:cNvPr id="14" name="AutoShape 14"/>
            <p:cNvSpPr>
              <a:spLocks/>
            </p:cNvSpPr>
            <p:nvPr/>
          </p:nvSpPr>
          <p:spPr bwMode="auto">
            <a:xfrm rot="-5400000">
              <a:off x="6502037" y="4934172"/>
              <a:ext cx="130175" cy="1093787"/>
            </a:xfrm>
            <a:prstGeom prst="leftBrace">
              <a:avLst>
                <a:gd name="adj1" fmla="val 78345"/>
                <a:gd name="adj2" fmla="val 50000"/>
              </a:avLst>
            </a:prstGeom>
            <a:noFill/>
            <a:ln w="15875">
              <a:solidFill>
                <a:schemeClr val="tx1"/>
              </a:solidFill>
              <a:round/>
              <a:headEnd/>
              <a:tailEnd/>
            </a:ln>
            <a:extLst>
              <a:ext uri="{909E8E84-426E-40DD-AFC4-6F175D3DCCD1}">
                <a14:hiddenFill xmlns:a14="http://schemas.microsoft.com/office/drawing/2010/main">
                  <a:solidFill>
                    <a:srgbClr val="FFFFFF"/>
                  </a:solidFill>
                </a14:hiddenFill>
              </a:ext>
            </a:extLst>
          </p:spPr>
          <p:txBody>
            <a:bodyPr rot="10800000" wrap="none" anchor="ctr"/>
            <a:lstStyle>
              <a:lvl1pPr>
                <a:spcBef>
                  <a:spcPct val="20000"/>
                </a:spcBef>
                <a:buFont typeface="Arial" panose="020B0604020202020204" pitchFamily="34" charset="0"/>
                <a:buBlip>
                  <a:blip r:embed="rId3"/>
                </a:buBlip>
                <a:defRPr sz="20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 typeface="Arial" panose="020B0604020202020204" pitchFamily="34" charset="0"/>
                <a:buNone/>
              </a:pPr>
              <a:endParaRPr lang="en-US" altLang="en-US">
                <a:latin typeface="Times" panose="02020603050405020304" pitchFamily="18" charset="0"/>
              </a:endParaRPr>
            </a:p>
          </p:txBody>
        </p:sp>
        <p:sp>
          <p:nvSpPr>
            <p:cNvPr id="15" name="AutoShape 16"/>
            <p:cNvSpPr>
              <a:spLocks/>
            </p:cNvSpPr>
            <p:nvPr/>
          </p:nvSpPr>
          <p:spPr bwMode="auto">
            <a:xfrm rot="-5400000">
              <a:off x="5004231" y="5066728"/>
              <a:ext cx="103187" cy="525463"/>
            </a:xfrm>
            <a:prstGeom prst="leftBrace">
              <a:avLst>
                <a:gd name="adj1" fmla="val 69501"/>
                <a:gd name="adj2" fmla="val 50000"/>
              </a:avLst>
            </a:prstGeom>
            <a:noFill/>
            <a:ln w="15875">
              <a:solidFill>
                <a:schemeClr val="tx1"/>
              </a:solidFill>
              <a:round/>
              <a:headEnd/>
              <a:tailEnd/>
            </a:ln>
            <a:extLst>
              <a:ext uri="{909E8E84-426E-40DD-AFC4-6F175D3DCCD1}">
                <a14:hiddenFill xmlns:a14="http://schemas.microsoft.com/office/drawing/2010/main">
                  <a:solidFill>
                    <a:srgbClr val="FFFFFF"/>
                  </a:solidFill>
                </a14:hiddenFill>
              </a:ext>
            </a:extLst>
          </p:spPr>
          <p:txBody>
            <a:bodyPr rot="10800000" wrap="none" anchor="ctr"/>
            <a:lstStyle>
              <a:lvl1pPr>
                <a:spcBef>
                  <a:spcPct val="20000"/>
                </a:spcBef>
                <a:buFont typeface="Arial" panose="020B0604020202020204" pitchFamily="34" charset="0"/>
                <a:buBlip>
                  <a:blip r:embed="rId3"/>
                </a:buBlip>
                <a:defRPr sz="20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 typeface="Arial" panose="020B0604020202020204" pitchFamily="34" charset="0"/>
                <a:buNone/>
              </a:pPr>
              <a:endParaRPr lang="en-US" altLang="en-US">
                <a:latin typeface="Times" panose="02020603050405020304" pitchFamily="18" charset="0"/>
              </a:endParaRPr>
            </a:p>
          </p:txBody>
        </p:sp>
        <p:sp>
          <p:nvSpPr>
            <p:cNvPr id="16" name="Text Box 17"/>
            <p:cNvSpPr txBox="1">
              <a:spLocks noChangeArrowheads="1"/>
            </p:cNvSpPr>
            <p:nvPr/>
          </p:nvSpPr>
          <p:spPr bwMode="auto">
            <a:xfrm>
              <a:off x="4167618" y="5649341"/>
              <a:ext cx="17684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Blip>
                  <a:blip r:embed="rId3"/>
                </a:buBlip>
                <a:defRPr sz="20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 typeface="Arial" panose="020B0604020202020204" pitchFamily="34" charset="0"/>
                <a:buNone/>
              </a:pPr>
              <a:r>
                <a:rPr lang="en-US" altLang="en-US" sz="1200"/>
                <a:t>forward e detection</a:t>
              </a:r>
            </a:p>
          </p:txBody>
        </p:sp>
        <p:sp>
          <p:nvSpPr>
            <p:cNvPr id="17" name="AutoShape 16"/>
            <p:cNvSpPr>
              <a:spLocks/>
            </p:cNvSpPr>
            <p:nvPr/>
          </p:nvSpPr>
          <p:spPr bwMode="auto">
            <a:xfrm rot="-5400000">
              <a:off x="4446225" y="5113559"/>
              <a:ext cx="103188" cy="358775"/>
            </a:xfrm>
            <a:prstGeom prst="leftBrace">
              <a:avLst>
                <a:gd name="adj1" fmla="val 47453"/>
                <a:gd name="adj2" fmla="val 50000"/>
              </a:avLst>
            </a:prstGeom>
            <a:noFill/>
            <a:ln w="15875">
              <a:solidFill>
                <a:schemeClr val="tx1"/>
              </a:solidFill>
              <a:round/>
              <a:headEnd/>
              <a:tailEnd/>
            </a:ln>
            <a:extLst>
              <a:ext uri="{909E8E84-426E-40DD-AFC4-6F175D3DCCD1}">
                <a14:hiddenFill xmlns:a14="http://schemas.microsoft.com/office/drawing/2010/main">
                  <a:solidFill>
                    <a:srgbClr val="FFFFFF"/>
                  </a:solidFill>
                </a14:hiddenFill>
              </a:ext>
            </a:extLst>
          </p:spPr>
          <p:txBody>
            <a:bodyPr rot="10800000" wrap="none" anchor="ctr"/>
            <a:lstStyle>
              <a:lvl1pPr>
                <a:spcBef>
                  <a:spcPct val="20000"/>
                </a:spcBef>
                <a:buFont typeface="Arial" panose="020B0604020202020204" pitchFamily="34" charset="0"/>
                <a:buBlip>
                  <a:blip r:embed="rId3"/>
                </a:buBlip>
                <a:defRPr sz="20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 typeface="Arial" panose="020B0604020202020204" pitchFamily="34" charset="0"/>
                <a:buNone/>
              </a:pPr>
              <a:endParaRPr lang="en-US" altLang="en-US">
                <a:latin typeface="Times" panose="02020603050405020304" pitchFamily="18" charset="0"/>
              </a:endParaRPr>
            </a:p>
          </p:txBody>
        </p:sp>
        <p:sp>
          <p:nvSpPr>
            <p:cNvPr id="18" name="Text Box 17"/>
            <p:cNvSpPr txBox="1">
              <a:spLocks noChangeArrowheads="1"/>
            </p:cNvSpPr>
            <p:nvPr/>
          </p:nvSpPr>
          <p:spPr bwMode="auto">
            <a:xfrm>
              <a:off x="2492806" y="5457253"/>
              <a:ext cx="1206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Blip>
                  <a:blip r:embed="rId3"/>
                </a:buBlip>
                <a:defRPr sz="20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lgn="r" eaLnBrk="1" hangingPunct="1">
                <a:spcBef>
                  <a:spcPct val="0"/>
                </a:spcBef>
                <a:buFont typeface="Arial" panose="020B0604020202020204" pitchFamily="34" charset="0"/>
                <a:buNone/>
              </a:pPr>
              <a:r>
                <a:rPr lang="en-US" altLang="en-US" sz="1200"/>
                <a:t>Compton polarimetry </a:t>
              </a:r>
            </a:p>
          </p:txBody>
        </p:sp>
        <p:sp>
          <p:nvSpPr>
            <p:cNvPr id="19" name="Line 65"/>
            <p:cNvSpPr>
              <a:spLocks noChangeShapeType="1"/>
            </p:cNvSpPr>
            <p:nvPr/>
          </p:nvSpPr>
          <p:spPr bwMode="auto">
            <a:xfrm>
              <a:off x="4496231" y="5404866"/>
              <a:ext cx="0" cy="217487"/>
            </a:xfrm>
            <a:prstGeom prst="line">
              <a:avLst/>
            </a:prstGeom>
            <a:noFill/>
            <a:ln w="12573">
              <a:solidFill>
                <a:schemeClr val="tx1"/>
              </a:solidFill>
              <a:miter lim="800000"/>
              <a:headEnd type="stealth" w="med"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0" name="Line 66"/>
            <p:cNvSpPr>
              <a:spLocks noChangeShapeType="1"/>
            </p:cNvSpPr>
            <p:nvPr/>
          </p:nvSpPr>
          <p:spPr bwMode="auto">
            <a:xfrm>
              <a:off x="3681843" y="5631878"/>
              <a:ext cx="812800" cy="0"/>
            </a:xfrm>
            <a:prstGeom prst="line">
              <a:avLst/>
            </a:prstGeom>
            <a:noFill/>
            <a:ln w="12573">
              <a:solidFill>
                <a:schemeClr val="tx1"/>
              </a:solidFill>
              <a:miter lim="800000"/>
              <a:headEnd type="none" w="med"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1" name="Line 67"/>
            <p:cNvSpPr>
              <a:spLocks noChangeShapeType="1"/>
            </p:cNvSpPr>
            <p:nvPr/>
          </p:nvSpPr>
          <p:spPr bwMode="auto">
            <a:xfrm flipH="1">
              <a:off x="5056618" y="5442966"/>
              <a:ext cx="0" cy="207962"/>
            </a:xfrm>
            <a:prstGeom prst="line">
              <a:avLst/>
            </a:prstGeom>
            <a:noFill/>
            <a:ln w="12573">
              <a:solidFill>
                <a:schemeClr val="tx1"/>
              </a:solidFill>
              <a:miter lim="800000"/>
              <a:headEnd type="stealth" w="med"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2" name="Text Box 15"/>
            <p:cNvSpPr txBox="1">
              <a:spLocks noChangeArrowheads="1"/>
            </p:cNvSpPr>
            <p:nvPr/>
          </p:nvSpPr>
          <p:spPr bwMode="auto">
            <a:xfrm>
              <a:off x="6555218" y="5874766"/>
              <a:ext cx="182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Blip>
                  <a:blip r:embed="rId3"/>
                </a:buBlip>
                <a:defRPr sz="20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 typeface="Arial" panose="020B0604020202020204" pitchFamily="34" charset="0"/>
                <a:buNone/>
              </a:pPr>
              <a:r>
                <a:rPr lang="en-US" altLang="en-US" sz="1200"/>
                <a:t>dispersion suppressor/</a:t>
              </a:r>
            </a:p>
            <a:p>
              <a:pPr algn="ctr" eaLnBrk="1" hangingPunct="1">
                <a:spcBef>
                  <a:spcPct val="0"/>
                </a:spcBef>
                <a:buFont typeface="Arial" panose="020B0604020202020204" pitchFamily="34" charset="0"/>
                <a:buNone/>
              </a:pPr>
              <a:r>
                <a:rPr lang="en-US" altLang="en-US" sz="1200"/>
                <a:t>geometric match</a:t>
              </a:r>
            </a:p>
          </p:txBody>
        </p:sp>
        <p:sp>
          <p:nvSpPr>
            <p:cNvPr id="23" name="Line 69"/>
            <p:cNvSpPr>
              <a:spLocks noChangeShapeType="1"/>
            </p:cNvSpPr>
            <p:nvPr/>
          </p:nvSpPr>
          <p:spPr bwMode="auto">
            <a:xfrm flipH="1">
              <a:off x="7477556" y="5671566"/>
              <a:ext cx="0" cy="227012"/>
            </a:xfrm>
            <a:prstGeom prst="line">
              <a:avLst/>
            </a:prstGeom>
            <a:noFill/>
            <a:ln w="12573">
              <a:solidFill>
                <a:schemeClr val="tx1"/>
              </a:solidFill>
              <a:miter lim="800000"/>
              <a:headEnd type="stealth" w="med"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4" name="Line 70"/>
            <p:cNvSpPr>
              <a:spLocks noChangeShapeType="1"/>
            </p:cNvSpPr>
            <p:nvPr/>
          </p:nvSpPr>
          <p:spPr bwMode="auto">
            <a:xfrm>
              <a:off x="5740831" y="5249291"/>
              <a:ext cx="241300" cy="760412"/>
            </a:xfrm>
            <a:prstGeom prst="line">
              <a:avLst/>
            </a:prstGeom>
            <a:noFill/>
            <a:ln w="12573">
              <a:solidFill>
                <a:schemeClr val="tx1"/>
              </a:solidFill>
              <a:prstDash val="dash"/>
              <a:miter lim="800000"/>
              <a:headEnd type="stealth" w="med"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5" name="Line 71"/>
            <p:cNvSpPr>
              <a:spLocks noChangeShapeType="1"/>
            </p:cNvSpPr>
            <p:nvPr/>
          </p:nvSpPr>
          <p:spPr bwMode="auto">
            <a:xfrm flipH="1">
              <a:off x="5983718" y="5354066"/>
              <a:ext cx="214313" cy="655637"/>
            </a:xfrm>
            <a:prstGeom prst="line">
              <a:avLst/>
            </a:prstGeom>
            <a:noFill/>
            <a:ln w="12573">
              <a:solidFill>
                <a:schemeClr val="tx1"/>
              </a:solidFill>
              <a:prstDash val="dash"/>
              <a:miter lim="800000"/>
              <a:headEnd type="stealth" w="med"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6" name="Text Box 15"/>
            <p:cNvSpPr txBox="1">
              <a:spLocks noChangeArrowheads="1"/>
            </p:cNvSpPr>
            <p:nvPr/>
          </p:nvSpPr>
          <p:spPr bwMode="auto">
            <a:xfrm>
              <a:off x="5061381" y="5997003"/>
              <a:ext cx="1828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Blip>
                  <a:blip r:embed="rId3"/>
                </a:buBlip>
                <a:defRPr sz="20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 typeface="Arial" panose="020B0604020202020204" pitchFamily="34" charset="0"/>
                <a:buNone/>
              </a:pPr>
              <a:r>
                <a:rPr lang="en-US" altLang="en-US" sz="1200"/>
                <a:t>spectrometers</a:t>
              </a:r>
            </a:p>
          </p:txBody>
        </p:sp>
        <p:sp>
          <p:nvSpPr>
            <p:cNvPr id="27" name="Line 73"/>
            <p:cNvSpPr>
              <a:spLocks noChangeShapeType="1"/>
            </p:cNvSpPr>
            <p:nvPr/>
          </p:nvSpPr>
          <p:spPr bwMode="auto">
            <a:xfrm flipH="1">
              <a:off x="5986893" y="5349303"/>
              <a:ext cx="835025" cy="661988"/>
            </a:xfrm>
            <a:prstGeom prst="line">
              <a:avLst/>
            </a:prstGeom>
            <a:noFill/>
            <a:ln w="12573">
              <a:solidFill>
                <a:schemeClr val="tx1"/>
              </a:solidFill>
              <a:prstDash val="dash"/>
              <a:miter lim="800000"/>
              <a:headEnd type="stealth" w="med"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8" name="Text Box 15"/>
            <p:cNvSpPr txBox="1">
              <a:spLocks noChangeArrowheads="1"/>
            </p:cNvSpPr>
            <p:nvPr/>
          </p:nvSpPr>
          <p:spPr bwMode="auto">
            <a:xfrm>
              <a:off x="5840843" y="5576316"/>
              <a:ext cx="1447800" cy="1825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Blip>
                  <a:blip r:embed="rId3"/>
                </a:buBlip>
                <a:defRPr sz="20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 typeface="Arial" panose="020B0604020202020204" pitchFamily="34" charset="0"/>
                <a:buNone/>
              </a:pPr>
              <a:r>
                <a:rPr lang="en-US" altLang="en-US" sz="1200"/>
                <a:t>forward ion detection</a:t>
              </a:r>
            </a:p>
          </p:txBody>
        </p:sp>
        <p:sp>
          <p:nvSpPr>
            <p:cNvPr id="29" name="AutoShape 14"/>
            <p:cNvSpPr>
              <a:spLocks/>
            </p:cNvSpPr>
            <p:nvPr/>
          </p:nvSpPr>
          <p:spPr bwMode="auto">
            <a:xfrm rot="-5400000">
              <a:off x="7413262" y="4956397"/>
              <a:ext cx="119062" cy="1238250"/>
            </a:xfrm>
            <a:prstGeom prst="leftBrace">
              <a:avLst>
                <a:gd name="adj1" fmla="val 96971"/>
                <a:gd name="adj2" fmla="val 50000"/>
              </a:avLst>
            </a:prstGeom>
            <a:noFill/>
            <a:ln w="15875">
              <a:solidFill>
                <a:schemeClr val="tx1"/>
              </a:solidFill>
              <a:round/>
              <a:headEnd/>
              <a:tailEnd/>
            </a:ln>
            <a:extLst>
              <a:ext uri="{909E8E84-426E-40DD-AFC4-6F175D3DCCD1}">
                <a14:hiddenFill xmlns:a14="http://schemas.microsoft.com/office/drawing/2010/main">
                  <a:solidFill>
                    <a:srgbClr val="FFFFFF"/>
                  </a:solidFill>
                </a14:hiddenFill>
              </a:ext>
            </a:extLst>
          </p:spPr>
          <p:txBody>
            <a:bodyPr rot="10800000" wrap="none" anchor="ctr"/>
            <a:lstStyle>
              <a:lvl1pPr>
                <a:spcBef>
                  <a:spcPct val="20000"/>
                </a:spcBef>
                <a:buFont typeface="Arial" panose="020B0604020202020204" pitchFamily="34" charset="0"/>
                <a:buBlip>
                  <a:blip r:embed="rId3"/>
                </a:buBlip>
                <a:defRPr sz="20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 typeface="Arial" panose="020B0604020202020204" pitchFamily="34" charset="0"/>
                <a:buNone/>
              </a:pPr>
              <a:endParaRPr lang="en-US" altLang="en-US">
                <a:latin typeface="Times" panose="02020603050405020304" pitchFamily="18" charset="0"/>
              </a:endParaRPr>
            </a:p>
          </p:txBody>
        </p:sp>
        <p:sp>
          <p:nvSpPr>
            <p:cNvPr id="30" name="Rectangle 78"/>
            <p:cNvSpPr>
              <a:spLocks noChangeArrowheads="1"/>
            </p:cNvSpPr>
            <p:nvPr/>
          </p:nvSpPr>
          <p:spPr bwMode="auto">
            <a:xfrm>
              <a:off x="4229531" y="4446809"/>
              <a:ext cx="2922483" cy="1889919"/>
            </a:xfrm>
            <a:prstGeom prst="rect">
              <a:avLst/>
            </a:prstGeom>
            <a:noFill/>
            <a:ln w="19050">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600">
                  <a:solidFill>
                    <a:schemeClr val="tx1"/>
                  </a:solidFill>
                  <a:latin typeface="Arial" panose="020B0604020202020204" pitchFamily="34" charset="0"/>
                  <a:cs typeface="Arial" panose="020B0604020202020204" pitchFamily="34" charset="0"/>
                </a:defRPr>
              </a:lvl1pPr>
              <a:lvl2pPr marL="742950" indent="-285750">
                <a:defRPr sz="3600">
                  <a:solidFill>
                    <a:schemeClr val="tx1"/>
                  </a:solidFill>
                  <a:latin typeface="Arial" panose="020B0604020202020204" pitchFamily="34" charset="0"/>
                  <a:cs typeface="Arial" panose="020B0604020202020204" pitchFamily="34" charset="0"/>
                </a:defRPr>
              </a:lvl2pPr>
              <a:lvl3pPr marL="1143000" indent="-228600">
                <a:defRPr sz="3600">
                  <a:solidFill>
                    <a:schemeClr val="tx1"/>
                  </a:solidFill>
                  <a:latin typeface="Arial" panose="020B0604020202020204" pitchFamily="34" charset="0"/>
                  <a:cs typeface="Arial" panose="020B0604020202020204" pitchFamily="34" charset="0"/>
                </a:defRPr>
              </a:lvl3pPr>
              <a:lvl4pPr marL="1600200" indent="-228600">
                <a:defRPr sz="3600">
                  <a:solidFill>
                    <a:schemeClr val="tx1"/>
                  </a:solidFill>
                  <a:latin typeface="Arial" panose="020B0604020202020204" pitchFamily="34" charset="0"/>
                  <a:cs typeface="Arial" panose="020B0604020202020204" pitchFamily="34" charset="0"/>
                </a:defRPr>
              </a:lvl4pPr>
              <a:lvl5pPr marL="2057400" indent="-228600">
                <a:defRPr sz="36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sz="36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sz="36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sz="36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sz="3600">
                  <a:solidFill>
                    <a:schemeClr val="tx1"/>
                  </a:solidFill>
                  <a:latin typeface="Arial" panose="020B0604020202020204" pitchFamily="34" charset="0"/>
                  <a:cs typeface="Arial" panose="020B0604020202020204" pitchFamily="34" charset="0"/>
                </a:defRPr>
              </a:lvl9pPr>
            </a:lstStyle>
            <a:p>
              <a:pPr algn="r" eaLnBrk="1" hangingPunct="1"/>
              <a:endParaRPr lang="en-US" altLang="en-US"/>
            </a:p>
          </p:txBody>
        </p:sp>
        <p:cxnSp>
          <p:nvCxnSpPr>
            <p:cNvPr id="31" name="Straight Arrow Connector 30"/>
            <p:cNvCxnSpPr/>
            <p:nvPr/>
          </p:nvCxnSpPr>
          <p:spPr>
            <a:xfrm>
              <a:off x="4229531" y="4296321"/>
              <a:ext cx="2922483" cy="0"/>
            </a:xfrm>
            <a:prstGeom prst="straightConnector1">
              <a:avLst/>
            </a:prstGeom>
            <a:ln w="12700">
              <a:solidFill>
                <a:srgbClr val="0000FF"/>
              </a:solidFill>
              <a:prstDash val="dash"/>
              <a:headEnd type="stealth" w="med" len="lg"/>
              <a:tailEnd type="stealth" w="med" len="lg"/>
            </a:ln>
            <a:effectLst/>
          </p:spPr>
          <p:style>
            <a:lnRef idx="2">
              <a:schemeClr val="accent1"/>
            </a:lnRef>
            <a:fillRef idx="0">
              <a:schemeClr val="accent1"/>
            </a:fillRef>
            <a:effectRef idx="1">
              <a:schemeClr val="accent1"/>
            </a:effectRef>
            <a:fontRef idx="minor">
              <a:schemeClr val="tx1"/>
            </a:fontRef>
          </p:style>
        </p:cxnSp>
        <p:sp>
          <p:nvSpPr>
            <p:cNvPr id="32" name="Text Box 18"/>
            <p:cNvSpPr txBox="1">
              <a:spLocks noChangeArrowheads="1"/>
            </p:cNvSpPr>
            <p:nvPr/>
          </p:nvSpPr>
          <p:spPr bwMode="auto">
            <a:xfrm>
              <a:off x="5318556" y="4005486"/>
              <a:ext cx="762000"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6670" tIns="41100" rIns="66670" bIns="33345"/>
            <a:lstStyle>
              <a:lvl1pPr>
                <a:spcBef>
                  <a:spcPct val="20000"/>
                </a:spcBef>
                <a:buFont typeface="Arial" panose="020B0604020202020204" pitchFamily="34" charset="0"/>
                <a:buBlip>
                  <a:blip r:embed="rId3"/>
                </a:buBlip>
                <a:tabLst>
                  <a:tab pos="723900" algn="l"/>
                  <a:tab pos="1447800" algn="l"/>
                </a:tabLst>
                <a:defRPr sz="20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tabLst>
                  <a:tab pos="723900" algn="l"/>
                  <a:tab pos="1447800" algn="l"/>
                </a:tabLst>
                <a:defRPr>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tabLst>
                  <a:tab pos="723900" algn="l"/>
                  <a:tab pos="1447800" algn="l"/>
                </a:tabLst>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tabLst>
                  <a:tab pos="723900" algn="l"/>
                  <a:tab pos="1447800" algn="l"/>
                </a:tabLst>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tabLst>
                  <a:tab pos="723900" algn="l"/>
                  <a:tab pos="1447800" algn="l"/>
                </a:tabLst>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tabLst>
                  <a:tab pos="723900" algn="l"/>
                  <a:tab pos="1447800" algn="l"/>
                </a:tabLst>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tabLst>
                  <a:tab pos="723900" algn="l"/>
                  <a:tab pos="1447800" algn="l"/>
                </a:tabLst>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tabLst>
                  <a:tab pos="723900" algn="l"/>
                  <a:tab pos="1447800" algn="l"/>
                </a:tabLst>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tabLst>
                  <a:tab pos="723900" algn="l"/>
                  <a:tab pos="1447800" algn="l"/>
                </a:tabLst>
                <a:defRPr sz="1600">
                  <a:solidFill>
                    <a:schemeClr val="tx1"/>
                  </a:solidFill>
                  <a:latin typeface="Arial" panose="020B0604020202020204" pitchFamily="34" charset="0"/>
                  <a:cs typeface="Arial" panose="020B0604020202020204" pitchFamily="34" charset="0"/>
                </a:defRPr>
              </a:lvl9pPr>
            </a:lstStyle>
            <a:p>
              <a:pPr algn="ctr" defTabSz="914400" hangingPunct="1">
                <a:spcBef>
                  <a:spcPct val="0"/>
                </a:spcBef>
                <a:buFontTx/>
                <a:buNone/>
              </a:pPr>
              <a:r>
                <a:rPr lang="en-US" altLang="en-US" sz="1400" dirty="0">
                  <a:solidFill>
                    <a:srgbClr val="0000FF"/>
                  </a:solidFill>
                  <a:ea typeface="ＭＳ Ｐゴシック" panose="020B0600070205080204" pitchFamily="34" charset="-128"/>
                </a:rPr>
                <a:t>80 m</a:t>
              </a:r>
            </a:p>
          </p:txBody>
        </p:sp>
        <p:sp>
          <p:nvSpPr>
            <p:cNvPr id="33" name="Text Box 15"/>
            <p:cNvSpPr txBox="1">
              <a:spLocks noChangeArrowheads="1"/>
            </p:cNvSpPr>
            <p:nvPr/>
          </p:nvSpPr>
          <p:spPr bwMode="auto">
            <a:xfrm>
              <a:off x="7596618" y="4027502"/>
              <a:ext cx="18288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Blip>
                  <a:blip r:embed="rId3"/>
                </a:buBlip>
                <a:defRPr sz="20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 typeface="Arial" panose="020B0604020202020204" pitchFamily="34" charset="0"/>
                <a:buNone/>
              </a:pPr>
              <a:r>
                <a:rPr lang="en-US" altLang="en-US" sz="1600" dirty="0"/>
                <a:t>ion polarimeter</a:t>
              </a:r>
            </a:p>
          </p:txBody>
        </p:sp>
        <p:sp>
          <p:nvSpPr>
            <p:cNvPr id="34" name="Line 69"/>
            <p:cNvSpPr>
              <a:spLocks noChangeShapeType="1"/>
            </p:cNvSpPr>
            <p:nvPr/>
          </p:nvSpPr>
          <p:spPr bwMode="auto">
            <a:xfrm flipH="1" flipV="1">
              <a:off x="8495959" y="4366055"/>
              <a:ext cx="210374" cy="911809"/>
            </a:xfrm>
            <a:prstGeom prst="line">
              <a:avLst/>
            </a:prstGeom>
            <a:noFill/>
            <a:ln w="12573">
              <a:solidFill>
                <a:schemeClr val="tx1"/>
              </a:solidFill>
              <a:miter lim="800000"/>
              <a:headEnd type="stealth" w="med"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Tree>
    <p:extLst>
      <p:ext uri="{BB962C8B-B14F-4D97-AF65-F5344CB8AC3E}">
        <p14:creationId xmlns:p14="http://schemas.microsoft.com/office/powerpoint/2010/main" val="31847463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Spin Resonances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Spin tune (number of spin precession per turn) in a conventional ring</a:t>
                </a:r>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panose="02040503050406030204" pitchFamily="18" charset="0"/>
                            </a:rPr>
                            <m:t>𝜈</m:t>
                          </m:r>
                        </m:e>
                        <m:sub>
                          <m:r>
                            <a:rPr lang="en-US" i="1">
                              <a:latin typeface="Cambria Math" panose="02040503050406030204" pitchFamily="18" charset="0"/>
                            </a:rPr>
                            <m:t>𝑠</m:t>
                          </m:r>
                        </m:sub>
                      </m:sSub>
                      <m:r>
                        <a:rPr lang="en-US" i="1">
                          <a:latin typeface="Cambria Math" panose="02040503050406030204" pitchFamily="18" charset="0"/>
                        </a:rPr>
                        <m:t>=</m:t>
                      </m:r>
                      <m:r>
                        <a:rPr lang="en-US" i="1">
                          <a:latin typeface="Cambria Math" panose="02040503050406030204" pitchFamily="18" charset="0"/>
                        </a:rPr>
                        <m:t>𝐺</m:t>
                      </m:r>
                      <m:r>
                        <a:rPr lang="en-US" i="1">
                          <a:latin typeface="Cambria Math" panose="02040503050406030204" pitchFamily="18" charset="0"/>
                        </a:rPr>
                        <m:t>𝛾</m:t>
                      </m:r>
                      <m:r>
                        <m:rPr>
                          <m:nor/>
                        </m:rPr>
                        <a:rPr lang="en-US">
                          <a:latin typeface="Cambria Math" panose="02040503050406030204" pitchFamily="18" charset="0"/>
                        </a:rPr>
                        <m:t>,   </m:t>
                      </m:r>
                      <m:sSub>
                        <m:sSubPr>
                          <m:ctrlPr>
                            <a:rPr lang="en-US" i="1">
                              <a:latin typeface="Cambria Math"/>
                            </a:rPr>
                          </m:ctrlPr>
                        </m:sSubPr>
                        <m:e>
                          <m:r>
                            <a:rPr lang="en-US" i="1">
                              <a:latin typeface="Cambria Math" panose="02040503050406030204" pitchFamily="18" charset="0"/>
                            </a:rPr>
                            <m:t>𝐺</m:t>
                          </m:r>
                        </m:e>
                        <m:sub>
                          <m:r>
                            <a:rPr lang="en-US" i="1">
                              <a:latin typeface="Cambria Math" panose="02040503050406030204" pitchFamily="18" charset="0"/>
                            </a:rPr>
                            <m:t>𝑑</m:t>
                          </m:r>
                        </m:sub>
                      </m:sSub>
                      <m:r>
                        <a:rPr lang="en-US" i="1">
                          <a:latin typeface="Cambria Math" panose="02040503050406030204" pitchFamily="18" charset="0"/>
                        </a:rPr>
                        <m:t>≈−0.143</m:t>
                      </m:r>
                    </m:oMath>
                  </m:oMathPara>
                </a14:m>
                <a:endParaRPr lang="en-US" dirty="0"/>
              </a:p>
              <a:p>
                <a:r>
                  <a:rPr lang="en-US" dirty="0"/>
                  <a:t>A spin resonance occurs whenever the spin precession becomes synchronized with the frequency of spin perturbing fields</a:t>
                </a:r>
              </a:p>
              <a:p>
                <a:pPr lvl="1"/>
                <a:r>
                  <a:rPr lang="en-US" altLang="en-US" dirty="0"/>
                  <a:t>Imperfection resonances due to alignment and field errors</a:t>
                </a:r>
              </a:p>
              <a:p>
                <a:pPr marL="457200" lvl="1" indent="0">
                  <a:buNone/>
                </a:pPr>
                <a14:m>
                  <m:oMathPara xmlns:m="http://schemas.openxmlformats.org/officeDocument/2006/math">
                    <m:oMathParaPr>
                      <m:jc m:val="centerGroup"/>
                    </m:oMathParaPr>
                    <m:oMath xmlns:m="http://schemas.openxmlformats.org/officeDocument/2006/math">
                      <m:sSub>
                        <m:sSubPr>
                          <m:ctrlPr>
                            <a:rPr lang="en-US" altLang="en-US" i="1">
                              <a:latin typeface="Cambria Math"/>
                            </a:rPr>
                          </m:ctrlPr>
                        </m:sSubPr>
                        <m:e>
                          <m:r>
                            <a:rPr lang="en-US" altLang="en-US" i="1">
                              <a:latin typeface="Cambria Math" panose="02040503050406030204" pitchFamily="18" charset="0"/>
                            </a:rPr>
                            <m:t>𝜈</m:t>
                          </m:r>
                        </m:e>
                        <m:sub>
                          <m:r>
                            <a:rPr lang="en-US" altLang="en-US" i="1">
                              <a:latin typeface="Cambria Math" panose="02040503050406030204" pitchFamily="18" charset="0"/>
                            </a:rPr>
                            <m:t>𝑠</m:t>
                          </m:r>
                        </m:sub>
                      </m:sSub>
                      <m:r>
                        <a:rPr lang="en-US" altLang="en-US" i="1">
                          <a:latin typeface="Cambria Math" panose="02040503050406030204" pitchFamily="18" charset="0"/>
                        </a:rPr>
                        <m:t>=</m:t>
                      </m:r>
                      <m:r>
                        <a:rPr lang="en-US" altLang="en-US" i="1">
                          <a:latin typeface="Cambria Math" panose="02040503050406030204" pitchFamily="18" charset="0"/>
                        </a:rPr>
                        <m:t>𝑘</m:t>
                      </m:r>
                      <m:r>
                        <m:rPr>
                          <m:nor/>
                        </m:rPr>
                        <a:rPr lang="en-US" altLang="en-US">
                          <a:latin typeface="Cambria Math" panose="02040503050406030204" pitchFamily="18" charset="0"/>
                        </a:rPr>
                        <m:t>,     </m:t>
                      </m:r>
                      <m:sSub>
                        <m:sSubPr>
                          <m:ctrlPr>
                            <a:rPr lang="en-US" altLang="en-US" i="1">
                              <a:latin typeface="Cambria Math"/>
                            </a:rPr>
                          </m:ctrlPr>
                        </m:sSubPr>
                        <m:e>
                          <m:r>
                            <a:rPr lang="en-US" altLang="en-US" i="1">
                              <a:latin typeface="Cambria Math" panose="02040503050406030204" pitchFamily="18" charset="0"/>
                            </a:rPr>
                            <m:t>𝐸</m:t>
                          </m:r>
                        </m:e>
                        <m:sub>
                          <m:r>
                            <a:rPr lang="en-US" altLang="en-US" i="1">
                              <a:latin typeface="Cambria Math" panose="02040503050406030204" pitchFamily="18" charset="0"/>
                            </a:rPr>
                            <m:t>𝑑</m:t>
                          </m:r>
                        </m:sub>
                      </m:sSub>
                      <m:r>
                        <a:rPr lang="en-US" altLang="en-US" i="1">
                          <a:latin typeface="Cambria Math" panose="02040503050406030204" pitchFamily="18" charset="0"/>
                        </a:rPr>
                        <m:t>=13.12</m:t>
                      </m:r>
                      <m:r>
                        <a:rPr lang="en-US" altLang="en-US" i="1">
                          <a:latin typeface="Cambria Math" panose="02040503050406030204" pitchFamily="18" charset="0"/>
                        </a:rPr>
                        <m:t>𝑘</m:t>
                      </m:r>
                      <m:r>
                        <m:rPr>
                          <m:nor/>
                        </m:rPr>
                        <a:rPr lang="en-US" altLang="en-US">
                          <a:latin typeface="Cambria Math" panose="02040503050406030204" pitchFamily="18" charset="0"/>
                        </a:rPr>
                        <m:t> </m:t>
                      </m:r>
                      <m:r>
                        <m:rPr>
                          <m:nor/>
                        </m:rPr>
                        <a:rPr lang="en-US" altLang="en-US">
                          <a:latin typeface="Cambria Math" panose="02040503050406030204" pitchFamily="18" charset="0"/>
                        </a:rPr>
                        <m:t>GeV</m:t>
                      </m:r>
                    </m:oMath>
                  </m:oMathPara>
                </a14:m>
                <a:endParaRPr lang="en-US" altLang="en-US" dirty="0"/>
              </a:p>
              <a:p>
                <a:pPr lvl="1"/>
                <a:r>
                  <a:rPr lang="en-US" altLang="en-US" dirty="0"/>
                  <a:t>Intrinsic resonances due to betatron oscillations</a:t>
                </a:r>
              </a:p>
              <a:p>
                <a:pPr marL="457200" lvl="1" indent="0">
                  <a:buNone/>
                </a:pPr>
                <a14:m>
                  <m:oMathPara xmlns:m="http://schemas.openxmlformats.org/officeDocument/2006/math">
                    <m:oMathParaPr>
                      <m:jc m:val="centerGroup"/>
                    </m:oMathParaPr>
                    <m:oMath xmlns:m="http://schemas.openxmlformats.org/officeDocument/2006/math">
                      <m:sSub>
                        <m:sSubPr>
                          <m:ctrlPr>
                            <a:rPr lang="en-US" altLang="en-US" i="1">
                              <a:latin typeface="Cambria Math"/>
                            </a:rPr>
                          </m:ctrlPr>
                        </m:sSubPr>
                        <m:e>
                          <m:r>
                            <a:rPr lang="en-US" altLang="en-US" i="1">
                              <a:latin typeface="Cambria Math" panose="02040503050406030204" pitchFamily="18" charset="0"/>
                            </a:rPr>
                            <m:t>𝜈</m:t>
                          </m:r>
                        </m:e>
                        <m:sub>
                          <m:r>
                            <a:rPr lang="en-US" altLang="en-US" i="1">
                              <a:latin typeface="Cambria Math" panose="02040503050406030204" pitchFamily="18" charset="0"/>
                            </a:rPr>
                            <m:t>𝑠</m:t>
                          </m:r>
                        </m:sub>
                      </m:sSub>
                      <m:r>
                        <a:rPr lang="en-US" altLang="en-US" i="1">
                          <a:latin typeface="Cambria Math" panose="02040503050406030204" pitchFamily="18" charset="0"/>
                        </a:rPr>
                        <m:t>=</m:t>
                      </m:r>
                      <m:r>
                        <a:rPr lang="en-US" altLang="en-US" i="1">
                          <a:latin typeface="Cambria Math" panose="02040503050406030204" pitchFamily="18" charset="0"/>
                        </a:rPr>
                        <m:t>𝑘</m:t>
                      </m:r>
                      <m:r>
                        <a:rPr lang="en-US" altLang="en-US" i="1">
                          <a:latin typeface="Cambria Math" panose="02040503050406030204" pitchFamily="18" charset="0"/>
                        </a:rPr>
                        <m:t>±</m:t>
                      </m:r>
                      <m:sSub>
                        <m:sSubPr>
                          <m:ctrlPr>
                            <a:rPr lang="en-US" altLang="en-US" i="1">
                              <a:latin typeface="Cambria Math"/>
                            </a:rPr>
                          </m:ctrlPr>
                        </m:sSubPr>
                        <m:e>
                          <m:r>
                            <a:rPr lang="en-US" altLang="en-US" i="1">
                              <a:latin typeface="Cambria Math" panose="02040503050406030204" pitchFamily="18" charset="0"/>
                            </a:rPr>
                            <m:t>𝜈</m:t>
                          </m:r>
                        </m:e>
                        <m:sub>
                          <m:r>
                            <a:rPr lang="en-US" altLang="en-US" i="1">
                              <a:latin typeface="Cambria Math" panose="02040503050406030204" pitchFamily="18" charset="0"/>
                            </a:rPr>
                            <m:t>𝑦</m:t>
                          </m:r>
                        </m:sub>
                      </m:sSub>
                    </m:oMath>
                  </m:oMathPara>
                </a14:m>
                <a:endParaRPr lang="en-US" altLang="en-US" dirty="0"/>
              </a:p>
              <a:p>
                <a:pPr lvl="1"/>
                <a:r>
                  <a:rPr lang="en-US" altLang="en-US" dirty="0"/>
                  <a:t>Coupling and higher-order resonances</a:t>
                </a:r>
              </a:p>
              <a:p>
                <a:pPr marL="457200" lvl="1" indent="0">
                  <a:buNone/>
                </a:pPr>
                <a14:m>
                  <m:oMathPara xmlns:m="http://schemas.openxmlformats.org/officeDocument/2006/math">
                    <m:oMathParaPr>
                      <m:jc m:val="centerGroup"/>
                    </m:oMathParaPr>
                    <m:oMath xmlns:m="http://schemas.openxmlformats.org/officeDocument/2006/math">
                      <m:sSub>
                        <m:sSubPr>
                          <m:ctrlPr>
                            <a:rPr lang="en-US" altLang="en-US" i="1">
                              <a:latin typeface="Cambria Math"/>
                            </a:rPr>
                          </m:ctrlPr>
                        </m:sSubPr>
                        <m:e>
                          <m:r>
                            <a:rPr lang="en-US" altLang="en-US" i="1">
                              <a:latin typeface="Cambria Math" panose="02040503050406030204" pitchFamily="18" charset="0"/>
                            </a:rPr>
                            <m:t>𝜈</m:t>
                          </m:r>
                        </m:e>
                        <m:sub>
                          <m:r>
                            <a:rPr lang="en-US" altLang="en-US" i="1">
                              <a:latin typeface="Cambria Math" panose="02040503050406030204" pitchFamily="18" charset="0"/>
                            </a:rPr>
                            <m:t>𝑠</m:t>
                          </m:r>
                        </m:sub>
                      </m:sSub>
                      <m:r>
                        <a:rPr lang="en-US" altLang="en-US" i="1">
                          <a:latin typeface="Cambria Math" panose="02040503050406030204" pitchFamily="18" charset="0"/>
                        </a:rPr>
                        <m:t>=</m:t>
                      </m:r>
                      <m:r>
                        <a:rPr lang="en-US" altLang="en-US" i="1">
                          <a:latin typeface="Cambria Math" panose="02040503050406030204" pitchFamily="18" charset="0"/>
                        </a:rPr>
                        <m:t>𝑘</m:t>
                      </m:r>
                      <m:r>
                        <a:rPr lang="en-US" altLang="en-US" i="1">
                          <a:latin typeface="Cambria Math" panose="02040503050406030204" pitchFamily="18" charset="0"/>
                        </a:rPr>
                        <m:t>+</m:t>
                      </m:r>
                      <m:r>
                        <a:rPr lang="en-US" altLang="en-US" i="1">
                          <a:latin typeface="Cambria Math" panose="02040503050406030204" pitchFamily="18" charset="0"/>
                        </a:rPr>
                        <m:t>𝑙</m:t>
                      </m:r>
                      <m:sSub>
                        <m:sSubPr>
                          <m:ctrlPr>
                            <a:rPr lang="en-US" altLang="en-US" i="1">
                              <a:latin typeface="Cambria Math"/>
                            </a:rPr>
                          </m:ctrlPr>
                        </m:sSubPr>
                        <m:e>
                          <m:r>
                            <a:rPr lang="en-US" altLang="en-US" i="1">
                              <a:latin typeface="Cambria Math" panose="02040503050406030204" pitchFamily="18" charset="0"/>
                            </a:rPr>
                            <m:t>𝜈</m:t>
                          </m:r>
                        </m:e>
                        <m:sub>
                          <m:r>
                            <a:rPr lang="en-US" altLang="en-US" i="1">
                              <a:latin typeface="Cambria Math" panose="02040503050406030204" pitchFamily="18" charset="0"/>
                            </a:rPr>
                            <m:t>𝑥</m:t>
                          </m:r>
                        </m:sub>
                      </m:sSub>
                      <m:r>
                        <a:rPr lang="en-US" altLang="en-US" i="1">
                          <a:latin typeface="Cambria Math" panose="02040503050406030204" pitchFamily="18" charset="0"/>
                        </a:rPr>
                        <m:t>+</m:t>
                      </m:r>
                      <m:r>
                        <a:rPr lang="en-US" altLang="en-US" i="1">
                          <a:latin typeface="Cambria Math" panose="02040503050406030204" pitchFamily="18" charset="0"/>
                        </a:rPr>
                        <m:t>𝑚</m:t>
                      </m:r>
                      <m:sSub>
                        <m:sSubPr>
                          <m:ctrlPr>
                            <a:rPr lang="en-US" altLang="en-US" i="1">
                              <a:latin typeface="Cambria Math"/>
                            </a:rPr>
                          </m:ctrlPr>
                        </m:sSubPr>
                        <m:e>
                          <m:r>
                            <a:rPr lang="en-US" altLang="en-US" i="1">
                              <a:latin typeface="Cambria Math" panose="02040503050406030204" pitchFamily="18" charset="0"/>
                            </a:rPr>
                            <m:t>𝜈</m:t>
                          </m:r>
                        </m:e>
                        <m:sub>
                          <m:r>
                            <a:rPr lang="en-US" altLang="en-US" i="1">
                              <a:latin typeface="Cambria Math" panose="02040503050406030204" pitchFamily="18" charset="0"/>
                            </a:rPr>
                            <m:t>𝑦</m:t>
                          </m:r>
                        </m:sub>
                      </m:sSub>
                      <m:r>
                        <a:rPr lang="en-US" altLang="en-US" i="1">
                          <a:latin typeface="Cambria Math" panose="02040503050406030204" pitchFamily="18" charset="0"/>
                        </a:rPr>
                        <m:t>+</m:t>
                      </m:r>
                      <m:r>
                        <a:rPr lang="en-US" altLang="en-US" i="1">
                          <a:latin typeface="Cambria Math" panose="02040503050406030204" pitchFamily="18" charset="0"/>
                        </a:rPr>
                        <m:t>𝑗</m:t>
                      </m:r>
                      <m:sSub>
                        <m:sSubPr>
                          <m:ctrlPr>
                            <a:rPr lang="en-US" altLang="en-US" i="1">
                              <a:latin typeface="Cambria Math"/>
                            </a:rPr>
                          </m:ctrlPr>
                        </m:sSubPr>
                        <m:e>
                          <m:r>
                            <a:rPr lang="en-US" altLang="en-US" i="1">
                              <a:latin typeface="Cambria Math" panose="02040503050406030204" pitchFamily="18" charset="0"/>
                            </a:rPr>
                            <m:t>𝜈</m:t>
                          </m:r>
                        </m:e>
                        <m:sub>
                          <m:r>
                            <a:rPr lang="en-US" altLang="en-US" i="1">
                              <a:latin typeface="Cambria Math" panose="02040503050406030204" pitchFamily="18" charset="0"/>
                            </a:rPr>
                            <m:t>𝑠𝑦𝑛𝑐h</m:t>
                          </m:r>
                        </m:sub>
                      </m:sSub>
                    </m:oMath>
                  </m:oMathPara>
                </a14:m>
                <a:endParaRPr lang="en-US" altLang="en-US" dirty="0"/>
              </a:p>
              <a:p>
                <a:r>
                  <a:rPr lang="en-US" altLang="en-US" dirty="0"/>
                  <a:t>As </a:t>
                </a:r>
                <a14:m>
                  <m:oMath xmlns:m="http://schemas.openxmlformats.org/officeDocument/2006/math">
                    <m:sSub>
                      <m:sSubPr>
                        <m:ctrlPr>
                          <a:rPr lang="en-US" altLang="en-US" i="1">
                            <a:latin typeface="Cambria Math"/>
                          </a:rPr>
                        </m:ctrlPr>
                      </m:sSubPr>
                      <m:e>
                        <m:r>
                          <a:rPr lang="en-US" altLang="en-US" i="1">
                            <a:latin typeface="Cambria Math" panose="02040503050406030204" pitchFamily="18" charset="0"/>
                          </a:rPr>
                          <m:t>𝜈</m:t>
                        </m:r>
                      </m:e>
                      <m:sub>
                        <m:r>
                          <a:rPr lang="en-US" altLang="en-US" i="1">
                            <a:latin typeface="Cambria Math" panose="02040503050406030204" pitchFamily="18" charset="0"/>
                          </a:rPr>
                          <m:t>𝑠</m:t>
                        </m:r>
                      </m:sub>
                    </m:sSub>
                  </m:oMath>
                </a14:m>
                <a:r>
                  <a:rPr lang="en-US" altLang="en-US" dirty="0"/>
                  <a:t> changes during acceleration, many resonances are crossed causing depolarization</a:t>
                </a:r>
              </a:p>
              <a:p>
                <a:r>
                  <a:rPr lang="en-US" altLang="en-US" dirty="0"/>
                  <a:t>Even at a fixed energy, a finite spread of </a:t>
                </a:r>
                <a14:m>
                  <m:oMath xmlns:m="http://schemas.openxmlformats.org/officeDocument/2006/math">
                    <m:sSub>
                      <m:sSubPr>
                        <m:ctrlPr>
                          <a:rPr lang="en-US" altLang="en-US" i="1">
                            <a:latin typeface="Cambria Math"/>
                          </a:rPr>
                        </m:ctrlPr>
                      </m:sSubPr>
                      <m:e>
                        <m:r>
                          <a:rPr lang="en-US" altLang="en-US" i="1">
                            <a:latin typeface="Cambria Math" panose="02040503050406030204" pitchFamily="18" charset="0"/>
                          </a:rPr>
                          <m:t>𝜈</m:t>
                        </m:r>
                      </m:e>
                      <m:sub>
                        <m:r>
                          <a:rPr lang="en-US" altLang="en-US" i="1">
                            <a:latin typeface="Cambria Math" panose="02040503050406030204" pitchFamily="18" charset="0"/>
                          </a:rPr>
                          <m:t>𝑠</m:t>
                        </m:r>
                      </m:sub>
                    </m:sSub>
                  </m:oMath>
                </a14:m>
                <a:r>
                  <a:rPr lang="en-US" altLang="en-US" dirty="0"/>
                  <a:t> may overlap higher-order resonances limiting polarization lifetime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648" t="-1246" r="-810"/>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r>
              <a:rPr lang="en-US"/>
              <a:t>October 29 </a:t>
            </a:r>
            <a:r>
              <a:rPr lang="mr-IN"/>
              <a:t>–</a:t>
            </a:r>
            <a:r>
              <a:rPr lang="en-US"/>
              <a:t> November 1, 2018</a:t>
            </a:r>
            <a:endParaRPr lang="en-US" dirty="0"/>
          </a:p>
        </p:txBody>
      </p:sp>
      <p:sp>
        <p:nvSpPr>
          <p:cNvPr id="5" name="Footer Placeholder 4"/>
          <p:cNvSpPr>
            <a:spLocks noGrp="1"/>
          </p:cNvSpPr>
          <p:nvPr>
            <p:ph type="ftr" sz="quarter" idx="11"/>
          </p:nvPr>
        </p:nvSpPr>
        <p:spPr/>
        <p:txBody>
          <a:bodyPr/>
          <a:lstStyle/>
          <a:p>
            <a:r>
              <a:rPr lang="en-US"/>
              <a:t>Fall 2018 EIC Accelerator Collaboration Meeting</a:t>
            </a:r>
            <a:endParaRPr lang="en-US" dirty="0"/>
          </a:p>
        </p:txBody>
      </p:sp>
      <p:sp>
        <p:nvSpPr>
          <p:cNvPr id="6" name="Slide Number Placeholder 5"/>
          <p:cNvSpPr>
            <a:spLocks noGrp="1"/>
          </p:cNvSpPr>
          <p:nvPr>
            <p:ph type="sldNum" sz="quarter" idx="12"/>
          </p:nvPr>
        </p:nvSpPr>
        <p:spPr/>
        <p:txBody>
          <a:bodyPr/>
          <a:lstStyle/>
          <a:p>
            <a:fld id="{07E1C93C-5050-FC42-8F10-D22D4F119D13}" type="slidenum">
              <a:rPr lang="en-US" smtClean="0"/>
              <a:pPr/>
              <a:t>3</a:t>
            </a:fld>
            <a:endParaRPr lang="en-US" dirty="0"/>
          </a:p>
        </p:txBody>
      </p:sp>
    </p:spTree>
    <p:extLst>
      <p:ext uri="{BB962C8B-B14F-4D97-AF65-F5344CB8AC3E}">
        <p14:creationId xmlns:p14="http://schemas.microsoft.com/office/powerpoint/2010/main" val="40359595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Compton </a:t>
            </a:r>
            <a:r>
              <a:rPr lang="en-US" dirty="0" err="1"/>
              <a:t>Polarimeter</a:t>
            </a:r>
            <a:endParaRPr lang="en-US" dirty="0"/>
          </a:p>
        </p:txBody>
      </p:sp>
      <p:sp>
        <p:nvSpPr>
          <p:cNvPr id="3" name="Content Placeholder 2"/>
          <p:cNvSpPr>
            <a:spLocks noGrp="1"/>
          </p:cNvSpPr>
          <p:nvPr>
            <p:ph idx="1"/>
          </p:nvPr>
        </p:nvSpPr>
        <p:spPr/>
        <p:txBody>
          <a:bodyPr/>
          <a:lstStyle/>
          <a:p>
            <a:r>
              <a:rPr lang="en-US" dirty="0"/>
              <a:t>Dipole chicane immediately downstream of the IP for detection of </a:t>
            </a:r>
            <a:br>
              <a:rPr lang="en-US" dirty="0"/>
            </a:br>
            <a:r>
              <a:rPr lang="en-US" dirty="0"/>
              <a:t>low-Q</a:t>
            </a:r>
            <a:r>
              <a:rPr lang="en-US" baseline="30000" dirty="0"/>
              <a:t>2</a:t>
            </a:r>
            <a:r>
              <a:rPr lang="en-US" dirty="0"/>
              <a:t> electrons</a:t>
            </a:r>
          </a:p>
          <a:p>
            <a:pPr>
              <a:spcBef>
                <a:spcPts val="600"/>
              </a:spcBef>
            </a:pPr>
            <a:r>
              <a:rPr lang="en-US" dirty="0"/>
              <a:t>Compton </a:t>
            </a:r>
            <a:r>
              <a:rPr lang="en-US" dirty="0" err="1"/>
              <a:t>polarimeter</a:t>
            </a:r>
            <a:r>
              <a:rPr lang="en-US" dirty="0"/>
              <a:t> located in the middle of the chicane</a:t>
            </a:r>
          </a:p>
          <a:p>
            <a:pPr lvl="1">
              <a:spcBef>
                <a:spcPts val="600"/>
              </a:spcBef>
            </a:pPr>
            <a:r>
              <a:rPr lang="en-US" altLang="en-US" dirty="0"/>
              <a:t>same polarization at the laser as at the IP due to zero net bend</a:t>
            </a:r>
          </a:p>
          <a:p>
            <a:pPr lvl="1">
              <a:spcBef>
                <a:spcPts val="600"/>
              </a:spcBef>
            </a:pPr>
            <a:r>
              <a:rPr lang="en-US" altLang="en-US" dirty="0"/>
              <a:t>non-invasive continuous monitoring of electron polarization</a:t>
            </a:r>
            <a:endParaRPr lang="en-US" altLang="en-US" dirty="0">
              <a:sym typeface="Symbol" panose="05050102010706020507" pitchFamily="18" charset="2"/>
            </a:endParaRPr>
          </a:p>
        </p:txBody>
      </p:sp>
      <p:sp>
        <p:nvSpPr>
          <p:cNvPr id="4" name="Date Placeholder 3"/>
          <p:cNvSpPr>
            <a:spLocks noGrp="1"/>
          </p:cNvSpPr>
          <p:nvPr>
            <p:ph type="dt" sz="half" idx="10"/>
          </p:nvPr>
        </p:nvSpPr>
        <p:spPr/>
        <p:txBody>
          <a:bodyPr/>
          <a:lstStyle/>
          <a:p>
            <a:r>
              <a:rPr lang="en-US"/>
              <a:t>October 29 </a:t>
            </a:r>
            <a:r>
              <a:rPr lang="mr-IN"/>
              <a:t>–</a:t>
            </a:r>
            <a:r>
              <a:rPr lang="en-US"/>
              <a:t> November 1, 2018</a:t>
            </a:r>
            <a:endParaRPr lang="en-US" dirty="0"/>
          </a:p>
        </p:txBody>
      </p:sp>
      <p:sp>
        <p:nvSpPr>
          <p:cNvPr id="5" name="Footer Placeholder 4"/>
          <p:cNvSpPr>
            <a:spLocks noGrp="1"/>
          </p:cNvSpPr>
          <p:nvPr>
            <p:ph type="ftr" sz="quarter" idx="11"/>
          </p:nvPr>
        </p:nvSpPr>
        <p:spPr/>
        <p:txBody>
          <a:bodyPr/>
          <a:lstStyle/>
          <a:p>
            <a:r>
              <a:rPr lang="en-US"/>
              <a:t>Fall 2018 EIC Accelerator Collaboration Meeting</a:t>
            </a:r>
            <a:endParaRPr lang="en-US" dirty="0"/>
          </a:p>
        </p:txBody>
      </p:sp>
      <p:sp>
        <p:nvSpPr>
          <p:cNvPr id="6" name="Slide Number Placeholder 5"/>
          <p:cNvSpPr>
            <a:spLocks noGrp="1"/>
          </p:cNvSpPr>
          <p:nvPr>
            <p:ph type="sldNum" sz="quarter" idx="12"/>
          </p:nvPr>
        </p:nvSpPr>
        <p:spPr/>
        <p:txBody>
          <a:bodyPr/>
          <a:lstStyle/>
          <a:p>
            <a:fld id="{07E1C93C-5050-FC42-8F10-D22D4F119D13}" type="slidenum">
              <a:rPr lang="en-US" smtClean="0"/>
              <a:pPr/>
              <a:t>30</a:t>
            </a:fld>
            <a:endParaRPr lang="en-US" dirty="0"/>
          </a:p>
        </p:txBody>
      </p:sp>
      <p:grpSp>
        <p:nvGrpSpPr>
          <p:cNvPr id="7" name="Group 153"/>
          <p:cNvGrpSpPr>
            <a:grpSpLocks/>
          </p:cNvGrpSpPr>
          <p:nvPr/>
        </p:nvGrpSpPr>
        <p:grpSpPr bwMode="auto">
          <a:xfrm>
            <a:off x="1944806" y="3275759"/>
            <a:ext cx="8751887" cy="2290762"/>
            <a:chOff x="164230" y="2432847"/>
            <a:chExt cx="8751170" cy="2290859"/>
          </a:xfrm>
        </p:grpSpPr>
        <p:grpSp>
          <p:nvGrpSpPr>
            <p:cNvPr id="8" name="Group 67"/>
            <p:cNvGrpSpPr>
              <a:grpSpLocks/>
            </p:cNvGrpSpPr>
            <p:nvPr/>
          </p:nvGrpSpPr>
          <p:grpSpPr bwMode="auto">
            <a:xfrm>
              <a:off x="1586821" y="2687698"/>
              <a:ext cx="6019800" cy="1801813"/>
              <a:chOff x="930" y="2321"/>
              <a:chExt cx="3792" cy="1135"/>
            </a:xfrm>
          </p:grpSpPr>
          <p:sp>
            <p:nvSpPr>
              <p:cNvPr id="62" name="Rectangle 14"/>
              <p:cNvSpPr>
                <a:spLocks noChangeArrowheads="1"/>
              </p:cNvSpPr>
              <p:nvPr/>
            </p:nvSpPr>
            <p:spPr bwMode="auto">
              <a:xfrm rot="1320000">
                <a:off x="3342" y="2323"/>
                <a:ext cx="480" cy="334"/>
              </a:xfrm>
              <a:prstGeom prst="rect">
                <a:avLst/>
              </a:prstGeom>
              <a:noFill/>
              <a:ln w="1905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defTabSz="457200">
                  <a:spcBef>
                    <a:spcPct val="20000"/>
                  </a:spcBef>
                  <a:buBlip>
                    <a:blip r:embed="rId2"/>
                  </a:buBlip>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defTabSz="457200">
                  <a:spcBef>
                    <a:spcPct val="20000"/>
                  </a:spcBef>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defTabSz="457200">
                  <a:spcBef>
                    <a:spcPct val="20000"/>
                  </a:spcBef>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defTabSz="457200">
                  <a:spcBef>
                    <a:spcPct val="20000"/>
                  </a:spcBef>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defTabSz="457200">
                  <a:spcBef>
                    <a:spcPct val="20000"/>
                  </a:spcBef>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defTabSz="4572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defTabSz="4572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defTabSz="4572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defTabSz="4572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algn="ctr" eaLnBrk="1" hangingPunct="1">
                  <a:spcBef>
                    <a:spcPct val="0"/>
                  </a:spcBef>
                  <a:buFontTx/>
                  <a:buNone/>
                </a:pPr>
                <a:endParaRPr lang="en-US" altLang="en-US" sz="1800">
                  <a:latin typeface="Calibri" panose="020F0502020204030204" pitchFamily="34" charset="0"/>
                </a:endParaRPr>
              </a:p>
            </p:txBody>
          </p:sp>
          <p:sp>
            <p:nvSpPr>
              <p:cNvPr id="63" name="Rectangle 15"/>
              <p:cNvSpPr>
                <a:spLocks noChangeArrowheads="1"/>
              </p:cNvSpPr>
              <p:nvPr/>
            </p:nvSpPr>
            <p:spPr bwMode="auto">
              <a:xfrm rot="1320000">
                <a:off x="4242" y="3108"/>
                <a:ext cx="480" cy="332"/>
              </a:xfrm>
              <a:prstGeom prst="rect">
                <a:avLst/>
              </a:prstGeom>
              <a:noFill/>
              <a:ln w="1905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defTabSz="457200">
                  <a:spcBef>
                    <a:spcPct val="20000"/>
                  </a:spcBef>
                  <a:buBlip>
                    <a:blip r:embed="rId2"/>
                  </a:buBlip>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defTabSz="457200">
                  <a:spcBef>
                    <a:spcPct val="20000"/>
                  </a:spcBef>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defTabSz="457200">
                  <a:spcBef>
                    <a:spcPct val="20000"/>
                  </a:spcBef>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defTabSz="457200">
                  <a:spcBef>
                    <a:spcPct val="20000"/>
                  </a:spcBef>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defTabSz="457200">
                  <a:spcBef>
                    <a:spcPct val="20000"/>
                  </a:spcBef>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defTabSz="4572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defTabSz="4572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defTabSz="4572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defTabSz="4572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algn="ctr" eaLnBrk="1" hangingPunct="1">
                  <a:spcBef>
                    <a:spcPct val="0"/>
                  </a:spcBef>
                  <a:buFontTx/>
                  <a:buNone/>
                </a:pPr>
                <a:endParaRPr lang="en-US" altLang="en-US" sz="1800">
                  <a:latin typeface="Calibri" panose="020F0502020204030204" pitchFamily="34" charset="0"/>
                </a:endParaRPr>
              </a:p>
            </p:txBody>
          </p:sp>
          <p:sp>
            <p:nvSpPr>
              <p:cNvPr id="64" name="Rectangle 17"/>
              <p:cNvSpPr>
                <a:spLocks noChangeArrowheads="1"/>
              </p:cNvSpPr>
              <p:nvPr/>
            </p:nvSpPr>
            <p:spPr bwMode="auto">
              <a:xfrm rot="-1320000">
                <a:off x="930" y="3120"/>
                <a:ext cx="480" cy="336"/>
              </a:xfrm>
              <a:prstGeom prst="rect">
                <a:avLst/>
              </a:prstGeom>
              <a:noFill/>
              <a:ln w="1905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defTabSz="457200">
                  <a:spcBef>
                    <a:spcPct val="20000"/>
                  </a:spcBef>
                  <a:buBlip>
                    <a:blip r:embed="rId2"/>
                  </a:buBlip>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defTabSz="457200">
                  <a:spcBef>
                    <a:spcPct val="20000"/>
                  </a:spcBef>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defTabSz="457200">
                  <a:spcBef>
                    <a:spcPct val="20000"/>
                  </a:spcBef>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defTabSz="457200">
                  <a:spcBef>
                    <a:spcPct val="20000"/>
                  </a:spcBef>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defTabSz="457200">
                  <a:spcBef>
                    <a:spcPct val="20000"/>
                  </a:spcBef>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defTabSz="4572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defTabSz="4572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defTabSz="4572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defTabSz="4572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algn="ctr" eaLnBrk="1" hangingPunct="1">
                  <a:spcBef>
                    <a:spcPct val="0"/>
                  </a:spcBef>
                  <a:buFontTx/>
                  <a:buNone/>
                </a:pPr>
                <a:endParaRPr lang="en-US" altLang="en-US" sz="1800">
                  <a:latin typeface="Calibri" panose="020F0502020204030204" pitchFamily="34" charset="0"/>
                </a:endParaRPr>
              </a:p>
            </p:txBody>
          </p:sp>
          <p:sp>
            <p:nvSpPr>
              <p:cNvPr id="65" name="Rectangle 23"/>
              <p:cNvSpPr>
                <a:spLocks noChangeArrowheads="1"/>
              </p:cNvSpPr>
              <p:nvPr/>
            </p:nvSpPr>
            <p:spPr bwMode="auto">
              <a:xfrm rot="-1320000">
                <a:off x="1818" y="2321"/>
                <a:ext cx="480" cy="336"/>
              </a:xfrm>
              <a:prstGeom prst="rect">
                <a:avLst/>
              </a:prstGeom>
              <a:noFill/>
              <a:ln w="1905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defTabSz="457200">
                  <a:spcBef>
                    <a:spcPct val="20000"/>
                  </a:spcBef>
                  <a:buBlip>
                    <a:blip r:embed="rId2"/>
                  </a:buBlip>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defTabSz="457200">
                  <a:spcBef>
                    <a:spcPct val="20000"/>
                  </a:spcBef>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defTabSz="457200">
                  <a:spcBef>
                    <a:spcPct val="20000"/>
                  </a:spcBef>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defTabSz="457200">
                  <a:spcBef>
                    <a:spcPct val="20000"/>
                  </a:spcBef>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defTabSz="457200">
                  <a:spcBef>
                    <a:spcPct val="20000"/>
                  </a:spcBef>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defTabSz="4572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defTabSz="4572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defTabSz="4572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defTabSz="4572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algn="ctr" eaLnBrk="1" hangingPunct="1">
                  <a:spcBef>
                    <a:spcPct val="0"/>
                  </a:spcBef>
                  <a:buFontTx/>
                  <a:buNone/>
                </a:pPr>
                <a:endParaRPr lang="en-US" altLang="en-US" sz="1800">
                  <a:latin typeface="Calibri" panose="020F0502020204030204" pitchFamily="34" charset="0"/>
                </a:endParaRPr>
              </a:p>
            </p:txBody>
          </p:sp>
        </p:grpSp>
        <p:sp>
          <p:nvSpPr>
            <p:cNvPr id="9" name="Arc 25"/>
            <p:cNvSpPr>
              <a:spLocks/>
            </p:cNvSpPr>
            <p:nvPr/>
          </p:nvSpPr>
          <p:spPr bwMode="auto">
            <a:xfrm flipH="1" flipV="1">
              <a:off x="6901771" y="3014666"/>
              <a:ext cx="681038" cy="1320800"/>
            </a:xfrm>
            <a:custGeom>
              <a:avLst/>
              <a:gdLst>
                <a:gd name="T0" fmla="*/ 0 w 16709"/>
                <a:gd name="T1" fmla="*/ 127127 h 21600"/>
                <a:gd name="T2" fmla="*/ 27758259 w 16709"/>
                <a:gd name="T3" fmla="*/ 24517228 h 21600"/>
                <a:gd name="T4" fmla="*/ 2006839 w 16709"/>
                <a:gd name="T5" fmla="*/ 80764474 h 21600"/>
                <a:gd name="T6" fmla="*/ 0 60000 65536"/>
                <a:gd name="T7" fmla="*/ 0 60000 65536"/>
                <a:gd name="T8" fmla="*/ 0 60000 65536"/>
                <a:gd name="T9" fmla="*/ 0 w 16709"/>
                <a:gd name="T10" fmla="*/ 0 h 21600"/>
                <a:gd name="T11" fmla="*/ 16709 w 16709"/>
                <a:gd name="T12" fmla="*/ 21600 h 21600"/>
              </a:gdLst>
              <a:ahLst/>
              <a:cxnLst>
                <a:cxn ang="T6">
                  <a:pos x="T0" y="T1"/>
                </a:cxn>
                <a:cxn ang="T7">
                  <a:pos x="T2" y="T3"/>
                </a:cxn>
                <a:cxn ang="T8">
                  <a:pos x="T4" y="T5"/>
                </a:cxn>
              </a:cxnLst>
              <a:rect l="T9" t="T10" r="T11" b="T12"/>
              <a:pathLst>
                <a:path w="16709" h="21600" fill="none" extrusionOk="0">
                  <a:moveTo>
                    <a:pt x="-1" y="33"/>
                  </a:moveTo>
                  <a:cubicBezTo>
                    <a:pt x="402" y="11"/>
                    <a:pt x="805" y="-1"/>
                    <a:pt x="1208" y="0"/>
                  </a:cubicBezTo>
                  <a:cubicBezTo>
                    <a:pt x="7048" y="0"/>
                    <a:pt x="12640" y="2365"/>
                    <a:pt x="16708" y="6557"/>
                  </a:cubicBezTo>
                </a:path>
                <a:path w="16709" h="21600" stroke="0" extrusionOk="0">
                  <a:moveTo>
                    <a:pt x="-1" y="33"/>
                  </a:moveTo>
                  <a:cubicBezTo>
                    <a:pt x="402" y="11"/>
                    <a:pt x="805" y="-1"/>
                    <a:pt x="1208" y="0"/>
                  </a:cubicBezTo>
                  <a:cubicBezTo>
                    <a:pt x="7048" y="0"/>
                    <a:pt x="12640" y="2365"/>
                    <a:pt x="16708" y="6557"/>
                  </a:cubicBezTo>
                  <a:lnTo>
                    <a:pt x="1208" y="21600"/>
                  </a:lnTo>
                  <a:lnTo>
                    <a:pt x="-1" y="33"/>
                  </a:lnTo>
                  <a:close/>
                </a:path>
              </a:pathLst>
            </a:custGeom>
            <a:noFill/>
            <a:ln w="19050">
              <a:solidFill>
                <a:srgbClr val="FF6600"/>
              </a:solidFill>
              <a:prstDash val="sysDot"/>
              <a:round/>
              <a:headEnd/>
              <a:tailEnd/>
            </a:ln>
            <a:extLst>
              <a:ext uri="{909E8E84-426E-40DD-AFC4-6F175D3DCCD1}">
                <a14:hiddenFill xmlns:a14="http://schemas.microsoft.com/office/drawing/2010/main">
                  <a:solidFill>
                    <a:srgbClr val="FFFFFF"/>
                  </a:solidFill>
                </a14:hiddenFill>
              </a:ext>
            </a:extLst>
          </p:spPr>
          <p:txBody>
            <a:bodyPr wrap="none" lIns="90852" tIns="45428" rIns="90852" bIns="45428" anchor="ctr"/>
            <a:lstStyle/>
            <a:p>
              <a:endParaRPr lang="en-US"/>
            </a:p>
          </p:txBody>
        </p:sp>
        <p:sp>
          <p:nvSpPr>
            <p:cNvPr id="10" name="Freeform 42"/>
            <p:cNvSpPr>
              <a:spLocks/>
            </p:cNvSpPr>
            <p:nvPr/>
          </p:nvSpPr>
          <p:spPr bwMode="auto">
            <a:xfrm>
              <a:off x="2159913" y="2916238"/>
              <a:ext cx="2616200" cy="96838"/>
            </a:xfrm>
            <a:custGeom>
              <a:avLst/>
              <a:gdLst>
                <a:gd name="T0" fmla="*/ 0 w 2844"/>
                <a:gd name="T1" fmla="*/ 17227445 h 279"/>
                <a:gd name="T2" fmla="*/ 104085020 w 2844"/>
                <a:gd name="T3" fmla="*/ 16504458 h 279"/>
                <a:gd name="T4" fmla="*/ 192092001 w 2844"/>
                <a:gd name="T5" fmla="*/ 2529936 h 279"/>
                <a:gd name="T6" fmla="*/ 291099165 w 2844"/>
                <a:gd name="T7" fmla="*/ 31322407 h 279"/>
                <a:gd name="T8" fmla="*/ 384183083 w 2844"/>
                <a:gd name="T9" fmla="*/ 3252577 h 279"/>
                <a:gd name="T10" fmla="*/ 477267920 w 2844"/>
                <a:gd name="T11" fmla="*/ 30599767 h 279"/>
                <a:gd name="T12" fmla="*/ 570351838 w 2844"/>
                <a:gd name="T13" fmla="*/ 3252577 h 279"/>
                <a:gd name="T14" fmla="*/ 674436858 w 2844"/>
                <a:gd name="T15" fmla="*/ 31322407 h 279"/>
                <a:gd name="T16" fmla="*/ 762442919 w 2844"/>
                <a:gd name="T17" fmla="*/ 3252577 h 279"/>
                <a:gd name="T18" fmla="*/ 866527939 w 2844"/>
                <a:gd name="T19" fmla="*/ 31322407 h 279"/>
                <a:gd name="T20" fmla="*/ 959611857 w 2844"/>
                <a:gd name="T21" fmla="*/ 3252577 h 279"/>
                <a:gd name="T22" fmla="*/ 1057773631 w 2844"/>
                <a:gd name="T23" fmla="*/ 30599767 h 279"/>
                <a:gd name="T24" fmla="*/ 1146626922 w 2844"/>
                <a:gd name="T25" fmla="*/ 2529936 h 279"/>
                <a:gd name="T26" fmla="*/ 1249865633 w 2844"/>
                <a:gd name="T27" fmla="*/ 31322407 h 279"/>
                <a:gd name="T28" fmla="*/ 1337871694 w 2844"/>
                <a:gd name="T29" fmla="*/ 3252577 h 279"/>
                <a:gd name="T30" fmla="*/ 1436879777 w 2844"/>
                <a:gd name="T31" fmla="*/ 30599767 h 279"/>
                <a:gd name="T32" fmla="*/ 1535040632 w 2844"/>
                <a:gd name="T33" fmla="*/ 3252577 h 279"/>
                <a:gd name="T34" fmla="*/ 1634048715 w 2844"/>
                <a:gd name="T35" fmla="*/ 31322407 h 279"/>
                <a:gd name="T36" fmla="*/ 1727132633 w 2844"/>
                <a:gd name="T37" fmla="*/ 3252577 h 279"/>
                <a:gd name="T38" fmla="*/ 1825294407 w 2844"/>
                <a:gd name="T39" fmla="*/ 32045395 h 279"/>
                <a:gd name="T40" fmla="*/ 1919224634 w 2844"/>
                <a:gd name="T41" fmla="*/ 3252577 h 279"/>
                <a:gd name="T42" fmla="*/ 2017385488 w 2844"/>
                <a:gd name="T43" fmla="*/ 30599767 h 279"/>
                <a:gd name="T44" fmla="*/ 2110470326 w 2844"/>
                <a:gd name="T45" fmla="*/ 3252577 h 279"/>
                <a:gd name="T46" fmla="*/ 2147483647 w 2844"/>
                <a:gd name="T47" fmla="*/ 31322407 h 279"/>
                <a:gd name="T48" fmla="*/ 2147483647 w 2844"/>
                <a:gd name="T49" fmla="*/ 17227445 h 279"/>
                <a:gd name="T50" fmla="*/ 2147483647 w 2844"/>
                <a:gd name="T51" fmla="*/ 17347886 h 27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844"/>
                <a:gd name="T79" fmla="*/ 0 h 279"/>
                <a:gd name="T80" fmla="*/ 2844 w 2844"/>
                <a:gd name="T81" fmla="*/ 279 h 27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844" h="279">
                  <a:moveTo>
                    <a:pt x="0" y="143"/>
                  </a:moveTo>
                  <a:lnTo>
                    <a:pt x="123" y="137"/>
                  </a:lnTo>
                  <a:cubicBezTo>
                    <a:pt x="161" y="117"/>
                    <a:pt x="190" y="0"/>
                    <a:pt x="227" y="21"/>
                  </a:cubicBezTo>
                  <a:cubicBezTo>
                    <a:pt x="264" y="42"/>
                    <a:pt x="306" y="259"/>
                    <a:pt x="344" y="260"/>
                  </a:cubicBezTo>
                  <a:cubicBezTo>
                    <a:pt x="382" y="261"/>
                    <a:pt x="417" y="28"/>
                    <a:pt x="454" y="27"/>
                  </a:cubicBezTo>
                  <a:cubicBezTo>
                    <a:pt x="491" y="26"/>
                    <a:pt x="527" y="254"/>
                    <a:pt x="564" y="254"/>
                  </a:cubicBezTo>
                  <a:cubicBezTo>
                    <a:pt x="601" y="254"/>
                    <a:pt x="635" y="26"/>
                    <a:pt x="674" y="27"/>
                  </a:cubicBezTo>
                  <a:cubicBezTo>
                    <a:pt x="713" y="28"/>
                    <a:pt x="759" y="260"/>
                    <a:pt x="797" y="260"/>
                  </a:cubicBezTo>
                  <a:cubicBezTo>
                    <a:pt x="835" y="260"/>
                    <a:pt x="863" y="27"/>
                    <a:pt x="901" y="27"/>
                  </a:cubicBezTo>
                  <a:cubicBezTo>
                    <a:pt x="939" y="27"/>
                    <a:pt x="985" y="260"/>
                    <a:pt x="1024" y="260"/>
                  </a:cubicBezTo>
                  <a:cubicBezTo>
                    <a:pt x="1063" y="260"/>
                    <a:pt x="1096" y="28"/>
                    <a:pt x="1134" y="27"/>
                  </a:cubicBezTo>
                  <a:cubicBezTo>
                    <a:pt x="1172" y="26"/>
                    <a:pt x="1213" y="255"/>
                    <a:pt x="1250" y="254"/>
                  </a:cubicBezTo>
                  <a:cubicBezTo>
                    <a:pt x="1287" y="253"/>
                    <a:pt x="1317" y="20"/>
                    <a:pt x="1355" y="21"/>
                  </a:cubicBezTo>
                  <a:cubicBezTo>
                    <a:pt x="1393" y="22"/>
                    <a:pt x="1439" y="259"/>
                    <a:pt x="1477" y="260"/>
                  </a:cubicBezTo>
                  <a:cubicBezTo>
                    <a:pt x="1515" y="261"/>
                    <a:pt x="1544" y="28"/>
                    <a:pt x="1581" y="27"/>
                  </a:cubicBezTo>
                  <a:cubicBezTo>
                    <a:pt x="1618" y="26"/>
                    <a:pt x="1659" y="254"/>
                    <a:pt x="1698" y="254"/>
                  </a:cubicBezTo>
                  <a:cubicBezTo>
                    <a:pt x="1737" y="254"/>
                    <a:pt x="1775" y="26"/>
                    <a:pt x="1814" y="27"/>
                  </a:cubicBezTo>
                  <a:cubicBezTo>
                    <a:pt x="1853" y="28"/>
                    <a:pt x="1893" y="260"/>
                    <a:pt x="1931" y="260"/>
                  </a:cubicBezTo>
                  <a:cubicBezTo>
                    <a:pt x="1969" y="260"/>
                    <a:pt x="2003" y="26"/>
                    <a:pt x="2041" y="27"/>
                  </a:cubicBezTo>
                  <a:cubicBezTo>
                    <a:pt x="2079" y="28"/>
                    <a:pt x="2119" y="266"/>
                    <a:pt x="2157" y="266"/>
                  </a:cubicBezTo>
                  <a:cubicBezTo>
                    <a:pt x="2195" y="266"/>
                    <a:pt x="2230" y="29"/>
                    <a:pt x="2268" y="27"/>
                  </a:cubicBezTo>
                  <a:cubicBezTo>
                    <a:pt x="2306" y="25"/>
                    <a:pt x="2346" y="254"/>
                    <a:pt x="2384" y="254"/>
                  </a:cubicBezTo>
                  <a:cubicBezTo>
                    <a:pt x="2422" y="254"/>
                    <a:pt x="2456" y="26"/>
                    <a:pt x="2494" y="27"/>
                  </a:cubicBezTo>
                  <a:cubicBezTo>
                    <a:pt x="2532" y="28"/>
                    <a:pt x="2574" y="241"/>
                    <a:pt x="2611" y="260"/>
                  </a:cubicBezTo>
                  <a:cubicBezTo>
                    <a:pt x="2648" y="279"/>
                    <a:pt x="2676" y="162"/>
                    <a:pt x="2715" y="143"/>
                  </a:cubicBezTo>
                  <a:lnTo>
                    <a:pt x="2844" y="144"/>
                  </a:lnTo>
                </a:path>
              </a:pathLst>
            </a:custGeom>
            <a:noFill/>
            <a:ln w="12700" cap="flat">
              <a:solidFill>
                <a:srgbClr val="FF00FF"/>
              </a:solidFill>
              <a:prstDash val="solid"/>
              <a:round/>
              <a:headEnd type="stealth" w="med" len="lg"/>
              <a:tailEnd type="none" w="med" len="med"/>
            </a:ln>
            <a:extLst>
              <a:ext uri="{909E8E84-426E-40DD-AFC4-6F175D3DCCD1}">
                <a14:hiddenFill xmlns:a14="http://schemas.microsoft.com/office/drawing/2010/main">
                  <a:solidFill>
                    <a:srgbClr val="FFFFFF"/>
                  </a:solidFill>
                </a14:hiddenFill>
              </a:ext>
            </a:extLst>
          </p:spPr>
          <p:txBody>
            <a:bodyPr lIns="90852" tIns="45428" rIns="90852" bIns="45428"/>
            <a:lstStyle/>
            <a:p>
              <a:endParaRPr lang="en-US"/>
            </a:p>
          </p:txBody>
        </p:sp>
        <p:grpSp>
          <p:nvGrpSpPr>
            <p:cNvPr id="11" name="Group 69"/>
            <p:cNvGrpSpPr>
              <a:grpSpLocks/>
            </p:cNvGrpSpPr>
            <p:nvPr/>
          </p:nvGrpSpPr>
          <p:grpSpPr bwMode="auto">
            <a:xfrm>
              <a:off x="2596476" y="2968625"/>
              <a:ext cx="1192213" cy="1320800"/>
              <a:chOff x="1566" y="2498"/>
              <a:chExt cx="751" cy="832"/>
            </a:xfrm>
          </p:grpSpPr>
          <p:sp>
            <p:nvSpPr>
              <p:cNvPr id="60" name="Arc 50"/>
              <p:cNvSpPr>
                <a:spLocks/>
              </p:cNvSpPr>
              <p:nvPr/>
            </p:nvSpPr>
            <p:spPr bwMode="auto">
              <a:xfrm rot="10800000" flipV="1">
                <a:off x="1885" y="2498"/>
                <a:ext cx="432" cy="832"/>
              </a:xfrm>
              <a:custGeom>
                <a:avLst/>
                <a:gdLst>
                  <a:gd name="T0" fmla="*/ 0 w 16709"/>
                  <a:gd name="T1" fmla="*/ 0 h 21600"/>
                  <a:gd name="T2" fmla="*/ 11 w 16709"/>
                  <a:gd name="T3" fmla="*/ 10 h 21600"/>
                  <a:gd name="T4" fmla="*/ 1 w 16709"/>
                  <a:gd name="T5" fmla="*/ 32 h 21600"/>
                  <a:gd name="T6" fmla="*/ 0 60000 65536"/>
                  <a:gd name="T7" fmla="*/ 0 60000 65536"/>
                  <a:gd name="T8" fmla="*/ 0 60000 65536"/>
                  <a:gd name="T9" fmla="*/ 0 w 16709"/>
                  <a:gd name="T10" fmla="*/ 0 h 21600"/>
                  <a:gd name="T11" fmla="*/ 16709 w 16709"/>
                  <a:gd name="T12" fmla="*/ 21600 h 21600"/>
                </a:gdLst>
                <a:ahLst/>
                <a:cxnLst>
                  <a:cxn ang="T6">
                    <a:pos x="T0" y="T1"/>
                  </a:cxn>
                  <a:cxn ang="T7">
                    <a:pos x="T2" y="T3"/>
                  </a:cxn>
                  <a:cxn ang="T8">
                    <a:pos x="T4" y="T5"/>
                  </a:cxn>
                </a:cxnLst>
                <a:rect l="T9" t="T10" r="T11" b="T12"/>
                <a:pathLst>
                  <a:path w="16709" h="21600" fill="none" extrusionOk="0">
                    <a:moveTo>
                      <a:pt x="-1" y="33"/>
                    </a:moveTo>
                    <a:cubicBezTo>
                      <a:pt x="402" y="11"/>
                      <a:pt x="805" y="-1"/>
                      <a:pt x="1208" y="0"/>
                    </a:cubicBezTo>
                    <a:cubicBezTo>
                      <a:pt x="7048" y="0"/>
                      <a:pt x="12640" y="2365"/>
                      <a:pt x="16708" y="6557"/>
                    </a:cubicBezTo>
                  </a:path>
                  <a:path w="16709" h="21600" stroke="0" extrusionOk="0">
                    <a:moveTo>
                      <a:pt x="-1" y="33"/>
                    </a:moveTo>
                    <a:cubicBezTo>
                      <a:pt x="402" y="11"/>
                      <a:pt x="805" y="-1"/>
                      <a:pt x="1208" y="0"/>
                    </a:cubicBezTo>
                    <a:cubicBezTo>
                      <a:pt x="7048" y="0"/>
                      <a:pt x="12640" y="2365"/>
                      <a:pt x="16708" y="6557"/>
                    </a:cubicBezTo>
                    <a:lnTo>
                      <a:pt x="1208" y="21600"/>
                    </a:lnTo>
                    <a:lnTo>
                      <a:pt x="-1" y="33"/>
                    </a:lnTo>
                    <a:close/>
                  </a:path>
                </a:pathLst>
              </a:custGeom>
              <a:noFill/>
              <a:ln w="19050">
                <a:solidFill>
                  <a:srgbClr val="FF00FF"/>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1" name="Line 52"/>
              <p:cNvSpPr>
                <a:spLocks noChangeShapeType="1"/>
              </p:cNvSpPr>
              <p:nvPr/>
            </p:nvSpPr>
            <p:spPr bwMode="auto">
              <a:xfrm flipV="1">
                <a:off x="1566" y="2727"/>
                <a:ext cx="335" cy="510"/>
              </a:xfrm>
              <a:prstGeom prst="line">
                <a:avLst/>
              </a:prstGeom>
              <a:noFill/>
              <a:ln w="19050">
                <a:solidFill>
                  <a:srgbClr val="FF00FF"/>
                </a:solidFill>
                <a:prstDash val="dash"/>
                <a:round/>
                <a:headEnd type="stealth" w="med" len="lg"/>
                <a:tailEnd/>
              </a:ln>
              <a:extLst>
                <a:ext uri="{909E8E84-426E-40DD-AFC4-6F175D3DCCD1}">
                  <a14:hiddenFill xmlns:a14="http://schemas.microsoft.com/office/drawing/2010/main">
                    <a:noFill/>
                  </a14:hiddenFill>
                </a:ext>
              </a:extLst>
            </p:spPr>
            <p:txBody>
              <a:bodyPr/>
              <a:lstStyle/>
              <a:p>
                <a:endParaRPr lang="en-US"/>
              </a:p>
            </p:txBody>
          </p:sp>
        </p:grpSp>
        <p:grpSp>
          <p:nvGrpSpPr>
            <p:cNvPr id="12" name="Group 70"/>
            <p:cNvGrpSpPr>
              <a:grpSpLocks/>
            </p:cNvGrpSpPr>
            <p:nvPr/>
          </p:nvGrpSpPr>
          <p:grpSpPr bwMode="auto">
            <a:xfrm>
              <a:off x="2458359" y="2671764"/>
              <a:ext cx="5132388" cy="1671638"/>
              <a:chOff x="1479" y="2311"/>
              <a:chExt cx="3233" cy="1053"/>
            </a:xfrm>
          </p:grpSpPr>
          <p:sp>
            <p:nvSpPr>
              <p:cNvPr id="53" name="Line 27"/>
              <p:cNvSpPr>
                <a:spLocks noChangeShapeType="1"/>
              </p:cNvSpPr>
              <p:nvPr/>
            </p:nvSpPr>
            <p:spPr bwMode="auto">
              <a:xfrm flipH="1" flipV="1">
                <a:off x="3818" y="2543"/>
                <a:ext cx="472" cy="577"/>
              </a:xfrm>
              <a:prstGeom prst="line">
                <a:avLst/>
              </a:prstGeom>
              <a:noFill/>
              <a:ln w="19050">
                <a:solidFill>
                  <a:srgbClr val="FF66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54" name="Arc 28"/>
              <p:cNvSpPr>
                <a:spLocks/>
              </p:cNvSpPr>
              <p:nvPr/>
            </p:nvSpPr>
            <p:spPr bwMode="auto">
              <a:xfrm rot="10800000" flipH="1" flipV="1">
                <a:off x="3372" y="2370"/>
                <a:ext cx="455" cy="455"/>
              </a:xfrm>
              <a:custGeom>
                <a:avLst/>
                <a:gdLst>
                  <a:gd name="T0" fmla="*/ 0 w 18528"/>
                  <a:gd name="T1" fmla="*/ 0 h 21600"/>
                  <a:gd name="T2" fmla="*/ 11 w 18528"/>
                  <a:gd name="T3" fmla="*/ 4 h 21600"/>
                  <a:gd name="T4" fmla="*/ 1 w 18528"/>
                  <a:gd name="T5" fmla="*/ 10 h 21600"/>
                  <a:gd name="T6" fmla="*/ 0 60000 65536"/>
                  <a:gd name="T7" fmla="*/ 0 60000 65536"/>
                  <a:gd name="T8" fmla="*/ 0 60000 65536"/>
                  <a:gd name="T9" fmla="*/ 0 w 18528"/>
                  <a:gd name="T10" fmla="*/ 0 h 21600"/>
                  <a:gd name="T11" fmla="*/ 18528 w 18528"/>
                  <a:gd name="T12" fmla="*/ 21600 h 21600"/>
                </a:gdLst>
                <a:ahLst/>
                <a:cxnLst>
                  <a:cxn ang="T6">
                    <a:pos x="T0" y="T1"/>
                  </a:cxn>
                  <a:cxn ang="T7">
                    <a:pos x="T2" y="T3"/>
                  </a:cxn>
                  <a:cxn ang="T8">
                    <a:pos x="T4" y="T5"/>
                  </a:cxn>
                </a:cxnLst>
                <a:rect l="T9" t="T10" r="T11" b="T12"/>
                <a:pathLst>
                  <a:path w="18528" h="21600" fill="none" extrusionOk="0">
                    <a:moveTo>
                      <a:pt x="-1" y="33"/>
                    </a:moveTo>
                    <a:cubicBezTo>
                      <a:pt x="402" y="11"/>
                      <a:pt x="805" y="-1"/>
                      <a:pt x="1208" y="0"/>
                    </a:cubicBezTo>
                    <a:cubicBezTo>
                      <a:pt x="8030" y="0"/>
                      <a:pt x="14451" y="3223"/>
                      <a:pt x="18528" y="8693"/>
                    </a:cubicBezTo>
                  </a:path>
                  <a:path w="18528" h="21600" stroke="0" extrusionOk="0">
                    <a:moveTo>
                      <a:pt x="-1" y="33"/>
                    </a:moveTo>
                    <a:cubicBezTo>
                      <a:pt x="402" y="11"/>
                      <a:pt x="805" y="-1"/>
                      <a:pt x="1208" y="0"/>
                    </a:cubicBezTo>
                    <a:cubicBezTo>
                      <a:pt x="8030" y="0"/>
                      <a:pt x="14451" y="3223"/>
                      <a:pt x="18528" y="8693"/>
                    </a:cubicBezTo>
                    <a:lnTo>
                      <a:pt x="1208" y="21600"/>
                    </a:lnTo>
                    <a:lnTo>
                      <a:pt x="-1" y="33"/>
                    </a:lnTo>
                    <a:close/>
                  </a:path>
                </a:pathLst>
              </a:custGeom>
              <a:noFill/>
              <a:ln w="19050">
                <a:solidFill>
                  <a:srgbClr val="FF6600"/>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5" name="Line 29"/>
              <p:cNvSpPr>
                <a:spLocks noChangeShapeType="1"/>
              </p:cNvSpPr>
              <p:nvPr/>
            </p:nvSpPr>
            <p:spPr bwMode="auto">
              <a:xfrm>
                <a:off x="2266" y="2370"/>
                <a:ext cx="1102" cy="0"/>
              </a:xfrm>
              <a:prstGeom prst="line">
                <a:avLst/>
              </a:prstGeom>
              <a:noFill/>
              <a:ln w="19050">
                <a:solidFill>
                  <a:srgbClr val="FF66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56" name="Arc 30"/>
              <p:cNvSpPr>
                <a:spLocks/>
              </p:cNvSpPr>
              <p:nvPr/>
            </p:nvSpPr>
            <p:spPr bwMode="auto">
              <a:xfrm rot="10800000" flipV="1">
                <a:off x="1824" y="2370"/>
                <a:ext cx="455" cy="455"/>
              </a:xfrm>
              <a:custGeom>
                <a:avLst/>
                <a:gdLst>
                  <a:gd name="T0" fmla="*/ 0 w 18528"/>
                  <a:gd name="T1" fmla="*/ 0 h 21600"/>
                  <a:gd name="T2" fmla="*/ 11 w 18528"/>
                  <a:gd name="T3" fmla="*/ 4 h 21600"/>
                  <a:gd name="T4" fmla="*/ 1 w 18528"/>
                  <a:gd name="T5" fmla="*/ 10 h 21600"/>
                  <a:gd name="T6" fmla="*/ 0 60000 65536"/>
                  <a:gd name="T7" fmla="*/ 0 60000 65536"/>
                  <a:gd name="T8" fmla="*/ 0 60000 65536"/>
                  <a:gd name="T9" fmla="*/ 0 w 18528"/>
                  <a:gd name="T10" fmla="*/ 0 h 21600"/>
                  <a:gd name="T11" fmla="*/ 18528 w 18528"/>
                  <a:gd name="T12" fmla="*/ 21600 h 21600"/>
                </a:gdLst>
                <a:ahLst/>
                <a:cxnLst>
                  <a:cxn ang="T6">
                    <a:pos x="T0" y="T1"/>
                  </a:cxn>
                  <a:cxn ang="T7">
                    <a:pos x="T2" y="T3"/>
                  </a:cxn>
                  <a:cxn ang="T8">
                    <a:pos x="T4" y="T5"/>
                  </a:cxn>
                </a:cxnLst>
                <a:rect l="T9" t="T10" r="T11" b="T12"/>
                <a:pathLst>
                  <a:path w="18528" h="21600" fill="none" extrusionOk="0">
                    <a:moveTo>
                      <a:pt x="-1" y="33"/>
                    </a:moveTo>
                    <a:cubicBezTo>
                      <a:pt x="402" y="11"/>
                      <a:pt x="805" y="-1"/>
                      <a:pt x="1208" y="0"/>
                    </a:cubicBezTo>
                    <a:cubicBezTo>
                      <a:pt x="8030" y="0"/>
                      <a:pt x="14451" y="3223"/>
                      <a:pt x="18528" y="8693"/>
                    </a:cubicBezTo>
                  </a:path>
                  <a:path w="18528" h="21600" stroke="0" extrusionOk="0">
                    <a:moveTo>
                      <a:pt x="-1" y="33"/>
                    </a:moveTo>
                    <a:cubicBezTo>
                      <a:pt x="402" y="11"/>
                      <a:pt x="805" y="-1"/>
                      <a:pt x="1208" y="0"/>
                    </a:cubicBezTo>
                    <a:cubicBezTo>
                      <a:pt x="8030" y="0"/>
                      <a:pt x="14451" y="3223"/>
                      <a:pt x="18528" y="8693"/>
                    </a:cubicBezTo>
                    <a:lnTo>
                      <a:pt x="1208" y="21600"/>
                    </a:lnTo>
                    <a:lnTo>
                      <a:pt x="-1" y="33"/>
                    </a:lnTo>
                    <a:close/>
                  </a:path>
                </a:pathLst>
              </a:custGeom>
              <a:noFill/>
              <a:ln w="19050">
                <a:solidFill>
                  <a:srgbClr val="FF6600"/>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7" name="Line 31"/>
              <p:cNvSpPr>
                <a:spLocks noChangeShapeType="1"/>
              </p:cNvSpPr>
              <p:nvPr/>
            </p:nvSpPr>
            <p:spPr bwMode="auto">
              <a:xfrm flipV="1">
                <a:off x="1479" y="2549"/>
                <a:ext cx="349" cy="427"/>
              </a:xfrm>
              <a:prstGeom prst="line">
                <a:avLst/>
              </a:prstGeom>
              <a:noFill/>
              <a:ln w="19050">
                <a:solidFill>
                  <a:srgbClr val="FF6600"/>
                </a:solidFill>
                <a:prstDash val="sysDot"/>
                <a:round/>
                <a:headEnd type="stealth" w="med" len="lg"/>
                <a:tailEnd/>
              </a:ln>
              <a:extLst>
                <a:ext uri="{909E8E84-426E-40DD-AFC4-6F175D3DCCD1}">
                  <a14:hiddenFill xmlns:a14="http://schemas.microsoft.com/office/drawing/2010/main">
                    <a:noFill/>
                  </a14:hiddenFill>
                </a:ext>
              </a:extLst>
            </p:spPr>
            <p:txBody>
              <a:bodyPr/>
              <a:lstStyle/>
              <a:p>
                <a:endParaRPr lang="en-US"/>
              </a:p>
            </p:txBody>
          </p:sp>
          <p:sp>
            <p:nvSpPr>
              <p:cNvPr id="58" name="Arc 59"/>
              <p:cNvSpPr>
                <a:spLocks/>
              </p:cNvSpPr>
              <p:nvPr/>
            </p:nvSpPr>
            <p:spPr bwMode="auto">
              <a:xfrm flipH="1" flipV="1">
                <a:off x="4314" y="2311"/>
                <a:ext cx="398" cy="1053"/>
              </a:xfrm>
              <a:custGeom>
                <a:avLst/>
                <a:gdLst>
                  <a:gd name="T0" fmla="*/ 0 w 16709"/>
                  <a:gd name="T1" fmla="*/ 0 h 21600"/>
                  <a:gd name="T2" fmla="*/ 9 w 16709"/>
                  <a:gd name="T3" fmla="*/ 16 h 21600"/>
                  <a:gd name="T4" fmla="*/ 1 w 16709"/>
                  <a:gd name="T5" fmla="*/ 51 h 21600"/>
                  <a:gd name="T6" fmla="*/ 0 60000 65536"/>
                  <a:gd name="T7" fmla="*/ 0 60000 65536"/>
                  <a:gd name="T8" fmla="*/ 0 60000 65536"/>
                  <a:gd name="T9" fmla="*/ 0 w 16709"/>
                  <a:gd name="T10" fmla="*/ 0 h 21600"/>
                  <a:gd name="T11" fmla="*/ 16709 w 16709"/>
                  <a:gd name="T12" fmla="*/ 21600 h 21600"/>
                </a:gdLst>
                <a:ahLst/>
                <a:cxnLst>
                  <a:cxn ang="T6">
                    <a:pos x="T0" y="T1"/>
                  </a:cxn>
                  <a:cxn ang="T7">
                    <a:pos x="T2" y="T3"/>
                  </a:cxn>
                  <a:cxn ang="T8">
                    <a:pos x="T4" y="T5"/>
                  </a:cxn>
                </a:cxnLst>
                <a:rect l="T9" t="T10" r="T11" b="T12"/>
                <a:pathLst>
                  <a:path w="16709" h="21600" fill="none" extrusionOk="0">
                    <a:moveTo>
                      <a:pt x="-1" y="33"/>
                    </a:moveTo>
                    <a:cubicBezTo>
                      <a:pt x="402" y="11"/>
                      <a:pt x="805" y="-1"/>
                      <a:pt x="1208" y="0"/>
                    </a:cubicBezTo>
                    <a:cubicBezTo>
                      <a:pt x="7048" y="0"/>
                      <a:pt x="12640" y="2365"/>
                      <a:pt x="16708" y="6557"/>
                    </a:cubicBezTo>
                  </a:path>
                  <a:path w="16709" h="21600" stroke="0" extrusionOk="0">
                    <a:moveTo>
                      <a:pt x="-1" y="33"/>
                    </a:moveTo>
                    <a:cubicBezTo>
                      <a:pt x="402" y="11"/>
                      <a:pt x="805" y="-1"/>
                      <a:pt x="1208" y="0"/>
                    </a:cubicBezTo>
                    <a:cubicBezTo>
                      <a:pt x="7048" y="0"/>
                      <a:pt x="12640" y="2365"/>
                      <a:pt x="16708" y="6557"/>
                    </a:cubicBezTo>
                    <a:lnTo>
                      <a:pt x="1208" y="21600"/>
                    </a:lnTo>
                    <a:lnTo>
                      <a:pt x="-1" y="33"/>
                    </a:lnTo>
                    <a:close/>
                  </a:path>
                </a:pathLst>
              </a:custGeom>
              <a:noFill/>
              <a:ln w="19050">
                <a:solidFill>
                  <a:srgbClr val="FF6600"/>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9" name="Line 60"/>
              <p:cNvSpPr>
                <a:spLocks noChangeShapeType="1"/>
              </p:cNvSpPr>
              <p:nvPr/>
            </p:nvSpPr>
            <p:spPr bwMode="auto">
              <a:xfrm>
                <a:off x="4166" y="2774"/>
                <a:ext cx="151" cy="269"/>
              </a:xfrm>
              <a:prstGeom prst="line">
                <a:avLst/>
              </a:prstGeom>
              <a:noFill/>
              <a:ln w="19050">
                <a:solidFill>
                  <a:srgbClr val="FF6600"/>
                </a:solidFill>
                <a:prstDash val="sysDot"/>
                <a:round/>
                <a:headEnd type="stealth" w="med" len="lg"/>
                <a:tailEnd/>
              </a:ln>
              <a:extLst>
                <a:ext uri="{909E8E84-426E-40DD-AFC4-6F175D3DCCD1}">
                  <a14:hiddenFill xmlns:a14="http://schemas.microsoft.com/office/drawing/2010/main">
                    <a:noFill/>
                  </a14:hiddenFill>
                </a:ext>
              </a:extLst>
            </p:spPr>
            <p:txBody>
              <a:bodyPr/>
              <a:lstStyle/>
              <a:p>
                <a:endParaRPr lang="en-US"/>
              </a:p>
            </p:txBody>
          </p:sp>
        </p:grpSp>
        <p:sp>
          <p:nvSpPr>
            <p:cNvPr id="13" name="Line 46"/>
            <p:cNvSpPr>
              <a:spLocks noChangeShapeType="1"/>
            </p:cNvSpPr>
            <p:nvPr/>
          </p:nvSpPr>
          <p:spPr bwMode="auto">
            <a:xfrm>
              <a:off x="4156984" y="2549585"/>
              <a:ext cx="1009650" cy="828675"/>
            </a:xfrm>
            <a:prstGeom prst="line">
              <a:avLst/>
            </a:prstGeom>
            <a:noFill/>
            <a:ln w="19050">
              <a:solidFill>
                <a:srgbClr val="00FFFF"/>
              </a:solidFill>
              <a:prstDash val="dash"/>
              <a:round/>
              <a:headEnd/>
              <a:tailEnd/>
            </a:ln>
            <a:extLst>
              <a:ext uri="{909E8E84-426E-40DD-AFC4-6F175D3DCCD1}">
                <a14:hiddenFill xmlns:a14="http://schemas.microsoft.com/office/drawing/2010/main">
                  <a:noFill/>
                </a14:hiddenFill>
              </a:ext>
            </a:extLst>
          </p:spPr>
          <p:txBody>
            <a:bodyPr lIns="90852" tIns="45428" rIns="90852" bIns="45428"/>
            <a:lstStyle/>
            <a:p>
              <a:endParaRPr lang="en-US"/>
            </a:p>
          </p:txBody>
        </p:sp>
        <p:sp>
          <p:nvSpPr>
            <p:cNvPr id="14" name="Arc 61"/>
            <p:cNvSpPr>
              <a:spLocks/>
            </p:cNvSpPr>
            <p:nvPr/>
          </p:nvSpPr>
          <p:spPr bwMode="auto">
            <a:xfrm rot="7800000" flipH="1" flipV="1">
              <a:off x="4044271" y="2452691"/>
              <a:ext cx="257175" cy="217488"/>
            </a:xfrm>
            <a:custGeom>
              <a:avLst/>
              <a:gdLst>
                <a:gd name="T0" fmla="*/ 0 w 34698"/>
                <a:gd name="T1" fmla="*/ 889325 h 21600"/>
                <a:gd name="T2" fmla="*/ 1906132 w 34698"/>
                <a:gd name="T3" fmla="*/ 881420 h 21600"/>
                <a:gd name="T4" fmla="*/ 954656 w 34698"/>
                <a:gd name="T5" fmla="*/ 2189863 h 21600"/>
                <a:gd name="T6" fmla="*/ 0 60000 65536"/>
                <a:gd name="T7" fmla="*/ 0 60000 65536"/>
                <a:gd name="T8" fmla="*/ 0 60000 65536"/>
                <a:gd name="T9" fmla="*/ 0 w 34698"/>
                <a:gd name="T10" fmla="*/ 0 h 21600"/>
                <a:gd name="T11" fmla="*/ 34698 w 34698"/>
                <a:gd name="T12" fmla="*/ 21600 h 21600"/>
              </a:gdLst>
              <a:ahLst/>
              <a:cxnLst>
                <a:cxn ang="T6">
                  <a:pos x="T0" y="T1"/>
                </a:cxn>
                <a:cxn ang="T7">
                  <a:pos x="T2" y="T3"/>
                </a:cxn>
                <a:cxn ang="T8">
                  <a:pos x="T4" y="T5"/>
                </a:cxn>
              </a:cxnLst>
              <a:rect l="T9" t="T10" r="T11" b="T12"/>
              <a:pathLst>
                <a:path w="34698" h="21600" fill="none" extrusionOk="0">
                  <a:moveTo>
                    <a:pt x="-1" y="8771"/>
                  </a:moveTo>
                  <a:cubicBezTo>
                    <a:pt x="4071" y="3255"/>
                    <a:pt x="10521" y="-1"/>
                    <a:pt x="17378" y="0"/>
                  </a:cubicBezTo>
                  <a:cubicBezTo>
                    <a:pt x="24200" y="0"/>
                    <a:pt x="30621" y="3223"/>
                    <a:pt x="34698" y="8693"/>
                  </a:cubicBezTo>
                </a:path>
                <a:path w="34698" h="21600" stroke="0" extrusionOk="0">
                  <a:moveTo>
                    <a:pt x="-1" y="8771"/>
                  </a:moveTo>
                  <a:cubicBezTo>
                    <a:pt x="4071" y="3255"/>
                    <a:pt x="10521" y="-1"/>
                    <a:pt x="17378" y="0"/>
                  </a:cubicBezTo>
                  <a:cubicBezTo>
                    <a:pt x="24200" y="0"/>
                    <a:pt x="30621" y="3223"/>
                    <a:pt x="34698" y="8693"/>
                  </a:cubicBezTo>
                  <a:lnTo>
                    <a:pt x="17378" y="21600"/>
                  </a:lnTo>
                  <a:lnTo>
                    <a:pt x="-1" y="8771"/>
                  </a:lnTo>
                  <a:close/>
                </a:path>
              </a:pathLst>
            </a:custGeom>
            <a:noFill/>
            <a:ln w="19050">
              <a:solidFill>
                <a:srgbClr val="00FFFF"/>
              </a:solidFill>
              <a:round/>
              <a:headEnd/>
              <a:tailEnd/>
            </a:ln>
            <a:extLst>
              <a:ext uri="{909E8E84-426E-40DD-AFC4-6F175D3DCCD1}">
                <a14:hiddenFill xmlns:a14="http://schemas.microsoft.com/office/drawing/2010/main">
                  <a:solidFill>
                    <a:srgbClr val="FFFFFF"/>
                  </a:solidFill>
                </a14:hiddenFill>
              </a:ext>
            </a:extLst>
          </p:spPr>
          <p:txBody>
            <a:bodyPr wrap="none" lIns="90852" tIns="45428" rIns="90852" bIns="45428" anchor="ctr"/>
            <a:lstStyle/>
            <a:p>
              <a:endParaRPr lang="en-US"/>
            </a:p>
          </p:txBody>
        </p:sp>
        <p:sp>
          <p:nvSpPr>
            <p:cNvPr id="15" name="Arc 62"/>
            <p:cNvSpPr>
              <a:spLocks/>
            </p:cNvSpPr>
            <p:nvPr/>
          </p:nvSpPr>
          <p:spPr bwMode="auto">
            <a:xfrm rot="-3000000" flipH="1" flipV="1">
              <a:off x="5012646" y="3255966"/>
              <a:ext cx="260350" cy="217488"/>
            </a:xfrm>
            <a:custGeom>
              <a:avLst/>
              <a:gdLst>
                <a:gd name="T0" fmla="*/ 0 w 34698"/>
                <a:gd name="T1" fmla="*/ 889325 h 21600"/>
                <a:gd name="T2" fmla="*/ 1953488 w 34698"/>
                <a:gd name="T3" fmla="*/ 881420 h 21600"/>
                <a:gd name="T4" fmla="*/ 978380 w 34698"/>
                <a:gd name="T5" fmla="*/ 2189863 h 21600"/>
                <a:gd name="T6" fmla="*/ 0 60000 65536"/>
                <a:gd name="T7" fmla="*/ 0 60000 65536"/>
                <a:gd name="T8" fmla="*/ 0 60000 65536"/>
                <a:gd name="T9" fmla="*/ 0 w 34698"/>
                <a:gd name="T10" fmla="*/ 0 h 21600"/>
                <a:gd name="T11" fmla="*/ 34698 w 34698"/>
                <a:gd name="T12" fmla="*/ 21600 h 21600"/>
              </a:gdLst>
              <a:ahLst/>
              <a:cxnLst>
                <a:cxn ang="T6">
                  <a:pos x="T0" y="T1"/>
                </a:cxn>
                <a:cxn ang="T7">
                  <a:pos x="T2" y="T3"/>
                </a:cxn>
                <a:cxn ang="T8">
                  <a:pos x="T4" y="T5"/>
                </a:cxn>
              </a:cxnLst>
              <a:rect l="T9" t="T10" r="T11" b="T12"/>
              <a:pathLst>
                <a:path w="34698" h="21600" fill="none" extrusionOk="0">
                  <a:moveTo>
                    <a:pt x="-1" y="8771"/>
                  </a:moveTo>
                  <a:cubicBezTo>
                    <a:pt x="4071" y="3255"/>
                    <a:pt x="10521" y="-1"/>
                    <a:pt x="17378" y="0"/>
                  </a:cubicBezTo>
                  <a:cubicBezTo>
                    <a:pt x="24200" y="0"/>
                    <a:pt x="30621" y="3223"/>
                    <a:pt x="34698" y="8693"/>
                  </a:cubicBezTo>
                </a:path>
                <a:path w="34698" h="21600" stroke="0" extrusionOk="0">
                  <a:moveTo>
                    <a:pt x="-1" y="8771"/>
                  </a:moveTo>
                  <a:cubicBezTo>
                    <a:pt x="4071" y="3255"/>
                    <a:pt x="10521" y="-1"/>
                    <a:pt x="17378" y="0"/>
                  </a:cubicBezTo>
                  <a:cubicBezTo>
                    <a:pt x="24200" y="0"/>
                    <a:pt x="30621" y="3223"/>
                    <a:pt x="34698" y="8693"/>
                  </a:cubicBezTo>
                  <a:lnTo>
                    <a:pt x="17378" y="21600"/>
                  </a:lnTo>
                  <a:lnTo>
                    <a:pt x="-1" y="8771"/>
                  </a:lnTo>
                  <a:close/>
                </a:path>
              </a:pathLst>
            </a:custGeom>
            <a:noFill/>
            <a:ln w="19050">
              <a:solidFill>
                <a:srgbClr val="00FFFF"/>
              </a:solidFill>
              <a:round/>
              <a:headEnd/>
              <a:tailEnd/>
            </a:ln>
            <a:extLst>
              <a:ext uri="{909E8E84-426E-40DD-AFC4-6F175D3DCCD1}">
                <a14:hiddenFill xmlns:a14="http://schemas.microsoft.com/office/drawing/2010/main">
                  <a:solidFill>
                    <a:srgbClr val="FFFFFF"/>
                  </a:solidFill>
                </a14:hiddenFill>
              </a:ext>
            </a:extLst>
          </p:spPr>
          <p:txBody>
            <a:bodyPr wrap="none" lIns="90852" tIns="45428" rIns="90852" bIns="45428" anchor="ctr"/>
            <a:lstStyle/>
            <a:p>
              <a:endParaRPr lang="en-US"/>
            </a:p>
          </p:txBody>
        </p:sp>
        <p:grpSp>
          <p:nvGrpSpPr>
            <p:cNvPr id="16" name="Group 66"/>
            <p:cNvGrpSpPr>
              <a:grpSpLocks/>
            </p:cNvGrpSpPr>
            <p:nvPr/>
          </p:nvGrpSpPr>
          <p:grpSpPr bwMode="auto">
            <a:xfrm>
              <a:off x="567646" y="2965450"/>
              <a:ext cx="8077200" cy="1371600"/>
              <a:chOff x="288" y="2496"/>
              <a:chExt cx="5088" cy="864"/>
            </a:xfrm>
          </p:grpSpPr>
          <p:sp>
            <p:nvSpPr>
              <p:cNvPr id="43" name="Line 8"/>
              <p:cNvSpPr>
                <a:spLocks noChangeShapeType="1"/>
              </p:cNvSpPr>
              <p:nvPr/>
            </p:nvSpPr>
            <p:spPr bwMode="auto">
              <a:xfrm>
                <a:off x="288" y="3360"/>
                <a:ext cx="643" cy="0"/>
              </a:xfrm>
              <a:prstGeom prst="line">
                <a:avLst/>
              </a:prstGeom>
              <a:noFill/>
              <a:ln w="19050">
                <a:solidFill>
                  <a:srgbClr val="FF0000"/>
                </a:solidFill>
                <a:round/>
                <a:headEnd type="stealth" w="lg" len="lg"/>
                <a:tailEnd/>
              </a:ln>
              <a:extLst>
                <a:ext uri="{909E8E84-426E-40DD-AFC4-6F175D3DCCD1}">
                  <a14:hiddenFill xmlns:a14="http://schemas.microsoft.com/office/drawing/2010/main">
                    <a:noFill/>
                  </a14:hiddenFill>
                </a:ext>
              </a:extLst>
            </p:spPr>
            <p:txBody>
              <a:bodyPr/>
              <a:lstStyle/>
              <a:p>
                <a:endParaRPr lang="en-US"/>
              </a:p>
            </p:txBody>
          </p:sp>
          <p:sp>
            <p:nvSpPr>
              <p:cNvPr id="44" name="Line 9"/>
              <p:cNvSpPr>
                <a:spLocks noChangeShapeType="1"/>
              </p:cNvSpPr>
              <p:nvPr/>
            </p:nvSpPr>
            <p:spPr bwMode="auto">
              <a:xfrm flipV="1">
                <a:off x="1379" y="2680"/>
                <a:ext cx="501" cy="501"/>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 name="Line 10"/>
              <p:cNvSpPr>
                <a:spLocks noChangeShapeType="1"/>
              </p:cNvSpPr>
              <p:nvPr/>
            </p:nvSpPr>
            <p:spPr bwMode="auto">
              <a:xfrm>
                <a:off x="2315" y="2496"/>
                <a:ext cx="1016" cy="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 name="Line 11"/>
              <p:cNvSpPr>
                <a:spLocks noChangeShapeType="1"/>
              </p:cNvSpPr>
              <p:nvPr/>
            </p:nvSpPr>
            <p:spPr bwMode="auto">
              <a:xfrm flipH="1" flipV="1">
                <a:off x="3778" y="2674"/>
                <a:ext cx="502" cy="502"/>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 name="Line 12"/>
              <p:cNvSpPr>
                <a:spLocks noChangeShapeType="1"/>
              </p:cNvSpPr>
              <p:nvPr/>
            </p:nvSpPr>
            <p:spPr bwMode="auto">
              <a:xfrm>
                <a:off x="4721" y="3360"/>
                <a:ext cx="655" cy="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 name="Arc 18"/>
              <p:cNvSpPr>
                <a:spLocks/>
              </p:cNvSpPr>
              <p:nvPr/>
            </p:nvSpPr>
            <p:spPr bwMode="auto">
              <a:xfrm flipV="1">
                <a:off x="930" y="2904"/>
                <a:ext cx="455" cy="455"/>
              </a:xfrm>
              <a:custGeom>
                <a:avLst/>
                <a:gdLst>
                  <a:gd name="T0" fmla="*/ 0 w 18528"/>
                  <a:gd name="T1" fmla="*/ 0 h 21600"/>
                  <a:gd name="T2" fmla="*/ 11 w 18528"/>
                  <a:gd name="T3" fmla="*/ 4 h 21600"/>
                  <a:gd name="T4" fmla="*/ 1 w 18528"/>
                  <a:gd name="T5" fmla="*/ 10 h 21600"/>
                  <a:gd name="T6" fmla="*/ 0 60000 65536"/>
                  <a:gd name="T7" fmla="*/ 0 60000 65536"/>
                  <a:gd name="T8" fmla="*/ 0 60000 65536"/>
                  <a:gd name="T9" fmla="*/ 0 w 18528"/>
                  <a:gd name="T10" fmla="*/ 0 h 21600"/>
                  <a:gd name="T11" fmla="*/ 18528 w 18528"/>
                  <a:gd name="T12" fmla="*/ 21600 h 21600"/>
                </a:gdLst>
                <a:ahLst/>
                <a:cxnLst>
                  <a:cxn ang="T6">
                    <a:pos x="T0" y="T1"/>
                  </a:cxn>
                  <a:cxn ang="T7">
                    <a:pos x="T2" y="T3"/>
                  </a:cxn>
                  <a:cxn ang="T8">
                    <a:pos x="T4" y="T5"/>
                  </a:cxn>
                </a:cxnLst>
                <a:rect l="T9" t="T10" r="T11" b="T12"/>
                <a:pathLst>
                  <a:path w="18528" h="21600" fill="none" extrusionOk="0">
                    <a:moveTo>
                      <a:pt x="-1" y="33"/>
                    </a:moveTo>
                    <a:cubicBezTo>
                      <a:pt x="402" y="11"/>
                      <a:pt x="805" y="-1"/>
                      <a:pt x="1208" y="0"/>
                    </a:cubicBezTo>
                    <a:cubicBezTo>
                      <a:pt x="8030" y="0"/>
                      <a:pt x="14451" y="3223"/>
                      <a:pt x="18528" y="8693"/>
                    </a:cubicBezTo>
                  </a:path>
                  <a:path w="18528" h="21600" stroke="0" extrusionOk="0">
                    <a:moveTo>
                      <a:pt x="-1" y="33"/>
                    </a:moveTo>
                    <a:cubicBezTo>
                      <a:pt x="402" y="11"/>
                      <a:pt x="805" y="-1"/>
                      <a:pt x="1208" y="0"/>
                    </a:cubicBezTo>
                    <a:cubicBezTo>
                      <a:pt x="8030" y="0"/>
                      <a:pt x="14451" y="3223"/>
                      <a:pt x="18528" y="8693"/>
                    </a:cubicBezTo>
                    <a:lnTo>
                      <a:pt x="1208" y="21600"/>
                    </a:lnTo>
                    <a:lnTo>
                      <a:pt x="-1" y="33"/>
                    </a:lnTo>
                    <a:close/>
                  </a:path>
                </a:pathLst>
              </a:cu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9" name="Arc 19"/>
              <p:cNvSpPr>
                <a:spLocks/>
              </p:cNvSpPr>
              <p:nvPr/>
            </p:nvSpPr>
            <p:spPr bwMode="auto">
              <a:xfrm rot="10800000" flipV="1">
                <a:off x="1879" y="2496"/>
                <a:ext cx="455" cy="455"/>
              </a:xfrm>
              <a:custGeom>
                <a:avLst/>
                <a:gdLst>
                  <a:gd name="T0" fmla="*/ 0 w 18528"/>
                  <a:gd name="T1" fmla="*/ 0 h 21600"/>
                  <a:gd name="T2" fmla="*/ 11 w 18528"/>
                  <a:gd name="T3" fmla="*/ 4 h 21600"/>
                  <a:gd name="T4" fmla="*/ 1 w 18528"/>
                  <a:gd name="T5" fmla="*/ 10 h 21600"/>
                  <a:gd name="T6" fmla="*/ 0 60000 65536"/>
                  <a:gd name="T7" fmla="*/ 0 60000 65536"/>
                  <a:gd name="T8" fmla="*/ 0 60000 65536"/>
                  <a:gd name="T9" fmla="*/ 0 w 18528"/>
                  <a:gd name="T10" fmla="*/ 0 h 21600"/>
                  <a:gd name="T11" fmla="*/ 18528 w 18528"/>
                  <a:gd name="T12" fmla="*/ 21600 h 21600"/>
                </a:gdLst>
                <a:ahLst/>
                <a:cxnLst>
                  <a:cxn ang="T6">
                    <a:pos x="T0" y="T1"/>
                  </a:cxn>
                  <a:cxn ang="T7">
                    <a:pos x="T2" y="T3"/>
                  </a:cxn>
                  <a:cxn ang="T8">
                    <a:pos x="T4" y="T5"/>
                  </a:cxn>
                </a:cxnLst>
                <a:rect l="T9" t="T10" r="T11" b="T12"/>
                <a:pathLst>
                  <a:path w="18528" h="21600" fill="none" extrusionOk="0">
                    <a:moveTo>
                      <a:pt x="-1" y="33"/>
                    </a:moveTo>
                    <a:cubicBezTo>
                      <a:pt x="402" y="11"/>
                      <a:pt x="805" y="-1"/>
                      <a:pt x="1208" y="0"/>
                    </a:cubicBezTo>
                    <a:cubicBezTo>
                      <a:pt x="8030" y="0"/>
                      <a:pt x="14451" y="3223"/>
                      <a:pt x="18528" y="8693"/>
                    </a:cubicBezTo>
                  </a:path>
                  <a:path w="18528" h="21600" stroke="0" extrusionOk="0">
                    <a:moveTo>
                      <a:pt x="-1" y="33"/>
                    </a:moveTo>
                    <a:cubicBezTo>
                      <a:pt x="402" y="11"/>
                      <a:pt x="805" y="-1"/>
                      <a:pt x="1208" y="0"/>
                    </a:cubicBezTo>
                    <a:cubicBezTo>
                      <a:pt x="8030" y="0"/>
                      <a:pt x="14451" y="3223"/>
                      <a:pt x="18528" y="8693"/>
                    </a:cubicBezTo>
                    <a:lnTo>
                      <a:pt x="1208" y="21600"/>
                    </a:lnTo>
                    <a:lnTo>
                      <a:pt x="-1" y="33"/>
                    </a:lnTo>
                    <a:close/>
                  </a:path>
                </a:pathLst>
              </a:cu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0" name="Arc 20"/>
              <p:cNvSpPr>
                <a:spLocks/>
              </p:cNvSpPr>
              <p:nvPr/>
            </p:nvSpPr>
            <p:spPr bwMode="auto">
              <a:xfrm rot="10800000" flipH="1" flipV="1">
                <a:off x="3325" y="2496"/>
                <a:ext cx="455" cy="455"/>
              </a:xfrm>
              <a:custGeom>
                <a:avLst/>
                <a:gdLst>
                  <a:gd name="T0" fmla="*/ 0 w 18528"/>
                  <a:gd name="T1" fmla="*/ 0 h 21600"/>
                  <a:gd name="T2" fmla="*/ 11 w 18528"/>
                  <a:gd name="T3" fmla="*/ 4 h 21600"/>
                  <a:gd name="T4" fmla="*/ 1 w 18528"/>
                  <a:gd name="T5" fmla="*/ 10 h 21600"/>
                  <a:gd name="T6" fmla="*/ 0 60000 65536"/>
                  <a:gd name="T7" fmla="*/ 0 60000 65536"/>
                  <a:gd name="T8" fmla="*/ 0 60000 65536"/>
                  <a:gd name="T9" fmla="*/ 0 w 18528"/>
                  <a:gd name="T10" fmla="*/ 0 h 21600"/>
                  <a:gd name="T11" fmla="*/ 18528 w 18528"/>
                  <a:gd name="T12" fmla="*/ 21600 h 21600"/>
                </a:gdLst>
                <a:ahLst/>
                <a:cxnLst>
                  <a:cxn ang="T6">
                    <a:pos x="T0" y="T1"/>
                  </a:cxn>
                  <a:cxn ang="T7">
                    <a:pos x="T2" y="T3"/>
                  </a:cxn>
                  <a:cxn ang="T8">
                    <a:pos x="T4" y="T5"/>
                  </a:cxn>
                </a:cxnLst>
                <a:rect l="T9" t="T10" r="T11" b="T12"/>
                <a:pathLst>
                  <a:path w="18528" h="21600" fill="none" extrusionOk="0">
                    <a:moveTo>
                      <a:pt x="-1" y="33"/>
                    </a:moveTo>
                    <a:cubicBezTo>
                      <a:pt x="402" y="11"/>
                      <a:pt x="805" y="-1"/>
                      <a:pt x="1208" y="0"/>
                    </a:cubicBezTo>
                    <a:cubicBezTo>
                      <a:pt x="8030" y="0"/>
                      <a:pt x="14451" y="3223"/>
                      <a:pt x="18528" y="8693"/>
                    </a:cubicBezTo>
                  </a:path>
                  <a:path w="18528" h="21600" stroke="0" extrusionOk="0">
                    <a:moveTo>
                      <a:pt x="-1" y="33"/>
                    </a:moveTo>
                    <a:cubicBezTo>
                      <a:pt x="402" y="11"/>
                      <a:pt x="805" y="-1"/>
                      <a:pt x="1208" y="0"/>
                    </a:cubicBezTo>
                    <a:cubicBezTo>
                      <a:pt x="8030" y="0"/>
                      <a:pt x="14451" y="3223"/>
                      <a:pt x="18528" y="8693"/>
                    </a:cubicBezTo>
                    <a:lnTo>
                      <a:pt x="1208" y="21600"/>
                    </a:lnTo>
                    <a:lnTo>
                      <a:pt x="-1" y="33"/>
                    </a:lnTo>
                    <a:close/>
                  </a:path>
                </a:pathLst>
              </a:cu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1" name="Arc 21"/>
              <p:cNvSpPr>
                <a:spLocks/>
              </p:cNvSpPr>
              <p:nvPr/>
            </p:nvSpPr>
            <p:spPr bwMode="auto">
              <a:xfrm flipH="1" flipV="1">
                <a:off x="4279" y="2904"/>
                <a:ext cx="455" cy="455"/>
              </a:xfrm>
              <a:custGeom>
                <a:avLst/>
                <a:gdLst>
                  <a:gd name="T0" fmla="*/ 0 w 18528"/>
                  <a:gd name="T1" fmla="*/ 0 h 21600"/>
                  <a:gd name="T2" fmla="*/ 11 w 18528"/>
                  <a:gd name="T3" fmla="*/ 4 h 21600"/>
                  <a:gd name="T4" fmla="*/ 1 w 18528"/>
                  <a:gd name="T5" fmla="*/ 10 h 21600"/>
                  <a:gd name="T6" fmla="*/ 0 60000 65536"/>
                  <a:gd name="T7" fmla="*/ 0 60000 65536"/>
                  <a:gd name="T8" fmla="*/ 0 60000 65536"/>
                  <a:gd name="T9" fmla="*/ 0 w 18528"/>
                  <a:gd name="T10" fmla="*/ 0 h 21600"/>
                  <a:gd name="T11" fmla="*/ 18528 w 18528"/>
                  <a:gd name="T12" fmla="*/ 21600 h 21600"/>
                </a:gdLst>
                <a:ahLst/>
                <a:cxnLst>
                  <a:cxn ang="T6">
                    <a:pos x="T0" y="T1"/>
                  </a:cxn>
                  <a:cxn ang="T7">
                    <a:pos x="T2" y="T3"/>
                  </a:cxn>
                  <a:cxn ang="T8">
                    <a:pos x="T4" y="T5"/>
                  </a:cxn>
                </a:cxnLst>
                <a:rect l="T9" t="T10" r="T11" b="T12"/>
                <a:pathLst>
                  <a:path w="18528" h="21600" fill="none" extrusionOk="0">
                    <a:moveTo>
                      <a:pt x="-1" y="33"/>
                    </a:moveTo>
                    <a:cubicBezTo>
                      <a:pt x="402" y="11"/>
                      <a:pt x="805" y="-1"/>
                      <a:pt x="1208" y="0"/>
                    </a:cubicBezTo>
                    <a:cubicBezTo>
                      <a:pt x="8030" y="0"/>
                      <a:pt x="14451" y="3223"/>
                      <a:pt x="18528" y="8693"/>
                    </a:cubicBezTo>
                  </a:path>
                  <a:path w="18528" h="21600" stroke="0" extrusionOk="0">
                    <a:moveTo>
                      <a:pt x="-1" y="33"/>
                    </a:moveTo>
                    <a:cubicBezTo>
                      <a:pt x="402" y="11"/>
                      <a:pt x="805" y="-1"/>
                      <a:pt x="1208" y="0"/>
                    </a:cubicBezTo>
                    <a:cubicBezTo>
                      <a:pt x="8030" y="0"/>
                      <a:pt x="14451" y="3223"/>
                      <a:pt x="18528" y="8693"/>
                    </a:cubicBezTo>
                    <a:lnTo>
                      <a:pt x="1208" y="21600"/>
                    </a:lnTo>
                    <a:lnTo>
                      <a:pt x="-1" y="33"/>
                    </a:lnTo>
                    <a:close/>
                  </a:path>
                </a:pathLst>
              </a:cu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2" name="Line 64"/>
              <p:cNvSpPr>
                <a:spLocks noChangeShapeType="1"/>
              </p:cNvSpPr>
              <p:nvPr/>
            </p:nvSpPr>
            <p:spPr bwMode="auto">
              <a:xfrm>
                <a:off x="5059" y="3359"/>
                <a:ext cx="312" cy="0"/>
              </a:xfrm>
              <a:prstGeom prst="line">
                <a:avLst/>
              </a:prstGeom>
              <a:noFill/>
              <a:ln w="19050">
                <a:solidFill>
                  <a:srgbClr val="FF0000"/>
                </a:solidFill>
                <a:round/>
                <a:headEnd type="stealth" w="lg" len="lg"/>
                <a:tailEnd/>
              </a:ln>
              <a:extLst>
                <a:ext uri="{909E8E84-426E-40DD-AFC4-6F175D3DCCD1}">
                  <a14:hiddenFill xmlns:a14="http://schemas.microsoft.com/office/drawing/2010/main">
                    <a:noFill/>
                  </a14:hiddenFill>
                </a:ext>
              </a:extLst>
            </p:spPr>
            <p:txBody>
              <a:bodyPr/>
              <a:lstStyle/>
              <a:p>
                <a:endParaRPr lang="en-US"/>
              </a:p>
            </p:txBody>
          </p:sp>
        </p:grpSp>
        <p:grpSp>
          <p:nvGrpSpPr>
            <p:cNvPr id="17" name="Group 68"/>
            <p:cNvGrpSpPr>
              <a:grpSpLocks/>
            </p:cNvGrpSpPr>
            <p:nvPr/>
          </p:nvGrpSpPr>
          <p:grpSpPr bwMode="auto">
            <a:xfrm>
              <a:off x="1386856" y="2827398"/>
              <a:ext cx="5980113" cy="1209675"/>
              <a:chOff x="804" y="2409"/>
              <a:chExt cx="3767" cy="762"/>
            </a:xfrm>
          </p:grpSpPr>
          <p:grpSp>
            <p:nvGrpSpPr>
              <p:cNvPr id="31" name="Group 53"/>
              <p:cNvGrpSpPr>
                <a:grpSpLocks/>
              </p:cNvGrpSpPr>
              <p:nvPr/>
            </p:nvGrpSpPr>
            <p:grpSpPr bwMode="auto">
              <a:xfrm>
                <a:off x="1624" y="2591"/>
                <a:ext cx="182" cy="170"/>
                <a:chOff x="1624" y="2591"/>
                <a:chExt cx="182" cy="170"/>
              </a:xfrm>
            </p:grpSpPr>
            <p:sp>
              <p:nvSpPr>
                <p:cNvPr id="39" name="Line 40"/>
                <p:cNvSpPr>
                  <a:spLocks noChangeShapeType="1"/>
                </p:cNvSpPr>
                <p:nvPr/>
              </p:nvSpPr>
              <p:spPr bwMode="auto">
                <a:xfrm rot="5400000" flipV="1">
                  <a:off x="1696" y="2581"/>
                  <a:ext cx="100" cy="120"/>
                </a:xfrm>
                <a:prstGeom prst="line">
                  <a:avLst/>
                </a:prstGeom>
                <a:noFill/>
                <a:ln w="19050">
                  <a:solidFill>
                    <a:srgbClr val="009900"/>
                  </a:solidFill>
                  <a:round/>
                  <a:headEnd type="none" w="med" len="lg"/>
                  <a:tailEnd/>
                </a:ln>
                <a:extLst>
                  <a:ext uri="{909E8E84-426E-40DD-AFC4-6F175D3DCCD1}">
                    <a14:hiddenFill xmlns:a14="http://schemas.microsoft.com/office/drawing/2010/main">
                      <a:noFill/>
                    </a14:hiddenFill>
                  </a:ext>
                </a:extLst>
              </p:spPr>
              <p:txBody>
                <a:bodyPr/>
                <a:lstStyle/>
                <a:p>
                  <a:endParaRPr lang="en-US"/>
                </a:p>
              </p:txBody>
            </p:sp>
            <p:sp>
              <p:nvSpPr>
                <p:cNvPr id="40" name="Line 47"/>
                <p:cNvSpPr>
                  <a:spLocks noChangeShapeType="1"/>
                </p:cNvSpPr>
                <p:nvPr/>
              </p:nvSpPr>
              <p:spPr bwMode="auto">
                <a:xfrm rot="5400000" flipV="1">
                  <a:off x="1677" y="2604"/>
                  <a:ext cx="100" cy="120"/>
                </a:xfrm>
                <a:prstGeom prst="line">
                  <a:avLst/>
                </a:prstGeom>
                <a:noFill/>
                <a:ln w="19050">
                  <a:solidFill>
                    <a:srgbClr val="009900"/>
                  </a:solidFill>
                  <a:round/>
                  <a:headEnd type="none" w="med" len="lg"/>
                  <a:tailEnd/>
                </a:ln>
                <a:extLst>
                  <a:ext uri="{909E8E84-426E-40DD-AFC4-6F175D3DCCD1}">
                    <a14:hiddenFill xmlns:a14="http://schemas.microsoft.com/office/drawing/2010/main">
                      <a:noFill/>
                    </a14:hiddenFill>
                  </a:ext>
                </a:extLst>
              </p:spPr>
              <p:txBody>
                <a:bodyPr/>
                <a:lstStyle/>
                <a:p>
                  <a:endParaRPr lang="en-US"/>
                </a:p>
              </p:txBody>
            </p:sp>
            <p:sp>
              <p:nvSpPr>
                <p:cNvPr id="41" name="Line 48"/>
                <p:cNvSpPr>
                  <a:spLocks noChangeShapeType="1"/>
                </p:cNvSpPr>
                <p:nvPr/>
              </p:nvSpPr>
              <p:spPr bwMode="auto">
                <a:xfrm rot="5400000" flipV="1">
                  <a:off x="1658" y="2627"/>
                  <a:ext cx="100" cy="120"/>
                </a:xfrm>
                <a:prstGeom prst="line">
                  <a:avLst/>
                </a:prstGeom>
                <a:noFill/>
                <a:ln w="19050">
                  <a:solidFill>
                    <a:srgbClr val="009900"/>
                  </a:solidFill>
                  <a:round/>
                  <a:headEnd type="none" w="med" len="lg"/>
                  <a:tailEnd/>
                </a:ln>
                <a:extLst>
                  <a:ext uri="{909E8E84-426E-40DD-AFC4-6F175D3DCCD1}">
                    <a14:hiddenFill xmlns:a14="http://schemas.microsoft.com/office/drawing/2010/main">
                      <a:noFill/>
                    </a14:hiddenFill>
                  </a:ext>
                </a:extLst>
              </p:spPr>
              <p:txBody>
                <a:bodyPr/>
                <a:lstStyle/>
                <a:p>
                  <a:endParaRPr lang="en-US"/>
                </a:p>
              </p:txBody>
            </p:sp>
            <p:sp>
              <p:nvSpPr>
                <p:cNvPr id="42" name="Line 49"/>
                <p:cNvSpPr>
                  <a:spLocks noChangeShapeType="1"/>
                </p:cNvSpPr>
                <p:nvPr/>
              </p:nvSpPr>
              <p:spPr bwMode="auto">
                <a:xfrm rot="5400000" flipV="1">
                  <a:off x="1634" y="2651"/>
                  <a:ext cx="100" cy="120"/>
                </a:xfrm>
                <a:prstGeom prst="line">
                  <a:avLst/>
                </a:prstGeom>
                <a:noFill/>
                <a:ln w="19050">
                  <a:solidFill>
                    <a:srgbClr val="009900"/>
                  </a:solidFill>
                  <a:round/>
                  <a:headEnd type="none" w="med" len="lg"/>
                  <a:tailEnd/>
                </a:ln>
                <a:extLst>
                  <a:ext uri="{909E8E84-426E-40DD-AFC4-6F175D3DCCD1}">
                    <a14:hiddenFill xmlns:a14="http://schemas.microsoft.com/office/drawing/2010/main">
                      <a:noFill/>
                    </a14:hiddenFill>
                  </a:ext>
                </a:extLst>
              </p:spPr>
              <p:txBody>
                <a:bodyPr/>
                <a:lstStyle/>
                <a:p>
                  <a:endParaRPr lang="en-US"/>
                </a:p>
              </p:txBody>
            </p:sp>
          </p:grpSp>
          <p:grpSp>
            <p:nvGrpSpPr>
              <p:cNvPr id="32" name="Group 54"/>
              <p:cNvGrpSpPr>
                <a:grpSpLocks/>
              </p:cNvGrpSpPr>
              <p:nvPr/>
            </p:nvGrpSpPr>
            <p:grpSpPr bwMode="auto">
              <a:xfrm rot="-241508">
                <a:off x="1573" y="3001"/>
                <a:ext cx="182" cy="170"/>
                <a:chOff x="1624" y="2591"/>
                <a:chExt cx="182" cy="170"/>
              </a:xfrm>
            </p:grpSpPr>
            <p:sp>
              <p:nvSpPr>
                <p:cNvPr id="35" name="Line 55"/>
                <p:cNvSpPr>
                  <a:spLocks noChangeShapeType="1"/>
                </p:cNvSpPr>
                <p:nvPr/>
              </p:nvSpPr>
              <p:spPr bwMode="auto">
                <a:xfrm rot="5400000" flipV="1">
                  <a:off x="1696" y="2581"/>
                  <a:ext cx="100" cy="120"/>
                </a:xfrm>
                <a:prstGeom prst="line">
                  <a:avLst/>
                </a:prstGeom>
                <a:noFill/>
                <a:ln w="19050">
                  <a:solidFill>
                    <a:srgbClr val="009900"/>
                  </a:solidFill>
                  <a:round/>
                  <a:headEnd type="none" w="med" len="lg"/>
                  <a:tailEnd/>
                </a:ln>
                <a:extLst>
                  <a:ext uri="{909E8E84-426E-40DD-AFC4-6F175D3DCCD1}">
                    <a14:hiddenFill xmlns:a14="http://schemas.microsoft.com/office/drawing/2010/main">
                      <a:noFill/>
                    </a14:hiddenFill>
                  </a:ext>
                </a:extLst>
              </p:spPr>
              <p:txBody>
                <a:bodyPr/>
                <a:lstStyle/>
                <a:p>
                  <a:endParaRPr lang="en-US"/>
                </a:p>
              </p:txBody>
            </p:sp>
            <p:sp>
              <p:nvSpPr>
                <p:cNvPr id="36" name="Line 56"/>
                <p:cNvSpPr>
                  <a:spLocks noChangeShapeType="1"/>
                </p:cNvSpPr>
                <p:nvPr/>
              </p:nvSpPr>
              <p:spPr bwMode="auto">
                <a:xfrm rot="5400000" flipV="1">
                  <a:off x="1677" y="2604"/>
                  <a:ext cx="100" cy="120"/>
                </a:xfrm>
                <a:prstGeom prst="line">
                  <a:avLst/>
                </a:prstGeom>
                <a:noFill/>
                <a:ln w="19050">
                  <a:solidFill>
                    <a:srgbClr val="009900"/>
                  </a:solidFill>
                  <a:round/>
                  <a:headEnd type="none" w="med" len="lg"/>
                  <a:tailEnd/>
                </a:ln>
                <a:extLst>
                  <a:ext uri="{909E8E84-426E-40DD-AFC4-6F175D3DCCD1}">
                    <a14:hiddenFill xmlns:a14="http://schemas.microsoft.com/office/drawing/2010/main">
                      <a:noFill/>
                    </a14:hiddenFill>
                  </a:ext>
                </a:extLst>
              </p:spPr>
              <p:txBody>
                <a:bodyPr/>
                <a:lstStyle/>
                <a:p>
                  <a:endParaRPr lang="en-US"/>
                </a:p>
              </p:txBody>
            </p:sp>
            <p:sp>
              <p:nvSpPr>
                <p:cNvPr id="37" name="Line 57"/>
                <p:cNvSpPr>
                  <a:spLocks noChangeShapeType="1"/>
                </p:cNvSpPr>
                <p:nvPr/>
              </p:nvSpPr>
              <p:spPr bwMode="auto">
                <a:xfrm rot="5400000" flipV="1">
                  <a:off x="1658" y="2627"/>
                  <a:ext cx="100" cy="120"/>
                </a:xfrm>
                <a:prstGeom prst="line">
                  <a:avLst/>
                </a:prstGeom>
                <a:noFill/>
                <a:ln w="19050">
                  <a:solidFill>
                    <a:srgbClr val="009900"/>
                  </a:solidFill>
                  <a:round/>
                  <a:headEnd type="none" w="med" len="lg"/>
                  <a:tailEnd/>
                </a:ln>
                <a:extLst>
                  <a:ext uri="{909E8E84-426E-40DD-AFC4-6F175D3DCCD1}">
                    <a14:hiddenFill xmlns:a14="http://schemas.microsoft.com/office/drawing/2010/main">
                      <a:noFill/>
                    </a14:hiddenFill>
                  </a:ext>
                </a:extLst>
              </p:spPr>
              <p:txBody>
                <a:bodyPr/>
                <a:lstStyle/>
                <a:p>
                  <a:endParaRPr lang="en-US"/>
                </a:p>
              </p:txBody>
            </p:sp>
            <p:sp>
              <p:nvSpPr>
                <p:cNvPr id="38" name="Line 58"/>
                <p:cNvSpPr>
                  <a:spLocks noChangeShapeType="1"/>
                </p:cNvSpPr>
                <p:nvPr/>
              </p:nvSpPr>
              <p:spPr bwMode="auto">
                <a:xfrm rot="5400000" flipV="1">
                  <a:off x="1634" y="2651"/>
                  <a:ext cx="100" cy="120"/>
                </a:xfrm>
                <a:prstGeom prst="line">
                  <a:avLst/>
                </a:prstGeom>
                <a:noFill/>
                <a:ln w="19050">
                  <a:solidFill>
                    <a:srgbClr val="009900"/>
                  </a:solidFill>
                  <a:round/>
                  <a:headEnd type="none" w="med" len="lg"/>
                  <a:tailEnd/>
                </a:ln>
                <a:extLst>
                  <a:ext uri="{909E8E84-426E-40DD-AFC4-6F175D3DCCD1}">
                    <a14:hiddenFill xmlns:a14="http://schemas.microsoft.com/office/drawing/2010/main">
                      <a:noFill/>
                    </a14:hiddenFill>
                  </a:ext>
                </a:extLst>
              </p:spPr>
              <p:txBody>
                <a:bodyPr/>
                <a:lstStyle/>
                <a:p>
                  <a:endParaRPr lang="en-US"/>
                </a:p>
              </p:txBody>
            </p:sp>
          </p:grpSp>
          <p:sp>
            <p:nvSpPr>
              <p:cNvPr id="33" name="Rectangle 63"/>
              <p:cNvSpPr>
                <a:spLocks noChangeArrowheads="1"/>
              </p:cNvSpPr>
              <p:nvPr/>
            </p:nvSpPr>
            <p:spPr bwMode="auto">
              <a:xfrm>
                <a:off x="4091" y="2597"/>
                <a:ext cx="480" cy="164"/>
              </a:xfrm>
              <a:prstGeom prst="rect">
                <a:avLst/>
              </a:prstGeom>
              <a:noFill/>
              <a:ln w="1905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defTabSz="457200">
                  <a:spcBef>
                    <a:spcPct val="20000"/>
                  </a:spcBef>
                  <a:buBlip>
                    <a:blip r:embed="rId2"/>
                  </a:buBlip>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defTabSz="457200">
                  <a:spcBef>
                    <a:spcPct val="20000"/>
                  </a:spcBef>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defTabSz="457200">
                  <a:spcBef>
                    <a:spcPct val="20000"/>
                  </a:spcBef>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defTabSz="457200">
                  <a:spcBef>
                    <a:spcPct val="20000"/>
                  </a:spcBef>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defTabSz="457200">
                  <a:spcBef>
                    <a:spcPct val="20000"/>
                  </a:spcBef>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defTabSz="4572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defTabSz="4572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defTabSz="4572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defTabSz="4572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algn="ctr" eaLnBrk="1" hangingPunct="1">
                  <a:spcBef>
                    <a:spcPct val="0"/>
                  </a:spcBef>
                  <a:buFontTx/>
                  <a:buNone/>
                </a:pPr>
                <a:endParaRPr lang="en-US" altLang="en-US" sz="1800">
                  <a:latin typeface="Calibri" panose="020F0502020204030204" pitchFamily="34" charset="0"/>
                </a:endParaRPr>
              </a:p>
            </p:txBody>
          </p:sp>
          <p:sp>
            <p:nvSpPr>
              <p:cNvPr id="34" name="Rectangle 65"/>
              <p:cNvSpPr>
                <a:spLocks noChangeArrowheads="1"/>
              </p:cNvSpPr>
              <p:nvPr/>
            </p:nvSpPr>
            <p:spPr bwMode="auto">
              <a:xfrm>
                <a:off x="804" y="2409"/>
                <a:ext cx="480" cy="164"/>
              </a:xfrm>
              <a:prstGeom prst="rect">
                <a:avLst/>
              </a:prstGeom>
              <a:noFill/>
              <a:ln w="1905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defTabSz="457200">
                  <a:spcBef>
                    <a:spcPct val="20000"/>
                  </a:spcBef>
                  <a:buBlip>
                    <a:blip r:embed="rId2"/>
                  </a:buBlip>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defTabSz="457200">
                  <a:spcBef>
                    <a:spcPct val="20000"/>
                  </a:spcBef>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defTabSz="457200">
                  <a:spcBef>
                    <a:spcPct val="20000"/>
                  </a:spcBef>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defTabSz="457200">
                  <a:spcBef>
                    <a:spcPct val="20000"/>
                  </a:spcBef>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defTabSz="457200">
                  <a:spcBef>
                    <a:spcPct val="20000"/>
                  </a:spcBef>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defTabSz="4572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defTabSz="4572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defTabSz="4572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defTabSz="4572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algn="ctr" eaLnBrk="1" hangingPunct="1">
                  <a:spcBef>
                    <a:spcPct val="0"/>
                  </a:spcBef>
                  <a:buFontTx/>
                  <a:buNone/>
                </a:pPr>
                <a:endParaRPr lang="en-US" altLang="en-US" sz="1800">
                  <a:latin typeface="Calibri" panose="020F0502020204030204" pitchFamily="34" charset="0"/>
                </a:endParaRPr>
              </a:p>
            </p:txBody>
          </p:sp>
        </p:grpSp>
        <p:sp>
          <p:nvSpPr>
            <p:cNvPr id="18" name="Text Box 72"/>
            <p:cNvSpPr txBox="1">
              <a:spLocks noChangeArrowheads="1"/>
            </p:cNvSpPr>
            <p:nvPr/>
          </p:nvSpPr>
          <p:spPr bwMode="auto">
            <a:xfrm>
              <a:off x="2383373" y="2528101"/>
              <a:ext cx="382556" cy="396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852" tIns="45428" rIns="90852" bIns="45428">
              <a:spAutoFit/>
            </a:bodyPr>
            <a:lstStyle>
              <a:lvl1pPr defTabSz="457200">
                <a:spcBef>
                  <a:spcPct val="20000"/>
                </a:spcBef>
                <a:buBlip>
                  <a:blip r:embed="rId2"/>
                </a:buBlip>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defTabSz="457200">
                <a:spcBef>
                  <a:spcPct val="20000"/>
                </a:spcBef>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defTabSz="457200">
                <a:spcBef>
                  <a:spcPct val="20000"/>
                </a:spcBef>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defTabSz="457200">
                <a:spcBef>
                  <a:spcPct val="20000"/>
                </a:spcBef>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defTabSz="457200">
                <a:spcBef>
                  <a:spcPct val="20000"/>
                </a:spcBef>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defTabSz="4572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defTabSz="4572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defTabSz="4572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defTabSz="4572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eaLnBrk="1" hangingPunct="1">
                <a:spcBef>
                  <a:spcPct val="0"/>
                </a:spcBef>
                <a:buFontTx/>
                <a:buNone/>
              </a:pPr>
              <a:r>
                <a:rPr lang="en-US" altLang="en-US" sz="2000">
                  <a:latin typeface="Calibri" panose="020F0502020204030204" pitchFamily="34" charset="0"/>
                  <a:sym typeface="Symbol" panose="05050102010706020507" pitchFamily="18" charset="2"/>
                </a:rPr>
                <a:t></a:t>
              </a:r>
              <a:r>
                <a:rPr lang="en-US" altLang="en-US" sz="2000" baseline="-25000">
                  <a:latin typeface="Calibri" panose="020F0502020204030204" pitchFamily="34" charset="0"/>
                  <a:sym typeface="Symbol" panose="05050102010706020507" pitchFamily="18" charset="2"/>
                </a:rPr>
                <a:t>c</a:t>
              </a:r>
              <a:endParaRPr lang="en-US" altLang="en-US" sz="2000">
                <a:latin typeface="Calibri" panose="020F0502020204030204" pitchFamily="34" charset="0"/>
                <a:sym typeface="Symbol" panose="05050102010706020507" pitchFamily="18" charset="2"/>
              </a:endParaRPr>
            </a:p>
          </p:txBody>
        </p:sp>
        <p:sp>
          <p:nvSpPr>
            <p:cNvPr id="19" name="Text Box 73"/>
            <p:cNvSpPr txBox="1">
              <a:spLocks noChangeArrowheads="1"/>
            </p:cNvSpPr>
            <p:nvPr/>
          </p:nvSpPr>
          <p:spPr bwMode="auto">
            <a:xfrm>
              <a:off x="3554412" y="3369348"/>
              <a:ext cx="20081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852" tIns="45428" rIns="90852" bIns="45428">
              <a:spAutoFit/>
            </a:bodyPr>
            <a:lstStyle>
              <a:lvl1pPr defTabSz="457200">
                <a:spcBef>
                  <a:spcPct val="20000"/>
                </a:spcBef>
                <a:buBlip>
                  <a:blip r:embed="rId2"/>
                </a:buBlip>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defTabSz="457200">
                <a:spcBef>
                  <a:spcPct val="20000"/>
                </a:spcBef>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defTabSz="457200">
                <a:spcBef>
                  <a:spcPct val="20000"/>
                </a:spcBef>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defTabSz="457200">
                <a:spcBef>
                  <a:spcPct val="20000"/>
                </a:spcBef>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defTabSz="457200">
                <a:spcBef>
                  <a:spcPct val="20000"/>
                </a:spcBef>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defTabSz="4572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defTabSz="4572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defTabSz="4572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defTabSz="4572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algn="ctr" eaLnBrk="1" hangingPunct="1">
                <a:spcBef>
                  <a:spcPct val="0"/>
                </a:spcBef>
                <a:buFontTx/>
                <a:buNone/>
              </a:pPr>
              <a:r>
                <a:rPr lang="en-US" altLang="en-US" sz="1400" b="1">
                  <a:solidFill>
                    <a:srgbClr val="0000FF"/>
                  </a:solidFill>
                  <a:latin typeface="Arial Narrow" panose="020B0606020202030204" pitchFamily="34" charset="0"/>
                  <a:sym typeface="Symbol" panose="05050102010706020507" pitchFamily="18" charset="2"/>
                </a:rPr>
                <a:t>Laser + Fabry Perot cavity</a:t>
              </a:r>
            </a:p>
          </p:txBody>
        </p:sp>
        <p:sp>
          <p:nvSpPr>
            <p:cNvPr id="20" name="Text Box 74"/>
            <p:cNvSpPr txBox="1">
              <a:spLocks noChangeArrowheads="1"/>
            </p:cNvSpPr>
            <p:nvPr/>
          </p:nvSpPr>
          <p:spPr bwMode="auto">
            <a:xfrm>
              <a:off x="7967740" y="3733064"/>
              <a:ext cx="719079" cy="517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852" tIns="45428" rIns="90852" bIns="45428">
              <a:spAutoFit/>
            </a:bodyPr>
            <a:lstStyle>
              <a:lvl1pPr defTabSz="457200">
                <a:spcBef>
                  <a:spcPct val="20000"/>
                </a:spcBef>
                <a:buBlip>
                  <a:blip r:embed="rId2"/>
                </a:buBlip>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defTabSz="457200">
                <a:spcBef>
                  <a:spcPct val="20000"/>
                </a:spcBef>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defTabSz="457200">
                <a:spcBef>
                  <a:spcPct val="20000"/>
                </a:spcBef>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defTabSz="457200">
                <a:spcBef>
                  <a:spcPct val="20000"/>
                </a:spcBef>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defTabSz="457200">
                <a:spcBef>
                  <a:spcPct val="20000"/>
                </a:spcBef>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defTabSz="4572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defTabSz="4572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defTabSz="4572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defTabSz="4572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algn="ctr" eaLnBrk="1" hangingPunct="1">
                <a:spcBef>
                  <a:spcPct val="0"/>
                </a:spcBef>
                <a:buFontTx/>
                <a:buNone/>
              </a:pPr>
              <a:r>
                <a:rPr lang="en-US" altLang="en-US" sz="1400" b="1">
                  <a:latin typeface="Arial Narrow" panose="020B0606020202030204" pitchFamily="34" charset="0"/>
                  <a:sym typeface="Symbol" panose="05050102010706020507" pitchFamily="18" charset="2"/>
                </a:rPr>
                <a:t>e</a:t>
              </a:r>
              <a:r>
                <a:rPr lang="en-US" altLang="en-US" sz="1400" b="1" baseline="30000">
                  <a:latin typeface="Arial Narrow" panose="020B0606020202030204" pitchFamily="34" charset="0"/>
                  <a:sym typeface="Symbol" panose="05050102010706020507" pitchFamily="18" charset="2"/>
                </a:rPr>
                <a:t>-</a:t>
              </a:r>
              <a:r>
                <a:rPr lang="en-US" altLang="en-US" sz="1400" b="1">
                  <a:latin typeface="Arial Narrow" panose="020B0606020202030204" pitchFamily="34" charset="0"/>
                  <a:sym typeface="Symbol" panose="05050102010706020507" pitchFamily="18" charset="2"/>
                </a:rPr>
                <a:t> beam from IP</a:t>
              </a:r>
            </a:p>
          </p:txBody>
        </p:sp>
        <p:sp>
          <p:nvSpPr>
            <p:cNvPr id="21" name="Text Box 75"/>
            <p:cNvSpPr txBox="1">
              <a:spLocks noChangeArrowheads="1"/>
            </p:cNvSpPr>
            <p:nvPr/>
          </p:nvSpPr>
          <p:spPr bwMode="auto">
            <a:xfrm>
              <a:off x="6499423" y="2524926"/>
              <a:ext cx="1730233" cy="517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852" tIns="45428" rIns="90852" bIns="45428">
              <a:spAutoFit/>
            </a:bodyPr>
            <a:lstStyle>
              <a:lvl1pPr defTabSz="457200">
                <a:spcBef>
                  <a:spcPct val="20000"/>
                </a:spcBef>
                <a:buBlip>
                  <a:blip r:embed="rId2"/>
                </a:buBlip>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defTabSz="457200">
                <a:spcBef>
                  <a:spcPct val="20000"/>
                </a:spcBef>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defTabSz="457200">
                <a:spcBef>
                  <a:spcPct val="20000"/>
                </a:spcBef>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defTabSz="457200">
                <a:spcBef>
                  <a:spcPct val="20000"/>
                </a:spcBef>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defTabSz="457200">
                <a:spcBef>
                  <a:spcPct val="20000"/>
                </a:spcBef>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defTabSz="4572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defTabSz="4572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defTabSz="4572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defTabSz="4572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eaLnBrk="1" hangingPunct="1">
                <a:spcBef>
                  <a:spcPct val="0"/>
                </a:spcBef>
                <a:buFontTx/>
                <a:buNone/>
              </a:pPr>
              <a:r>
                <a:rPr lang="en-US" altLang="en-US" sz="1400" b="1">
                  <a:latin typeface="Arial Narrow" panose="020B0606020202030204" pitchFamily="34" charset="0"/>
                  <a:sym typeface="Symbol" panose="05050102010706020507" pitchFamily="18" charset="2"/>
                </a:rPr>
                <a:t>Low-Q</a:t>
              </a:r>
              <a:r>
                <a:rPr lang="en-US" altLang="en-US" sz="1400" b="1" baseline="30000">
                  <a:latin typeface="Arial Narrow" panose="020B0606020202030204" pitchFamily="34" charset="0"/>
                  <a:sym typeface="Symbol" panose="05050102010706020507" pitchFamily="18" charset="2"/>
                </a:rPr>
                <a:t>2</a:t>
              </a:r>
              <a:r>
                <a:rPr lang="en-US" altLang="en-US" sz="1400" b="1">
                  <a:latin typeface="Arial Narrow" panose="020B0606020202030204" pitchFamily="34" charset="0"/>
                  <a:sym typeface="Symbol" panose="05050102010706020507" pitchFamily="18" charset="2"/>
                </a:rPr>
                <a:t> tagger for low-energy electrons</a:t>
              </a:r>
            </a:p>
          </p:txBody>
        </p:sp>
        <p:sp>
          <p:nvSpPr>
            <p:cNvPr id="22" name="Text Box 76"/>
            <p:cNvSpPr txBox="1">
              <a:spLocks noChangeArrowheads="1"/>
            </p:cNvSpPr>
            <p:nvPr/>
          </p:nvSpPr>
          <p:spPr bwMode="auto">
            <a:xfrm>
              <a:off x="915056" y="3210755"/>
              <a:ext cx="1828650" cy="517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852" tIns="45428" rIns="90852" bIns="45428">
              <a:spAutoFit/>
            </a:bodyPr>
            <a:lstStyle>
              <a:lvl1pPr defTabSz="457200">
                <a:spcBef>
                  <a:spcPct val="20000"/>
                </a:spcBef>
                <a:buBlip>
                  <a:blip r:embed="rId2"/>
                </a:buBlip>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defTabSz="457200">
                <a:spcBef>
                  <a:spcPct val="20000"/>
                </a:spcBef>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defTabSz="457200">
                <a:spcBef>
                  <a:spcPct val="20000"/>
                </a:spcBef>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defTabSz="457200">
                <a:spcBef>
                  <a:spcPct val="20000"/>
                </a:spcBef>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defTabSz="457200">
                <a:spcBef>
                  <a:spcPct val="20000"/>
                </a:spcBef>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defTabSz="4572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defTabSz="4572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defTabSz="4572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defTabSz="4572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eaLnBrk="1" hangingPunct="1">
                <a:spcBef>
                  <a:spcPct val="0"/>
                </a:spcBef>
                <a:buFontTx/>
                <a:buNone/>
              </a:pPr>
              <a:r>
                <a:rPr lang="en-US" altLang="en-US" sz="1400" b="1">
                  <a:latin typeface="Arial Narrow" panose="020B0606020202030204" pitchFamily="34" charset="0"/>
                  <a:sym typeface="Symbol" panose="05050102010706020507" pitchFamily="18" charset="2"/>
                </a:rPr>
                <a:t>Low-Q</a:t>
              </a:r>
              <a:r>
                <a:rPr lang="en-US" altLang="en-US" sz="1400" b="1" baseline="30000">
                  <a:latin typeface="Arial Narrow" panose="020B0606020202030204" pitchFamily="34" charset="0"/>
                  <a:sym typeface="Symbol" panose="05050102010706020507" pitchFamily="18" charset="2"/>
                </a:rPr>
                <a:t>2</a:t>
              </a:r>
              <a:r>
                <a:rPr lang="en-US" altLang="en-US" sz="1400" b="1">
                  <a:latin typeface="Arial Narrow" panose="020B0606020202030204" pitchFamily="34" charset="0"/>
                  <a:sym typeface="Symbol" panose="05050102010706020507" pitchFamily="18" charset="2"/>
                </a:rPr>
                <a:t> tagger for high-energy electrons</a:t>
              </a:r>
              <a:endParaRPr lang="en-US" altLang="en-US" sz="1400" b="1" baseline="30000">
                <a:latin typeface="Arial Narrow" panose="020B0606020202030204" pitchFamily="34" charset="0"/>
                <a:sym typeface="Symbol" panose="05050102010706020507" pitchFamily="18" charset="2"/>
              </a:endParaRPr>
            </a:p>
          </p:txBody>
        </p:sp>
        <p:sp>
          <p:nvSpPr>
            <p:cNvPr id="23" name="Text Box 77"/>
            <p:cNvSpPr txBox="1">
              <a:spLocks noChangeArrowheads="1"/>
            </p:cNvSpPr>
            <p:nvPr/>
          </p:nvSpPr>
          <p:spPr bwMode="auto">
            <a:xfrm>
              <a:off x="3048481" y="3631460"/>
              <a:ext cx="1430220" cy="517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852" tIns="45428" rIns="90852" bIns="45428">
              <a:spAutoFit/>
            </a:bodyPr>
            <a:lstStyle>
              <a:lvl1pPr defTabSz="457200">
                <a:spcBef>
                  <a:spcPct val="20000"/>
                </a:spcBef>
                <a:buBlip>
                  <a:blip r:embed="rId2"/>
                </a:buBlip>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defTabSz="457200">
                <a:spcBef>
                  <a:spcPct val="20000"/>
                </a:spcBef>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defTabSz="457200">
                <a:spcBef>
                  <a:spcPct val="20000"/>
                </a:spcBef>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defTabSz="457200">
                <a:spcBef>
                  <a:spcPct val="20000"/>
                </a:spcBef>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defTabSz="457200">
                <a:spcBef>
                  <a:spcPct val="20000"/>
                </a:spcBef>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defTabSz="4572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defTabSz="4572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defTabSz="4572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defTabSz="4572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eaLnBrk="1" hangingPunct="1">
                <a:spcBef>
                  <a:spcPct val="0"/>
                </a:spcBef>
                <a:buFontTx/>
                <a:buNone/>
              </a:pPr>
              <a:r>
                <a:rPr lang="en-US" altLang="en-US" sz="1400" b="1">
                  <a:solidFill>
                    <a:srgbClr val="0000FF"/>
                  </a:solidFill>
                  <a:latin typeface="Arial Narrow" panose="020B0606020202030204" pitchFamily="34" charset="0"/>
                  <a:sym typeface="Symbol" panose="05050102010706020507" pitchFamily="18" charset="2"/>
                </a:rPr>
                <a:t>Compton electron</a:t>
              </a:r>
            </a:p>
            <a:p>
              <a:pPr eaLnBrk="1" hangingPunct="1">
                <a:spcBef>
                  <a:spcPct val="0"/>
                </a:spcBef>
                <a:buFontTx/>
                <a:buNone/>
              </a:pPr>
              <a:r>
                <a:rPr lang="en-US" altLang="en-US" sz="1400" b="1">
                  <a:solidFill>
                    <a:srgbClr val="0000FF"/>
                  </a:solidFill>
                  <a:latin typeface="Arial Narrow" panose="020B0606020202030204" pitchFamily="34" charset="0"/>
                  <a:sym typeface="Symbol" panose="05050102010706020507" pitchFamily="18" charset="2"/>
                </a:rPr>
                <a:t>tracking detector</a:t>
              </a:r>
            </a:p>
          </p:txBody>
        </p:sp>
        <p:sp>
          <p:nvSpPr>
            <p:cNvPr id="24" name="Text Box 78"/>
            <p:cNvSpPr txBox="1">
              <a:spLocks noChangeArrowheads="1"/>
            </p:cNvSpPr>
            <p:nvPr/>
          </p:nvSpPr>
          <p:spPr bwMode="auto">
            <a:xfrm>
              <a:off x="381700" y="2437610"/>
              <a:ext cx="1396885" cy="517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852" tIns="45428" rIns="90852" bIns="45428">
              <a:spAutoFit/>
            </a:bodyPr>
            <a:lstStyle>
              <a:lvl1pPr defTabSz="457200">
                <a:spcBef>
                  <a:spcPct val="20000"/>
                </a:spcBef>
                <a:buBlip>
                  <a:blip r:embed="rId2"/>
                </a:buBlip>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defTabSz="457200">
                <a:spcBef>
                  <a:spcPct val="20000"/>
                </a:spcBef>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defTabSz="457200">
                <a:spcBef>
                  <a:spcPct val="20000"/>
                </a:spcBef>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defTabSz="457200">
                <a:spcBef>
                  <a:spcPct val="20000"/>
                </a:spcBef>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defTabSz="457200">
                <a:spcBef>
                  <a:spcPct val="20000"/>
                </a:spcBef>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defTabSz="4572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defTabSz="4572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defTabSz="4572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defTabSz="4572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eaLnBrk="1" hangingPunct="1">
                <a:spcBef>
                  <a:spcPct val="0"/>
                </a:spcBef>
                <a:buFontTx/>
                <a:buNone/>
              </a:pPr>
              <a:r>
                <a:rPr lang="en-US" altLang="en-US" sz="1400" b="1">
                  <a:solidFill>
                    <a:srgbClr val="0000FF"/>
                  </a:solidFill>
                  <a:latin typeface="Arial Narrow" panose="020B0606020202030204" pitchFamily="34" charset="0"/>
                  <a:sym typeface="Symbol" panose="05050102010706020507" pitchFamily="18" charset="2"/>
                </a:rPr>
                <a:t>Compton photon </a:t>
              </a:r>
            </a:p>
            <a:p>
              <a:pPr eaLnBrk="1" hangingPunct="1">
                <a:spcBef>
                  <a:spcPct val="0"/>
                </a:spcBef>
                <a:buFontTx/>
                <a:buNone/>
              </a:pPr>
              <a:r>
                <a:rPr lang="en-US" altLang="en-US" sz="1400" b="1">
                  <a:solidFill>
                    <a:srgbClr val="0000FF"/>
                  </a:solidFill>
                  <a:latin typeface="Arial Narrow" panose="020B0606020202030204" pitchFamily="34" charset="0"/>
                  <a:sym typeface="Symbol" panose="05050102010706020507" pitchFamily="18" charset="2"/>
                </a:rPr>
                <a:t>calorimeter</a:t>
              </a:r>
            </a:p>
          </p:txBody>
        </p:sp>
        <p:sp>
          <p:nvSpPr>
            <p:cNvPr id="25" name="Text Box 75"/>
            <p:cNvSpPr txBox="1">
              <a:spLocks noChangeArrowheads="1"/>
            </p:cNvSpPr>
            <p:nvPr/>
          </p:nvSpPr>
          <p:spPr bwMode="auto">
            <a:xfrm>
              <a:off x="2819900" y="4204572"/>
              <a:ext cx="2438200" cy="517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852" tIns="45428" rIns="90852" bIns="45428">
              <a:spAutoFit/>
            </a:bodyPr>
            <a:lstStyle>
              <a:lvl1pPr defTabSz="457200">
                <a:spcBef>
                  <a:spcPct val="20000"/>
                </a:spcBef>
                <a:buBlip>
                  <a:blip r:embed="rId2"/>
                </a:buBlip>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defTabSz="457200">
                <a:spcBef>
                  <a:spcPct val="20000"/>
                </a:spcBef>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defTabSz="457200">
                <a:spcBef>
                  <a:spcPct val="20000"/>
                </a:spcBef>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defTabSz="457200">
                <a:spcBef>
                  <a:spcPct val="20000"/>
                </a:spcBef>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defTabSz="457200">
                <a:spcBef>
                  <a:spcPct val="20000"/>
                </a:spcBef>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defTabSz="4572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defTabSz="4572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defTabSz="4572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defTabSz="4572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eaLnBrk="1" hangingPunct="1">
                <a:spcBef>
                  <a:spcPct val="0"/>
                </a:spcBef>
                <a:buFontTx/>
                <a:buNone/>
              </a:pPr>
              <a:r>
                <a:rPr lang="en-US" altLang="en-US" sz="1400" b="1">
                  <a:solidFill>
                    <a:srgbClr val="008000"/>
                  </a:solidFill>
                  <a:latin typeface="Arial Narrow" panose="020B0606020202030204" pitchFamily="34" charset="0"/>
                  <a:sym typeface="Symbol" panose="05050102010706020507" pitchFamily="18" charset="2"/>
                </a:rPr>
                <a:t>Compton- and low-Q</a:t>
              </a:r>
              <a:r>
                <a:rPr lang="en-US" altLang="en-US" sz="1400" b="1" baseline="30000">
                  <a:solidFill>
                    <a:srgbClr val="008000"/>
                  </a:solidFill>
                  <a:latin typeface="Arial Narrow" panose="020B0606020202030204" pitchFamily="34" charset="0"/>
                  <a:sym typeface="Symbol" panose="05050102010706020507" pitchFamily="18" charset="2"/>
                </a:rPr>
                <a:t>2</a:t>
              </a:r>
              <a:r>
                <a:rPr lang="en-US" altLang="en-US" sz="1400" b="1">
                  <a:solidFill>
                    <a:srgbClr val="008000"/>
                  </a:solidFill>
                  <a:latin typeface="Arial Narrow" panose="020B0606020202030204" pitchFamily="34" charset="0"/>
                  <a:sym typeface="Symbol" panose="05050102010706020507" pitchFamily="18" charset="2"/>
                </a:rPr>
                <a:t> electrons are kinematically separated!</a:t>
              </a:r>
            </a:p>
          </p:txBody>
        </p:sp>
        <p:sp>
          <p:nvSpPr>
            <p:cNvPr id="26" name="Freeform 42"/>
            <p:cNvSpPr>
              <a:spLocks/>
            </p:cNvSpPr>
            <p:nvPr/>
          </p:nvSpPr>
          <p:spPr bwMode="auto">
            <a:xfrm>
              <a:off x="6527800" y="4267200"/>
              <a:ext cx="2159000" cy="152400"/>
            </a:xfrm>
            <a:custGeom>
              <a:avLst/>
              <a:gdLst>
                <a:gd name="T0" fmla="*/ 0 w 2844"/>
                <a:gd name="T1" fmla="*/ 42667630 h 279"/>
                <a:gd name="T2" fmla="*/ 70884130 w 2844"/>
                <a:gd name="T3" fmla="*/ 40877067 h 279"/>
                <a:gd name="T4" fmla="*/ 130819154 w 2844"/>
                <a:gd name="T5" fmla="*/ 6265880 h 279"/>
                <a:gd name="T6" fmla="*/ 198246152 w 2844"/>
                <a:gd name="T7" fmla="*/ 77577609 h 279"/>
                <a:gd name="T8" fmla="*/ 261638309 w 2844"/>
                <a:gd name="T9" fmla="*/ 8055897 h 279"/>
                <a:gd name="T10" fmla="*/ 325031225 w 2844"/>
                <a:gd name="T11" fmla="*/ 75787045 h 279"/>
                <a:gd name="T12" fmla="*/ 388424141 w 2844"/>
                <a:gd name="T13" fmla="*/ 8055897 h 279"/>
                <a:gd name="T14" fmla="*/ 459308271 w 2844"/>
                <a:gd name="T15" fmla="*/ 77577609 h 279"/>
                <a:gd name="T16" fmla="*/ 519243296 w 2844"/>
                <a:gd name="T17" fmla="*/ 8055897 h 279"/>
                <a:gd name="T18" fmla="*/ 590128185 w 2844"/>
                <a:gd name="T19" fmla="*/ 77577609 h 279"/>
                <a:gd name="T20" fmla="*/ 653520342 w 2844"/>
                <a:gd name="T21" fmla="*/ 8055897 h 279"/>
                <a:gd name="T22" fmla="*/ 720371150 w 2844"/>
                <a:gd name="T23" fmla="*/ 75787045 h 279"/>
                <a:gd name="T24" fmla="*/ 780881604 w 2844"/>
                <a:gd name="T25" fmla="*/ 6265880 h 279"/>
                <a:gd name="T26" fmla="*/ 851190305 w 2844"/>
                <a:gd name="T27" fmla="*/ 77577609 h 279"/>
                <a:gd name="T28" fmla="*/ 911125329 w 2844"/>
                <a:gd name="T29" fmla="*/ 8055897 h 279"/>
                <a:gd name="T30" fmla="*/ 978551567 w 2844"/>
                <a:gd name="T31" fmla="*/ 75787045 h 279"/>
                <a:gd name="T32" fmla="*/ 1045402376 w 2844"/>
                <a:gd name="T33" fmla="*/ 8055897 h 279"/>
                <a:gd name="T34" fmla="*/ 1112828614 w 2844"/>
                <a:gd name="T35" fmla="*/ 77577609 h 279"/>
                <a:gd name="T36" fmla="*/ 1176221530 w 2844"/>
                <a:gd name="T37" fmla="*/ 8055897 h 279"/>
                <a:gd name="T38" fmla="*/ 1243072338 w 2844"/>
                <a:gd name="T39" fmla="*/ 79367626 h 279"/>
                <a:gd name="T40" fmla="*/ 1307040684 w 2844"/>
                <a:gd name="T41" fmla="*/ 8055897 h 279"/>
                <a:gd name="T42" fmla="*/ 1373891493 w 2844"/>
                <a:gd name="T43" fmla="*/ 75787045 h 279"/>
                <a:gd name="T44" fmla="*/ 1437283650 w 2844"/>
                <a:gd name="T45" fmla="*/ 8055897 h 279"/>
                <a:gd name="T46" fmla="*/ 1504710647 w 2844"/>
                <a:gd name="T47" fmla="*/ 77577609 h 279"/>
                <a:gd name="T48" fmla="*/ 1564645671 w 2844"/>
                <a:gd name="T49" fmla="*/ 42667630 h 279"/>
                <a:gd name="T50" fmla="*/ 1638987693 w 2844"/>
                <a:gd name="T51" fmla="*/ 42965875 h 27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844"/>
                <a:gd name="T79" fmla="*/ 0 h 279"/>
                <a:gd name="T80" fmla="*/ 2844 w 2844"/>
                <a:gd name="T81" fmla="*/ 279 h 27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844" h="279">
                  <a:moveTo>
                    <a:pt x="0" y="143"/>
                  </a:moveTo>
                  <a:lnTo>
                    <a:pt x="123" y="137"/>
                  </a:lnTo>
                  <a:cubicBezTo>
                    <a:pt x="161" y="117"/>
                    <a:pt x="190" y="0"/>
                    <a:pt x="227" y="21"/>
                  </a:cubicBezTo>
                  <a:cubicBezTo>
                    <a:pt x="264" y="42"/>
                    <a:pt x="306" y="259"/>
                    <a:pt x="344" y="260"/>
                  </a:cubicBezTo>
                  <a:cubicBezTo>
                    <a:pt x="382" y="261"/>
                    <a:pt x="417" y="28"/>
                    <a:pt x="454" y="27"/>
                  </a:cubicBezTo>
                  <a:cubicBezTo>
                    <a:pt x="491" y="26"/>
                    <a:pt x="527" y="254"/>
                    <a:pt x="564" y="254"/>
                  </a:cubicBezTo>
                  <a:cubicBezTo>
                    <a:pt x="601" y="254"/>
                    <a:pt x="635" y="26"/>
                    <a:pt x="674" y="27"/>
                  </a:cubicBezTo>
                  <a:cubicBezTo>
                    <a:pt x="713" y="28"/>
                    <a:pt x="759" y="260"/>
                    <a:pt x="797" y="260"/>
                  </a:cubicBezTo>
                  <a:cubicBezTo>
                    <a:pt x="835" y="260"/>
                    <a:pt x="863" y="27"/>
                    <a:pt x="901" y="27"/>
                  </a:cubicBezTo>
                  <a:cubicBezTo>
                    <a:pt x="939" y="27"/>
                    <a:pt x="985" y="260"/>
                    <a:pt x="1024" y="260"/>
                  </a:cubicBezTo>
                  <a:cubicBezTo>
                    <a:pt x="1063" y="260"/>
                    <a:pt x="1096" y="28"/>
                    <a:pt x="1134" y="27"/>
                  </a:cubicBezTo>
                  <a:cubicBezTo>
                    <a:pt x="1172" y="26"/>
                    <a:pt x="1213" y="255"/>
                    <a:pt x="1250" y="254"/>
                  </a:cubicBezTo>
                  <a:cubicBezTo>
                    <a:pt x="1287" y="253"/>
                    <a:pt x="1317" y="20"/>
                    <a:pt x="1355" y="21"/>
                  </a:cubicBezTo>
                  <a:cubicBezTo>
                    <a:pt x="1393" y="22"/>
                    <a:pt x="1439" y="259"/>
                    <a:pt x="1477" y="260"/>
                  </a:cubicBezTo>
                  <a:cubicBezTo>
                    <a:pt x="1515" y="261"/>
                    <a:pt x="1544" y="28"/>
                    <a:pt x="1581" y="27"/>
                  </a:cubicBezTo>
                  <a:cubicBezTo>
                    <a:pt x="1618" y="26"/>
                    <a:pt x="1659" y="254"/>
                    <a:pt x="1698" y="254"/>
                  </a:cubicBezTo>
                  <a:cubicBezTo>
                    <a:pt x="1737" y="254"/>
                    <a:pt x="1775" y="26"/>
                    <a:pt x="1814" y="27"/>
                  </a:cubicBezTo>
                  <a:cubicBezTo>
                    <a:pt x="1853" y="28"/>
                    <a:pt x="1893" y="260"/>
                    <a:pt x="1931" y="260"/>
                  </a:cubicBezTo>
                  <a:cubicBezTo>
                    <a:pt x="1969" y="260"/>
                    <a:pt x="2003" y="26"/>
                    <a:pt x="2041" y="27"/>
                  </a:cubicBezTo>
                  <a:cubicBezTo>
                    <a:pt x="2079" y="28"/>
                    <a:pt x="2119" y="266"/>
                    <a:pt x="2157" y="266"/>
                  </a:cubicBezTo>
                  <a:cubicBezTo>
                    <a:pt x="2195" y="266"/>
                    <a:pt x="2230" y="29"/>
                    <a:pt x="2268" y="27"/>
                  </a:cubicBezTo>
                  <a:cubicBezTo>
                    <a:pt x="2306" y="25"/>
                    <a:pt x="2346" y="254"/>
                    <a:pt x="2384" y="254"/>
                  </a:cubicBezTo>
                  <a:cubicBezTo>
                    <a:pt x="2422" y="254"/>
                    <a:pt x="2456" y="26"/>
                    <a:pt x="2494" y="27"/>
                  </a:cubicBezTo>
                  <a:cubicBezTo>
                    <a:pt x="2532" y="28"/>
                    <a:pt x="2574" y="241"/>
                    <a:pt x="2611" y="260"/>
                  </a:cubicBezTo>
                  <a:cubicBezTo>
                    <a:pt x="2648" y="279"/>
                    <a:pt x="2676" y="162"/>
                    <a:pt x="2715" y="143"/>
                  </a:cubicBezTo>
                  <a:lnTo>
                    <a:pt x="2844" y="144"/>
                  </a:lnTo>
                </a:path>
              </a:pathLst>
            </a:custGeom>
            <a:noFill/>
            <a:ln w="12700" cap="flat">
              <a:solidFill>
                <a:srgbClr val="FF00FF"/>
              </a:solidFill>
              <a:prstDash val="solid"/>
              <a:round/>
              <a:headEnd type="stealth" w="med" len="lg"/>
              <a:tailEnd type="none" w="med" len="med"/>
            </a:ln>
            <a:extLst>
              <a:ext uri="{909E8E84-426E-40DD-AFC4-6F175D3DCCD1}">
                <a14:hiddenFill xmlns:a14="http://schemas.microsoft.com/office/drawing/2010/main">
                  <a:solidFill>
                    <a:srgbClr val="FFFFFF"/>
                  </a:solidFill>
                </a14:hiddenFill>
              </a:ext>
            </a:extLst>
          </p:spPr>
          <p:txBody>
            <a:bodyPr lIns="90852" tIns="45428" rIns="90852" bIns="45428"/>
            <a:lstStyle/>
            <a:p>
              <a:endParaRPr lang="en-US"/>
            </a:p>
          </p:txBody>
        </p:sp>
        <p:sp>
          <p:nvSpPr>
            <p:cNvPr id="27" name="Text Box 74"/>
            <p:cNvSpPr txBox="1">
              <a:spLocks noChangeArrowheads="1"/>
            </p:cNvSpPr>
            <p:nvPr/>
          </p:nvSpPr>
          <p:spPr bwMode="auto">
            <a:xfrm>
              <a:off x="7545500" y="4418893"/>
              <a:ext cx="1369900" cy="3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852" tIns="45428" rIns="90852" bIns="45428">
              <a:spAutoFit/>
            </a:bodyPr>
            <a:lstStyle>
              <a:lvl1pPr defTabSz="457200">
                <a:spcBef>
                  <a:spcPct val="20000"/>
                </a:spcBef>
                <a:buBlip>
                  <a:blip r:embed="rId2"/>
                </a:buBlip>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defTabSz="457200">
                <a:spcBef>
                  <a:spcPct val="20000"/>
                </a:spcBef>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defTabSz="457200">
                <a:spcBef>
                  <a:spcPct val="20000"/>
                </a:spcBef>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defTabSz="457200">
                <a:spcBef>
                  <a:spcPct val="20000"/>
                </a:spcBef>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defTabSz="457200">
                <a:spcBef>
                  <a:spcPct val="20000"/>
                </a:spcBef>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defTabSz="4572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defTabSz="4572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defTabSz="4572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defTabSz="4572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algn="ctr" eaLnBrk="1" hangingPunct="1">
                <a:spcBef>
                  <a:spcPct val="0"/>
                </a:spcBef>
                <a:buFontTx/>
                <a:buNone/>
              </a:pPr>
              <a:r>
                <a:rPr lang="en-US" altLang="en-US" sz="1400" b="1">
                  <a:latin typeface="Arial Narrow" panose="020B0606020202030204" pitchFamily="34" charset="0"/>
                  <a:sym typeface="Symbol" panose="05050102010706020507" pitchFamily="18" charset="2"/>
                </a:rPr>
                <a:t>Photons from IP</a:t>
              </a:r>
            </a:p>
          </p:txBody>
        </p:sp>
        <p:sp>
          <p:nvSpPr>
            <p:cNvPr id="28" name="Text Box 74"/>
            <p:cNvSpPr txBox="1">
              <a:spLocks noChangeArrowheads="1"/>
            </p:cNvSpPr>
            <p:nvPr/>
          </p:nvSpPr>
          <p:spPr bwMode="auto">
            <a:xfrm>
              <a:off x="164230" y="3733800"/>
              <a:ext cx="113117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852" tIns="45428" rIns="90852" bIns="45428"/>
            <a:lstStyle>
              <a:lvl1pPr defTabSz="457200">
                <a:spcBef>
                  <a:spcPct val="20000"/>
                </a:spcBef>
                <a:buBlip>
                  <a:blip r:embed="rId2"/>
                </a:buBlip>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defTabSz="457200">
                <a:spcBef>
                  <a:spcPct val="20000"/>
                </a:spcBef>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defTabSz="457200">
                <a:spcBef>
                  <a:spcPct val="20000"/>
                </a:spcBef>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defTabSz="457200">
                <a:spcBef>
                  <a:spcPct val="20000"/>
                </a:spcBef>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defTabSz="457200">
                <a:spcBef>
                  <a:spcPct val="20000"/>
                </a:spcBef>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defTabSz="4572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defTabSz="4572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defTabSz="4572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defTabSz="4572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algn="ctr" eaLnBrk="1" hangingPunct="1">
                <a:spcBef>
                  <a:spcPct val="0"/>
                </a:spcBef>
                <a:buFontTx/>
                <a:buNone/>
              </a:pPr>
              <a:r>
                <a:rPr lang="en-US" altLang="en-US" sz="1400" b="1">
                  <a:latin typeface="Arial Narrow" panose="020B0606020202030204" pitchFamily="34" charset="0"/>
                  <a:sym typeface="Symbol" panose="05050102010706020507" pitchFamily="18" charset="2"/>
                </a:rPr>
                <a:t>e</a:t>
              </a:r>
              <a:r>
                <a:rPr lang="en-US" altLang="en-US" sz="1400" b="1" baseline="30000">
                  <a:latin typeface="Arial Narrow" panose="020B0606020202030204" pitchFamily="34" charset="0"/>
                  <a:sym typeface="Symbol" panose="05050102010706020507" pitchFamily="18" charset="2"/>
                </a:rPr>
                <a:t>-</a:t>
              </a:r>
              <a:r>
                <a:rPr lang="en-US" altLang="en-US" sz="1400" b="1">
                  <a:latin typeface="Arial Narrow" panose="020B0606020202030204" pitchFamily="34" charset="0"/>
                  <a:sym typeface="Symbol" panose="05050102010706020507" pitchFamily="18" charset="2"/>
                </a:rPr>
                <a:t> beam to spin rotator</a:t>
              </a:r>
            </a:p>
          </p:txBody>
        </p:sp>
        <p:sp>
          <p:nvSpPr>
            <p:cNvPr id="29" name="Rectangle 65"/>
            <p:cNvSpPr>
              <a:spLocks noChangeArrowheads="1"/>
            </p:cNvSpPr>
            <p:nvPr/>
          </p:nvSpPr>
          <p:spPr bwMode="auto">
            <a:xfrm>
              <a:off x="5715000" y="4235450"/>
              <a:ext cx="762000" cy="260350"/>
            </a:xfrm>
            <a:prstGeom prst="rect">
              <a:avLst/>
            </a:prstGeom>
            <a:noFill/>
            <a:ln w="1905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defTabSz="457200">
                <a:spcBef>
                  <a:spcPct val="20000"/>
                </a:spcBef>
                <a:buBlip>
                  <a:blip r:embed="rId2"/>
                </a:buBlip>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defTabSz="457200">
                <a:spcBef>
                  <a:spcPct val="20000"/>
                </a:spcBef>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defTabSz="457200">
                <a:spcBef>
                  <a:spcPct val="20000"/>
                </a:spcBef>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defTabSz="457200">
                <a:spcBef>
                  <a:spcPct val="20000"/>
                </a:spcBef>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defTabSz="457200">
                <a:spcBef>
                  <a:spcPct val="20000"/>
                </a:spcBef>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defTabSz="4572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defTabSz="4572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defTabSz="4572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defTabSz="4572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algn="ctr" eaLnBrk="1" hangingPunct="1">
                <a:spcBef>
                  <a:spcPct val="0"/>
                </a:spcBef>
                <a:buFontTx/>
                <a:buNone/>
              </a:pPr>
              <a:endParaRPr lang="en-US" altLang="en-US" sz="1800">
                <a:latin typeface="Calibri" panose="020F0502020204030204" pitchFamily="34" charset="0"/>
              </a:endParaRPr>
            </a:p>
          </p:txBody>
        </p:sp>
        <p:sp>
          <p:nvSpPr>
            <p:cNvPr id="30" name="Text Box 74"/>
            <p:cNvSpPr txBox="1">
              <a:spLocks noChangeArrowheads="1"/>
            </p:cNvSpPr>
            <p:nvPr/>
          </p:nvSpPr>
          <p:spPr bwMode="auto">
            <a:xfrm>
              <a:off x="5486681" y="3656861"/>
              <a:ext cx="1142906" cy="517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852" tIns="45428" rIns="90852" bIns="45428">
              <a:spAutoFit/>
            </a:bodyPr>
            <a:lstStyle>
              <a:lvl1pPr defTabSz="457200">
                <a:spcBef>
                  <a:spcPct val="20000"/>
                </a:spcBef>
                <a:buBlip>
                  <a:blip r:embed="rId2"/>
                </a:buBlip>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defTabSz="457200">
                <a:spcBef>
                  <a:spcPct val="20000"/>
                </a:spcBef>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defTabSz="457200">
                <a:spcBef>
                  <a:spcPct val="20000"/>
                </a:spcBef>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defTabSz="457200">
                <a:spcBef>
                  <a:spcPct val="20000"/>
                </a:spcBef>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defTabSz="457200">
                <a:spcBef>
                  <a:spcPct val="20000"/>
                </a:spcBef>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defTabSz="4572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defTabSz="4572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defTabSz="4572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defTabSz="4572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algn="ctr" eaLnBrk="1" hangingPunct="1">
                <a:spcBef>
                  <a:spcPct val="0"/>
                </a:spcBef>
                <a:buFontTx/>
                <a:buNone/>
              </a:pPr>
              <a:r>
                <a:rPr lang="en-US" altLang="en-US" sz="1400" b="1">
                  <a:latin typeface="Arial Narrow" panose="020B0606020202030204" pitchFamily="34" charset="0"/>
                  <a:sym typeface="Symbol" panose="05050102010706020507" pitchFamily="18" charset="2"/>
                </a:rPr>
                <a:t>Luminosity monitor</a:t>
              </a:r>
            </a:p>
          </p:txBody>
        </p:sp>
      </p:grpSp>
    </p:spTree>
    <p:extLst>
      <p:ext uri="{BB962C8B-B14F-4D97-AF65-F5344CB8AC3E}">
        <p14:creationId xmlns:p14="http://schemas.microsoft.com/office/powerpoint/2010/main" val="6349823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RF feed-forward to correct voltage drooping</a:t>
            </a:r>
          </a:p>
        </p:txBody>
      </p:sp>
      <p:sp>
        <p:nvSpPr>
          <p:cNvPr id="4" name="Date Placeholder 3"/>
          <p:cNvSpPr>
            <a:spLocks noGrp="1"/>
          </p:cNvSpPr>
          <p:nvPr>
            <p:ph type="dt" sz="half" idx="10"/>
          </p:nvPr>
        </p:nvSpPr>
        <p:spPr/>
        <p:txBody>
          <a:bodyPr/>
          <a:lstStyle/>
          <a:p>
            <a:r>
              <a:rPr lang="en-US"/>
              <a:t>October 29 </a:t>
            </a:r>
            <a:r>
              <a:rPr lang="mr-IN"/>
              <a:t>–</a:t>
            </a:r>
            <a:r>
              <a:rPr lang="en-US"/>
              <a:t> November 1, 2018</a:t>
            </a:r>
            <a:endParaRPr lang="en-US" dirty="0"/>
          </a:p>
        </p:txBody>
      </p:sp>
      <p:sp>
        <p:nvSpPr>
          <p:cNvPr id="5" name="Footer Placeholder 4"/>
          <p:cNvSpPr>
            <a:spLocks noGrp="1"/>
          </p:cNvSpPr>
          <p:nvPr>
            <p:ph type="ftr" sz="quarter" idx="11"/>
          </p:nvPr>
        </p:nvSpPr>
        <p:spPr/>
        <p:txBody>
          <a:bodyPr/>
          <a:lstStyle/>
          <a:p>
            <a:r>
              <a:rPr lang="en-US"/>
              <a:t>Fall 2018 EIC Accelerator Collaboration Meeting</a:t>
            </a:r>
            <a:endParaRPr lang="en-US" dirty="0"/>
          </a:p>
        </p:txBody>
      </p:sp>
      <p:sp>
        <p:nvSpPr>
          <p:cNvPr id="6" name="Slide Number Placeholder 5"/>
          <p:cNvSpPr>
            <a:spLocks noGrp="1"/>
          </p:cNvSpPr>
          <p:nvPr>
            <p:ph type="sldNum" sz="quarter" idx="12"/>
          </p:nvPr>
        </p:nvSpPr>
        <p:spPr/>
        <p:txBody>
          <a:bodyPr/>
          <a:lstStyle/>
          <a:p>
            <a:fld id="{07E1C93C-5050-FC42-8F10-D22D4F119D13}" type="slidenum">
              <a:rPr lang="en-US" smtClean="0"/>
              <a:pPr/>
              <a:t>31</a:t>
            </a:fld>
            <a:endParaRPr lang="en-US" dirty="0"/>
          </a:p>
        </p:txBody>
      </p:sp>
      <p:grpSp>
        <p:nvGrpSpPr>
          <p:cNvPr id="7" name="Group 6"/>
          <p:cNvGrpSpPr>
            <a:grpSpLocks noChangeAspect="1"/>
          </p:cNvGrpSpPr>
          <p:nvPr/>
        </p:nvGrpSpPr>
        <p:grpSpPr>
          <a:xfrm>
            <a:off x="383915" y="1614311"/>
            <a:ext cx="7115176" cy="1683208"/>
            <a:chOff x="905631" y="4425090"/>
            <a:chExt cx="5929309" cy="1402674"/>
          </a:xfrm>
        </p:grpSpPr>
        <p:cxnSp>
          <p:nvCxnSpPr>
            <p:cNvPr id="8" name="Straight Arrow Connector 7"/>
            <p:cNvCxnSpPr/>
            <p:nvPr/>
          </p:nvCxnSpPr>
          <p:spPr bwMode="auto">
            <a:xfrm>
              <a:off x="905631" y="5523297"/>
              <a:ext cx="5929309" cy="0"/>
            </a:xfrm>
            <a:prstGeom prst="straightConnector1">
              <a:avLst/>
            </a:prstGeom>
            <a:noFill/>
            <a:ln w="19050" cap="flat" cmpd="sng" algn="ctr">
              <a:solidFill>
                <a:srgbClr val="000000"/>
              </a:solidFill>
              <a:prstDash val="solid"/>
              <a:tailEnd type="triangle"/>
            </a:ln>
            <a:effectLst>
              <a:outerShdw blurRad="40000" dist="20000" dir="5400000" rotWithShape="0">
                <a:srgbClr val="000000">
                  <a:alpha val="38000"/>
                </a:srgbClr>
              </a:outerShdw>
            </a:effectLst>
          </p:spPr>
        </p:cxnSp>
        <p:cxnSp>
          <p:nvCxnSpPr>
            <p:cNvPr id="9" name="Straight Arrow Connector 208"/>
            <p:cNvCxnSpPr>
              <a:cxnSpLocks noChangeShapeType="1"/>
            </p:cNvCxnSpPr>
            <p:nvPr/>
          </p:nvCxnSpPr>
          <p:spPr bwMode="auto">
            <a:xfrm flipV="1">
              <a:off x="911584" y="4608897"/>
              <a:ext cx="0" cy="907256"/>
            </a:xfrm>
            <a:prstGeom prst="straightConnector1">
              <a:avLst/>
            </a:prstGeom>
            <a:noFill/>
            <a:ln w="1905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TextBox 6"/>
            <p:cNvSpPr txBox="1">
              <a:spLocks noChangeArrowheads="1"/>
            </p:cNvSpPr>
            <p:nvPr/>
          </p:nvSpPr>
          <p:spPr bwMode="auto">
            <a:xfrm>
              <a:off x="920014" y="5622580"/>
              <a:ext cx="2625182" cy="205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pitchFamily="18" charset="0"/>
                  <a:ea typeface="MS PGothic" pitchFamily="34" charset="-128"/>
                </a:defRPr>
              </a:lvl1pPr>
              <a:lvl2pPr marL="742950" indent="-285750" eaLnBrk="0" hangingPunct="0">
                <a:defRPr sz="2400">
                  <a:solidFill>
                    <a:schemeClr val="tx1"/>
                  </a:solidFill>
                  <a:latin typeface="Times" pitchFamily="18" charset="0"/>
                  <a:ea typeface="MS PGothic" pitchFamily="34" charset="-128"/>
                </a:defRPr>
              </a:lvl2pPr>
              <a:lvl3pPr marL="1143000" indent="-228600" eaLnBrk="0" hangingPunct="0">
                <a:defRPr sz="2400">
                  <a:solidFill>
                    <a:schemeClr val="tx1"/>
                  </a:solidFill>
                  <a:latin typeface="Times" pitchFamily="18" charset="0"/>
                  <a:ea typeface="MS PGothic" pitchFamily="34" charset="-128"/>
                </a:defRPr>
              </a:lvl3pPr>
              <a:lvl4pPr marL="1600200" indent="-228600" eaLnBrk="0" hangingPunct="0">
                <a:defRPr sz="2400">
                  <a:solidFill>
                    <a:schemeClr val="tx1"/>
                  </a:solidFill>
                  <a:latin typeface="Times" pitchFamily="18" charset="0"/>
                  <a:ea typeface="MS PGothic" pitchFamily="34" charset="-128"/>
                </a:defRPr>
              </a:lvl4pPr>
              <a:lvl5pPr marL="2057400" indent="-228600" eaLnBrk="0" hangingPunct="0">
                <a:defRPr sz="2400">
                  <a:solidFill>
                    <a:schemeClr val="tx1"/>
                  </a:solidFill>
                  <a:latin typeface="Times"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MS PGothic" pitchFamily="34"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1000" b="0" i="0" u="none" strike="noStrike" kern="0" cap="none" spc="0" normalizeH="0" baseline="0" noProof="0" dirty="0">
                  <a:ln>
                    <a:noFill/>
                  </a:ln>
                  <a:solidFill>
                    <a:srgbClr val="000000"/>
                  </a:solidFill>
                  <a:effectLst/>
                  <a:uLnTx/>
                  <a:uFillTx/>
                  <a:latin typeface="Times"/>
                  <a:ea typeface="MS PGothic" pitchFamily="34" charset="-128"/>
                </a:rPr>
                <a:t>25.4µs, 6 turns-0.88µs in CEBAF NL (4.375µs per turn)</a:t>
              </a:r>
            </a:p>
          </p:txBody>
        </p:sp>
        <p:cxnSp>
          <p:nvCxnSpPr>
            <p:cNvPr id="11" name="Straight Connector 405"/>
            <p:cNvCxnSpPr>
              <a:cxnSpLocks noChangeShapeType="1"/>
            </p:cNvCxnSpPr>
            <p:nvPr/>
          </p:nvCxnSpPr>
          <p:spPr bwMode="auto">
            <a:xfrm>
              <a:off x="2748752" y="5162280"/>
              <a:ext cx="1918235" cy="0"/>
            </a:xfrm>
            <a:prstGeom prst="line">
              <a:avLst/>
            </a:prstGeom>
            <a:noFill/>
            <a:ln w="9525" algn="ctr">
              <a:solidFill>
                <a:srgbClr val="000000"/>
              </a:solidFill>
              <a:round/>
              <a:headEnd type="stealth" w="med" len="lg"/>
              <a:tailEnd type="stealth" w="med"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TextBox 406"/>
            <p:cNvSpPr txBox="1">
              <a:spLocks noChangeArrowheads="1"/>
            </p:cNvSpPr>
            <p:nvPr/>
          </p:nvSpPr>
          <p:spPr bwMode="auto">
            <a:xfrm>
              <a:off x="3095898" y="4917449"/>
              <a:ext cx="1385315" cy="205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pitchFamily="18" charset="0"/>
                  <a:ea typeface="MS PGothic" pitchFamily="34" charset="-128"/>
                </a:defRPr>
              </a:lvl1pPr>
              <a:lvl2pPr marL="742950" indent="-285750" eaLnBrk="0" hangingPunct="0">
                <a:defRPr sz="2400">
                  <a:solidFill>
                    <a:schemeClr val="tx1"/>
                  </a:solidFill>
                  <a:latin typeface="Times" pitchFamily="18" charset="0"/>
                  <a:ea typeface="MS PGothic" pitchFamily="34" charset="-128"/>
                </a:defRPr>
              </a:lvl2pPr>
              <a:lvl3pPr marL="1143000" indent="-228600" eaLnBrk="0" hangingPunct="0">
                <a:defRPr sz="2400">
                  <a:solidFill>
                    <a:schemeClr val="tx1"/>
                  </a:solidFill>
                  <a:latin typeface="Times" pitchFamily="18" charset="0"/>
                  <a:ea typeface="MS PGothic" pitchFamily="34" charset="-128"/>
                </a:defRPr>
              </a:lvl3pPr>
              <a:lvl4pPr marL="1600200" indent="-228600" eaLnBrk="0" hangingPunct="0">
                <a:defRPr sz="2400">
                  <a:solidFill>
                    <a:schemeClr val="tx1"/>
                  </a:solidFill>
                  <a:latin typeface="Times" pitchFamily="18" charset="0"/>
                  <a:ea typeface="MS PGothic" pitchFamily="34" charset="-128"/>
                </a:defRPr>
              </a:lvl4pPr>
              <a:lvl5pPr marL="2057400" indent="-228600" eaLnBrk="0" hangingPunct="0">
                <a:defRPr sz="2400">
                  <a:solidFill>
                    <a:schemeClr val="tx1"/>
                  </a:solidFill>
                  <a:latin typeface="Times"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MS PGothic" pitchFamily="34" charset="-128"/>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1000" b="0" i="0" u="none" strike="noStrike" kern="0" cap="none" spc="0" normalizeH="0" baseline="0" noProof="0" dirty="0">
                  <a:ln>
                    <a:noFill/>
                  </a:ln>
                  <a:solidFill>
                    <a:srgbClr val="000000"/>
                  </a:solidFill>
                  <a:effectLst/>
                  <a:uLnTx/>
                  <a:uFillTx/>
                  <a:latin typeface="Times"/>
                  <a:ea typeface="MS PGothic" pitchFamily="34" charset="-128"/>
                </a:rPr>
                <a:t>17-375ms</a:t>
              </a:r>
            </a:p>
          </p:txBody>
        </p:sp>
        <p:cxnSp>
          <p:nvCxnSpPr>
            <p:cNvPr id="13" name="Straight Arrow Connector 12"/>
            <p:cNvCxnSpPr>
              <a:cxnSpLocks noChangeShapeType="1"/>
            </p:cNvCxnSpPr>
            <p:nvPr/>
          </p:nvCxnSpPr>
          <p:spPr bwMode="auto">
            <a:xfrm>
              <a:off x="910603" y="5039415"/>
              <a:ext cx="1846267" cy="23110"/>
            </a:xfrm>
            <a:prstGeom prst="straightConnector1">
              <a:avLst/>
            </a:prstGeom>
            <a:noFill/>
            <a:ln w="9525" algn="ctr">
              <a:solidFill>
                <a:srgbClr val="000000"/>
              </a:solidFill>
              <a:round/>
              <a:headEnd type="stealth" w="med" len="lg"/>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TextBox 5"/>
            <p:cNvSpPr txBox="1">
              <a:spLocks noChangeArrowheads="1"/>
            </p:cNvSpPr>
            <p:nvPr/>
          </p:nvSpPr>
          <p:spPr bwMode="auto">
            <a:xfrm>
              <a:off x="1076689" y="5012639"/>
              <a:ext cx="443765" cy="205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pitchFamily="18" charset="0"/>
                  <a:ea typeface="MS PGothic" pitchFamily="34" charset="-128"/>
                </a:defRPr>
              </a:lvl1pPr>
              <a:lvl2pPr marL="742950" indent="-285750" eaLnBrk="0" hangingPunct="0">
                <a:defRPr sz="2400">
                  <a:solidFill>
                    <a:schemeClr val="tx1"/>
                  </a:solidFill>
                  <a:latin typeface="Times" pitchFamily="18" charset="0"/>
                  <a:ea typeface="MS PGothic" pitchFamily="34" charset="-128"/>
                </a:defRPr>
              </a:lvl2pPr>
              <a:lvl3pPr marL="1143000" indent="-228600" eaLnBrk="0" hangingPunct="0">
                <a:defRPr sz="2400">
                  <a:solidFill>
                    <a:schemeClr val="tx1"/>
                  </a:solidFill>
                  <a:latin typeface="Times" pitchFamily="18" charset="0"/>
                  <a:ea typeface="MS PGothic" pitchFamily="34" charset="-128"/>
                </a:defRPr>
              </a:lvl3pPr>
              <a:lvl4pPr marL="1600200" indent="-228600" eaLnBrk="0" hangingPunct="0">
                <a:defRPr sz="2400">
                  <a:solidFill>
                    <a:schemeClr val="tx1"/>
                  </a:solidFill>
                  <a:latin typeface="Times" pitchFamily="18" charset="0"/>
                  <a:ea typeface="MS PGothic" pitchFamily="34" charset="-128"/>
                </a:defRPr>
              </a:lvl4pPr>
              <a:lvl5pPr marL="2057400" indent="-228600" eaLnBrk="0" hangingPunct="0">
                <a:defRPr sz="2400">
                  <a:solidFill>
                    <a:schemeClr val="tx1"/>
                  </a:solidFill>
                  <a:latin typeface="Times"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MS PGothic" pitchFamily="34"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1000" b="0" i="0" u="none" strike="noStrike" kern="0" cap="none" spc="0" normalizeH="0" baseline="0" noProof="0" dirty="0">
                  <a:ln>
                    <a:noFill/>
                  </a:ln>
                  <a:solidFill>
                    <a:srgbClr val="000000"/>
                  </a:solidFill>
                  <a:effectLst/>
                  <a:uLnTx/>
                  <a:uFillTx/>
                  <a:latin typeface="Times"/>
                  <a:ea typeface="MS PGothic" pitchFamily="34" charset="-128"/>
                </a:rPr>
                <a:t>0.88µs</a:t>
              </a:r>
            </a:p>
          </p:txBody>
        </p:sp>
        <p:grpSp>
          <p:nvGrpSpPr>
            <p:cNvPr id="15" name="Group 14"/>
            <p:cNvGrpSpPr/>
            <p:nvPr/>
          </p:nvGrpSpPr>
          <p:grpSpPr>
            <a:xfrm>
              <a:off x="922300" y="5205519"/>
              <a:ext cx="649223" cy="322328"/>
              <a:chOff x="922300" y="5205519"/>
              <a:chExt cx="649223" cy="322328"/>
            </a:xfrm>
          </p:grpSpPr>
          <p:sp>
            <p:nvSpPr>
              <p:cNvPr id="65" name="Rectangle 64"/>
              <p:cNvSpPr/>
              <p:nvPr/>
            </p:nvSpPr>
            <p:spPr bwMode="auto">
              <a:xfrm>
                <a:off x="922300" y="5205521"/>
                <a:ext cx="68580" cy="321469"/>
              </a:xfrm>
              <a:prstGeom prst="rect">
                <a:avLst/>
              </a:prstGeom>
              <a:solidFill>
                <a:srgbClr val="333399">
                  <a:lumMod val="40000"/>
                  <a:lumOff val="60000"/>
                </a:srgbClr>
              </a:solidFill>
              <a:ln w="9525" cap="flat" cmpd="sng" algn="ctr">
                <a:noFill/>
                <a:prstDash val="solid"/>
              </a:ln>
              <a:effectLst>
                <a:outerShdw blurRad="40000" dist="23000" dir="5400000" rotWithShape="0">
                  <a:srgbClr val="000000">
                    <a:alpha val="35000"/>
                  </a:srgbClr>
                </a:outerShdw>
              </a:effectLst>
            </p:spPr>
            <p:txBody>
              <a:bodyPr anchor="ctr"/>
              <a:lstStyle>
                <a:lvl1pPr>
                  <a:spcBef>
                    <a:spcPct val="20000"/>
                  </a:spcBef>
                  <a:buBlip>
                    <a:blip r:embed="rId2"/>
                  </a:buBlip>
                  <a:defRPr>
                    <a:solidFill>
                      <a:schemeClr val="tx1"/>
                    </a:solidFill>
                    <a:latin typeface="Arial" pitchFamily="34" charset="0"/>
                    <a:ea typeface="MS PGothic" pitchFamily="34" charset="-128"/>
                    <a:cs typeface="Arial" pitchFamily="34" charset="0"/>
                  </a:defRPr>
                </a:lvl1pPr>
                <a:lvl2pPr marL="742950" indent="-285750">
                  <a:spcBef>
                    <a:spcPct val="20000"/>
                  </a:spcBef>
                  <a:buChar char="–"/>
                  <a:defRPr>
                    <a:solidFill>
                      <a:schemeClr val="tx1"/>
                    </a:solidFill>
                    <a:latin typeface="Arial" pitchFamily="34" charset="0"/>
                    <a:ea typeface="MS PGothic" pitchFamily="34" charset="-128"/>
                    <a:cs typeface="Arial" pitchFamily="34" charset="0"/>
                  </a:defRPr>
                </a:lvl2pPr>
                <a:lvl3pPr marL="1143000" indent="-228600">
                  <a:spcBef>
                    <a:spcPct val="20000"/>
                  </a:spcBef>
                  <a:buChar char="•"/>
                  <a:defRPr>
                    <a:solidFill>
                      <a:schemeClr val="tx1"/>
                    </a:solidFill>
                    <a:latin typeface="Arial" pitchFamily="34" charset="0"/>
                    <a:ea typeface="MS PGothic" pitchFamily="34" charset="-128"/>
                    <a:cs typeface="Arial" pitchFamily="34" charset="0"/>
                  </a:defRPr>
                </a:lvl3pPr>
                <a:lvl4pPr marL="1600200" indent="-228600">
                  <a:spcBef>
                    <a:spcPct val="20000"/>
                  </a:spcBef>
                  <a:buChar char="–"/>
                  <a:defRPr>
                    <a:solidFill>
                      <a:schemeClr val="tx1"/>
                    </a:solidFill>
                    <a:latin typeface="Arial" pitchFamily="34" charset="0"/>
                    <a:ea typeface="MS PGothic" pitchFamily="34" charset="-128"/>
                    <a:cs typeface="Arial" pitchFamily="34" charset="0"/>
                  </a:defRPr>
                </a:lvl4pPr>
                <a:lvl5pPr marL="2057400" indent="-228600">
                  <a:spcBef>
                    <a:spcPct val="20000"/>
                  </a:spcBef>
                  <a:buChar char="»"/>
                  <a:defRPr>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0" lang="en-US" altLang="en-US" sz="1000" b="0" i="0" u="none" strike="noStrike" kern="0" cap="none" spc="0" normalizeH="0" baseline="0" noProof="0">
                  <a:ln>
                    <a:noFill/>
                  </a:ln>
                  <a:solidFill>
                    <a:srgbClr val="FFFFFF"/>
                  </a:solidFill>
                  <a:effectLst/>
                  <a:uLnTx/>
                  <a:uFillTx/>
                  <a:latin typeface="Times"/>
                  <a:ea typeface="MS PGothic" pitchFamily="34" charset="-128"/>
                  <a:cs typeface="Arial" pitchFamily="34" charset="0"/>
                </a:endParaRPr>
              </a:p>
            </p:txBody>
          </p:sp>
          <p:cxnSp>
            <p:nvCxnSpPr>
              <p:cNvPr id="66" name="Straight Arrow Connector 264"/>
              <p:cNvCxnSpPr>
                <a:cxnSpLocks noChangeShapeType="1"/>
                <a:stCxn id="65" idx="2"/>
                <a:endCxn id="65" idx="0"/>
              </p:cNvCxnSpPr>
              <p:nvPr/>
            </p:nvCxnSpPr>
            <p:spPr bwMode="auto">
              <a:xfrm flipV="1">
                <a:off x="956589" y="5205519"/>
                <a:ext cx="0" cy="321469"/>
              </a:xfrm>
              <a:prstGeom prst="straightConnector1">
                <a:avLst/>
              </a:prstGeom>
              <a:noFill/>
              <a:ln w="25400" algn="ctr">
                <a:solidFill>
                  <a:srgbClr val="99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7" name="Rectangle 66"/>
              <p:cNvSpPr/>
              <p:nvPr/>
            </p:nvSpPr>
            <p:spPr bwMode="auto">
              <a:xfrm>
                <a:off x="1036600" y="5205521"/>
                <a:ext cx="68580" cy="322326"/>
              </a:xfrm>
              <a:prstGeom prst="rect">
                <a:avLst/>
              </a:prstGeom>
              <a:solidFill>
                <a:srgbClr val="2D2D8A">
                  <a:lumMod val="20000"/>
                  <a:lumOff val="80000"/>
                </a:srgbClr>
              </a:solidFill>
              <a:ln w="9525" cap="flat" cmpd="sng" algn="ctr">
                <a:noFill/>
                <a:prstDash val="solid"/>
              </a:ln>
              <a:effectLst>
                <a:outerShdw blurRad="40000" dist="23000" dir="5400000" rotWithShape="0">
                  <a:srgbClr val="000000">
                    <a:alpha val="35000"/>
                  </a:srgbClr>
                </a:outerShdw>
              </a:effectLst>
            </p:spPr>
            <p:txBody>
              <a:bodyPr anchor="ctr"/>
              <a:lstStyle>
                <a:lvl1pPr>
                  <a:spcBef>
                    <a:spcPct val="20000"/>
                  </a:spcBef>
                  <a:buBlip>
                    <a:blip r:embed="rId2"/>
                  </a:buBlip>
                  <a:defRPr>
                    <a:solidFill>
                      <a:schemeClr val="tx1"/>
                    </a:solidFill>
                    <a:latin typeface="Arial" pitchFamily="34" charset="0"/>
                    <a:ea typeface="MS PGothic" pitchFamily="34" charset="-128"/>
                    <a:cs typeface="Arial" pitchFamily="34" charset="0"/>
                  </a:defRPr>
                </a:lvl1pPr>
                <a:lvl2pPr marL="742950" indent="-285750">
                  <a:spcBef>
                    <a:spcPct val="20000"/>
                  </a:spcBef>
                  <a:buChar char="–"/>
                  <a:defRPr>
                    <a:solidFill>
                      <a:schemeClr val="tx1"/>
                    </a:solidFill>
                    <a:latin typeface="Arial" pitchFamily="34" charset="0"/>
                    <a:ea typeface="MS PGothic" pitchFamily="34" charset="-128"/>
                    <a:cs typeface="Arial" pitchFamily="34" charset="0"/>
                  </a:defRPr>
                </a:lvl2pPr>
                <a:lvl3pPr marL="1143000" indent="-228600">
                  <a:spcBef>
                    <a:spcPct val="20000"/>
                  </a:spcBef>
                  <a:buChar char="•"/>
                  <a:defRPr>
                    <a:solidFill>
                      <a:schemeClr val="tx1"/>
                    </a:solidFill>
                    <a:latin typeface="Arial" pitchFamily="34" charset="0"/>
                    <a:ea typeface="MS PGothic" pitchFamily="34" charset="-128"/>
                    <a:cs typeface="Arial" pitchFamily="34" charset="0"/>
                  </a:defRPr>
                </a:lvl3pPr>
                <a:lvl4pPr marL="1600200" indent="-228600">
                  <a:spcBef>
                    <a:spcPct val="20000"/>
                  </a:spcBef>
                  <a:buChar char="–"/>
                  <a:defRPr>
                    <a:solidFill>
                      <a:schemeClr val="tx1"/>
                    </a:solidFill>
                    <a:latin typeface="Arial" pitchFamily="34" charset="0"/>
                    <a:ea typeface="MS PGothic" pitchFamily="34" charset="-128"/>
                    <a:cs typeface="Arial" pitchFamily="34" charset="0"/>
                  </a:defRPr>
                </a:lvl4pPr>
                <a:lvl5pPr marL="2057400" indent="-228600">
                  <a:spcBef>
                    <a:spcPct val="20000"/>
                  </a:spcBef>
                  <a:buChar char="»"/>
                  <a:defRPr>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0" lang="en-US" altLang="en-US" sz="1000" b="0" i="0" u="none" strike="noStrike" kern="0" cap="none" spc="0" normalizeH="0" baseline="0" noProof="0">
                  <a:ln>
                    <a:noFill/>
                  </a:ln>
                  <a:solidFill>
                    <a:srgbClr val="FFFFFF"/>
                  </a:solidFill>
                  <a:effectLst/>
                  <a:uLnTx/>
                  <a:uFillTx/>
                  <a:latin typeface="Times"/>
                  <a:ea typeface="MS PGothic" pitchFamily="34" charset="-128"/>
                  <a:cs typeface="Arial" pitchFamily="34" charset="0"/>
                </a:endParaRPr>
              </a:p>
            </p:txBody>
          </p:sp>
          <p:cxnSp>
            <p:nvCxnSpPr>
              <p:cNvPr id="68" name="Straight Arrow Connector 264"/>
              <p:cNvCxnSpPr>
                <a:cxnSpLocks noChangeShapeType="1"/>
                <a:stCxn id="67" idx="2"/>
                <a:endCxn id="67" idx="0"/>
              </p:cNvCxnSpPr>
              <p:nvPr/>
            </p:nvCxnSpPr>
            <p:spPr bwMode="auto">
              <a:xfrm flipV="1">
                <a:off x="1070890" y="5205521"/>
                <a:ext cx="0" cy="322326"/>
              </a:xfrm>
              <a:prstGeom prst="straightConnector1">
                <a:avLst/>
              </a:prstGeom>
              <a:noFill/>
              <a:ln w="25400" algn="ctr">
                <a:solidFill>
                  <a:srgbClr val="9900CC"/>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9" name="Rectangle 68"/>
              <p:cNvSpPr/>
              <p:nvPr/>
            </p:nvSpPr>
            <p:spPr bwMode="auto">
              <a:xfrm>
                <a:off x="1150900" y="5205519"/>
                <a:ext cx="68580" cy="322326"/>
              </a:xfrm>
              <a:prstGeom prst="rect">
                <a:avLst/>
              </a:prstGeom>
              <a:solidFill>
                <a:srgbClr val="2D2D8A">
                  <a:lumMod val="20000"/>
                  <a:lumOff val="80000"/>
                </a:srgbClr>
              </a:solidFill>
              <a:ln w="9525" cap="flat" cmpd="sng" algn="ctr">
                <a:noFill/>
                <a:prstDash val="solid"/>
              </a:ln>
              <a:effectLst>
                <a:outerShdw blurRad="40000" dist="23000" dir="5400000" rotWithShape="0">
                  <a:srgbClr val="000000">
                    <a:alpha val="35000"/>
                  </a:srgbClr>
                </a:outerShdw>
              </a:effectLst>
            </p:spPr>
            <p:txBody>
              <a:bodyPr anchor="ctr"/>
              <a:lstStyle>
                <a:lvl1pPr>
                  <a:spcBef>
                    <a:spcPct val="20000"/>
                  </a:spcBef>
                  <a:buBlip>
                    <a:blip r:embed="rId2"/>
                  </a:buBlip>
                  <a:defRPr>
                    <a:solidFill>
                      <a:schemeClr val="tx1"/>
                    </a:solidFill>
                    <a:latin typeface="Arial" pitchFamily="34" charset="0"/>
                    <a:ea typeface="MS PGothic" pitchFamily="34" charset="-128"/>
                    <a:cs typeface="Arial" pitchFamily="34" charset="0"/>
                  </a:defRPr>
                </a:lvl1pPr>
                <a:lvl2pPr marL="742950" indent="-285750">
                  <a:spcBef>
                    <a:spcPct val="20000"/>
                  </a:spcBef>
                  <a:buChar char="–"/>
                  <a:defRPr>
                    <a:solidFill>
                      <a:schemeClr val="tx1"/>
                    </a:solidFill>
                    <a:latin typeface="Arial" pitchFamily="34" charset="0"/>
                    <a:ea typeface="MS PGothic" pitchFamily="34" charset="-128"/>
                    <a:cs typeface="Arial" pitchFamily="34" charset="0"/>
                  </a:defRPr>
                </a:lvl2pPr>
                <a:lvl3pPr marL="1143000" indent="-228600">
                  <a:spcBef>
                    <a:spcPct val="20000"/>
                  </a:spcBef>
                  <a:buChar char="•"/>
                  <a:defRPr>
                    <a:solidFill>
                      <a:schemeClr val="tx1"/>
                    </a:solidFill>
                    <a:latin typeface="Arial" pitchFamily="34" charset="0"/>
                    <a:ea typeface="MS PGothic" pitchFamily="34" charset="-128"/>
                    <a:cs typeface="Arial" pitchFamily="34" charset="0"/>
                  </a:defRPr>
                </a:lvl3pPr>
                <a:lvl4pPr marL="1600200" indent="-228600">
                  <a:spcBef>
                    <a:spcPct val="20000"/>
                  </a:spcBef>
                  <a:buChar char="–"/>
                  <a:defRPr>
                    <a:solidFill>
                      <a:schemeClr val="tx1"/>
                    </a:solidFill>
                    <a:latin typeface="Arial" pitchFamily="34" charset="0"/>
                    <a:ea typeface="MS PGothic" pitchFamily="34" charset="-128"/>
                    <a:cs typeface="Arial" pitchFamily="34" charset="0"/>
                  </a:defRPr>
                </a:lvl4pPr>
                <a:lvl5pPr marL="2057400" indent="-228600">
                  <a:spcBef>
                    <a:spcPct val="20000"/>
                  </a:spcBef>
                  <a:buChar char="»"/>
                  <a:defRPr>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0" lang="en-US" altLang="en-US" sz="1000" b="0" i="0" u="none" strike="noStrike" kern="0" cap="none" spc="0" normalizeH="0" baseline="0" noProof="0">
                  <a:ln>
                    <a:noFill/>
                  </a:ln>
                  <a:solidFill>
                    <a:srgbClr val="FFFFFF"/>
                  </a:solidFill>
                  <a:effectLst/>
                  <a:uLnTx/>
                  <a:uFillTx/>
                  <a:latin typeface="Times"/>
                  <a:ea typeface="MS PGothic" pitchFamily="34" charset="-128"/>
                  <a:cs typeface="Arial" pitchFamily="34" charset="0"/>
                </a:endParaRPr>
              </a:p>
            </p:txBody>
          </p:sp>
          <p:cxnSp>
            <p:nvCxnSpPr>
              <p:cNvPr id="70" name="Straight Arrow Connector 264"/>
              <p:cNvCxnSpPr>
                <a:cxnSpLocks noChangeShapeType="1"/>
                <a:stCxn id="69" idx="2"/>
                <a:endCxn id="69" idx="0"/>
              </p:cNvCxnSpPr>
              <p:nvPr/>
            </p:nvCxnSpPr>
            <p:spPr bwMode="auto">
              <a:xfrm flipV="1">
                <a:off x="1185190" y="5205519"/>
                <a:ext cx="0" cy="322326"/>
              </a:xfrm>
              <a:prstGeom prst="straightConnector1">
                <a:avLst/>
              </a:prstGeom>
              <a:noFill/>
              <a:ln w="25400" algn="ctr">
                <a:solidFill>
                  <a:srgbClr val="9900CC"/>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1" name="Rectangle 70"/>
              <p:cNvSpPr/>
              <p:nvPr/>
            </p:nvSpPr>
            <p:spPr bwMode="auto">
              <a:xfrm>
                <a:off x="1269772" y="5205519"/>
                <a:ext cx="68580" cy="322326"/>
              </a:xfrm>
              <a:prstGeom prst="rect">
                <a:avLst/>
              </a:prstGeom>
              <a:solidFill>
                <a:srgbClr val="2D2D8A">
                  <a:lumMod val="20000"/>
                  <a:lumOff val="80000"/>
                </a:srgbClr>
              </a:solidFill>
              <a:ln w="9525" cap="flat" cmpd="sng" algn="ctr">
                <a:noFill/>
                <a:prstDash val="solid"/>
              </a:ln>
              <a:effectLst>
                <a:outerShdw blurRad="40000" dist="23000" dir="5400000" rotWithShape="0">
                  <a:srgbClr val="000000">
                    <a:alpha val="35000"/>
                  </a:srgbClr>
                </a:outerShdw>
              </a:effectLst>
            </p:spPr>
            <p:txBody>
              <a:bodyPr anchor="ctr"/>
              <a:lstStyle>
                <a:lvl1pPr>
                  <a:spcBef>
                    <a:spcPct val="20000"/>
                  </a:spcBef>
                  <a:buBlip>
                    <a:blip r:embed="rId2"/>
                  </a:buBlip>
                  <a:defRPr>
                    <a:solidFill>
                      <a:schemeClr val="tx1"/>
                    </a:solidFill>
                    <a:latin typeface="Arial" pitchFamily="34" charset="0"/>
                    <a:ea typeface="MS PGothic" pitchFamily="34" charset="-128"/>
                    <a:cs typeface="Arial" pitchFamily="34" charset="0"/>
                  </a:defRPr>
                </a:lvl1pPr>
                <a:lvl2pPr marL="742950" indent="-285750">
                  <a:spcBef>
                    <a:spcPct val="20000"/>
                  </a:spcBef>
                  <a:buChar char="–"/>
                  <a:defRPr>
                    <a:solidFill>
                      <a:schemeClr val="tx1"/>
                    </a:solidFill>
                    <a:latin typeface="Arial" pitchFamily="34" charset="0"/>
                    <a:ea typeface="MS PGothic" pitchFamily="34" charset="-128"/>
                    <a:cs typeface="Arial" pitchFamily="34" charset="0"/>
                  </a:defRPr>
                </a:lvl2pPr>
                <a:lvl3pPr marL="1143000" indent="-228600">
                  <a:spcBef>
                    <a:spcPct val="20000"/>
                  </a:spcBef>
                  <a:buChar char="•"/>
                  <a:defRPr>
                    <a:solidFill>
                      <a:schemeClr val="tx1"/>
                    </a:solidFill>
                    <a:latin typeface="Arial" pitchFamily="34" charset="0"/>
                    <a:ea typeface="MS PGothic" pitchFamily="34" charset="-128"/>
                    <a:cs typeface="Arial" pitchFamily="34" charset="0"/>
                  </a:defRPr>
                </a:lvl3pPr>
                <a:lvl4pPr marL="1600200" indent="-228600">
                  <a:spcBef>
                    <a:spcPct val="20000"/>
                  </a:spcBef>
                  <a:buChar char="–"/>
                  <a:defRPr>
                    <a:solidFill>
                      <a:schemeClr val="tx1"/>
                    </a:solidFill>
                    <a:latin typeface="Arial" pitchFamily="34" charset="0"/>
                    <a:ea typeface="MS PGothic" pitchFamily="34" charset="-128"/>
                    <a:cs typeface="Arial" pitchFamily="34" charset="0"/>
                  </a:defRPr>
                </a:lvl4pPr>
                <a:lvl5pPr marL="2057400" indent="-228600">
                  <a:spcBef>
                    <a:spcPct val="20000"/>
                  </a:spcBef>
                  <a:buChar char="»"/>
                  <a:defRPr>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0" lang="en-US" altLang="en-US" sz="1000" b="0" i="0" u="none" strike="noStrike" kern="0" cap="none" spc="0" normalizeH="0" baseline="0" noProof="0">
                  <a:ln>
                    <a:noFill/>
                  </a:ln>
                  <a:solidFill>
                    <a:srgbClr val="FFFFFF"/>
                  </a:solidFill>
                  <a:effectLst/>
                  <a:uLnTx/>
                  <a:uFillTx/>
                  <a:latin typeface="Times"/>
                  <a:ea typeface="MS PGothic" pitchFamily="34" charset="-128"/>
                  <a:cs typeface="Arial" pitchFamily="34" charset="0"/>
                </a:endParaRPr>
              </a:p>
            </p:txBody>
          </p:sp>
          <p:cxnSp>
            <p:nvCxnSpPr>
              <p:cNvPr id="72" name="Straight Arrow Connector 264"/>
              <p:cNvCxnSpPr>
                <a:cxnSpLocks noChangeShapeType="1"/>
                <a:stCxn id="71" idx="2"/>
                <a:endCxn id="71" idx="0"/>
              </p:cNvCxnSpPr>
              <p:nvPr/>
            </p:nvCxnSpPr>
            <p:spPr bwMode="auto">
              <a:xfrm flipV="1">
                <a:off x="1304062" y="5205519"/>
                <a:ext cx="0" cy="322326"/>
              </a:xfrm>
              <a:prstGeom prst="straightConnector1">
                <a:avLst/>
              </a:prstGeom>
              <a:noFill/>
              <a:ln w="25400" algn="ctr">
                <a:solidFill>
                  <a:srgbClr val="9900CC"/>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3" name="Rectangle 72"/>
              <p:cNvSpPr/>
              <p:nvPr/>
            </p:nvSpPr>
            <p:spPr bwMode="auto">
              <a:xfrm>
                <a:off x="1386357" y="5205519"/>
                <a:ext cx="68580" cy="322326"/>
              </a:xfrm>
              <a:prstGeom prst="rect">
                <a:avLst/>
              </a:prstGeom>
              <a:solidFill>
                <a:srgbClr val="2D2D8A">
                  <a:lumMod val="20000"/>
                  <a:lumOff val="80000"/>
                </a:srgbClr>
              </a:solidFill>
              <a:ln w="9525" cap="flat" cmpd="sng" algn="ctr">
                <a:noFill/>
                <a:prstDash val="solid"/>
              </a:ln>
              <a:effectLst>
                <a:outerShdw blurRad="40000" dist="23000" dir="5400000" rotWithShape="0">
                  <a:srgbClr val="000000">
                    <a:alpha val="35000"/>
                  </a:srgbClr>
                </a:outerShdw>
              </a:effectLst>
            </p:spPr>
            <p:txBody>
              <a:bodyPr anchor="ctr"/>
              <a:lstStyle>
                <a:lvl1pPr>
                  <a:spcBef>
                    <a:spcPct val="20000"/>
                  </a:spcBef>
                  <a:buBlip>
                    <a:blip r:embed="rId2"/>
                  </a:buBlip>
                  <a:defRPr>
                    <a:solidFill>
                      <a:schemeClr val="tx1"/>
                    </a:solidFill>
                    <a:latin typeface="Arial" pitchFamily="34" charset="0"/>
                    <a:ea typeface="MS PGothic" pitchFamily="34" charset="-128"/>
                    <a:cs typeface="Arial" pitchFamily="34" charset="0"/>
                  </a:defRPr>
                </a:lvl1pPr>
                <a:lvl2pPr marL="742950" indent="-285750">
                  <a:spcBef>
                    <a:spcPct val="20000"/>
                  </a:spcBef>
                  <a:buChar char="–"/>
                  <a:defRPr>
                    <a:solidFill>
                      <a:schemeClr val="tx1"/>
                    </a:solidFill>
                    <a:latin typeface="Arial" pitchFamily="34" charset="0"/>
                    <a:ea typeface="MS PGothic" pitchFamily="34" charset="-128"/>
                    <a:cs typeface="Arial" pitchFamily="34" charset="0"/>
                  </a:defRPr>
                </a:lvl2pPr>
                <a:lvl3pPr marL="1143000" indent="-228600">
                  <a:spcBef>
                    <a:spcPct val="20000"/>
                  </a:spcBef>
                  <a:buChar char="•"/>
                  <a:defRPr>
                    <a:solidFill>
                      <a:schemeClr val="tx1"/>
                    </a:solidFill>
                    <a:latin typeface="Arial" pitchFamily="34" charset="0"/>
                    <a:ea typeface="MS PGothic" pitchFamily="34" charset="-128"/>
                    <a:cs typeface="Arial" pitchFamily="34" charset="0"/>
                  </a:defRPr>
                </a:lvl3pPr>
                <a:lvl4pPr marL="1600200" indent="-228600">
                  <a:spcBef>
                    <a:spcPct val="20000"/>
                  </a:spcBef>
                  <a:buChar char="–"/>
                  <a:defRPr>
                    <a:solidFill>
                      <a:schemeClr val="tx1"/>
                    </a:solidFill>
                    <a:latin typeface="Arial" pitchFamily="34" charset="0"/>
                    <a:ea typeface="MS PGothic" pitchFamily="34" charset="-128"/>
                    <a:cs typeface="Arial" pitchFamily="34" charset="0"/>
                  </a:defRPr>
                </a:lvl4pPr>
                <a:lvl5pPr marL="2057400" indent="-228600">
                  <a:spcBef>
                    <a:spcPct val="20000"/>
                  </a:spcBef>
                  <a:buChar char="»"/>
                  <a:defRPr>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0" lang="en-US" altLang="en-US" sz="1000" b="0" i="0" u="none" strike="noStrike" kern="0" cap="none" spc="0" normalizeH="0" baseline="0" noProof="0">
                  <a:ln>
                    <a:noFill/>
                  </a:ln>
                  <a:solidFill>
                    <a:srgbClr val="FFFFFF"/>
                  </a:solidFill>
                  <a:effectLst/>
                  <a:uLnTx/>
                  <a:uFillTx/>
                  <a:latin typeface="Times"/>
                  <a:ea typeface="MS PGothic" pitchFamily="34" charset="-128"/>
                  <a:cs typeface="Arial" pitchFamily="34" charset="0"/>
                </a:endParaRPr>
              </a:p>
            </p:txBody>
          </p:sp>
          <p:cxnSp>
            <p:nvCxnSpPr>
              <p:cNvPr id="74" name="Straight Arrow Connector 264"/>
              <p:cNvCxnSpPr>
                <a:cxnSpLocks noChangeShapeType="1"/>
                <a:stCxn id="73" idx="2"/>
                <a:endCxn id="73" idx="0"/>
              </p:cNvCxnSpPr>
              <p:nvPr/>
            </p:nvCxnSpPr>
            <p:spPr bwMode="auto">
              <a:xfrm flipV="1">
                <a:off x="1420647" y="5205519"/>
                <a:ext cx="0" cy="322326"/>
              </a:xfrm>
              <a:prstGeom prst="straightConnector1">
                <a:avLst/>
              </a:prstGeom>
              <a:noFill/>
              <a:ln w="25400" algn="ctr">
                <a:solidFill>
                  <a:srgbClr val="9900CC"/>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5" name="Rectangle 74"/>
              <p:cNvSpPr/>
              <p:nvPr/>
            </p:nvSpPr>
            <p:spPr bwMode="auto">
              <a:xfrm>
                <a:off x="1502943" y="5205519"/>
                <a:ext cx="68580" cy="322326"/>
              </a:xfrm>
              <a:prstGeom prst="rect">
                <a:avLst/>
              </a:prstGeom>
              <a:solidFill>
                <a:srgbClr val="2D2D8A">
                  <a:lumMod val="20000"/>
                  <a:lumOff val="80000"/>
                </a:srgbClr>
              </a:solidFill>
              <a:ln w="9525" cap="flat" cmpd="sng" algn="ctr">
                <a:noFill/>
                <a:prstDash val="solid"/>
              </a:ln>
              <a:effectLst>
                <a:outerShdw blurRad="40000" dist="23000" dir="5400000" rotWithShape="0">
                  <a:srgbClr val="000000">
                    <a:alpha val="35000"/>
                  </a:srgbClr>
                </a:outerShdw>
              </a:effectLst>
            </p:spPr>
            <p:txBody>
              <a:bodyPr anchor="ctr"/>
              <a:lstStyle>
                <a:lvl1pPr>
                  <a:spcBef>
                    <a:spcPct val="20000"/>
                  </a:spcBef>
                  <a:buBlip>
                    <a:blip r:embed="rId2"/>
                  </a:buBlip>
                  <a:defRPr>
                    <a:solidFill>
                      <a:schemeClr val="tx1"/>
                    </a:solidFill>
                    <a:latin typeface="Arial" pitchFamily="34" charset="0"/>
                    <a:ea typeface="MS PGothic" pitchFamily="34" charset="-128"/>
                    <a:cs typeface="Arial" pitchFamily="34" charset="0"/>
                  </a:defRPr>
                </a:lvl1pPr>
                <a:lvl2pPr marL="742950" indent="-285750">
                  <a:spcBef>
                    <a:spcPct val="20000"/>
                  </a:spcBef>
                  <a:buChar char="–"/>
                  <a:defRPr>
                    <a:solidFill>
                      <a:schemeClr val="tx1"/>
                    </a:solidFill>
                    <a:latin typeface="Arial" pitchFamily="34" charset="0"/>
                    <a:ea typeface="MS PGothic" pitchFamily="34" charset="-128"/>
                    <a:cs typeface="Arial" pitchFamily="34" charset="0"/>
                  </a:defRPr>
                </a:lvl2pPr>
                <a:lvl3pPr marL="1143000" indent="-228600">
                  <a:spcBef>
                    <a:spcPct val="20000"/>
                  </a:spcBef>
                  <a:buChar char="•"/>
                  <a:defRPr>
                    <a:solidFill>
                      <a:schemeClr val="tx1"/>
                    </a:solidFill>
                    <a:latin typeface="Arial" pitchFamily="34" charset="0"/>
                    <a:ea typeface="MS PGothic" pitchFamily="34" charset="-128"/>
                    <a:cs typeface="Arial" pitchFamily="34" charset="0"/>
                  </a:defRPr>
                </a:lvl3pPr>
                <a:lvl4pPr marL="1600200" indent="-228600">
                  <a:spcBef>
                    <a:spcPct val="20000"/>
                  </a:spcBef>
                  <a:buChar char="–"/>
                  <a:defRPr>
                    <a:solidFill>
                      <a:schemeClr val="tx1"/>
                    </a:solidFill>
                    <a:latin typeface="Arial" pitchFamily="34" charset="0"/>
                    <a:ea typeface="MS PGothic" pitchFamily="34" charset="-128"/>
                    <a:cs typeface="Arial" pitchFamily="34" charset="0"/>
                  </a:defRPr>
                </a:lvl4pPr>
                <a:lvl5pPr marL="2057400" indent="-228600">
                  <a:spcBef>
                    <a:spcPct val="20000"/>
                  </a:spcBef>
                  <a:buChar char="»"/>
                  <a:defRPr>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0" lang="en-US" altLang="en-US" sz="1000" b="0" i="0" u="none" strike="noStrike" kern="0" cap="none" spc="0" normalizeH="0" baseline="0" noProof="0">
                  <a:ln>
                    <a:noFill/>
                  </a:ln>
                  <a:solidFill>
                    <a:srgbClr val="FFFFFF"/>
                  </a:solidFill>
                  <a:effectLst/>
                  <a:uLnTx/>
                  <a:uFillTx/>
                  <a:latin typeface="Times"/>
                  <a:ea typeface="MS PGothic" pitchFamily="34" charset="-128"/>
                  <a:cs typeface="Arial" pitchFamily="34" charset="0"/>
                </a:endParaRPr>
              </a:p>
            </p:txBody>
          </p:sp>
          <p:cxnSp>
            <p:nvCxnSpPr>
              <p:cNvPr id="76" name="Straight Arrow Connector 264"/>
              <p:cNvCxnSpPr>
                <a:cxnSpLocks noChangeShapeType="1"/>
                <a:stCxn id="75" idx="2"/>
                <a:endCxn id="75" idx="0"/>
              </p:cNvCxnSpPr>
              <p:nvPr/>
            </p:nvCxnSpPr>
            <p:spPr bwMode="auto">
              <a:xfrm flipV="1">
                <a:off x="1537233" y="5205519"/>
                <a:ext cx="0" cy="322326"/>
              </a:xfrm>
              <a:prstGeom prst="straightConnector1">
                <a:avLst/>
              </a:prstGeom>
              <a:noFill/>
              <a:ln w="25400" algn="ctr">
                <a:solidFill>
                  <a:srgbClr val="9900CC"/>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7" name="Straight Arrow Connector 76"/>
              <p:cNvCxnSpPr/>
              <p:nvPr/>
            </p:nvCxnSpPr>
            <p:spPr bwMode="auto">
              <a:xfrm>
                <a:off x="1033801" y="5208206"/>
                <a:ext cx="193507" cy="0"/>
              </a:xfrm>
              <a:prstGeom prst="straightConnector1">
                <a:avLst/>
              </a:prstGeom>
              <a:solidFill>
                <a:srgbClr val="BBE0E3"/>
              </a:solidFill>
              <a:ln w="9525" cap="flat" cmpd="sng" algn="ctr">
                <a:solidFill>
                  <a:srgbClr val="000000"/>
                </a:solidFill>
                <a:prstDash val="solid"/>
                <a:round/>
                <a:headEnd type="none" w="med" len="med"/>
                <a:tailEnd type="stealth" w="sm"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8" name="Straight Arrow Connector 77"/>
              <p:cNvCxnSpPr/>
              <p:nvPr/>
            </p:nvCxnSpPr>
            <p:spPr bwMode="auto">
              <a:xfrm flipH="1" flipV="1">
                <a:off x="1269772" y="5207277"/>
                <a:ext cx="208329" cy="928"/>
              </a:xfrm>
              <a:prstGeom prst="straightConnector1">
                <a:avLst/>
              </a:prstGeom>
              <a:solidFill>
                <a:srgbClr val="BBE0E3"/>
              </a:solidFill>
              <a:ln w="9525" cap="flat" cmpd="sng" algn="ctr">
                <a:solidFill>
                  <a:srgbClr val="000000"/>
                </a:solidFill>
                <a:prstDash val="solid"/>
                <a:round/>
                <a:headEnd type="none" w="med" len="med"/>
                <a:tailEnd type="stealth" w="sm"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6" name="Group 15"/>
            <p:cNvGrpSpPr/>
            <p:nvPr/>
          </p:nvGrpSpPr>
          <p:grpSpPr>
            <a:xfrm>
              <a:off x="2819400" y="5201947"/>
              <a:ext cx="651509" cy="328613"/>
              <a:chOff x="2757747" y="4306867"/>
              <a:chExt cx="651509" cy="328613"/>
            </a:xfrm>
          </p:grpSpPr>
          <p:sp>
            <p:nvSpPr>
              <p:cNvPr id="53" name="Rectangle 52"/>
              <p:cNvSpPr/>
              <p:nvPr/>
            </p:nvSpPr>
            <p:spPr bwMode="auto">
              <a:xfrm>
                <a:off x="2757747" y="4308153"/>
                <a:ext cx="68580" cy="325041"/>
              </a:xfrm>
              <a:prstGeom prst="rect">
                <a:avLst/>
              </a:prstGeom>
              <a:solidFill>
                <a:srgbClr val="BBE0E3">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lvl1pPr>
                  <a:spcBef>
                    <a:spcPct val="20000"/>
                  </a:spcBef>
                  <a:buBlip>
                    <a:blip r:embed="rId2"/>
                  </a:buBlip>
                  <a:defRPr>
                    <a:solidFill>
                      <a:schemeClr val="tx1"/>
                    </a:solidFill>
                    <a:latin typeface="Arial" pitchFamily="34" charset="0"/>
                    <a:ea typeface="MS PGothic" pitchFamily="34" charset="-128"/>
                    <a:cs typeface="Arial" pitchFamily="34" charset="0"/>
                  </a:defRPr>
                </a:lvl1pPr>
                <a:lvl2pPr marL="742950" indent="-285750">
                  <a:spcBef>
                    <a:spcPct val="20000"/>
                  </a:spcBef>
                  <a:buChar char="–"/>
                  <a:defRPr>
                    <a:solidFill>
                      <a:schemeClr val="tx1"/>
                    </a:solidFill>
                    <a:latin typeface="Arial" pitchFamily="34" charset="0"/>
                    <a:ea typeface="MS PGothic" pitchFamily="34" charset="-128"/>
                    <a:cs typeface="Arial" pitchFamily="34" charset="0"/>
                  </a:defRPr>
                </a:lvl2pPr>
                <a:lvl3pPr marL="1143000" indent="-228600">
                  <a:spcBef>
                    <a:spcPct val="20000"/>
                  </a:spcBef>
                  <a:buChar char="•"/>
                  <a:defRPr>
                    <a:solidFill>
                      <a:schemeClr val="tx1"/>
                    </a:solidFill>
                    <a:latin typeface="Arial" pitchFamily="34" charset="0"/>
                    <a:ea typeface="MS PGothic" pitchFamily="34" charset="-128"/>
                    <a:cs typeface="Arial" pitchFamily="34" charset="0"/>
                  </a:defRPr>
                </a:lvl3pPr>
                <a:lvl4pPr marL="1600200" indent="-228600">
                  <a:spcBef>
                    <a:spcPct val="20000"/>
                  </a:spcBef>
                  <a:buChar char="–"/>
                  <a:defRPr>
                    <a:solidFill>
                      <a:schemeClr val="tx1"/>
                    </a:solidFill>
                    <a:latin typeface="Arial" pitchFamily="34" charset="0"/>
                    <a:ea typeface="MS PGothic" pitchFamily="34" charset="-128"/>
                    <a:cs typeface="Arial" pitchFamily="34" charset="0"/>
                  </a:defRPr>
                </a:lvl4pPr>
                <a:lvl5pPr marL="2057400" indent="-228600">
                  <a:spcBef>
                    <a:spcPct val="20000"/>
                  </a:spcBef>
                  <a:buChar char="»"/>
                  <a:defRPr>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0" lang="en-US" altLang="en-US" sz="1000" b="0" i="0" u="none" strike="noStrike" kern="0" cap="none" spc="0" normalizeH="0" baseline="0" noProof="0">
                  <a:ln>
                    <a:noFill/>
                  </a:ln>
                  <a:solidFill>
                    <a:srgbClr val="FFFFFF"/>
                  </a:solidFill>
                  <a:effectLst/>
                  <a:uLnTx/>
                  <a:uFillTx/>
                  <a:latin typeface="Times"/>
                  <a:ea typeface="MS PGothic" pitchFamily="34" charset="-128"/>
                  <a:cs typeface="Arial" pitchFamily="34" charset="0"/>
                </a:endParaRPr>
              </a:p>
            </p:txBody>
          </p:sp>
          <p:cxnSp>
            <p:nvCxnSpPr>
              <p:cNvPr id="54" name="Straight Arrow Connector 264"/>
              <p:cNvCxnSpPr>
                <a:cxnSpLocks noChangeShapeType="1"/>
                <a:stCxn id="53" idx="2"/>
                <a:endCxn id="53" idx="0"/>
              </p:cNvCxnSpPr>
              <p:nvPr/>
            </p:nvCxnSpPr>
            <p:spPr bwMode="auto">
              <a:xfrm flipV="1">
                <a:off x="2792037" y="4308153"/>
                <a:ext cx="0" cy="325041"/>
              </a:xfrm>
              <a:prstGeom prst="straightConnector1">
                <a:avLst/>
              </a:prstGeom>
              <a:noFill/>
              <a:ln w="25400" algn="ctr">
                <a:solidFill>
                  <a:srgbClr val="9900CC"/>
                </a:solidFill>
                <a:round/>
                <a:headEnd type="triangle" w="med" len="me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5" name="Rectangle 54"/>
              <p:cNvSpPr/>
              <p:nvPr/>
            </p:nvSpPr>
            <p:spPr bwMode="auto">
              <a:xfrm>
                <a:off x="2874333" y="4308654"/>
                <a:ext cx="68580" cy="325041"/>
              </a:xfrm>
              <a:prstGeom prst="rect">
                <a:avLst/>
              </a:prstGeom>
              <a:solidFill>
                <a:srgbClr val="BBE0E3">
                  <a:lumMod val="90000"/>
                </a:srgbClr>
              </a:solidFill>
              <a:ln w="9525" cap="flat" cmpd="sng" algn="ctr">
                <a:noFill/>
                <a:prstDash val="solid"/>
              </a:ln>
              <a:effectLst>
                <a:outerShdw blurRad="40000" dist="23000" dir="5400000" rotWithShape="0">
                  <a:srgbClr val="000000">
                    <a:alpha val="35000"/>
                  </a:srgbClr>
                </a:outerShdw>
              </a:effectLst>
            </p:spPr>
            <p:txBody>
              <a:bodyPr anchor="ctr"/>
              <a:lstStyle>
                <a:lvl1pPr>
                  <a:spcBef>
                    <a:spcPct val="20000"/>
                  </a:spcBef>
                  <a:buBlip>
                    <a:blip r:embed="rId2"/>
                  </a:buBlip>
                  <a:defRPr>
                    <a:solidFill>
                      <a:schemeClr val="tx1"/>
                    </a:solidFill>
                    <a:latin typeface="Arial" pitchFamily="34" charset="0"/>
                    <a:ea typeface="MS PGothic" pitchFamily="34" charset="-128"/>
                    <a:cs typeface="Arial" pitchFamily="34" charset="0"/>
                  </a:defRPr>
                </a:lvl1pPr>
                <a:lvl2pPr marL="742950" indent="-285750">
                  <a:spcBef>
                    <a:spcPct val="20000"/>
                  </a:spcBef>
                  <a:buChar char="–"/>
                  <a:defRPr>
                    <a:solidFill>
                      <a:schemeClr val="tx1"/>
                    </a:solidFill>
                    <a:latin typeface="Arial" pitchFamily="34" charset="0"/>
                    <a:ea typeface="MS PGothic" pitchFamily="34" charset="-128"/>
                    <a:cs typeface="Arial" pitchFamily="34" charset="0"/>
                  </a:defRPr>
                </a:lvl2pPr>
                <a:lvl3pPr marL="1143000" indent="-228600">
                  <a:spcBef>
                    <a:spcPct val="20000"/>
                  </a:spcBef>
                  <a:buChar char="•"/>
                  <a:defRPr>
                    <a:solidFill>
                      <a:schemeClr val="tx1"/>
                    </a:solidFill>
                    <a:latin typeface="Arial" pitchFamily="34" charset="0"/>
                    <a:ea typeface="MS PGothic" pitchFamily="34" charset="-128"/>
                    <a:cs typeface="Arial" pitchFamily="34" charset="0"/>
                  </a:defRPr>
                </a:lvl3pPr>
                <a:lvl4pPr marL="1600200" indent="-228600">
                  <a:spcBef>
                    <a:spcPct val="20000"/>
                  </a:spcBef>
                  <a:buChar char="–"/>
                  <a:defRPr>
                    <a:solidFill>
                      <a:schemeClr val="tx1"/>
                    </a:solidFill>
                    <a:latin typeface="Arial" pitchFamily="34" charset="0"/>
                    <a:ea typeface="MS PGothic" pitchFamily="34" charset="-128"/>
                    <a:cs typeface="Arial" pitchFamily="34" charset="0"/>
                  </a:defRPr>
                </a:lvl4pPr>
                <a:lvl5pPr marL="2057400" indent="-228600">
                  <a:spcBef>
                    <a:spcPct val="20000"/>
                  </a:spcBef>
                  <a:buChar char="»"/>
                  <a:defRPr>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0" lang="en-US" altLang="en-US" sz="1000" b="0" i="0" u="none" strike="noStrike" kern="0" cap="none" spc="0" normalizeH="0" baseline="0" noProof="0">
                  <a:ln>
                    <a:noFill/>
                  </a:ln>
                  <a:solidFill>
                    <a:srgbClr val="FFFFFF"/>
                  </a:solidFill>
                  <a:effectLst/>
                  <a:uLnTx/>
                  <a:uFillTx/>
                  <a:latin typeface="Times"/>
                  <a:ea typeface="MS PGothic" pitchFamily="34" charset="-128"/>
                  <a:cs typeface="Arial" pitchFamily="34" charset="0"/>
                </a:endParaRPr>
              </a:p>
            </p:txBody>
          </p:sp>
          <p:cxnSp>
            <p:nvCxnSpPr>
              <p:cNvPr id="56" name="Straight Arrow Connector 264"/>
              <p:cNvCxnSpPr>
                <a:cxnSpLocks noChangeShapeType="1"/>
                <a:stCxn id="55" idx="2"/>
                <a:endCxn id="55" idx="0"/>
              </p:cNvCxnSpPr>
              <p:nvPr/>
            </p:nvCxnSpPr>
            <p:spPr bwMode="auto">
              <a:xfrm flipV="1">
                <a:off x="2908623" y="4308654"/>
                <a:ext cx="0" cy="325041"/>
              </a:xfrm>
              <a:prstGeom prst="straightConnector1">
                <a:avLst/>
              </a:prstGeom>
              <a:noFill/>
              <a:ln w="25400" algn="ctr">
                <a:solidFill>
                  <a:srgbClr val="9900CC"/>
                </a:solidFill>
                <a:prstDash val="dash"/>
                <a:round/>
                <a:headEnd type="triangle" w="med" len="me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7" name="Rectangle 56"/>
              <p:cNvSpPr/>
              <p:nvPr/>
            </p:nvSpPr>
            <p:spPr bwMode="auto">
              <a:xfrm>
                <a:off x="2990918" y="4306867"/>
                <a:ext cx="68580" cy="325041"/>
              </a:xfrm>
              <a:prstGeom prst="rect">
                <a:avLst/>
              </a:prstGeom>
              <a:solidFill>
                <a:srgbClr val="BBE0E3">
                  <a:lumMod val="90000"/>
                </a:srgbClr>
              </a:solidFill>
              <a:ln w="9525" cap="flat" cmpd="sng" algn="ctr">
                <a:noFill/>
                <a:prstDash val="solid"/>
              </a:ln>
              <a:effectLst>
                <a:outerShdw blurRad="40000" dist="23000" dir="5400000" rotWithShape="0">
                  <a:srgbClr val="000000">
                    <a:alpha val="35000"/>
                  </a:srgbClr>
                </a:outerShdw>
              </a:effectLst>
            </p:spPr>
            <p:txBody>
              <a:bodyPr anchor="ctr"/>
              <a:lstStyle>
                <a:lvl1pPr>
                  <a:spcBef>
                    <a:spcPct val="20000"/>
                  </a:spcBef>
                  <a:buBlip>
                    <a:blip r:embed="rId2"/>
                  </a:buBlip>
                  <a:defRPr>
                    <a:solidFill>
                      <a:schemeClr val="tx1"/>
                    </a:solidFill>
                    <a:latin typeface="Arial" pitchFamily="34" charset="0"/>
                    <a:ea typeface="MS PGothic" pitchFamily="34" charset="-128"/>
                    <a:cs typeface="Arial" pitchFamily="34" charset="0"/>
                  </a:defRPr>
                </a:lvl1pPr>
                <a:lvl2pPr marL="742950" indent="-285750">
                  <a:spcBef>
                    <a:spcPct val="20000"/>
                  </a:spcBef>
                  <a:buChar char="–"/>
                  <a:defRPr>
                    <a:solidFill>
                      <a:schemeClr val="tx1"/>
                    </a:solidFill>
                    <a:latin typeface="Arial" pitchFamily="34" charset="0"/>
                    <a:ea typeface="MS PGothic" pitchFamily="34" charset="-128"/>
                    <a:cs typeface="Arial" pitchFamily="34" charset="0"/>
                  </a:defRPr>
                </a:lvl2pPr>
                <a:lvl3pPr marL="1143000" indent="-228600">
                  <a:spcBef>
                    <a:spcPct val="20000"/>
                  </a:spcBef>
                  <a:buChar char="•"/>
                  <a:defRPr>
                    <a:solidFill>
                      <a:schemeClr val="tx1"/>
                    </a:solidFill>
                    <a:latin typeface="Arial" pitchFamily="34" charset="0"/>
                    <a:ea typeface="MS PGothic" pitchFamily="34" charset="-128"/>
                    <a:cs typeface="Arial" pitchFamily="34" charset="0"/>
                  </a:defRPr>
                </a:lvl3pPr>
                <a:lvl4pPr marL="1600200" indent="-228600">
                  <a:spcBef>
                    <a:spcPct val="20000"/>
                  </a:spcBef>
                  <a:buChar char="–"/>
                  <a:defRPr>
                    <a:solidFill>
                      <a:schemeClr val="tx1"/>
                    </a:solidFill>
                    <a:latin typeface="Arial" pitchFamily="34" charset="0"/>
                    <a:ea typeface="MS PGothic" pitchFamily="34" charset="-128"/>
                    <a:cs typeface="Arial" pitchFamily="34" charset="0"/>
                  </a:defRPr>
                </a:lvl4pPr>
                <a:lvl5pPr marL="2057400" indent="-228600">
                  <a:spcBef>
                    <a:spcPct val="20000"/>
                  </a:spcBef>
                  <a:buChar char="»"/>
                  <a:defRPr>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0" lang="en-US" altLang="en-US" sz="1000" b="0" i="0" u="none" strike="noStrike" kern="0" cap="none" spc="0" normalizeH="0" baseline="0" noProof="0">
                  <a:ln>
                    <a:noFill/>
                  </a:ln>
                  <a:solidFill>
                    <a:srgbClr val="FFFFFF"/>
                  </a:solidFill>
                  <a:effectLst/>
                  <a:uLnTx/>
                  <a:uFillTx/>
                  <a:latin typeface="Times"/>
                  <a:ea typeface="MS PGothic" pitchFamily="34" charset="-128"/>
                  <a:cs typeface="Arial" pitchFamily="34" charset="0"/>
                </a:endParaRPr>
              </a:p>
            </p:txBody>
          </p:sp>
          <p:cxnSp>
            <p:nvCxnSpPr>
              <p:cNvPr id="58" name="Straight Arrow Connector 264"/>
              <p:cNvCxnSpPr>
                <a:cxnSpLocks noChangeShapeType="1"/>
                <a:stCxn id="57" idx="2"/>
                <a:endCxn id="57" idx="0"/>
              </p:cNvCxnSpPr>
              <p:nvPr/>
            </p:nvCxnSpPr>
            <p:spPr bwMode="auto">
              <a:xfrm flipV="1">
                <a:off x="3025208" y="4306867"/>
                <a:ext cx="0" cy="325041"/>
              </a:xfrm>
              <a:prstGeom prst="straightConnector1">
                <a:avLst/>
              </a:prstGeom>
              <a:noFill/>
              <a:ln w="25400" algn="ctr">
                <a:solidFill>
                  <a:srgbClr val="9900CC"/>
                </a:solidFill>
                <a:prstDash val="dash"/>
                <a:round/>
                <a:headEnd type="triangle" w="med" len="me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9" name="Rectangle 58"/>
              <p:cNvSpPr/>
              <p:nvPr/>
            </p:nvSpPr>
            <p:spPr bwMode="auto">
              <a:xfrm>
                <a:off x="3116648" y="4308153"/>
                <a:ext cx="68580" cy="325041"/>
              </a:xfrm>
              <a:prstGeom prst="rect">
                <a:avLst/>
              </a:prstGeom>
              <a:solidFill>
                <a:srgbClr val="BBE0E3">
                  <a:lumMod val="90000"/>
                </a:srgbClr>
              </a:solidFill>
              <a:ln w="9525" cap="flat" cmpd="sng" algn="ctr">
                <a:noFill/>
                <a:prstDash val="solid"/>
              </a:ln>
              <a:effectLst>
                <a:outerShdw blurRad="40000" dist="23000" dir="5400000" rotWithShape="0">
                  <a:srgbClr val="000000">
                    <a:alpha val="35000"/>
                  </a:srgbClr>
                </a:outerShdw>
              </a:effectLst>
            </p:spPr>
            <p:txBody>
              <a:bodyPr anchor="ctr"/>
              <a:lstStyle>
                <a:lvl1pPr>
                  <a:spcBef>
                    <a:spcPct val="20000"/>
                  </a:spcBef>
                  <a:buBlip>
                    <a:blip r:embed="rId2"/>
                  </a:buBlip>
                  <a:defRPr>
                    <a:solidFill>
                      <a:schemeClr val="tx1"/>
                    </a:solidFill>
                    <a:latin typeface="Arial" pitchFamily="34" charset="0"/>
                    <a:ea typeface="MS PGothic" pitchFamily="34" charset="-128"/>
                    <a:cs typeface="Arial" pitchFamily="34" charset="0"/>
                  </a:defRPr>
                </a:lvl1pPr>
                <a:lvl2pPr marL="742950" indent="-285750">
                  <a:spcBef>
                    <a:spcPct val="20000"/>
                  </a:spcBef>
                  <a:buChar char="–"/>
                  <a:defRPr>
                    <a:solidFill>
                      <a:schemeClr val="tx1"/>
                    </a:solidFill>
                    <a:latin typeface="Arial" pitchFamily="34" charset="0"/>
                    <a:ea typeface="MS PGothic" pitchFamily="34" charset="-128"/>
                    <a:cs typeface="Arial" pitchFamily="34" charset="0"/>
                  </a:defRPr>
                </a:lvl2pPr>
                <a:lvl3pPr marL="1143000" indent="-228600">
                  <a:spcBef>
                    <a:spcPct val="20000"/>
                  </a:spcBef>
                  <a:buChar char="•"/>
                  <a:defRPr>
                    <a:solidFill>
                      <a:schemeClr val="tx1"/>
                    </a:solidFill>
                    <a:latin typeface="Arial" pitchFamily="34" charset="0"/>
                    <a:ea typeface="MS PGothic" pitchFamily="34" charset="-128"/>
                    <a:cs typeface="Arial" pitchFamily="34" charset="0"/>
                  </a:defRPr>
                </a:lvl3pPr>
                <a:lvl4pPr marL="1600200" indent="-228600">
                  <a:spcBef>
                    <a:spcPct val="20000"/>
                  </a:spcBef>
                  <a:buChar char="–"/>
                  <a:defRPr>
                    <a:solidFill>
                      <a:schemeClr val="tx1"/>
                    </a:solidFill>
                    <a:latin typeface="Arial" pitchFamily="34" charset="0"/>
                    <a:ea typeface="MS PGothic" pitchFamily="34" charset="-128"/>
                    <a:cs typeface="Arial" pitchFamily="34" charset="0"/>
                  </a:defRPr>
                </a:lvl4pPr>
                <a:lvl5pPr marL="2057400" indent="-228600">
                  <a:spcBef>
                    <a:spcPct val="20000"/>
                  </a:spcBef>
                  <a:buChar char="»"/>
                  <a:defRPr>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0" lang="en-US" altLang="en-US" sz="1000" b="0" i="0" u="none" strike="noStrike" kern="0" cap="none" spc="0" normalizeH="0" baseline="0" noProof="0">
                  <a:ln>
                    <a:noFill/>
                  </a:ln>
                  <a:solidFill>
                    <a:srgbClr val="FFFFFF"/>
                  </a:solidFill>
                  <a:effectLst/>
                  <a:uLnTx/>
                  <a:uFillTx/>
                  <a:latin typeface="Times"/>
                  <a:ea typeface="MS PGothic" pitchFamily="34" charset="-128"/>
                  <a:cs typeface="Arial" pitchFamily="34" charset="0"/>
                </a:endParaRPr>
              </a:p>
            </p:txBody>
          </p:sp>
          <p:cxnSp>
            <p:nvCxnSpPr>
              <p:cNvPr id="60" name="Straight Arrow Connector 264"/>
              <p:cNvCxnSpPr>
                <a:cxnSpLocks noChangeShapeType="1"/>
                <a:stCxn id="59" idx="2"/>
                <a:endCxn id="59" idx="0"/>
              </p:cNvCxnSpPr>
              <p:nvPr/>
            </p:nvCxnSpPr>
            <p:spPr bwMode="auto">
              <a:xfrm flipV="1">
                <a:off x="3150938" y="4308153"/>
                <a:ext cx="0" cy="325041"/>
              </a:xfrm>
              <a:prstGeom prst="straightConnector1">
                <a:avLst/>
              </a:prstGeom>
              <a:noFill/>
              <a:ln w="25400" algn="ctr">
                <a:solidFill>
                  <a:srgbClr val="9900CC"/>
                </a:solidFill>
                <a:prstDash val="dash"/>
                <a:round/>
                <a:headEnd type="triangle" w="med" len="me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1" name="Rectangle 60"/>
              <p:cNvSpPr/>
              <p:nvPr/>
            </p:nvSpPr>
            <p:spPr bwMode="auto">
              <a:xfrm>
                <a:off x="3224090" y="4310439"/>
                <a:ext cx="68580" cy="325041"/>
              </a:xfrm>
              <a:prstGeom prst="rect">
                <a:avLst/>
              </a:prstGeom>
              <a:solidFill>
                <a:srgbClr val="BBE0E3">
                  <a:lumMod val="90000"/>
                </a:srgbClr>
              </a:solidFill>
              <a:ln w="9525" cap="flat" cmpd="sng" algn="ctr">
                <a:noFill/>
                <a:prstDash val="solid"/>
              </a:ln>
              <a:effectLst>
                <a:outerShdw blurRad="40000" dist="23000" dir="5400000" rotWithShape="0">
                  <a:srgbClr val="000000">
                    <a:alpha val="35000"/>
                  </a:srgbClr>
                </a:outerShdw>
              </a:effectLst>
            </p:spPr>
            <p:txBody>
              <a:bodyPr anchor="ctr"/>
              <a:lstStyle>
                <a:lvl1pPr>
                  <a:spcBef>
                    <a:spcPct val="20000"/>
                  </a:spcBef>
                  <a:buBlip>
                    <a:blip r:embed="rId2"/>
                  </a:buBlip>
                  <a:defRPr>
                    <a:solidFill>
                      <a:schemeClr val="tx1"/>
                    </a:solidFill>
                    <a:latin typeface="Arial" pitchFamily="34" charset="0"/>
                    <a:ea typeface="MS PGothic" pitchFamily="34" charset="-128"/>
                    <a:cs typeface="Arial" pitchFamily="34" charset="0"/>
                  </a:defRPr>
                </a:lvl1pPr>
                <a:lvl2pPr marL="742950" indent="-285750">
                  <a:spcBef>
                    <a:spcPct val="20000"/>
                  </a:spcBef>
                  <a:buChar char="–"/>
                  <a:defRPr>
                    <a:solidFill>
                      <a:schemeClr val="tx1"/>
                    </a:solidFill>
                    <a:latin typeface="Arial" pitchFamily="34" charset="0"/>
                    <a:ea typeface="MS PGothic" pitchFamily="34" charset="-128"/>
                    <a:cs typeface="Arial" pitchFamily="34" charset="0"/>
                  </a:defRPr>
                </a:lvl2pPr>
                <a:lvl3pPr marL="1143000" indent="-228600">
                  <a:spcBef>
                    <a:spcPct val="20000"/>
                  </a:spcBef>
                  <a:buChar char="•"/>
                  <a:defRPr>
                    <a:solidFill>
                      <a:schemeClr val="tx1"/>
                    </a:solidFill>
                    <a:latin typeface="Arial" pitchFamily="34" charset="0"/>
                    <a:ea typeface="MS PGothic" pitchFamily="34" charset="-128"/>
                    <a:cs typeface="Arial" pitchFamily="34" charset="0"/>
                  </a:defRPr>
                </a:lvl3pPr>
                <a:lvl4pPr marL="1600200" indent="-228600">
                  <a:spcBef>
                    <a:spcPct val="20000"/>
                  </a:spcBef>
                  <a:buChar char="–"/>
                  <a:defRPr>
                    <a:solidFill>
                      <a:schemeClr val="tx1"/>
                    </a:solidFill>
                    <a:latin typeface="Arial" pitchFamily="34" charset="0"/>
                    <a:ea typeface="MS PGothic" pitchFamily="34" charset="-128"/>
                    <a:cs typeface="Arial" pitchFamily="34" charset="0"/>
                  </a:defRPr>
                </a:lvl4pPr>
                <a:lvl5pPr marL="2057400" indent="-228600">
                  <a:spcBef>
                    <a:spcPct val="20000"/>
                  </a:spcBef>
                  <a:buChar char="»"/>
                  <a:defRPr>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0" lang="en-US" altLang="en-US" sz="1000" b="0" i="0" u="none" strike="noStrike" kern="0" cap="none" spc="0" normalizeH="0" baseline="0" noProof="0">
                  <a:ln>
                    <a:noFill/>
                  </a:ln>
                  <a:solidFill>
                    <a:srgbClr val="FFFFFF"/>
                  </a:solidFill>
                  <a:effectLst/>
                  <a:uLnTx/>
                  <a:uFillTx/>
                  <a:latin typeface="Times"/>
                  <a:ea typeface="MS PGothic" pitchFamily="34" charset="-128"/>
                  <a:cs typeface="Arial" pitchFamily="34" charset="0"/>
                </a:endParaRPr>
              </a:p>
            </p:txBody>
          </p:sp>
          <p:cxnSp>
            <p:nvCxnSpPr>
              <p:cNvPr id="62" name="Straight Arrow Connector 264"/>
              <p:cNvCxnSpPr>
                <a:cxnSpLocks noChangeShapeType="1"/>
                <a:stCxn id="61" idx="2"/>
                <a:endCxn id="61" idx="0"/>
              </p:cNvCxnSpPr>
              <p:nvPr/>
            </p:nvCxnSpPr>
            <p:spPr bwMode="auto">
              <a:xfrm flipV="1">
                <a:off x="3258380" y="4310439"/>
                <a:ext cx="0" cy="325041"/>
              </a:xfrm>
              <a:prstGeom prst="straightConnector1">
                <a:avLst/>
              </a:prstGeom>
              <a:noFill/>
              <a:ln w="25400" algn="ctr">
                <a:solidFill>
                  <a:srgbClr val="9900CC"/>
                </a:solidFill>
                <a:prstDash val="dash"/>
                <a:round/>
                <a:headEnd type="triangle" w="med" len="me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3" name="Rectangle 62"/>
              <p:cNvSpPr/>
              <p:nvPr/>
            </p:nvSpPr>
            <p:spPr bwMode="auto">
              <a:xfrm>
                <a:off x="3340676" y="4310439"/>
                <a:ext cx="68580" cy="325041"/>
              </a:xfrm>
              <a:prstGeom prst="rect">
                <a:avLst/>
              </a:prstGeom>
              <a:solidFill>
                <a:srgbClr val="BBE0E3">
                  <a:lumMod val="90000"/>
                </a:srgbClr>
              </a:solidFill>
              <a:ln w="9525" cap="flat" cmpd="sng" algn="ctr">
                <a:noFill/>
                <a:prstDash val="solid"/>
              </a:ln>
              <a:effectLst>
                <a:outerShdw blurRad="40000" dist="23000" dir="5400000" rotWithShape="0">
                  <a:srgbClr val="000000">
                    <a:alpha val="35000"/>
                  </a:srgbClr>
                </a:outerShdw>
              </a:effectLst>
            </p:spPr>
            <p:txBody>
              <a:bodyPr anchor="ctr"/>
              <a:lstStyle>
                <a:lvl1pPr>
                  <a:spcBef>
                    <a:spcPct val="20000"/>
                  </a:spcBef>
                  <a:buBlip>
                    <a:blip r:embed="rId2"/>
                  </a:buBlip>
                  <a:defRPr>
                    <a:solidFill>
                      <a:schemeClr val="tx1"/>
                    </a:solidFill>
                    <a:latin typeface="Arial" pitchFamily="34" charset="0"/>
                    <a:ea typeface="MS PGothic" pitchFamily="34" charset="-128"/>
                    <a:cs typeface="Arial" pitchFamily="34" charset="0"/>
                  </a:defRPr>
                </a:lvl1pPr>
                <a:lvl2pPr marL="742950" indent="-285750">
                  <a:spcBef>
                    <a:spcPct val="20000"/>
                  </a:spcBef>
                  <a:buChar char="–"/>
                  <a:defRPr>
                    <a:solidFill>
                      <a:schemeClr val="tx1"/>
                    </a:solidFill>
                    <a:latin typeface="Arial" pitchFamily="34" charset="0"/>
                    <a:ea typeface="MS PGothic" pitchFamily="34" charset="-128"/>
                    <a:cs typeface="Arial" pitchFamily="34" charset="0"/>
                  </a:defRPr>
                </a:lvl2pPr>
                <a:lvl3pPr marL="1143000" indent="-228600">
                  <a:spcBef>
                    <a:spcPct val="20000"/>
                  </a:spcBef>
                  <a:buChar char="•"/>
                  <a:defRPr>
                    <a:solidFill>
                      <a:schemeClr val="tx1"/>
                    </a:solidFill>
                    <a:latin typeface="Arial" pitchFamily="34" charset="0"/>
                    <a:ea typeface="MS PGothic" pitchFamily="34" charset="-128"/>
                    <a:cs typeface="Arial" pitchFamily="34" charset="0"/>
                  </a:defRPr>
                </a:lvl3pPr>
                <a:lvl4pPr marL="1600200" indent="-228600">
                  <a:spcBef>
                    <a:spcPct val="20000"/>
                  </a:spcBef>
                  <a:buChar char="–"/>
                  <a:defRPr>
                    <a:solidFill>
                      <a:schemeClr val="tx1"/>
                    </a:solidFill>
                    <a:latin typeface="Arial" pitchFamily="34" charset="0"/>
                    <a:ea typeface="MS PGothic" pitchFamily="34" charset="-128"/>
                    <a:cs typeface="Arial" pitchFamily="34" charset="0"/>
                  </a:defRPr>
                </a:lvl4pPr>
                <a:lvl5pPr marL="2057400" indent="-228600">
                  <a:spcBef>
                    <a:spcPct val="20000"/>
                  </a:spcBef>
                  <a:buChar char="»"/>
                  <a:defRPr>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0" lang="en-US" altLang="en-US" sz="1000" b="0" i="0" u="none" strike="noStrike" kern="0" cap="none" spc="0" normalizeH="0" baseline="0" noProof="0">
                  <a:ln>
                    <a:noFill/>
                  </a:ln>
                  <a:solidFill>
                    <a:srgbClr val="FFFFFF"/>
                  </a:solidFill>
                  <a:effectLst/>
                  <a:uLnTx/>
                  <a:uFillTx/>
                  <a:latin typeface="Times"/>
                  <a:ea typeface="MS PGothic" pitchFamily="34" charset="-128"/>
                  <a:cs typeface="Arial" pitchFamily="34" charset="0"/>
                </a:endParaRPr>
              </a:p>
            </p:txBody>
          </p:sp>
          <p:cxnSp>
            <p:nvCxnSpPr>
              <p:cNvPr id="64" name="Straight Arrow Connector 264"/>
              <p:cNvCxnSpPr>
                <a:cxnSpLocks noChangeShapeType="1"/>
                <a:stCxn id="63" idx="2"/>
                <a:endCxn id="63" idx="0"/>
              </p:cNvCxnSpPr>
              <p:nvPr/>
            </p:nvCxnSpPr>
            <p:spPr bwMode="auto">
              <a:xfrm flipV="1">
                <a:off x="3374966" y="4310439"/>
                <a:ext cx="0" cy="325041"/>
              </a:xfrm>
              <a:prstGeom prst="straightConnector1">
                <a:avLst/>
              </a:prstGeom>
              <a:noFill/>
              <a:ln w="25400" algn="ctr">
                <a:solidFill>
                  <a:srgbClr val="9900CC"/>
                </a:solidFill>
                <a:prstDash val="dash"/>
                <a:round/>
                <a:headEnd type="triangle" w="med" len="me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7" name="Rectangle 16"/>
            <p:cNvSpPr/>
            <p:nvPr/>
          </p:nvSpPr>
          <p:spPr bwMode="auto">
            <a:xfrm>
              <a:off x="6584718" y="5207213"/>
              <a:ext cx="68580" cy="325041"/>
            </a:xfrm>
            <a:prstGeom prst="rect">
              <a:avLst/>
            </a:prstGeom>
            <a:solidFill>
              <a:srgbClr val="BBE0E3">
                <a:lumMod val="75000"/>
              </a:srgbClr>
            </a:solidFill>
            <a:ln w="9525" cap="flat" cmpd="sng" algn="ctr">
              <a:noFill/>
              <a:prstDash val="solid"/>
            </a:ln>
            <a:effectLst>
              <a:outerShdw blurRad="40000" dist="23000" dir="5400000" rotWithShape="0">
                <a:srgbClr val="000000">
                  <a:alpha val="35000"/>
                </a:srgbClr>
              </a:outerShdw>
            </a:effectLst>
          </p:spPr>
          <p:txBody>
            <a:bodyPr anchor="ctr"/>
            <a:lstStyle>
              <a:lvl1pPr>
                <a:spcBef>
                  <a:spcPct val="20000"/>
                </a:spcBef>
                <a:buBlip>
                  <a:blip r:embed="rId2"/>
                </a:buBlip>
                <a:defRPr>
                  <a:solidFill>
                    <a:schemeClr val="tx1"/>
                  </a:solidFill>
                  <a:latin typeface="Arial" pitchFamily="34" charset="0"/>
                  <a:ea typeface="MS PGothic" pitchFamily="34" charset="-128"/>
                  <a:cs typeface="Arial" pitchFamily="34" charset="0"/>
                </a:defRPr>
              </a:lvl1pPr>
              <a:lvl2pPr marL="742950" indent="-285750">
                <a:spcBef>
                  <a:spcPct val="20000"/>
                </a:spcBef>
                <a:buChar char="–"/>
                <a:defRPr>
                  <a:solidFill>
                    <a:schemeClr val="tx1"/>
                  </a:solidFill>
                  <a:latin typeface="Arial" pitchFamily="34" charset="0"/>
                  <a:ea typeface="MS PGothic" pitchFamily="34" charset="-128"/>
                  <a:cs typeface="Arial" pitchFamily="34" charset="0"/>
                </a:defRPr>
              </a:lvl2pPr>
              <a:lvl3pPr marL="1143000" indent="-228600">
                <a:spcBef>
                  <a:spcPct val="20000"/>
                </a:spcBef>
                <a:buChar char="•"/>
                <a:defRPr>
                  <a:solidFill>
                    <a:schemeClr val="tx1"/>
                  </a:solidFill>
                  <a:latin typeface="Arial" pitchFamily="34" charset="0"/>
                  <a:ea typeface="MS PGothic" pitchFamily="34" charset="-128"/>
                  <a:cs typeface="Arial" pitchFamily="34" charset="0"/>
                </a:defRPr>
              </a:lvl3pPr>
              <a:lvl4pPr marL="1600200" indent="-228600">
                <a:spcBef>
                  <a:spcPct val="20000"/>
                </a:spcBef>
                <a:buChar char="–"/>
                <a:defRPr>
                  <a:solidFill>
                    <a:schemeClr val="tx1"/>
                  </a:solidFill>
                  <a:latin typeface="Arial" pitchFamily="34" charset="0"/>
                  <a:ea typeface="MS PGothic" pitchFamily="34" charset="-128"/>
                  <a:cs typeface="Arial" pitchFamily="34" charset="0"/>
                </a:defRPr>
              </a:lvl4pPr>
              <a:lvl5pPr marL="2057400" indent="-228600">
                <a:spcBef>
                  <a:spcPct val="20000"/>
                </a:spcBef>
                <a:buChar char="»"/>
                <a:defRPr>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0" lang="en-US" altLang="en-US" sz="1000" b="0" i="0" u="none" strike="noStrike" kern="0" cap="none" spc="0" normalizeH="0" baseline="0" noProof="0">
                <a:ln>
                  <a:noFill/>
                </a:ln>
                <a:solidFill>
                  <a:srgbClr val="FFFFFF"/>
                </a:solidFill>
                <a:effectLst/>
                <a:uLnTx/>
                <a:uFillTx/>
                <a:latin typeface="Times"/>
                <a:ea typeface="MS PGothic" pitchFamily="34" charset="-128"/>
                <a:cs typeface="Arial" pitchFamily="34" charset="0"/>
              </a:endParaRPr>
            </a:p>
          </p:txBody>
        </p:sp>
        <p:cxnSp>
          <p:nvCxnSpPr>
            <p:cNvPr id="18" name="Straight Arrow Connector 119"/>
            <p:cNvCxnSpPr>
              <a:cxnSpLocks noChangeShapeType="1"/>
              <a:stCxn id="17" idx="0"/>
              <a:endCxn id="17" idx="2"/>
            </p:cNvCxnSpPr>
            <p:nvPr/>
          </p:nvCxnSpPr>
          <p:spPr bwMode="auto">
            <a:xfrm>
              <a:off x="6619008" y="5207213"/>
              <a:ext cx="0" cy="325041"/>
            </a:xfrm>
            <a:prstGeom prst="straightConnector1">
              <a:avLst/>
            </a:prstGeom>
            <a:noFill/>
            <a:ln w="25400" algn="ctr">
              <a:solidFill>
                <a:srgbClr val="99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9" name="Group 18"/>
            <p:cNvGrpSpPr/>
            <p:nvPr/>
          </p:nvGrpSpPr>
          <p:grpSpPr>
            <a:xfrm>
              <a:off x="4692506" y="5162280"/>
              <a:ext cx="717694" cy="364708"/>
              <a:chOff x="4677986" y="4267200"/>
              <a:chExt cx="717694" cy="364708"/>
            </a:xfrm>
          </p:grpSpPr>
          <p:cxnSp>
            <p:nvCxnSpPr>
              <p:cNvPr id="40" name="Straight Arrow Connector 194"/>
              <p:cNvCxnSpPr>
                <a:cxnSpLocks noChangeShapeType="1"/>
              </p:cNvCxnSpPr>
              <p:nvPr/>
            </p:nvCxnSpPr>
            <p:spPr bwMode="auto">
              <a:xfrm>
                <a:off x="4762735" y="4267200"/>
                <a:ext cx="632945" cy="0"/>
              </a:xfrm>
              <a:prstGeom prst="straightConnector1">
                <a:avLst/>
              </a:prstGeom>
              <a:noFill/>
              <a:ln w="9525" algn="ctr">
                <a:solidFill>
                  <a:srgbClr val="000000"/>
                </a:solidFill>
                <a:round/>
                <a:headEnd type="stealth" w="med" len="lg"/>
                <a:tailEnd type="non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1" name="Rectangle 40"/>
              <p:cNvSpPr/>
              <p:nvPr/>
            </p:nvSpPr>
            <p:spPr bwMode="auto">
              <a:xfrm>
                <a:off x="4677986" y="4309582"/>
                <a:ext cx="68580" cy="321469"/>
              </a:xfrm>
              <a:prstGeom prst="rect">
                <a:avLst/>
              </a:prstGeom>
              <a:solidFill>
                <a:srgbClr val="333399">
                  <a:lumMod val="40000"/>
                  <a:lumOff val="60000"/>
                </a:srgbClr>
              </a:solidFill>
              <a:ln w="9525" cap="flat" cmpd="sng" algn="ctr">
                <a:noFill/>
                <a:prstDash val="solid"/>
              </a:ln>
              <a:effectLst>
                <a:outerShdw blurRad="40000" dist="23000" dir="5400000" rotWithShape="0">
                  <a:srgbClr val="000000">
                    <a:alpha val="35000"/>
                  </a:srgbClr>
                </a:outerShdw>
              </a:effectLst>
            </p:spPr>
            <p:txBody>
              <a:bodyPr anchor="ctr"/>
              <a:lstStyle>
                <a:lvl1pPr>
                  <a:spcBef>
                    <a:spcPct val="20000"/>
                  </a:spcBef>
                  <a:buBlip>
                    <a:blip r:embed="rId2"/>
                  </a:buBlip>
                  <a:defRPr>
                    <a:solidFill>
                      <a:schemeClr val="tx1"/>
                    </a:solidFill>
                    <a:latin typeface="Arial" pitchFamily="34" charset="0"/>
                    <a:ea typeface="MS PGothic" pitchFamily="34" charset="-128"/>
                    <a:cs typeface="Arial" pitchFamily="34" charset="0"/>
                  </a:defRPr>
                </a:lvl1pPr>
                <a:lvl2pPr marL="742950" indent="-285750">
                  <a:spcBef>
                    <a:spcPct val="20000"/>
                  </a:spcBef>
                  <a:buChar char="–"/>
                  <a:defRPr>
                    <a:solidFill>
                      <a:schemeClr val="tx1"/>
                    </a:solidFill>
                    <a:latin typeface="Arial" pitchFamily="34" charset="0"/>
                    <a:ea typeface="MS PGothic" pitchFamily="34" charset="-128"/>
                    <a:cs typeface="Arial" pitchFamily="34" charset="0"/>
                  </a:defRPr>
                </a:lvl2pPr>
                <a:lvl3pPr marL="1143000" indent="-228600">
                  <a:spcBef>
                    <a:spcPct val="20000"/>
                  </a:spcBef>
                  <a:buChar char="•"/>
                  <a:defRPr>
                    <a:solidFill>
                      <a:schemeClr val="tx1"/>
                    </a:solidFill>
                    <a:latin typeface="Arial" pitchFamily="34" charset="0"/>
                    <a:ea typeface="MS PGothic" pitchFamily="34" charset="-128"/>
                    <a:cs typeface="Arial" pitchFamily="34" charset="0"/>
                  </a:defRPr>
                </a:lvl3pPr>
                <a:lvl4pPr marL="1600200" indent="-228600">
                  <a:spcBef>
                    <a:spcPct val="20000"/>
                  </a:spcBef>
                  <a:buChar char="–"/>
                  <a:defRPr>
                    <a:solidFill>
                      <a:schemeClr val="tx1"/>
                    </a:solidFill>
                    <a:latin typeface="Arial" pitchFamily="34" charset="0"/>
                    <a:ea typeface="MS PGothic" pitchFamily="34" charset="-128"/>
                    <a:cs typeface="Arial" pitchFamily="34" charset="0"/>
                  </a:defRPr>
                </a:lvl4pPr>
                <a:lvl5pPr marL="2057400" indent="-228600">
                  <a:spcBef>
                    <a:spcPct val="20000"/>
                  </a:spcBef>
                  <a:buChar char="»"/>
                  <a:defRPr>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0" lang="en-US" altLang="en-US" sz="1000" b="0" i="0" u="none" strike="noStrike" kern="0" cap="none" spc="0" normalizeH="0" baseline="0" noProof="0">
                  <a:ln>
                    <a:noFill/>
                  </a:ln>
                  <a:solidFill>
                    <a:srgbClr val="FFFFFF"/>
                  </a:solidFill>
                  <a:effectLst/>
                  <a:uLnTx/>
                  <a:uFillTx/>
                  <a:latin typeface="Times"/>
                  <a:ea typeface="MS PGothic" pitchFamily="34" charset="-128"/>
                  <a:cs typeface="Arial" pitchFamily="34" charset="0"/>
                </a:endParaRPr>
              </a:p>
            </p:txBody>
          </p:sp>
          <p:cxnSp>
            <p:nvCxnSpPr>
              <p:cNvPr id="42" name="Straight Arrow Connector 264"/>
              <p:cNvCxnSpPr>
                <a:cxnSpLocks noChangeShapeType="1"/>
                <a:stCxn id="41" idx="2"/>
                <a:endCxn id="41" idx="0"/>
              </p:cNvCxnSpPr>
              <p:nvPr/>
            </p:nvCxnSpPr>
            <p:spPr bwMode="auto">
              <a:xfrm flipV="1">
                <a:off x="4712275" y="4309580"/>
                <a:ext cx="0" cy="321469"/>
              </a:xfrm>
              <a:prstGeom prst="straightConnector1">
                <a:avLst/>
              </a:prstGeom>
              <a:noFill/>
              <a:ln w="25400" algn="ctr">
                <a:solidFill>
                  <a:srgbClr val="99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3" name="Rectangle 42"/>
              <p:cNvSpPr/>
              <p:nvPr/>
            </p:nvSpPr>
            <p:spPr bwMode="auto">
              <a:xfrm>
                <a:off x="4792285" y="4309582"/>
                <a:ext cx="68580" cy="322326"/>
              </a:xfrm>
              <a:prstGeom prst="rect">
                <a:avLst/>
              </a:prstGeom>
              <a:solidFill>
                <a:srgbClr val="2D2D8A">
                  <a:lumMod val="20000"/>
                  <a:lumOff val="80000"/>
                </a:srgbClr>
              </a:solidFill>
              <a:ln w="9525" cap="flat" cmpd="sng" algn="ctr">
                <a:noFill/>
                <a:prstDash val="solid"/>
              </a:ln>
              <a:effectLst>
                <a:outerShdw blurRad="40000" dist="23000" dir="5400000" rotWithShape="0">
                  <a:srgbClr val="000000">
                    <a:alpha val="35000"/>
                  </a:srgbClr>
                </a:outerShdw>
              </a:effectLst>
            </p:spPr>
            <p:txBody>
              <a:bodyPr anchor="ctr"/>
              <a:lstStyle>
                <a:lvl1pPr>
                  <a:spcBef>
                    <a:spcPct val="20000"/>
                  </a:spcBef>
                  <a:buBlip>
                    <a:blip r:embed="rId2"/>
                  </a:buBlip>
                  <a:defRPr>
                    <a:solidFill>
                      <a:schemeClr val="tx1"/>
                    </a:solidFill>
                    <a:latin typeface="Arial" pitchFamily="34" charset="0"/>
                    <a:ea typeface="MS PGothic" pitchFamily="34" charset="-128"/>
                    <a:cs typeface="Arial" pitchFamily="34" charset="0"/>
                  </a:defRPr>
                </a:lvl1pPr>
                <a:lvl2pPr marL="742950" indent="-285750">
                  <a:spcBef>
                    <a:spcPct val="20000"/>
                  </a:spcBef>
                  <a:buChar char="–"/>
                  <a:defRPr>
                    <a:solidFill>
                      <a:schemeClr val="tx1"/>
                    </a:solidFill>
                    <a:latin typeface="Arial" pitchFamily="34" charset="0"/>
                    <a:ea typeface="MS PGothic" pitchFamily="34" charset="-128"/>
                    <a:cs typeface="Arial" pitchFamily="34" charset="0"/>
                  </a:defRPr>
                </a:lvl2pPr>
                <a:lvl3pPr marL="1143000" indent="-228600">
                  <a:spcBef>
                    <a:spcPct val="20000"/>
                  </a:spcBef>
                  <a:buChar char="•"/>
                  <a:defRPr>
                    <a:solidFill>
                      <a:schemeClr val="tx1"/>
                    </a:solidFill>
                    <a:latin typeface="Arial" pitchFamily="34" charset="0"/>
                    <a:ea typeface="MS PGothic" pitchFamily="34" charset="-128"/>
                    <a:cs typeface="Arial" pitchFamily="34" charset="0"/>
                  </a:defRPr>
                </a:lvl3pPr>
                <a:lvl4pPr marL="1600200" indent="-228600">
                  <a:spcBef>
                    <a:spcPct val="20000"/>
                  </a:spcBef>
                  <a:buChar char="–"/>
                  <a:defRPr>
                    <a:solidFill>
                      <a:schemeClr val="tx1"/>
                    </a:solidFill>
                    <a:latin typeface="Arial" pitchFamily="34" charset="0"/>
                    <a:ea typeface="MS PGothic" pitchFamily="34" charset="-128"/>
                    <a:cs typeface="Arial" pitchFamily="34" charset="0"/>
                  </a:defRPr>
                </a:lvl4pPr>
                <a:lvl5pPr marL="2057400" indent="-228600">
                  <a:spcBef>
                    <a:spcPct val="20000"/>
                  </a:spcBef>
                  <a:buChar char="»"/>
                  <a:defRPr>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0" lang="en-US" altLang="en-US" sz="1000" b="0" i="0" u="none" strike="noStrike" kern="0" cap="none" spc="0" normalizeH="0" baseline="0" noProof="0">
                  <a:ln>
                    <a:noFill/>
                  </a:ln>
                  <a:solidFill>
                    <a:srgbClr val="FFFFFF"/>
                  </a:solidFill>
                  <a:effectLst/>
                  <a:uLnTx/>
                  <a:uFillTx/>
                  <a:latin typeface="Times"/>
                  <a:ea typeface="MS PGothic" pitchFamily="34" charset="-128"/>
                  <a:cs typeface="Arial" pitchFamily="34" charset="0"/>
                </a:endParaRPr>
              </a:p>
            </p:txBody>
          </p:sp>
          <p:cxnSp>
            <p:nvCxnSpPr>
              <p:cNvPr id="44" name="Straight Arrow Connector 264"/>
              <p:cNvCxnSpPr>
                <a:cxnSpLocks noChangeShapeType="1"/>
                <a:stCxn id="43" idx="2"/>
                <a:endCxn id="43" idx="0"/>
              </p:cNvCxnSpPr>
              <p:nvPr/>
            </p:nvCxnSpPr>
            <p:spPr bwMode="auto">
              <a:xfrm flipV="1">
                <a:off x="4826575" y="4309582"/>
                <a:ext cx="0" cy="322326"/>
              </a:xfrm>
              <a:prstGeom prst="straightConnector1">
                <a:avLst/>
              </a:prstGeom>
              <a:noFill/>
              <a:ln w="25400" algn="ctr">
                <a:solidFill>
                  <a:srgbClr val="9900CC"/>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5" name="Rectangle 44"/>
              <p:cNvSpPr/>
              <p:nvPr/>
            </p:nvSpPr>
            <p:spPr bwMode="auto">
              <a:xfrm>
                <a:off x="4906585" y="4309580"/>
                <a:ext cx="68580" cy="322326"/>
              </a:xfrm>
              <a:prstGeom prst="rect">
                <a:avLst/>
              </a:prstGeom>
              <a:solidFill>
                <a:srgbClr val="2D2D8A">
                  <a:lumMod val="20000"/>
                  <a:lumOff val="80000"/>
                </a:srgbClr>
              </a:solidFill>
              <a:ln w="9525" cap="flat" cmpd="sng" algn="ctr">
                <a:noFill/>
                <a:prstDash val="solid"/>
              </a:ln>
              <a:effectLst>
                <a:outerShdw blurRad="40000" dist="23000" dir="5400000" rotWithShape="0">
                  <a:srgbClr val="000000">
                    <a:alpha val="35000"/>
                  </a:srgbClr>
                </a:outerShdw>
              </a:effectLst>
            </p:spPr>
            <p:txBody>
              <a:bodyPr anchor="ctr"/>
              <a:lstStyle>
                <a:lvl1pPr>
                  <a:spcBef>
                    <a:spcPct val="20000"/>
                  </a:spcBef>
                  <a:buBlip>
                    <a:blip r:embed="rId2"/>
                  </a:buBlip>
                  <a:defRPr>
                    <a:solidFill>
                      <a:schemeClr val="tx1"/>
                    </a:solidFill>
                    <a:latin typeface="Arial" pitchFamily="34" charset="0"/>
                    <a:ea typeface="MS PGothic" pitchFamily="34" charset="-128"/>
                    <a:cs typeface="Arial" pitchFamily="34" charset="0"/>
                  </a:defRPr>
                </a:lvl1pPr>
                <a:lvl2pPr marL="742950" indent="-285750">
                  <a:spcBef>
                    <a:spcPct val="20000"/>
                  </a:spcBef>
                  <a:buChar char="–"/>
                  <a:defRPr>
                    <a:solidFill>
                      <a:schemeClr val="tx1"/>
                    </a:solidFill>
                    <a:latin typeface="Arial" pitchFamily="34" charset="0"/>
                    <a:ea typeface="MS PGothic" pitchFamily="34" charset="-128"/>
                    <a:cs typeface="Arial" pitchFamily="34" charset="0"/>
                  </a:defRPr>
                </a:lvl2pPr>
                <a:lvl3pPr marL="1143000" indent="-228600">
                  <a:spcBef>
                    <a:spcPct val="20000"/>
                  </a:spcBef>
                  <a:buChar char="•"/>
                  <a:defRPr>
                    <a:solidFill>
                      <a:schemeClr val="tx1"/>
                    </a:solidFill>
                    <a:latin typeface="Arial" pitchFamily="34" charset="0"/>
                    <a:ea typeface="MS PGothic" pitchFamily="34" charset="-128"/>
                    <a:cs typeface="Arial" pitchFamily="34" charset="0"/>
                  </a:defRPr>
                </a:lvl3pPr>
                <a:lvl4pPr marL="1600200" indent="-228600">
                  <a:spcBef>
                    <a:spcPct val="20000"/>
                  </a:spcBef>
                  <a:buChar char="–"/>
                  <a:defRPr>
                    <a:solidFill>
                      <a:schemeClr val="tx1"/>
                    </a:solidFill>
                    <a:latin typeface="Arial" pitchFamily="34" charset="0"/>
                    <a:ea typeface="MS PGothic" pitchFamily="34" charset="-128"/>
                    <a:cs typeface="Arial" pitchFamily="34" charset="0"/>
                  </a:defRPr>
                </a:lvl4pPr>
                <a:lvl5pPr marL="2057400" indent="-228600">
                  <a:spcBef>
                    <a:spcPct val="20000"/>
                  </a:spcBef>
                  <a:buChar char="»"/>
                  <a:defRPr>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0" lang="en-US" altLang="en-US" sz="1000" b="0" i="0" u="none" strike="noStrike" kern="0" cap="none" spc="0" normalizeH="0" baseline="0" noProof="0">
                  <a:ln>
                    <a:noFill/>
                  </a:ln>
                  <a:solidFill>
                    <a:srgbClr val="FFFFFF"/>
                  </a:solidFill>
                  <a:effectLst/>
                  <a:uLnTx/>
                  <a:uFillTx/>
                  <a:latin typeface="Times"/>
                  <a:ea typeface="MS PGothic" pitchFamily="34" charset="-128"/>
                  <a:cs typeface="Arial" pitchFamily="34" charset="0"/>
                </a:endParaRPr>
              </a:p>
            </p:txBody>
          </p:sp>
          <p:cxnSp>
            <p:nvCxnSpPr>
              <p:cNvPr id="46" name="Straight Arrow Connector 264"/>
              <p:cNvCxnSpPr>
                <a:cxnSpLocks noChangeShapeType="1"/>
                <a:stCxn id="45" idx="2"/>
                <a:endCxn id="45" idx="0"/>
              </p:cNvCxnSpPr>
              <p:nvPr/>
            </p:nvCxnSpPr>
            <p:spPr bwMode="auto">
              <a:xfrm flipV="1">
                <a:off x="4940875" y="4309580"/>
                <a:ext cx="0" cy="322326"/>
              </a:xfrm>
              <a:prstGeom prst="straightConnector1">
                <a:avLst/>
              </a:prstGeom>
              <a:noFill/>
              <a:ln w="25400" algn="ctr">
                <a:solidFill>
                  <a:srgbClr val="9900CC"/>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7" name="Rectangle 46"/>
              <p:cNvSpPr/>
              <p:nvPr/>
            </p:nvSpPr>
            <p:spPr bwMode="auto">
              <a:xfrm>
                <a:off x="5025457" y="4309580"/>
                <a:ext cx="68580" cy="322326"/>
              </a:xfrm>
              <a:prstGeom prst="rect">
                <a:avLst/>
              </a:prstGeom>
              <a:solidFill>
                <a:srgbClr val="2D2D8A">
                  <a:lumMod val="20000"/>
                  <a:lumOff val="80000"/>
                </a:srgbClr>
              </a:solidFill>
              <a:ln w="9525" cap="flat" cmpd="sng" algn="ctr">
                <a:noFill/>
                <a:prstDash val="solid"/>
              </a:ln>
              <a:effectLst>
                <a:outerShdw blurRad="40000" dist="23000" dir="5400000" rotWithShape="0">
                  <a:srgbClr val="000000">
                    <a:alpha val="35000"/>
                  </a:srgbClr>
                </a:outerShdw>
              </a:effectLst>
            </p:spPr>
            <p:txBody>
              <a:bodyPr anchor="ctr"/>
              <a:lstStyle>
                <a:lvl1pPr>
                  <a:spcBef>
                    <a:spcPct val="20000"/>
                  </a:spcBef>
                  <a:buBlip>
                    <a:blip r:embed="rId2"/>
                  </a:buBlip>
                  <a:defRPr>
                    <a:solidFill>
                      <a:schemeClr val="tx1"/>
                    </a:solidFill>
                    <a:latin typeface="Arial" pitchFamily="34" charset="0"/>
                    <a:ea typeface="MS PGothic" pitchFamily="34" charset="-128"/>
                    <a:cs typeface="Arial" pitchFamily="34" charset="0"/>
                  </a:defRPr>
                </a:lvl1pPr>
                <a:lvl2pPr marL="742950" indent="-285750">
                  <a:spcBef>
                    <a:spcPct val="20000"/>
                  </a:spcBef>
                  <a:buChar char="–"/>
                  <a:defRPr>
                    <a:solidFill>
                      <a:schemeClr val="tx1"/>
                    </a:solidFill>
                    <a:latin typeface="Arial" pitchFamily="34" charset="0"/>
                    <a:ea typeface="MS PGothic" pitchFamily="34" charset="-128"/>
                    <a:cs typeface="Arial" pitchFamily="34" charset="0"/>
                  </a:defRPr>
                </a:lvl2pPr>
                <a:lvl3pPr marL="1143000" indent="-228600">
                  <a:spcBef>
                    <a:spcPct val="20000"/>
                  </a:spcBef>
                  <a:buChar char="•"/>
                  <a:defRPr>
                    <a:solidFill>
                      <a:schemeClr val="tx1"/>
                    </a:solidFill>
                    <a:latin typeface="Arial" pitchFamily="34" charset="0"/>
                    <a:ea typeface="MS PGothic" pitchFamily="34" charset="-128"/>
                    <a:cs typeface="Arial" pitchFamily="34" charset="0"/>
                  </a:defRPr>
                </a:lvl3pPr>
                <a:lvl4pPr marL="1600200" indent="-228600">
                  <a:spcBef>
                    <a:spcPct val="20000"/>
                  </a:spcBef>
                  <a:buChar char="–"/>
                  <a:defRPr>
                    <a:solidFill>
                      <a:schemeClr val="tx1"/>
                    </a:solidFill>
                    <a:latin typeface="Arial" pitchFamily="34" charset="0"/>
                    <a:ea typeface="MS PGothic" pitchFamily="34" charset="-128"/>
                    <a:cs typeface="Arial" pitchFamily="34" charset="0"/>
                  </a:defRPr>
                </a:lvl4pPr>
                <a:lvl5pPr marL="2057400" indent="-228600">
                  <a:spcBef>
                    <a:spcPct val="20000"/>
                  </a:spcBef>
                  <a:buChar char="»"/>
                  <a:defRPr>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0" lang="en-US" altLang="en-US" sz="1000" b="0" i="0" u="none" strike="noStrike" kern="0" cap="none" spc="0" normalizeH="0" baseline="0" noProof="0">
                  <a:ln>
                    <a:noFill/>
                  </a:ln>
                  <a:solidFill>
                    <a:srgbClr val="FFFFFF"/>
                  </a:solidFill>
                  <a:effectLst/>
                  <a:uLnTx/>
                  <a:uFillTx/>
                  <a:latin typeface="Times"/>
                  <a:ea typeface="MS PGothic" pitchFamily="34" charset="-128"/>
                  <a:cs typeface="Arial" pitchFamily="34" charset="0"/>
                </a:endParaRPr>
              </a:p>
            </p:txBody>
          </p:sp>
          <p:cxnSp>
            <p:nvCxnSpPr>
              <p:cNvPr id="48" name="Straight Arrow Connector 264"/>
              <p:cNvCxnSpPr>
                <a:cxnSpLocks noChangeShapeType="1"/>
                <a:stCxn id="47" idx="2"/>
                <a:endCxn id="47" idx="0"/>
              </p:cNvCxnSpPr>
              <p:nvPr/>
            </p:nvCxnSpPr>
            <p:spPr bwMode="auto">
              <a:xfrm flipV="1">
                <a:off x="5059747" y="4309580"/>
                <a:ext cx="0" cy="322326"/>
              </a:xfrm>
              <a:prstGeom prst="straightConnector1">
                <a:avLst/>
              </a:prstGeom>
              <a:noFill/>
              <a:ln w="25400" algn="ctr">
                <a:solidFill>
                  <a:srgbClr val="9900CC"/>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9" name="Rectangle 48"/>
              <p:cNvSpPr/>
              <p:nvPr/>
            </p:nvSpPr>
            <p:spPr bwMode="auto">
              <a:xfrm>
                <a:off x="5142043" y="4309580"/>
                <a:ext cx="68580" cy="322326"/>
              </a:xfrm>
              <a:prstGeom prst="rect">
                <a:avLst/>
              </a:prstGeom>
              <a:solidFill>
                <a:srgbClr val="2D2D8A">
                  <a:lumMod val="20000"/>
                  <a:lumOff val="80000"/>
                </a:srgbClr>
              </a:solidFill>
              <a:ln w="9525" cap="flat" cmpd="sng" algn="ctr">
                <a:noFill/>
                <a:prstDash val="solid"/>
              </a:ln>
              <a:effectLst>
                <a:outerShdw blurRad="40000" dist="23000" dir="5400000" rotWithShape="0">
                  <a:srgbClr val="000000">
                    <a:alpha val="35000"/>
                  </a:srgbClr>
                </a:outerShdw>
              </a:effectLst>
            </p:spPr>
            <p:txBody>
              <a:bodyPr anchor="ctr"/>
              <a:lstStyle>
                <a:lvl1pPr>
                  <a:spcBef>
                    <a:spcPct val="20000"/>
                  </a:spcBef>
                  <a:buBlip>
                    <a:blip r:embed="rId2"/>
                  </a:buBlip>
                  <a:defRPr>
                    <a:solidFill>
                      <a:schemeClr val="tx1"/>
                    </a:solidFill>
                    <a:latin typeface="Arial" pitchFamily="34" charset="0"/>
                    <a:ea typeface="MS PGothic" pitchFamily="34" charset="-128"/>
                    <a:cs typeface="Arial" pitchFamily="34" charset="0"/>
                  </a:defRPr>
                </a:lvl1pPr>
                <a:lvl2pPr marL="742950" indent="-285750">
                  <a:spcBef>
                    <a:spcPct val="20000"/>
                  </a:spcBef>
                  <a:buChar char="–"/>
                  <a:defRPr>
                    <a:solidFill>
                      <a:schemeClr val="tx1"/>
                    </a:solidFill>
                    <a:latin typeface="Arial" pitchFamily="34" charset="0"/>
                    <a:ea typeface="MS PGothic" pitchFamily="34" charset="-128"/>
                    <a:cs typeface="Arial" pitchFamily="34" charset="0"/>
                  </a:defRPr>
                </a:lvl2pPr>
                <a:lvl3pPr marL="1143000" indent="-228600">
                  <a:spcBef>
                    <a:spcPct val="20000"/>
                  </a:spcBef>
                  <a:buChar char="•"/>
                  <a:defRPr>
                    <a:solidFill>
                      <a:schemeClr val="tx1"/>
                    </a:solidFill>
                    <a:latin typeface="Arial" pitchFamily="34" charset="0"/>
                    <a:ea typeface="MS PGothic" pitchFamily="34" charset="-128"/>
                    <a:cs typeface="Arial" pitchFamily="34" charset="0"/>
                  </a:defRPr>
                </a:lvl3pPr>
                <a:lvl4pPr marL="1600200" indent="-228600">
                  <a:spcBef>
                    <a:spcPct val="20000"/>
                  </a:spcBef>
                  <a:buChar char="–"/>
                  <a:defRPr>
                    <a:solidFill>
                      <a:schemeClr val="tx1"/>
                    </a:solidFill>
                    <a:latin typeface="Arial" pitchFamily="34" charset="0"/>
                    <a:ea typeface="MS PGothic" pitchFamily="34" charset="-128"/>
                    <a:cs typeface="Arial" pitchFamily="34" charset="0"/>
                  </a:defRPr>
                </a:lvl4pPr>
                <a:lvl5pPr marL="2057400" indent="-228600">
                  <a:spcBef>
                    <a:spcPct val="20000"/>
                  </a:spcBef>
                  <a:buChar char="»"/>
                  <a:defRPr>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0" lang="en-US" altLang="en-US" sz="1000" b="0" i="0" u="none" strike="noStrike" kern="0" cap="none" spc="0" normalizeH="0" baseline="0" noProof="0">
                  <a:ln>
                    <a:noFill/>
                  </a:ln>
                  <a:solidFill>
                    <a:srgbClr val="FFFFFF"/>
                  </a:solidFill>
                  <a:effectLst/>
                  <a:uLnTx/>
                  <a:uFillTx/>
                  <a:latin typeface="Times"/>
                  <a:ea typeface="MS PGothic" pitchFamily="34" charset="-128"/>
                  <a:cs typeface="Arial" pitchFamily="34" charset="0"/>
                </a:endParaRPr>
              </a:p>
            </p:txBody>
          </p:sp>
          <p:cxnSp>
            <p:nvCxnSpPr>
              <p:cNvPr id="50" name="Straight Arrow Connector 264"/>
              <p:cNvCxnSpPr>
                <a:cxnSpLocks noChangeShapeType="1"/>
                <a:stCxn id="49" idx="2"/>
                <a:endCxn id="49" idx="0"/>
              </p:cNvCxnSpPr>
              <p:nvPr/>
            </p:nvCxnSpPr>
            <p:spPr bwMode="auto">
              <a:xfrm flipV="1">
                <a:off x="5176333" y="4309580"/>
                <a:ext cx="0" cy="322326"/>
              </a:xfrm>
              <a:prstGeom prst="straightConnector1">
                <a:avLst/>
              </a:prstGeom>
              <a:noFill/>
              <a:ln w="25400" algn="ctr">
                <a:solidFill>
                  <a:srgbClr val="9900CC"/>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1" name="Rectangle 50"/>
              <p:cNvSpPr/>
              <p:nvPr/>
            </p:nvSpPr>
            <p:spPr bwMode="auto">
              <a:xfrm>
                <a:off x="5258629" y="4309580"/>
                <a:ext cx="68580" cy="322326"/>
              </a:xfrm>
              <a:prstGeom prst="rect">
                <a:avLst/>
              </a:prstGeom>
              <a:solidFill>
                <a:srgbClr val="2D2D8A">
                  <a:lumMod val="20000"/>
                  <a:lumOff val="80000"/>
                </a:srgbClr>
              </a:solidFill>
              <a:ln w="9525" cap="flat" cmpd="sng" algn="ctr">
                <a:noFill/>
                <a:prstDash val="solid"/>
              </a:ln>
              <a:effectLst>
                <a:outerShdw blurRad="40000" dist="23000" dir="5400000" rotWithShape="0">
                  <a:srgbClr val="000000">
                    <a:alpha val="35000"/>
                  </a:srgbClr>
                </a:outerShdw>
              </a:effectLst>
            </p:spPr>
            <p:txBody>
              <a:bodyPr anchor="ctr"/>
              <a:lstStyle>
                <a:lvl1pPr>
                  <a:spcBef>
                    <a:spcPct val="20000"/>
                  </a:spcBef>
                  <a:buBlip>
                    <a:blip r:embed="rId2"/>
                  </a:buBlip>
                  <a:defRPr>
                    <a:solidFill>
                      <a:schemeClr val="tx1"/>
                    </a:solidFill>
                    <a:latin typeface="Arial" pitchFamily="34" charset="0"/>
                    <a:ea typeface="MS PGothic" pitchFamily="34" charset="-128"/>
                    <a:cs typeface="Arial" pitchFamily="34" charset="0"/>
                  </a:defRPr>
                </a:lvl1pPr>
                <a:lvl2pPr marL="742950" indent="-285750">
                  <a:spcBef>
                    <a:spcPct val="20000"/>
                  </a:spcBef>
                  <a:buChar char="–"/>
                  <a:defRPr>
                    <a:solidFill>
                      <a:schemeClr val="tx1"/>
                    </a:solidFill>
                    <a:latin typeface="Arial" pitchFamily="34" charset="0"/>
                    <a:ea typeface="MS PGothic" pitchFamily="34" charset="-128"/>
                    <a:cs typeface="Arial" pitchFamily="34" charset="0"/>
                  </a:defRPr>
                </a:lvl2pPr>
                <a:lvl3pPr marL="1143000" indent="-228600">
                  <a:spcBef>
                    <a:spcPct val="20000"/>
                  </a:spcBef>
                  <a:buChar char="•"/>
                  <a:defRPr>
                    <a:solidFill>
                      <a:schemeClr val="tx1"/>
                    </a:solidFill>
                    <a:latin typeface="Arial" pitchFamily="34" charset="0"/>
                    <a:ea typeface="MS PGothic" pitchFamily="34" charset="-128"/>
                    <a:cs typeface="Arial" pitchFamily="34" charset="0"/>
                  </a:defRPr>
                </a:lvl3pPr>
                <a:lvl4pPr marL="1600200" indent="-228600">
                  <a:spcBef>
                    <a:spcPct val="20000"/>
                  </a:spcBef>
                  <a:buChar char="–"/>
                  <a:defRPr>
                    <a:solidFill>
                      <a:schemeClr val="tx1"/>
                    </a:solidFill>
                    <a:latin typeface="Arial" pitchFamily="34" charset="0"/>
                    <a:ea typeface="MS PGothic" pitchFamily="34" charset="-128"/>
                    <a:cs typeface="Arial" pitchFamily="34" charset="0"/>
                  </a:defRPr>
                </a:lvl4pPr>
                <a:lvl5pPr marL="2057400" indent="-228600">
                  <a:spcBef>
                    <a:spcPct val="20000"/>
                  </a:spcBef>
                  <a:buChar char="»"/>
                  <a:defRPr>
                    <a:solidFill>
                      <a:schemeClr val="tx1"/>
                    </a:solidFill>
                    <a:latin typeface="Arial" pitchFamily="34" charset="0"/>
                    <a:ea typeface="MS PGothic" pitchFamily="34" charset="-128"/>
                    <a:cs typeface="Arial" pitchFamily="34" charset="0"/>
                  </a:defRPr>
                </a:lvl5pPr>
                <a:lvl6pPr marL="25146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6pPr>
                <a:lvl7pPr marL="29718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7pPr>
                <a:lvl8pPr marL="34290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8pPr>
                <a:lvl9pPr marL="3886200" indent="-228600" eaLnBrk="0" fontAlgn="base" hangingPunct="0">
                  <a:spcBef>
                    <a:spcPct val="20000"/>
                  </a:spcBef>
                  <a:spcAft>
                    <a:spcPct val="0"/>
                  </a:spcAft>
                  <a:buChar char="»"/>
                  <a:defRPr>
                    <a:solidFill>
                      <a:schemeClr val="tx1"/>
                    </a:solidFill>
                    <a:latin typeface="Arial" pitchFamily="34" charset="0"/>
                    <a:ea typeface="MS PGothic" pitchFamily="34" charset="-128"/>
                    <a:cs typeface="Arial"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0" lang="en-US" altLang="en-US" sz="1000" b="0" i="0" u="none" strike="noStrike" kern="0" cap="none" spc="0" normalizeH="0" baseline="0" noProof="0">
                  <a:ln>
                    <a:noFill/>
                  </a:ln>
                  <a:solidFill>
                    <a:srgbClr val="FFFFFF"/>
                  </a:solidFill>
                  <a:effectLst/>
                  <a:uLnTx/>
                  <a:uFillTx/>
                  <a:latin typeface="Times"/>
                  <a:ea typeface="MS PGothic" pitchFamily="34" charset="-128"/>
                  <a:cs typeface="Arial" pitchFamily="34" charset="0"/>
                </a:endParaRPr>
              </a:p>
            </p:txBody>
          </p:sp>
          <p:cxnSp>
            <p:nvCxnSpPr>
              <p:cNvPr id="52" name="Straight Arrow Connector 264"/>
              <p:cNvCxnSpPr>
                <a:cxnSpLocks noChangeShapeType="1"/>
                <a:stCxn id="51" idx="2"/>
                <a:endCxn id="51" idx="0"/>
              </p:cNvCxnSpPr>
              <p:nvPr/>
            </p:nvCxnSpPr>
            <p:spPr bwMode="auto">
              <a:xfrm flipV="1">
                <a:off x="5292919" y="4309580"/>
                <a:ext cx="0" cy="322326"/>
              </a:xfrm>
              <a:prstGeom prst="straightConnector1">
                <a:avLst/>
              </a:prstGeom>
              <a:noFill/>
              <a:ln w="25400" algn="ctr">
                <a:solidFill>
                  <a:srgbClr val="9900CC"/>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20" name="TextBox 647"/>
            <p:cNvSpPr txBox="1">
              <a:spLocks noChangeArrowheads="1"/>
            </p:cNvSpPr>
            <p:nvPr/>
          </p:nvSpPr>
          <p:spPr bwMode="auto">
            <a:xfrm>
              <a:off x="4495536" y="4915892"/>
              <a:ext cx="1143742" cy="205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Blip>
                  <a:blip r:embed="rId2"/>
                </a:buBlip>
                <a:defRPr>
                  <a:solidFill>
                    <a:schemeClr val="tx1"/>
                  </a:solidFill>
                  <a:latin typeface="Arial" charset="0"/>
                  <a:ea typeface="MS PGothic" pitchFamily="34" charset="-128"/>
                  <a:cs typeface="Arial" charset="0"/>
                </a:defRPr>
              </a:lvl1pPr>
              <a:lvl2pPr marL="742950" indent="-285750" eaLnBrk="0" hangingPunct="0">
                <a:spcBef>
                  <a:spcPct val="20000"/>
                </a:spcBef>
                <a:buChar char="–"/>
                <a:defRPr>
                  <a:solidFill>
                    <a:schemeClr val="tx1"/>
                  </a:solidFill>
                  <a:latin typeface="Arial" charset="0"/>
                  <a:ea typeface="MS PGothic" pitchFamily="34" charset="-128"/>
                  <a:cs typeface="Arial" charset="0"/>
                </a:defRPr>
              </a:lvl2pPr>
              <a:lvl3pPr marL="1143000" indent="-228600" eaLnBrk="0" hangingPunct="0">
                <a:spcBef>
                  <a:spcPct val="20000"/>
                </a:spcBef>
                <a:buChar char="•"/>
                <a:defRPr>
                  <a:solidFill>
                    <a:schemeClr val="tx1"/>
                  </a:solidFill>
                  <a:latin typeface="Arial" charset="0"/>
                  <a:ea typeface="MS PGothic" pitchFamily="34" charset="-128"/>
                  <a:cs typeface="Arial" charset="0"/>
                </a:defRPr>
              </a:lvl3pPr>
              <a:lvl4pPr marL="1600200" indent="-228600" eaLnBrk="0" hangingPunct="0">
                <a:spcBef>
                  <a:spcPct val="20000"/>
                </a:spcBef>
                <a:buChar char="–"/>
                <a:defRPr>
                  <a:solidFill>
                    <a:schemeClr val="tx1"/>
                  </a:solidFill>
                  <a:latin typeface="Arial" charset="0"/>
                  <a:ea typeface="MS PGothic" pitchFamily="34" charset="-128"/>
                  <a:cs typeface="Arial" charset="0"/>
                </a:defRPr>
              </a:lvl4pPr>
              <a:lvl5pPr marL="2057400" indent="-228600" eaLnBrk="0" hangingPunct="0">
                <a:spcBef>
                  <a:spcPct val="20000"/>
                </a:spcBef>
                <a:buChar char="»"/>
                <a:defRPr>
                  <a:solidFill>
                    <a:schemeClr val="tx1"/>
                  </a:solidFill>
                  <a:latin typeface="Arial" charset="0"/>
                  <a:ea typeface="MS PGothic" pitchFamily="34" charset="-128"/>
                  <a:cs typeface="Arial" charset="0"/>
                </a:defRPr>
              </a:lvl5pPr>
              <a:lvl6pPr marL="25146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6pPr>
              <a:lvl7pPr marL="29718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7pPr>
              <a:lvl8pPr marL="34290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8pPr>
              <a:lvl9pPr marL="3886200" indent="-228600" eaLnBrk="0" fontAlgn="base" hangingPunct="0">
                <a:spcBef>
                  <a:spcPct val="20000"/>
                </a:spcBef>
                <a:spcAft>
                  <a:spcPct val="0"/>
                </a:spcAft>
                <a:buChar char="»"/>
                <a:defRPr>
                  <a:solidFill>
                    <a:schemeClr val="tx1"/>
                  </a:solidFill>
                  <a:latin typeface="Arial" charset="0"/>
                  <a:ea typeface="MS PGothic" pitchFamily="34" charset="-128"/>
                  <a:cs typeface="Arial" charset="0"/>
                </a:defRPr>
              </a:lvl9pPr>
            </a:lstStyle>
            <a:p>
              <a:pPr marL="0" marR="0" lvl="0" indent="0" defTabSz="914400" eaLnBrk="0" fontAlgn="auto" latinLnBrk="0" hangingPunct="0">
                <a:lnSpc>
                  <a:spcPct val="100000"/>
                </a:lnSpc>
                <a:spcBef>
                  <a:spcPct val="0"/>
                </a:spcBef>
                <a:spcAft>
                  <a:spcPts val="0"/>
                </a:spcAft>
                <a:buClrTx/>
                <a:buSzTx/>
                <a:buFontTx/>
                <a:buNone/>
                <a:tabLst/>
                <a:defRPr/>
              </a:pPr>
              <a:r>
                <a:rPr kumimoji="0" lang="en-US" altLang="en-US" sz="1000" b="0" i="0" u="none" strike="noStrike" kern="0" cap="none" spc="0" normalizeH="0" baseline="0" noProof="0" dirty="0">
                  <a:ln>
                    <a:noFill/>
                  </a:ln>
                  <a:solidFill>
                    <a:srgbClr val="000000"/>
                  </a:solidFill>
                  <a:effectLst/>
                  <a:uLnTx/>
                  <a:uFillTx/>
                  <a:latin typeface="Times"/>
                  <a:ea typeface="MS PGothic" pitchFamily="34" charset="-128"/>
                  <a:cs typeface="Arial" charset="0"/>
                </a:rPr>
                <a:t>Each bunch train 3.5µs</a:t>
              </a:r>
            </a:p>
          </p:txBody>
        </p:sp>
        <p:cxnSp>
          <p:nvCxnSpPr>
            <p:cNvPr id="21" name="Straight Connector 20"/>
            <p:cNvCxnSpPr/>
            <p:nvPr/>
          </p:nvCxnSpPr>
          <p:spPr bwMode="auto">
            <a:xfrm flipV="1">
              <a:off x="911584" y="4792254"/>
              <a:ext cx="709130" cy="0"/>
            </a:xfrm>
            <a:prstGeom prst="line">
              <a:avLst/>
            </a:prstGeom>
            <a:solidFill>
              <a:srgbClr val="BBE0E3"/>
            </a:solidFill>
            <a:ln w="9525" cap="flat" cmpd="sng" algn="ctr">
              <a:solidFill>
                <a:srgbClr val="FF0000"/>
              </a:solidFill>
              <a:prstDash val="solid"/>
              <a:round/>
              <a:headEnd type="none" w="med" len="med"/>
              <a:tailEnd type="none" w="med" len="med"/>
            </a:ln>
            <a:effectLst/>
          </p:spPr>
        </p:cxnSp>
        <p:cxnSp>
          <p:nvCxnSpPr>
            <p:cNvPr id="22" name="Straight Connector 21"/>
            <p:cNvCxnSpPr/>
            <p:nvPr/>
          </p:nvCxnSpPr>
          <p:spPr bwMode="auto">
            <a:xfrm>
              <a:off x="1620714" y="4799891"/>
              <a:ext cx="0" cy="447446"/>
            </a:xfrm>
            <a:prstGeom prst="line">
              <a:avLst/>
            </a:prstGeom>
            <a:solidFill>
              <a:srgbClr val="BBE0E3"/>
            </a:solidFill>
            <a:ln w="9525" cap="flat" cmpd="sng" algn="ctr">
              <a:solidFill>
                <a:srgbClr val="FF0000"/>
              </a:solidFill>
              <a:prstDash val="solid"/>
              <a:round/>
              <a:headEnd type="none" w="med" len="med"/>
              <a:tailEnd type="none" w="med" len="med"/>
            </a:ln>
            <a:effectLst/>
          </p:spPr>
        </p:cxnSp>
        <p:cxnSp>
          <p:nvCxnSpPr>
            <p:cNvPr id="23" name="Straight Connector 22"/>
            <p:cNvCxnSpPr/>
            <p:nvPr/>
          </p:nvCxnSpPr>
          <p:spPr bwMode="auto">
            <a:xfrm>
              <a:off x="1620714" y="5246995"/>
              <a:ext cx="1136156" cy="5553"/>
            </a:xfrm>
            <a:prstGeom prst="line">
              <a:avLst/>
            </a:prstGeom>
            <a:solidFill>
              <a:srgbClr val="BBE0E3"/>
            </a:solidFill>
            <a:ln w="9525" cap="flat" cmpd="sng" algn="ctr">
              <a:solidFill>
                <a:srgbClr val="FF0000"/>
              </a:solidFill>
              <a:prstDash val="solid"/>
              <a:round/>
              <a:headEnd type="none" w="med" len="med"/>
              <a:tailEnd type="none" w="med" len="med"/>
            </a:ln>
            <a:effectLst/>
          </p:spPr>
        </p:cxnSp>
        <p:cxnSp>
          <p:nvCxnSpPr>
            <p:cNvPr id="24" name="Straight Connector 23"/>
            <p:cNvCxnSpPr/>
            <p:nvPr/>
          </p:nvCxnSpPr>
          <p:spPr bwMode="auto">
            <a:xfrm>
              <a:off x="2743200" y="4792254"/>
              <a:ext cx="0" cy="458248"/>
            </a:xfrm>
            <a:prstGeom prst="line">
              <a:avLst/>
            </a:prstGeom>
            <a:solidFill>
              <a:srgbClr val="BBE0E3"/>
            </a:solidFill>
            <a:ln w="9525" cap="flat" cmpd="sng" algn="ctr">
              <a:solidFill>
                <a:srgbClr val="FF0000"/>
              </a:solidFill>
              <a:prstDash val="solid"/>
              <a:round/>
              <a:headEnd type="none" w="med" len="med"/>
              <a:tailEnd type="none" w="med" len="med"/>
            </a:ln>
            <a:effectLst/>
          </p:spPr>
        </p:cxnSp>
        <p:cxnSp>
          <p:nvCxnSpPr>
            <p:cNvPr id="25" name="Straight Connector 24"/>
            <p:cNvCxnSpPr/>
            <p:nvPr/>
          </p:nvCxnSpPr>
          <p:spPr bwMode="auto">
            <a:xfrm flipH="1">
              <a:off x="2743200" y="4792255"/>
              <a:ext cx="762002" cy="0"/>
            </a:xfrm>
            <a:prstGeom prst="line">
              <a:avLst/>
            </a:prstGeom>
            <a:solidFill>
              <a:srgbClr val="BBE0E3"/>
            </a:solidFill>
            <a:ln w="9525" cap="flat" cmpd="sng" algn="ctr">
              <a:solidFill>
                <a:srgbClr val="FF0000"/>
              </a:solidFill>
              <a:prstDash val="solid"/>
              <a:round/>
              <a:headEnd type="none" w="med" len="med"/>
              <a:tailEnd type="none" w="med" len="med"/>
            </a:ln>
            <a:effectLst/>
          </p:spPr>
        </p:cxnSp>
        <p:cxnSp>
          <p:nvCxnSpPr>
            <p:cNvPr id="26" name="Straight Connector 25"/>
            <p:cNvCxnSpPr/>
            <p:nvPr/>
          </p:nvCxnSpPr>
          <p:spPr bwMode="auto">
            <a:xfrm>
              <a:off x="3505200" y="4792254"/>
              <a:ext cx="0" cy="454739"/>
            </a:xfrm>
            <a:prstGeom prst="line">
              <a:avLst/>
            </a:prstGeom>
            <a:solidFill>
              <a:srgbClr val="BBE0E3"/>
            </a:solidFill>
            <a:ln w="9525" cap="flat" cmpd="sng" algn="ctr">
              <a:solidFill>
                <a:srgbClr val="FF0000"/>
              </a:solidFill>
              <a:prstDash val="solid"/>
              <a:round/>
              <a:headEnd type="none" w="med" len="med"/>
              <a:tailEnd type="none" w="med" len="med"/>
            </a:ln>
            <a:effectLst/>
          </p:spPr>
        </p:cxnSp>
        <p:cxnSp>
          <p:nvCxnSpPr>
            <p:cNvPr id="27" name="Straight Connector 26"/>
            <p:cNvCxnSpPr/>
            <p:nvPr/>
          </p:nvCxnSpPr>
          <p:spPr bwMode="auto">
            <a:xfrm>
              <a:off x="3505202" y="5252547"/>
              <a:ext cx="1142998" cy="0"/>
            </a:xfrm>
            <a:prstGeom prst="line">
              <a:avLst/>
            </a:prstGeom>
            <a:solidFill>
              <a:srgbClr val="BBE0E3"/>
            </a:solidFill>
            <a:ln w="9525" cap="flat" cmpd="sng" algn="ctr">
              <a:solidFill>
                <a:srgbClr val="FF0000"/>
              </a:solidFill>
              <a:prstDash val="solid"/>
              <a:round/>
              <a:headEnd type="none" w="med" len="med"/>
              <a:tailEnd type="none" w="med" len="med"/>
            </a:ln>
            <a:effectLst/>
          </p:spPr>
        </p:cxnSp>
        <p:cxnSp>
          <p:nvCxnSpPr>
            <p:cNvPr id="28" name="Straight Connector 27"/>
            <p:cNvCxnSpPr/>
            <p:nvPr/>
          </p:nvCxnSpPr>
          <p:spPr bwMode="auto">
            <a:xfrm>
              <a:off x="4648200" y="4827247"/>
              <a:ext cx="0" cy="447446"/>
            </a:xfrm>
            <a:prstGeom prst="line">
              <a:avLst/>
            </a:prstGeom>
            <a:solidFill>
              <a:srgbClr val="BBE0E3"/>
            </a:solidFill>
            <a:ln w="9525" cap="flat" cmpd="sng" algn="ctr">
              <a:solidFill>
                <a:srgbClr val="FF0000"/>
              </a:solidFill>
              <a:prstDash val="solid"/>
              <a:round/>
              <a:headEnd type="none" w="med" len="med"/>
              <a:tailEnd type="none" w="med" len="med"/>
            </a:ln>
            <a:effectLst/>
          </p:spPr>
        </p:cxnSp>
        <p:cxnSp>
          <p:nvCxnSpPr>
            <p:cNvPr id="29" name="Straight Connector 28"/>
            <p:cNvCxnSpPr/>
            <p:nvPr/>
          </p:nvCxnSpPr>
          <p:spPr bwMode="auto">
            <a:xfrm flipV="1">
              <a:off x="4648200" y="4804080"/>
              <a:ext cx="766244" cy="1022"/>
            </a:xfrm>
            <a:prstGeom prst="line">
              <a:avLst/>
            </a:prstGeom>
            <a:solidFill>
              <a:srgbClr val="BBE0E3"/>
            </a:solidFill>
            <a:ln w="9525" cap="flat" cmpd="sng" algn="ctr">
              <a:solidFill>
                <a:srgbClr val="FF0000"/>
              </a:solidFill>
              <a:prstDash val="solid"/>
              <a:round/>
              <a:headEnd type="none" w="med" len="med"/>
              <a:tailEnd type="none" w="med" len="med"/>
            </a:ln>
            <a:effectLst/>
          </p:spPr>
        </p:cxnSp>
        <p:cxnSp>
          <p:nvCxnSpPr>
            <p:cNvPr id="30" name="Straight Connector 29"/>
            <p:cNvCxnSpPr/>
            <p:nvPr/>
          </p:nvCxnSpPr>
          <p:spPr bwMode="auto">
            <a:xfrm flipH="1">
              <a:off x="5410200" y="4809030"/>
              <a:ext cx="1" cy="432282"/>
            </a:xfrm>
            <a:prstGeom prst="line">
              <a:avLst/>
            </a:prstGeom>
            <a:solidFill>
              <a:srgbClr val="BBE0E3"/>
            </a:solidFill>
            <a:ln w="9525" cap="flat" cmpd="sng" algn="ctr">
              <a:solidFill>
                <a:srgbClr val="FF0000"/>
              </a:solidFill>
              <a:prstDash val="solid"/>
              <a:round/>
              <a:headEnd type="none" w="med" len="med"/>
              <a:tailEnd type="none" w="med" len="med"/>
            </a:ln>
            <a:effectLst/>
          </p:spPr>
        </p:cxnSp>
        <p:cxnSp>
          <p:nvCxnSpPr>
            <p:cNvPr id="31" name="Straight Connector 30"/>
            <p:cNvCxnSpPr/>
            <p:nvPr/>
          </p:nvCxnSpPr>
          <p:spPr bwMode="auto">
            <a:xfrm flipV="1">
              <a:off x="5414444" y="5246997"/>
              <a:ext cx="1125574" cy="0"/>
            </a:xfrm>
            <a:prstGeom prst="line">
              <a:avLst/>
            </a:prstGeom>
            <a:solidFill>
              <a:srgbClr val="BBE0E3"/>
            </a:solidFill>
            <a:ln w="9525" cap="flat" cmpd="sng" algn="ctr">
              <a:solidFill>
                <a:srgbClr val="FF0000"/>
              </a:solidFill>
              <a:prstDash val="solid"/>
              <a:round/>
              <a:headEnd type="none" w="med" len="med"/>
              <a:tailEnd type="none" w="med" len="med"/>
            </a:ln>
            <a:effectLst/>
          </p:spPr>
        </p:cxnSp>
        <p:cxnSp>
          <p:nvCxnSpPr>
            <p:cNvPr id="32" name="Straight Connector 31"/>
            <p:cNvCxnSpPr/>
            <p:nvPr/>
          </p:nvCxnSpPr>
          <p:spPr bwMode="auto">
            <a:xfrm>
              <a:off x="6540018" y="4799547"/>
              <a:ext cx="0" cy="447446"/>
            </a:xfrm>
            <a:prstGeom prst="line">
              <a:avLst/>
            </a:prstGeom>
            <a:solidFill>
              <a:srgbClr val="BBE0E3"/>
            </a:solidFill>
            <a:ln w="9525" cap="flat" cmpd="sng" algn="ctr">
              <a:solidFill>
                <a:srgbClr val="FF0000"/>
              </a:solidFill>
              <a:prstDash val="solid"/>
              <a:round/>
              <a:headEnd type="none" w="med" len="med"/>
              <a:tailEnd type="none" w="med" len="med"/>
            </a:ln>
            <a:effectLst/>
          </p:spPr>
        </p:cxnSp>
        <p:sp>
          <p:nvSpPr>
            <p:cNvPr id="33" name="TextBox 32"/>
            <p:cNvSpPr txBox="1"/>
            <p:nvPr/>
          </p:nvSpPr>
          <p:spPr>
            <a:xfrm>
              <a:off x="3723087" y="5274693"/>
              <a:ext cx="683184" cy="20518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FF0000"/>
                  </a:solidFill>
                  <a:effectLst/>
                  <a:uLnTx/>
                  <a:uFillTx/>
                  <a:latin typeface="Times"/>
                </a:rPr>
                <a:t>P0=0.97kW</a:t>
              </a:r>
            </a:p>
          </p:txBody>
        </p:sp>
        <p:sp>
          <p:nvSpPr>
            <p:cNvPr id="34" name="TextBox 33"/>
            <p:cNvSpPr txBox="1"/>
            <p:nvPr/>
          </p:nvSpPr>
          <p:spPr>
            <a:xfrm>
              <a:off x="2782609" y="4809727"/>
              <a:ext cx="683184" cy="20518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FF0000"/>
                  </a:solidFill>
                  <a:effectLst/>
                  <a:uLnTx/>
                  <a:uFillTx/>
                  <a:latin typeface="Times"/>
                </a:rPr>
                <a:t>P1=8.1kW</a:t>
              </a:r>
            </a:p>
          </p:txBody>
        </p:sp>
        <p:grpSp>
          <p:nvGrpSpPr>
            <p:cNvPr id="35" name="Group 34"/>
            <p:cNvGrpSpPr/>
            <p:nvPr/>
          </p:nvGrpSpPr>
          <p:grpSpPr>
            <a:xfrm>
              <a:off x="943229" y="4425090"/>
              <a:ext cx="5641488" cy="261325"/>
              <a:chOff x="838534" y="3323878"/>
              <a:chExt cx="7521993" cy="348434"/>
            </a:xfrm>
          </p:grpSpPr>
          <p:cxnSp>
            <p:nvCxnSpPr>
              <p:cNvPr id="38" name="Straight Connector 37"/>
              <p:cNvCxnSpPr/>
              <p:nvPr/>
            </p:nvCxnSpPr>
            <p:spPr bwMode="auto">
              <a:xfrm>
                <a:off x="838534" y="3672312"/>
                <a:ext cx="7521993" cy="0"/>
              </a:xfrm>
              <a:prstGeom prst="line">
                <a:avLst/>
              </a:prstGeom>
              <a:solidFill>
                <a:srgbClr val="BBE0E3"/>
              </a:solidFill>
              <a:ln w="9525" cap="flat" cmpd="sng" algn="ctr">
                <a:solidFill>
                  <a:srgbClr val="00B050"/>
                </a:solidFill>
                <a:prstDash val="solid"/>
                <a:round/>
                <a:headEnd type="none" w="med" len="med"/>
                <a:tailEnd type="none" w="med" len="med"/>
              </a:ln>
              <a:effectLst/>
            </p:spPr>
          </p:cxnSp>
          <p:sp>
            <p:nvSpPr>
              <p:cNvPr id="39" name="TextBox 38"/>
              <p:cNvSpPr txBox="1"/>
              <p:nvPr/>
            </p:nvSpPr>
            <p:spPr>
              <a:xfrm>
                <a:off x="2419418" y="3323878"/>
                <a:ext cx="3708638" cy="27357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00B050"/>
                    </a:solidFill>
                    <a:effectLst/>
                    <a:uLnTx/>
                    <a:uFillTx/>
                    <a:latin typeface="Times"/>
                  </a:rPr>
                  <a:t>Flat </a:t>
                </a:r>
                <a:r>
                  <a:rPr kumimoji="0" lang="en-US" sz="1000" b="0" i="0" u="none" strike="noStrike" kern="0" cap="none" spc="0" normalizeH="0" baseline="0" noProof="0" dirty="0" err="1">
                    <a:ln>
                      <a:noFill/>
                    </a:ln>
                    <a:solidFill>
                      <a:srgbClr val="00B050"/>
                    </a:solidFill>
                    <a:effectLst/>
                    <a:uLnTx/>
                    <a:uFillTx/>
                    <a:latin typeface="Times"/>
                  </a:rPr>
                  <a:t>Vc</a:t>
                </a:r>
                <a:r>
                  <a:rPr kumimoji="0" lang="en-US" sz="1000" b="0" i="0" u="none" strike="noStrike" kern="0" cap="none" spc="0" normalizeH="0" baseline="0" noProof="0" dirty="0">
                    <a:ln>
                      <a:noFill/>
                    </a:ln>
                    <a:solidFill>
                      <a:srgbClr val="00B050"/>
                    </a:solidFill>
                    <a:effectLst/>
                    <a:uLnTx/>
                    <a:uFillTx/>
                    <a:latin typeface="Times"/>
                  </a:rPr>
                  <a:t>=10.4MV, </a:t>
                </a:r>
                <a:r>
                  <a:rPr kumimoji="0" lang="en-US" sz="1000" b="0" i="0" u="none" strike="noStrike" kern="0" cap="none" spc="0" normalizeH="0" baseline="0" noProof="0" dirty="0" err="1">
                    <a:ln>
                      <a:noFill/>
                    </a:ln>
                    <a:solidFill>
                      <a:srgbClr val="00B050"/>
                    </a:solidFill>
                    <a:effectLst/>
                    <a:uLnTx/>
                    <a:uFillTx/>
                    <a:latin typeface="Times"/>
                  </a:rPr>
                  <a:t>Ipulse</a:t>
                </a:r>
                <a:r>
                  <a:rPr kumimoji="0" lang="en-US" sz="1000" b="0" i="0" u="none" strike="noStrike" kern="0" cap="none" spc="0" normalizeH="0" baseline="0" noProof="0" dirty="0">
                    <a:ln>
                      <a:noFill/>
                    </a:ln>
                    <a:solidFill>
                      <a:srgbClr val="00B050"/>
                    </a:solidFill>
                    <a:effectLst/>
                    <a:uLnTx/>
                    <a:uFillTx/>
                    <a:latin typeface="Times"/>
                  </a:rPr>
                  <a:t>=0.7mA, </a:t>
                </a:r>
                <a:r>
                  <a:rPr kumimoji="0" lang="el-GR" sz="1000" b="0" i="0" u="none" strike="noStrike" kern="0" cap="none" spc="0" normalizeH="0" baseline="0" noProof="0" dirty="0">
                    <a:ln>
                      <a:noFill/>
                    </a:ln>
                    <a:solidFill>
                      <a:srgbClr val="00B050"/>
                    </a:solidFill>
                    <a:effectLst/>
                    <a:uLnTx/>
                    <a:uFillTx/>
                  </a:rPr>
                  <a:t>Δ</a:t>
                </a:r>
                <a:r>
                  <a:rPr kumimoji="0" lang="en-US" sz="1000" b="0" i="0" u="none" strike="noStrike" kern="0" cap="none" spc="0" normalizeH="0" baseline="0" noProof="0" dirty="0">
                    <a:ln>
                      <a:noFill/>
                    </a:ln>
                    <a:solidFill>
                      <a:srgbClr val="00B050"/>
                    </a:solidFill>
                    <a:effectLst/>
                    <a:uLnTx/>
                    <a:uFillTx/>
                    <a:latin typeface="Times"/>
                  </a:rPr>
                  <a:t>V/V≈0 within bunch train</a:t>
                </a:r>
              </a:p>
            </p:txBody>
          </p:sp>
        </p:grpSp>
        <p:pic>
          <p:nvPicPr>
            <p:cNvPr id="36" name="Picture 3"/>
            <p:cNvPicPr>
              <a:picLocks noChangeAspect="1" noChangeArrowheads="1"/>
            </p:cNvPicPr>
            <p:nvPr/>
          </p:nvPicPr>
          <p:blipFill>
            <a:blip r:embed="rId3" cstate="print">
              <a:biLevel thresh="75000"/>
              <a:extLst>
                <a:ext uri="{BEBA8EAE-BF5A-486C-A8C5-ECC9F3942E4B}">
                  <a14:imgProps xmlns:a14="http://schemas.microsoft.com/office/drawing/2010/main">
                    <a14:imgLayer r:embed="rId4">
                      <a14:imgEffect>
                        <a14:brightnessContrast contrast="-48000"/>
                      </a14:imgEffect>
                    </a14:imgLayer>
                  </a14:imgProps>
                </a:ext>
                <a:ext uri="{28A0092B-C50C-407E-A947-70E740481C1C}">
                  <a14:useLocalDpi xmlns:a14="http://schemas.microsoft.com/office/drawing/2010/main" val="0"/>
                </a:ext>
              </a:extLst>
            </a:blip>
            <a:srcRect/>
            <a:stretch>
              <a:fillRect/>
            </a:stretch>
          </p:blipFill>
          <p:spPr bwMode="auto">
            <a:xfrm>
              <a:off x="917787" y="5564636"/>
              <a:ext cx="660921" cy="610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7" name="TextBox 406"/>
            <p:cNvSpPr txBox="1">
              <a:spLocks noChangeArrowheads="1"/>
            </p:cNvSpPr>
            <p:nvPr/>
          </p:nvSpPr>
          <p:spPr bwMode="auto">
            <a:xfrm>
              <a:off x="1366160" y="4775414"/>
              <a:ext cx="1060806" cy="205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pitchFamily="18" charset="0"/>
                  <a:ea typeface="MS PGothic" pitchFamily="34" charset="-128"/>
                </a:defRPr>
              </a:lvl1pPr>
              <a:lvl2pPr marL="742950" indent="-285750" eaLnBrk="0" hangingPunct="0">
                <a:defRPr sz="2400">
                  <a:solidFill>
                    <a:schemeClr val="tx1"/>
                  </a:solidFill>
                  <a:latin typeface="Times" pitchFamily="18" charset="0"/>
                  <a:ea typeface="MS PGothic" pitchFamily="34" charset="-128"/>
                </a:defRPr>
              </a:lvl2pPr>
              <a:lvl3pPr marL="1143000" indent="-228600" eaLnBrk="0" hangingPunct="0">
                <a:defRPr sz="2400">
                  <a:solidFill>
                    <a:schemeClr val="tx1"/>
                  </a:solidFill>
                  <a:latin typeface="Times" pitchFamily="18" charset="0"/>
                  <a:ea typeface="MS PGothic" pitchFamily="34" charset="-128"/>
                </a:defRPr>
              </a:lvl3pPr>
              <a:lvl4pPr marL="1600200" indent="-228600" eaLnBrk="0" hangingPunct="0">
                <a:defRPr sz="2400">
                  <a:solidFill>
                    <a:schemeClr val="tx1"/>
                  </a:solidFill>
                  <a:latin typeface="Times" pitchFamily="18" charset="0"/>
                  <a:ea typeface="MS PGothic" pitchFamily="34" charset="-128"/>
                </a:defRPr>
              </a:lvl4pPr>
              <a:lvl5pPr marL="2057400" indent="-228600" eaLnBrk="0" hangingPunct="0">
                <a:defRPr sz="2400">
                  <a:solidFill>
                    <a:schemeClr val="tx1"/>
                  </a:solidFill>
                  <a:latin typeface="Times"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MS PGothic" pitchFamily="34" charset="-128"/>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1000" b="0" i="0" u="none" strike="noStrike" kern="0" cap="none" spc="0" normalizeH="0" baseline="0" noProof="0" dirty="0">
                  <a:ln>
                    <a:noFill/>
                  </a:ln>
                  <a:solidFill>
                    <a:srgbClr val="000000"/>
                  </a:solidFill>
                  <a:effectLst/>
                  <a:uLnTx/>
                  <a:uFillTx/>
                  <a:latin typeface="Times"/>
                  <a:ea typeface="MS PGothic" pitchFamily="34" charset="-128"/>
                </a:rPr>
                <a:t>17-375ms</a:t>
              </a:r>
            </a:p>
          </p:txBody>
        </p:sp>
      </p:grpSp>
      <p:sp>
        <p:nvSpPr>
          <p:cNvPr id="79" name="Rectangle 78"/>
          <p:cNvSpPr/>
          <p:nvPr/>
        </p:nvSpPr>
        <p:spPr>
          <a:xfrm>
            <a:off x="316168" y="875647"/>
            <a:ext cx="6924477" cy="738664"/>
          </a:xfrm>
          <a:prstGeom prst="rect">
            <a:avLst/>
          </a:prstGeom>
        </p:spPr>
        <p:txBody>
          <a:bodyPr wrap="square">
            <a:spAutoFit/>
          </a:bodyPr>
          <a:lstStyle/>
          <a:p>
            <a:pPr lvl="0" algn="ctr"/>
            <a:r>
              <a:rPr lang="en-US" sz="1400" dirty="0">
                <a:solidFill>
                  <a:srgbClr val="000000"/>
                </a:solidFill>
                <a:latin typeface="Times"/>
              </a:rPr>
              <a:t>Pulsed RF input for a typical NL C100 cavity with feed-forward </a:t>
            </a:r>
          </a:p>
          <a:p>
            <a:pPr lvl="0" algn="ctr"/>
            <a:r>
              <a:rPr lang="en-US" sz="1400" dirty="0">
                <a:solidFill>
                  <a:srgbClr val="000000"/>
                </a:solidFill>
                <a:latin typeface="Times"/>
              </a:rPr>
              <a:t>(assuming on-resonance, need more power for off resonance)</a:t>
            </a:r>
          </a:p>
          <a:p>
            <a:pPr lvl="0" algn="ctr"/>
            <a:r>
              <a:rPr lang="en-US" sz="1400" dirty="0">
                <a:solidFill>
                  <a:srgbClr val="000000"/>
                </a:solidFill>
                <a:latin typeface="Times"/>
              </a:rPr>
              <a:t>Pulse-to-pulse feed-back will help to find the correct power level with microphonics etc.</a:t>
            </a:r>
          </a:p>
        </p:txBody>
      </p:sp>
      <p:sp>
        <p:nvSpPr>
          <p:cNvPr id="80" name="Content Placeholder 1"/>
          <p:cNvSpPr txBox="1">
            <a:spLocks/>
          </p:cNvSpPr>
          <p:nvPr/>
        </p:nvSpPr>
        <p:spPr bwMode="auto">
          <a:xfrm>
            <a:off x="8356600" y="991299"/>
            <a:ext cx="3200400" cy="1166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SzPct val="150000"/>
              <a:buFontTx/>
              <a:buBlip>
                <a:blip r:embed="rId5"/>
              </a:buBlip>
              <a:defRPr>
                <a:solidFill>
                  <a:schemeClr val="tx1"/>
                </a:solidFill>
                <a:latin typeface="Arial" panose="020B0604020202020204" pitchFamily="34" charset="0"/>
                <a:ea typeface="MS PGothic" pitchFamily="34" charset="-128"/>
                <a:cs typeface="Arial" panose="020B0604020202020204" pitchFamily="34" charset="0"/>
              </a:defRPr>
            </a:lvl1pPr>
            <a:lvl2pPr marL="742950" indent="-285750" algn="l" rtl="0" eaLnBrk="0" fontAlgn="base" hangingPunct="0">
              <a:spcBef>
                <a:spcPct val="20000"/>
              </a:spcBef>
              <a:spcAft>
                <a:spcPct val="0"/>
              </a:spcAft>
              <a:buChar char="–"/>
              <a:defRPr>
                <a:solidFill>
                  <a:schemeClr val="tx1"/>
                </a:solidFill>
                <a:latin typeface="Arial" panose="020B0604020202020204" pitchFamily="34" charset="0"/>
                <a:ea typeface="MS PGothic" pitchFamily="34" charset="-128"/>
                <a:cs typeface="Arial" panose="020B0604020202020204" pitchFamily="34" charset="0"/>
              </a:defRPr>
            </a:lvl2pPr>
            <a:lvl3pPr marL="1143000" indent="-228600" algn="l" rtl="0" eaLnBrk="0" fontAlgn="base" hangingPunct="0">
              <a:spcBef>
                <a:spcPct val="20000"/>
              </a:spcBef>
              <a:spcAft>
                <a:spcPct val="0"/>
              </a:spcAft>
              <a:buClrTx/>
              <a:buChar char="•"/>
              <a:defRPr>
                <a:solidFill>
                  <a:schemeClr val="tx1"/>
                </a:solidFill>
                <a:latin typeface="Arial" panose="020B0604020202020204" pitchFamily="34" charset="0"/>
                <a:ea typeface="MS PGothic" pitchFamily="34" charset="-128"/>
                <a:cs typeface="Arial" panose="020B0604020202020204" pitchFamily="34" charset="0"/>
              </a:defRPr>
            </a:lvl3pPr>
            <a:lvl4pPr marL="1600200" indent="-228600" algn="l" rtl="0" eaLnBrk="0" fontAlgn="base" hangingPunct="0">
              <a:spcBef>
                <a:spcPct val="20000"/>
              </a:spcBef>
              <a:spcAft>
                <a:spcPct val="0"/>
              </a:spcAft>
              <a:buChar char="–"/>
              <a:defRPr>
                <a:solidFill>
                  <a:schemeClr val="tx1"/>
                </a:solidFill>
                <a:latin typeface="Arial" panose="020B0604020202020204" pitchFamily="34" charset="0"/>
                <a:ea typeface="MS PGothic" pitchFamily="34" charset="-128"/>
                <a:cs typeface="Arial" panose="020B0604020202020204" pitchFamily="34" charset="0"/>
              </a:defRPr>
            </a:lvl4pPr>
            <a:lvl5pPr marL="2057400" indent="-228600" algn="l" rtl="0" eaLnBrk="0" fontAlgn="base" hangingPunct="0">
              <a:spcBef>
                <a:spcPct val="20000"/>
              </a:spcBef>
              <a:spcAft>
                <a:spcPct val="0"/>
              </a:spcAft>
              <a:buChar char="»"/>
              <a:defRPr>
                <a:solidFill>
                  <a:schemeClr val="tx1"/>
                </a:solidFill>
                <a:latin typeface="Arial" panose="020B0604020202020204" pitchFamily="34" charset="0"/>
                <a:ea typeface="MS PGothic" pitchFamily="34" charset="-128"/>
                <a:cs typeface="Arial" panose="020B0604020202020204" pitchFamily="34" charset="0"/>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a:lstStyle>
          <a:p>
            <a:pPr marL="0" indent="0" eaLnBrk="1" fontAlgn="auto" hangingPunct="1">
              <a:spcBef>
                <a:spcPts val="0"/>
              </a:spcBef>
              <a:spcAft>
                <a:spcPts val="0"/>
              </a:spcAft>
              <a:buSzTx/>
              <a:buFontTx/>
              <a:buNone/>
            </a:pPr>
            <a:r>
              <a:rPr lang="en-US" sz="1600" kern="1200" dirty="0">
                <a:solidFill>
                  <a:srgbClr val="000000"/>
                </a:solidFill>
                <a:latin typeface="Times"/>
                <a:ea typeface="+mn-ea"/>
                <a:cs typeface="+mn-cs"/>
              </a:rPr>
              <a:t>If ~0.2% droop is allowed, the estimated extraction beam current will be ~2mA at various energy, depending on cavity coupling and microphonics.</a:t>
            </a:r>
          </a:p>
        </p:txBody>
      </p:sp>
      <p:graphicFrame>
        <p:nvGraphicFramePr>
          <p:cNvPr id="81" name="Chart 80"/>
          <p:cNvGraphicFramePr>
            <a:graphicFrameLocks/>
          </p:cNvGraphicFramePr>
          <p:nvPr>
            <p:extLst/>
          </p:nvPr>
        </p:nvGraphicFramePr>
        <p:xfrm>
          <a:off x="4391377" y="3590645"/>
          <a:ext cx="4256519" cy="2765707"/>
        </p:xfrm>
        <a:graphic>
          <a:graphicData uri="http://schemas.openxmlformats.org/drawingml/2006/chart">
            <c:chart xmlns:c="http://schemas.openxmlformats.org/drawingml/2006/chart" xmlns:r="http://schemas.openxmlformats.org/officeDocument/2006/relationships" r:id="rId6"/>
          </a:graphicData>
        </a:graphic>
      </p:graphicFrame>
      <p:sp>
        <p:nvSpPr>
          <p:cNvPr id="82" name="TextBox 81"/>
          <p:cNvSpPr txBox="1"/>
          <p:nvPr/>
        </p:nvSpPr>
        <p:spPr>
          <a:xfrm>
            <a:off x="8683989" y="3502378"/>
            <a:ext cx="3395133" cy="1077218"/>
          </a:xfrm>
          <a:prstGeom prst="rect">
            <a:avLst/>
          </a:prstGeom>
          <a:noFill/>
        </p:spPr>
        <p:txBody>
          <a:bodyPr wrap="square" rtlCol="0">
            <a:spAutoFit/>
          </a:bodyPr>
          <a:lstStyle/>
          <a:p>
            <a:pPr algn="just"/>
            <a:r>
              <a:rPr lang="en-US" sz="1600" dirty="0">
                <a:latin typeface="Times" pitchFamily="18" charset="0"/>
              </a:rPr>
              <a:t>Estimated JLEIC pulsed injection current and injection time (limited by injector current only)  with RF feed-forward and varying number of passes</a:t>
            </a:r>
          </a:p>
        </p:txBody>
      </p:sp>
      <p:sp>
        <p:nvSpPr>
          <p:cNvPr id="83" name="TextBox 82"/>
          <p:cNvSpPr txBox="1"/>
          <p:nvPr/>
        </p:nvSpPr>
        <p:spPr>
          <a:xfrm>
            <a:off x="8905533" y="5160532"/>
            <a:ext cx="2952044" cy="1169551"/>
          </a:xfrm>
          <a:prstGeom prst="rect">
            <a:avLst/>
          </a:prstGeom>
          <a:noFill/>
        </p:spPr>
        <p:txBody>
          <a:bodyPr wrap="square" rtlCol="0">
            <a:spAutoFit/>
          </a:bodyPr>
          <a:lstStyle/>
          <a:p>
            <a:r>
              <a:rPr lang="en-US" sz="1400" dirty="0">
                <a:latin typeface="Times" pitchFamily="18" charset="0"/>
              </a:rPr>
              <a:t>Assumes maximum kicker repetition rate 60 Hz</a:t>
            </a:r>
          </a:p>
          <a:p>
            <a:r>
              <a:rPr lang="en-US" sz="1400" dirty="0">
                <a:latin typeface="Times" pitchFamily="18" charset="0"/>
              </a:rPr>
              <a:t>Assumes head-tail energy droop of 0.2% (1/2 of the </a:t>
            </a:r>
            <a:r>
              <a:rPr lang="en-US" sz="1400" dirty="0">
                <a:latin typeface="Times New Roman"/>
                <a:cs typeface="Times New Roman"/>
              </a:rPr>
              <a:t>±0.2% arc acceptance)</a:t>
            </a:r>
            <a:r>
              <a:rPr lang="en-US" sz="1400" dirty="0">
                <a:latin typeface="Times" pitchFamily="18" charset="0"/>
              </a:rPr>
              <a:t> </a:t>
            </a:r>
          </a:p>
        </p:txBody>
      </p:sp>
      <p:graphicFrame>
        <p:nvGraphicFramePr>
          <p:cNvPr id="84" name="Chart 83"/>
          <p:cNvGraphicFramePr>
            <a:graphicFrameLocks/>
          </p:cNvGraphicFramePr>
          <p:nvPr>
            <p:extLst/>
          </p:nvPr>
        </p:nvGraphicFramePr>
        <p:xfrm>
          <a:off x="262807" y="3659035"/>
          <a:ext cx="3775793" cy="2688699"/>
        </p:xfrm>
        <a:graphic>
          <a:graphicData uri="http://schemas.openxmlformats.org/drawingml/2006/chart">
            <c:chart xmlns:c="http://schemas.openxmlformats.org/drawingml/2006/chart" xmlns:r="http://schemas.openxmlformats.org/officeDocument/2006/relationships" r:id="rId7"/>
          </a:graphicData>
        </a:graphic>
      </p:graphicFrame>
      <p:sp>
        <p:nvSpPr>
          <p:cNvPr id="3" name="TextBox 2">
            <a:extLst>
              <a:ext uri="{FF2B5EF4-FFF2-40B4-BE49-F238E27FC236}">
                <a16:creationId xmlns:a16="http://schemas.microsoft.com/office/drawing/2014/main" xmlns="" id="{45E2166C-7EC6-6342-929B-52F87AA1F2A0}"/>
              </a:ext>
            </a:extLst>
          </p:cNvPr>
          <p:cNvSpPr txBox="1"/>
          <p:nvPr/>
        </p:nvSpPr>
        <p:spPr>
          <a:xfrm>
            <a:off x="8905533" y="2552935"/>
            <a:ext cx="2380995" cy="369332"/>
          </a:xfrm>
          <a:prstGeom prst="rect">
            <a:avLst/>
          </a:prstGeom>
          <a:solidFill>
            <a:srgbClr val="FFFF00"/>
          </a:solidFill>
        </p:spPr>
        <p:txBody>
          <a:bodyPr wrap="square" rtlCol="0">
            <a:spAutoFit/>
          </a:bodyPr>
          <a:lstStyle/>
          <a:p>
            <a:r>
              <a:rPr lang="en-US" dirty="0"/>
              <a:t>From </a:t>
            </a:r>
            <a:r>
              <a:rPr lang="en-US" dirty="0" err="1"/>
              <a:t>Jiquan</a:t>
            </a:r>
            <a:r>
              <a:rPr lang="en-US" dirty="0"/>
              <a:t> Guo’s talk </a:t>
            </a:r>
          </a:p>
        </p:txBody>
      </p:sp>
    </p:spTree>
    <p:extLst>
      <p:ext uri="{BB962C8B-B14F-4D97-AF65-F5344CB8AC3E}">
        <p14:creationId xmlns:p14="http://schemas.microsoft.com/office/powerpoint/2010/main" val="15790691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Siberian Snake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11892" y="900753"/>
                <a:ext cx="11285837" cy="5404514"/>
              </a:xfrm>
            </p:spPr>
            <p:txBody>
              <a:bodyPr>
                <a:normAutofit lnSpcReduction="10000"/>
              </a:bodyPr>
              <a:lstStyle/>
              <a:p>
                <a:r>
                  <a:rPr lang="en-US" sz="1900" dirty="0"/>
                  <a:t>Device rotating spin by some angle about an axis in horizontal plane</a:t>
                </a:r>
              </a:p>
              <a:p>
                <a:pPr lvl="1">
                  <a:spcBef>
                    <a:spcPts val="0"/>
                  </a:spcBef>
                </a:pPr>
                <a:r>
                  <a:rPr lang="en-US" sz="1600" dirty="0"/>
                  <a:t>A “full” Siberian snake rotates the spin by 180</a:t>
                </a:r>
                <a:r>
                  <a:rPr lang="en-US" sz="1600" dirty="0">
                    <a:sym typeface="Symbol" panose="05050102010706020507" pitchFamily="18" charset="2"/>
                  </a:rPr>
                  <a:t></a:t>
                </a:r>
              </a:p>
              <a:p>
                <a:pPr lvl="1">
                  <a:spcBef>
                    <a:spcPts val="0"/>
                  </a:spcBef>
                </a:pPr>
                <a:r>
                  <a:rPr lang="en-US" sz="1600" dirty="0"/>
                  <a:t>Overcomes all imperfection and most intrinsic resonances</a:t>
                </a:r>
              </a:p>
              <a:p>
                <a:r>
                  <a:rPr lang="en-US" altLang="en-US" sz="1900" dirty="0"/>
                  <a:t>Spin tune with a snake</a:t>
                </a:r>
              </a:p>
              <a:p>
                <a:pPr marL="0" indent="0">
                  <a:buNone/>
                </a:pPr>
                <a14:m>
                  <m:oMathPara xmlns:m="http://schemas.openxmlformats.org/officeDocument/2006/math">
                    <m:oMathParaPr>
                      <m:jc m:val="centerGroup"/>
                    </m:oMathParaPr>
                    <m:oMath xmlns:m="http://schemas.openxmlformats.org/officeDocument/2006/math">
                      <m:sSub>
                        <m:sSubPr>
                          <m:ctrlPr>
                            <a:rPr lang="en-US" sz="1600" i="1">
                              <a:latin typeface="Cambria Math"/>
                            </a:rPr>
                          </m:ctrlPr>
                        </m:sSubPr>
                        <m:e>
                          <m:r>
                            <a:rPr lang="en-US" sz="1600" i="1">
                              <a:latin typeface="Cambria Math" panose="02040503050406030204" pitchFamily="18" charset="0"/>
                            </a:rPr>
                            <m:t>𝜈</m:t>
                          </m:r>
                        </m:e>
                        <m:sub>
                          <m:r>
                            <a:rPr lang="en-US" sz="1600" i="1">
                              <a:latin typeface="Cambria Math" panose="02040503050406030204" pitchFamily="18" charset="0"/>
                            </a:rPr>
                            <m:t>𝑠</m:t>
                          </m:r>
                        </m:sub>
                      </m:sSub>
                      <m:r>
                        <a:rPr lang="en-US" sz="1600" i="1">
                          <a:latin typeface="Cambria Math" panose="02040503050406030204" pitchFamily="18" charset="0"/>
                        </a:rPr>
                        <m:t>=</m:t>
                      </m:r>
                      <m:f>
                        <m:fPr>
                          <m:ctrlPr>
                            <a:rPr lang="en-US" sz="1600" i="1">
                              <a:latin typeface="Cambria Math"/>
                            </a:rPr>
                          </m:ctrlPr>
                        </m:fPr>
                        <m:num>
                          <m:r>
                            <a:rPr lang="en-US" sz="1600" i="1">
                              <a:latin typeface="Cambria Math" panose="02040503050406030204" pitchFamily="18" charset="0"/>
                            </a:rPr>
                            <m:t>1</m:t>
                          </m:r>
                        </m:num>
                        <m:den>
                          <m:r>
                            <a:rPr lang="en-US" sz="1600" i="1">
                              <a:latin typeface="Cambria Math" panose="02040503050406030204" pitchFamily="18" charset="0"/>
                            </a:rPr>
                            <m:t>𝜋</m:t>
                          </m:r>
                        </m:den>
                      </m:f>
                      <m:func>
                        <m:funcPr>
                          <m:ctrlPr>
                            <a:rPr lang="en-US" sz="1600" i="1">
                              <a:latin typeface="Cambria Math"/>
                            </a:rPr>
                          </m:ctrlPr>
                        </m:funcPr>
                        <m:fName>
                          <m:sSup>
                            <m:sSupPr>
                              <m:ctrlPr>
                                <a:rPr lang="en-US" sz="1600" i="1">
                                  <a:latin typeface="Cambria Math"/>
                                </a:rPr>
                              </m:ctrlPr>
                            </m:sSupPr>
                            <m:e>
                              <m:r>
                                <m:rPr>
                                  <m:sty m:val="p"/>
                                </m:rPr>
                                <a:rPr lang="en-US" sz="1600">
                                  <a:latin typeface="Cambria Math" panose="02040503050406030204" pitchFamily="18" charset="0"/>
                                </a:rPr>
                                <m:t>cos</m:t>
                              </m:r>
                            </m:e>
                            <m:sup>
                              <m:r>
                                <a:rPr lang="en-US" sz="1600" i="1">
                                  <a:latin typeface="Cambria Math" panose="02040503050406030204" pitchFamily="18" charset="0"/>
                                </a:rPr>
                                <m:t>−1</m:t>
                              </m:r>
                            </m:sup>
                          </m:sSup>
                        </m:fName>
                        <m:e>
                          <m:d>
                            <m:dPr>
                              <m:begChr m:val="["/>
                              <m:endChr m:val="]"/>
                              <m:ctrlPr>
                                <a:rPr lang="en-US" sz="1600" i="1">
                                  <a:latin typeface="Cambria Math"/>
                                </a:rPr>
                              </m:ctrlPr>
                            </m:dPr>
                            <m:e>
                              <m:func>
                                <m:funcPr>
                                  <m:ctrlPr>
                                    <a:rPr lang="en-US" sz="1600" i="1">
                                      <a:latin typeface="Cambria Math"/>
                                    </a:rPr>
                                  </m:ctrlPr>
                                </m:funcPr>
                                <m:fName>
                                  <m:r>
                                    <m:rPr>
                                      <m:sty m:val="p"/>
                                    </m:rPr>
                                    <a:rPr lang="en-US" sz="1600">
                                      <a:latin typeface="Cambria Math" panose="02040503050406030204" pitchFamily="18" charset="0"/>
                                    </a:rPr>
                                    <m:t>cos</m:t>
                                  </m:r>
                                </m:fName>
                                <m:e>
                                  <m:d>
                                    <m:dPr>
                                      <m:ctrlPr>
                                        <a:rPr lang="en-US" sz="1600" i="1">
                                          <a:latin typeface="Cambria Math"/>
                                        </a:rPr>
                                      </m:ctrlPr>
                                    </m:dPr>
                                    <m:e>
                                      <m:r>
                                        <a:rPr lang="en-US" sz="1600" i="1">
                                          <a:latin typeface="Cambria Math" panose="02040503050406030204" pitchFamily="18" charset="0"/>
                                        </a:rPr>
                                        <m:t>𝐺</m:t>
                                      </m:r>
                                      <m:r>
                                        <a:rPr lang="en-US" sz="1600" i="1">
                                          <a:latin typeface="Cambria Math" panose="02040503050406030204" pitchFamily="18" charset="0"/>
                                        </a:rPr>
                                        <m:t>𝛾𝜋</m:t>
                                      </m:r>
                                    </m:e>
                                  </m:d>
                                </m:e>
                              </m:func>
                              <m:func>
                                <m:funcPr>
                                  <m:ctrlPr>
                                    <a:rPr lang="en-US" sz="1600" i="1">
                                      <a:latin typeface="Cambria Math"/>
                                    </a:rPr>
                                  </m:ctrlPr>
                                </m:funcPr>
                                <m:fName>
                                  <m:r>
                                    <m:rPr>
                                      <m:sty m:val="p"/>
                                    </m:rPr>
                                    <a:rPr lang="en-US" sz="1600">
                                      <a:latin typeface="Cambria Math" panose="02040503050406030204" pitchFamily="18" charset="0"/>
                                    </a:rPr>
                                    <m:t>cos</m:t>
                                  </m:r>
                                </m:fName>
                                <m:e>
                                  <m:f>
                                    <m:fPr>
                                      <m:ctrlPr>
                                        <a:rPr lang="en-US" sz="1600" i="1">
                                          <a:latin typeface="Cambria Math"/>
                                        </a:rPr>
                                      </m:ctrlPr>
                                    </m:fPr>
                                    <m:num>
                                      <m:r>
                                        <a:rPr lang="en-US" sz="1600" i="1">
                                          <a:latin typeface="Cambria Math" panose="02040503050406030204" pitchFamily="18" charset="0"/>
                                        </a:rPr>
                                        <m:t>𝜑</m:t>
                                      </m:r>
                                    </m:num>
                                    <m:den>
                                      <m:r>
                                        <a:rPr lang="en-US" sz="1600" i="1">
                                          <a:latin typeface="Cambria Math" panose="02040503050406030204" pitchFamily="18" charset="0"/>
                                        </a:rPr>
                                        <m:t>2</m:t>
                                      </m:r>
                                    </m:den>
                                  </m:f>
                                </m:e>
                              </m:func>
                            </m:e>
                          </m:d>
                        </m:e>
                      </m:func>
                      <m:r>
                        <m:rPr>
                          <m:nor/>
                        </m:rPr>
                        <a:rPr lang="en-US" sz="1600">
                          <a:latin typeface="Cambria Math" panose="02040503050406030204" pitchFamily="18" charset="0"/>
                        </a:rPr>
                        <m:t>,     </m:t>
                      </m:r>
                      <m:r>
                        <a:rPr lang="en-US" sz="1600" i="1">
                          <a:latin typeface="Cambria Math" panose="02040503050406030204" pitchFamily="18" charset="0"/>
                        </a:rPr>
                        <m:t>𝜑</m:t>
                      </m:r>
                      <m:r>
                        <a:rPr lang="en-US" sz="1600" i="1">
                          <a:latin typeface="Cambria Math" panose="02040503050406030204" pitchFamily="18" charset="0"/>
                        </a:rPr>
                        <m:t>=</m:t>
                      </m:r>
                      <m:r>
                        <a:rPr lang="en-US" sz="1600" i="1">
                          <a:latin typeface="Cambria Math" panose="02040503050406030204" pitchFamily="18" charset="0"/>
                        </a:rPr>
                        <m:t>𝜋</m:t>
                      </m:r>
                      <m:r>
                        <a:rPr lang="en-US" sz="1600" i="1">
                          <a:latin typeface="Cambria Math" panose="02040503050406030204" pitchFamily="18" charset="0"/>
                        </a:rPr>
                        <m:t> ⇒</m:t>
                      </m:r>
                      <m:sSub>
                        <m:sSubPr>
                          <m:ctrlPr>
                            <a:rPr lang="en-US" sz="1600" i="1">
                              <a:latin typeface="Cambria Math"/>
                              <a:ea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𝜈</m:t>
                          </m:r>
                        </m:e>
                        <m:sub>
                          <m:r>
                            <a:rPr lang="en-US" sz="1600" i="1">
                              <a:latin typeface="Cambria Math" panose="02040503050406030204" pitchFamily="18" charset="0"/>
                              <a:ea typeface="Cambria Math" panose="02040503050406030204" pitchFamily="18" charset="0"/>
                            </a:rPr>
                            <m:t>𝑠</m:t>
                          </m:r>
                        </m:sub>
                      </m:sSub>
                      <m:r>
                        <a:rPr lang="en-US" sz="1600" i="1">
                          <a:latin typeface="Cambria Math" panose="02040503050406030204" pitchFamily="18" charset="0"/>
                          <a:ea typeface="Cambria Math" panose="02040503050406030204" pitchFamily="18" charset="0"/>
                        </a:rPr>
                        <m:t>=</m:t>
                      </m:r>
                      <m:f>
                        <m:fPr>
                          <m:ctrlPr>
                            <a:rPr lang="en-US" sz="1600" i="1">
                              <a:latin typeface="Cambria Math"/>
                              <a:ea typeface="Cambria Math" panose="02040503050406030204" pitchFamily="18" charset="0"/>
                            </a:rPr>
                          </m:ctrlPr>
                        </m:fPr>
                        <m:num>
                          <m:r>
                            <a:rPr lang="en-US" sz="1600" i="1">
                              <a:latin typeface="Cambria Math" panose="02040503050406030204" pitchFamily="18" charset="0"/>
                              <a:ea typeface="Cambria Math" panose="02040503050406030204" pitchFamily="18" charset="0"/>
                            </a:rPr>
                            <m:t>1</m:t>
                          </m:r>
                        </m:num>
                        <m:den>
                          <m:r>
                            <a:rPr lang="en-US" sz="1600" i="1">
                              <a:latin typeface="Cambria Math" panose="02040503050406030204" pitchFamily="18" charset="0"/>
                              <a:ea typeface="Cambria Math" panose="02040503050406030204" pitchFamily="18" charset="0"/>
                            </a:rPr>
                            <m:t>2</m:t>
                          </m:r>
                        </m:den>
                      </m:f>
                    </m:oMath>
                  </m:oMathPara>
                </a14:m>
                <a:endParaRPr lang="en-US" sz="1600" dirty="0"/>
              </a:p>
              <a:p>
                <a:r>
                  <a:rPr lang="en-US" sz="1900" dirty="0"/>
                  <a:t>Solenoidal Siberian snake at low energies</a:t>
                </a:r>
              </a:p>
              <a:p>
                <a:pPr lvl="1">
                  <a:spcBef>
                    <a:spcPts val="0"/>
                  </a:spcBef>
                </a:pPr>
                <a:r>
                  <a:rPr lang="en-US" sz="1600" dirty="0"/>
                  <a:t>No orbit excursion</a:t>
                </a:r>
              </a:p>
              <a:p>
                <a:pPr lvl="1">
                  <a:spcBef>
                    <a:spcPts val="0"/>
                  </a:spcBef>
                </a:pPr>
                <a:r>
                  <a:rPr lang="en-US" sz="1600" dirty="0"/>
                  <a:t>Field integral grows with momentum</a:t>
                </a:r>
              </a:p>
              <a:p>
                <a:pPr marL="0" indent="0">
                  <a:buNone/>
                </a:pPr>
                <a14:m>
                  <m:oMathPara xmlns:m="http://schemas.openxmlformats.org/officeDocument/2006/math">
                    <m:oMathParaPr>
                      <m:jc m:val="centerGroup"/>
                    </m:oMathParaPr>
                    <m:oMath xmlns:m="http://schemas.openxmlformats.org/officeDocument/2006/math">
                      <m:r>
                        <a:rPr lang="en-US" sz="1600" i="1">
                          <a:latin typeface="Cambria Math" panose="02040503050406030204" pitchFamily="18" charset="0"/>
                        </a:rPr>
                        <m:t>𝜑</m:t>
                      </m:r>
                      <m:r>
                        <a:rPr lang="en-US" sz="1600" i="1">
                          <a:latin typeface="Cambria Math" panose="02040503050406030204" pitchFamily="18" charset="0"/>
                        </a:rPr>
                        <m:t>=</m:t>
                      </m:r>
                      <m:f>
                        <m:fPr>
                          <m:ctrlPr>
                            <a:rPr lang="en-US" sz="1600" i="1">
                              <a:latin typeface="Cambria Math"/>
                            </a:rPr>
                          </m:ctrlPr>
                        </m:fPr>
                        <m:num>
                          <m:r>
                            <a:rPr lang="en-US" sz="1600" i="1">
                              <a:latin typeface="Cambria Math" panose="02040503050406030204" pitchFamily="18" charset="0"/>
                            </a:rPr>
                            <m:t>𝑍𝑒</m:t>
                          </m:r>
                          <m:d>
                            <m:dPr>
                              <m:ctrlPr>
                                <a:rPr lang="en-US" sz="1600" i="1">
                                  <a:latin typeface="Cambria Math"/>
                                </a:rPr>
                              </m:ctrlPr>
                            </m:dPr>
                            <m:e>
                              <m:r>
                                <a:rPr lang="en-US" sz="1600" i="1">
                                  <a:latin typeface="Cambria Math" panose="02040503050406030204" pitchFamily="18" charset="0"/>
                                </a:rPr>
                                <m:t>1+</m:t>
                              </m:r>
                              <m:r>
                                <a:rPr lang="en-US" sz="1600" i="1">
                                  <a:latin typeface="Cambria Math" panose="02040503050406030204" pitchFamily="18" charset="0"/>
                                </a:rPr>
                                <m:t>𝐺</m:t>
                              </m:r>
                            </m:e>
                          </m:d>
                        </m:num>
                        <m:den>
                          <m:r>
                            <a:rPr lang="en-US" sz="1600" i="1">
                              <a:latin typeface="Cambria Math" panose="02040503050406030204" pitchFamily="18" charset="0"/>
                            </a:rPr>
                            <m:t>𝑝</m:t>
                          </m:r>
                        </m:den>
                      </m:f>
                      <m:r>
                        <a:rPr lang="en-US" sz="1600" i="1">
                          <a:latin typeface="Cambria Math" panose="02040503050406030204" pitchFamily="18" charset="0"/>
                        </a:rPr>
                        <m:t>∫</m:t>
                      </m:r>
                      <m:sSub>
                        <m:sSubPr>
                          <m:ctrlPr>
                            <a:rPr lang="en-US" sz="1600" i="1">
                              <a:latin typeface="Cambria Math"/>
                            </a:rPr>
                          </m:ctrlPr>
                        </m:sSubPr>
                        <m:e>
                          <m:r>
                            <a:rPr lang="en-US" sz="1600" i="1">
                              <a:latin typeface="Cambria Math" panose="02040503050406030204" pitchFamily="18" charset="0"/>
                            </a:rPr>
                            <m:t>𝐵</m:t>
                          </m:r>
                        </m:e>
                        <m:sub>
                          <m:r>
                            <a:rPr lang="en-US" sz="1600" i="1">
                              <a:latin typeface="Cambria Math" panose="02040503050406030204" pitchFamily="18" charset="0"/>
                            </a:rPr>
                            <m:t>∥</m:t>
                          </m:r>
                        </m:sub>
                      </m:sSub>
                      <m:r>
                        <a:rPr lang="en-US" sz="1600" i="1">
                          <a:latin typeface="Cambria Math" panose="02040503050406030204" pitchFamily="18" charset="0"/>
                        </a:rPr>
                        <m:t>𝑑𝑠</m:t>
                      </m:r>
                    </m:oMath>
                  </m:oMathPara>
                </a14:m>
                <a:endParaRPr lang="en-US" sz="1600" dirty="0"/>
              </a:p>
              <a:p>
                <a:pPr marL="0" indent="0">
                  <a:buNone/>
                </a:pPr>
                <a14:m>
                  <m:oMathPara xmlns:m="http://schemas.openxmlformats.org/officeDocument/2006/math">
                    <m:oMathParaPr>
                      <m:jc m:val="centerGroup"/>
                    </m:oMathParaPr>
                    <m:oMath xmlns:m="http://schemas.openxmlformats.org/officeDocument/2006/math">
                      <m:r>
                        <a:rPr lang="en-US" sz="1600" i="1">
                          <a:latin typeface="Cambria Math" panose="02040503050406030204" pitchFamily="18" charset="0"/>
                        </a:rPr>
                        <m:t>𝜑</m:t>
                      </m:r>
                      <m:r>
                        <a:rPr lang="en-US" sz="1600" i="1">
                          <a:latin typeface="Cambria Math" panose="02040503050406030204" pitchFamily="18" charset="0"/>
                        </a:rPr>
                        <m:t>=</m:t>
                      </m:r>
                      <m:r>
                        <a:rPr lang="en-US" sz="1600" i="1">
                          <a:latin typeface="Cambria Math" panose="02040503050406030204" pitchFamily="18" charset="0"/>
                        </a:rPr>
                        <m:t>𝜋</m:t>
                      </m:r>
                      <m:r>
                        <m:rPr>
                          <m:nor/>
                        </m:rPr>
                        <a:rPr lang="en-US" sz="1600">
                          <a:latin typeface="Cambria Math" panose="02040503050406030204" pitchFamily="18" charset="0"/>
                        </a:rPr>
                        <m:t>,   </m:t>
                      </m:r>
                      <m:r>
                        <a:rPr lang="en-US" sz="1600" i="1">
                          <a:latin typeface="Cambria Math" panose="02040503050406030204" pitchFamily="18" charset="0"/>
                        </a:rPr>
                        <m:t>𝑝</m:t>
                      </m:r>
                      <m:r>
                        <a:rPr lang="en-US" sz="1600" i="1">
                          <a:latin typeface="Cambria Math" panose="02040503050406030204" pitchFamily="18" charset="0"/>
                        </a:rPr>
                        <m:t>=9</m:t>
                      </m:r>
                      <m:r>
                        <m:rPr>
                          <m:nor/>
                        </m:rPr>
                        <a:rPr lang="en-US" sz="1600">
                          <a:latin typeface="Cambria Math" panose="02040503050406030204" pitchFamily="18" charset="0"/>
                        </a:rPr>
                        <m:t> </m:t>
                      </m:r>
                      <m:r>
                        <m:rPr>
                          <m:nor/>
                        </m:rPr>
                        <a:rPr lang="en-US" sz="1600">
                          <a:latin typeface="Cambria Math" panose="02040503050406030204" pitchFamily="18" charset="0"/>
                        </a:rPr>
                        <m:t>GeV</m:t>
                      </m:r>
                      <m:r>
                        <m:rPr>
                          <m:nor/>
                        </m:rPr>
                        <a:rPr lang="en-US" sz="1600">
                          <a:latin typeface="Cambria Math" panose="02040503050406030204" pitchFamily="18" charset="0"/>
                        </a:rPr>
                        <m:t>/</m:t>
                      </m:r>
                      <m:r>
                        <m:rPr>
                          <m:nor/>
                        </m:rPr>
                        <a:rPr lang="en-US" sz="1600">
                          <a:latin typeface="Cambria Math" panose="02040503050406030204" pitchFamily="18" charset="0"/>
                        </a:rPr>
                        <m:t>c</m:t>
                      </m:r>
                      <m:r>
                        <m:rPr>
                          <m:nor/>
                        </m:rPr>
                        <a:rPr lang="en-US" sz="1600">
                          <a:latin typeface="Cambria Math" panose="02040503050406030204" pitchFamily="18" charset="0"/>
                        </a:rPr>
                        <m:t>   </m:t>
                      </m:r>
                      <m:r>
                        <a:rPr lang="en-US" sz="1600" i="1">
                          <a:latin typeface="Cambria Math" panose="02040503050406030204" pitchFamily="18" charset="0"/>
                          <a:ea typeface="Cambria Math" panose="02040503050406030204" pitchFamily="18" charset="0"/>
                        </a:rPr>
                        <m:t>⇒</m:t>
                      </m:r>
                      <m:r>
                        <m:rPr>
                          <m:nor/>
                        </m:rPr>
                        <a:rPr lang="en-US" sz="1600">
                          <a:latin typeface="Cambria Math" panose="02040503050406030204" pitchFamily="18" charset="0"/>
                          <a:ea typeface="Cambria Math" panose="02040503050406030204" pitchFamily="18" charset="0"/>
                        </a:rPr>
                        <m:t>   </m:t>
                      </m:r>
                      <m:r>
                        <a:rPr lang="en-US" sz="1600" i="1">
                          <a:latin typeface="Cambria Math" panose="02040503050406030204" pitchFamily="18" charset="0"/>
                          <a:ea typeface="Cambria Math" panose="02040503050406030204" pitchFamily="18" charset="0"/>
                        </a:rPr>
                        <m:t>∫</m:t>
                      </m:r>
                      <m:sSub>
                        <m:sSubPr>
                          <m:ctrlPr>
                            <a:rPr lang="en-US" sz="1600" i="1">
                              <a:latin typeface="Cambria Math"/>
                              <a:ea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𝐵</m:t>
                          </m:r>
                        </m:e>
                        <m:sub>
                          <m:r>
                            <a:rPr lang="en-US" sz="1600" i="1">
                              <a:latin typeface="Cambria Math" panose="02040503050406030204" pitchFamily="18" charset="0"/>
                              <a:ea typeface="Cambria Math" panose="02040503050406030204" pitchFamily="18" charset="0"/>
                            </a:rPr>
                            <m:t>∥</m:t>
                          </m:r>
                        </m:sub>
                      </m:sSub>
                      <m:r>
                        <a:rPr lang="en-US" sz="1600" i="1">
                          <a:latin typeface="Cambria Math" panose="02040503050406030204" pitchFamily="18" charset="0"/>
                          <a:ea typeface="Cambria Math" panose="02040503050406030204" pitchFamily="18" charset="0"/>
                        </a:rPr>
                        <m:t>𝑑𝑠</m:t>
                      </m:r>
                      <m:r>
                        <a:rPr lang="en-US" sz="1600" i="1">
                          <a:latin typeface="Cambria Math" panose="02040503050406030204" pitchFamily="18" charset="0"/>
                          <a:ea typeface="Cambria Math" panose="02040503050406030204" pitchFamily="18" charset="0"/>
                        </a:rPr>
                        <m:t>≈34</m:t>
                      </m:r>
                      <m:r>
                        <m:rPr>
                          <m:nor/>
                        </m:rPr>
                        <a:rPr lang="en-US" sz="1600">
                          <a:latin typeface="Cambria Math" panose="02040503050406030204" pitchFamily="18" charset="0"/>
                          <a:ea typeface="Cambria Math" panose="02040503050406030204" pitchFamily="18" charset="0"/>
                        </a:rPr>
                        <m:t> </m:t>
                      </m:r>
                      <m:r>
                        <m:rPr>
                          <m:nor/>
                        </m:rPr>
                        <a:rPr lang="en-US" sz="1600">
                          <a:latin typeface="Cambria Math" panose="02040503050406030204" pitchFamily="18" charset="0"/>
                          <a:ea typeface="Cambria Math" panose="02040503050406030204" pitchFamily="18" charset="0"/>
                        </a:rPr>
                        <m:t>Tm</m:t>
                      </m:r>
                      <m:r>
                        <m:rPr>
                          <m:nor/>
                        </m:rPr>
                        <a:rPr lang="en-US" sz="1600">
                          <a:latin typeface="Cambria Math" panose="02040503050406030204" pitchFamily="18" charset="0"/>
                          <a:ea typeface="Cambria Math" panose="02040503050406030204" pitchFamily="18" charset="0"/>
                        </a:rPr>
                        <m:t> </m:t>
                      </m:r>
                      <m:r>
                        <m:rPr>
                          <m:nor/>
                        </m:rPr>
                        <a:rPr lang="en-US" sz="1600">
                          <a:latin typeface="Cambria Math" panose="02040503050406030204" pitchFamily="18" charset="0"/>
                          <a:ea typeface="Cambria Math" panose="02040503050406030204" pitchFamily="18" charset="0"/>
                        </a:rPr>
                        <m:t>for</m:t>
                      </m:r>
                      <m:r>
                        <m:rPr>
                          <m:nor/>
                        </m:rPr>
                        <a:rPr lang="en-US" sz="1600">
                          <a:latin typeface="Cambria Math" panose="02040503050406030204" pitchFamily="18" charset="0"/>
                          <a:ea typeface="Cambria Math" panose="02040503050406030204" pitchFamily="18" charset="0"/>
                        </a:rPr>
                        <m:t> </m:t>
                      </m:r>
                      <m:r>
                        <a:rPr lang="en-US" sz="1600" i="1">
                          <a:latin typeface="Cambria Math" panose="02040503050406030204" pitchFamily="18" charset="0"/>
                          <a:ea typeface="Cambria Math" panose="02040503050406030204" pitchFamily="18" charset="0"/>
                        </a:rPr>
                        <m:t>𝑝</m:t>
                      </m:r>
                      <m:r>
                        <m:rPr>
                          <m:nor/>
                        </m:rPr>
                        <a:rPr lang="en-US" sz="1600">
                          <a:latin typeface="Cambria Math" panose="02040503050406030204" pitchFamily="18" charset="0"/>
                          <a:ea typeface="Cambria Math" panose="02040503050406030204" pitchFamily="18" charset="0"/>
                        </a:rPr>
                        <m:t> </m:t>
                      </m:r>
                      <m:r>
                        <m:rPr>
                          <m:nor/>
                        </m:rPr>
                        <a:rPr lang="en-US" sz="1600">
                          <a:latin typeface="Cambria Math" panose="02040503050406030204" pitchFamily="18" charset="0"/>
                          <a:ea typeface="Cambria Math" panose="02040503050406030204" pitchFamily="18" charset="0"/>
                        </a:rPr>
                        <m:t>and</m:t>
                      </m:r>
                      <m:r>
                        <m:rPr>
                          <m:nor/>
                        </m:rPr>
                        <a:rPr lang="en-US" sz="1600">
                          <a:latin typeface="Cambria Math" panose="02040503050406030204" pitchFamily="18" charset="0"/>
                          <a:ea typeface="Cambria Math" panose="02040503050406030204" pitchFamily="18" charset="0"/>
                        </a:rPr>
                        <m:t> 110 </m:t>
                      </m:r>
                      <m:r>
                        <m:rPr>
                          <m:nor/>
                        </m:rPr>
                        <a:rPr lang="en-US" sz="1600">
                          <a:solidFill>
                            <a:schemeClr val="accent1"/>
                          </a:solidFill>
                          <a:latin typeface="Cambria Math" panose="02040503050406030204" pitchFamily="18" charset="0"/>
                          <a:ea typeface="Cambria Math" panose="02040503050406030204" pitchFamily="18" charset="0"/>
                        </a:rPr>
                        <m:t>Tm</m:t>
                      </m:r>
                      <m:r>
                        <m:rPr>
                          <m:nor/>
                        </m:rPr>
                        <a:rPr lang="en-US" sz="1600">
                          <a:solidFill>
                            <a:schemeClr val="accent1"/>
                          </a:solidFill>
                          <a:latin typeface="Cambria Math" panose="02040503050406030204" pitchFamily="18" charset="0"/>
                          <a:ea typeface="Cambria Math" panose="02040503050406030204" pitchFamily="18" charset="0"/>
                        </a:rPr>
                        <m:t> </m:t>
                      </m:r>
                      <m:r>
                        <m:rPr>
                          <m:nor/>
                        </m:rPr>
                        <a:rPr lang="en-US" sz="1600">
                          <a:solidFill>
                            <a:schemeClr val="accent1"/>
                          </a:solidFill>
                          <a:latin typeface="Cambria Math" panose="02040503050406030204" pitchFamily="18" charset="0"/>
                          <a:ea typeface="Cambria Math" panose="02040503050406030204" pitchFamily="18" charset="0"/>
                        </a:rPr>
                        <m:t>for</m:t>
                      </m:r>
                      <m:r>
                        <m:rPr>
                          <m:nor/>
                        </m:rPr>
                        <a:rPr lang="en-US" sz="1600">
                          <a:solidFill>
                            <a:schemeClr val="accent1"/>
                          </a:solidFill>
                          <a:latin typeface="Cambria Math" panose="02040503050406030204" pitchFamily="18" charset="0"/>
                          <a:ea typeface="Cambria Math" panose="02040503050406030204" pitchFamily="18" charset="0"/>
                        </a:rPr>
                        <m:t> </m:t>
                      </m:r>
                      <m:r>
                        <a:rPr lang="en-US" sz="1600" i="1">
                          <a:solidFill>
                            <a:schemeClr val="accent1"/>
                          </a:solidFill>
                          <a:latin typeface="Cambria Math" panose="02040503050406030204" pitchFamily="18" charset="0"/>
                          <a:ea typeface="Cambria Math" panose="02040503050406030204" pitchFamily="18" charset="0"/>
                        </a:rPr>
                        <m:t>𝑑</m:t>
                      </m:r>
                    </m:oMath>
                  </m:oMathPara>
                </a14:m>
                <a:endParaRPr lang="en-US" sz="1600" dirty="0"/>
              </a:p>
              <a:p>
                <a:r>
                  <a:rPr lang="en-US" sz="1900" dirty="0"/>
                  <a:t>Dipole Siberian snake at high energies</a:t>
                </a:r>
              </a:p>
              <a:p>
                <a:pPr lvl="1">
                  <a:spcBef>
                    <a:spcPts val="0"/>
                  </a:spcBef>
                </a:pPr>
                <a:r>
                  <a:rPr lang="en-US" sz="1600" dirty="0"/>
                  <a:t>Orbit excursion is inversely proportional to momentum</a:t>
                </a:r>
              </a:p>
              <a:p>
                <a:pPr lvl="1">
                  <a:spcBef>
                    <a:spcPts val="0"/>
                  </a:spcBef>
                </a:pPr>
                <a:r>
                  <a:rPr lang="en-US" sz="1600" dirty="0"/>
                  <a:t>Almost energy-independent field integral</a:t>
                </a:r>
              </a:p>
              <a:p>
                <a:pPr marL="0" lvl="1" indent="0">
                  <a:lnSpc>
                    <a:spcPct val="100000"/>
                  </a:lnSpc>
                  <a:spcBef>
                    <a:spcPts val="0"/>
                  </a:spcBef>
                  <a:buNone/>
                </a:pPr>
                <a14:m>
                  <m:oMathPara xmlns:m="http://schemas.openxmlformats.org/officeDocument/2006/math">
                    <m:oMathParaPr>
                      <m:jc m:val="centerGroup"/>
                    </m:oMathParaPr>
                    <m:oMath xmlns:m="http://schemas.openxmlformats.org/officeDocument/2006/math">
                      <m:r>
                        <a:rPr lang="en-US" sz="1600" i="1">
                          <a:latin typeface="Cambria Math" panose="02040503050406030204" pitchFamily="18" charset="0"/>
                        </a:rPr>
                        <m:t>𝜑</m:t>
                      </m:r>
                      <m:r>
                        <a:rPr lang="en-US" sz="1600" i="1">
                          <a:latin typeface="Cambria Math" panose="02040503050406030204" pitchFamily="18" charset="0"/>
                        </a:rPr>
                        <m:t>=</m:t>
                      </m:r>
                      <m:f>
                        <m:fPr>
                          <m:ctrlPr>
                            <a:rPr lang="en-US" sz="1600" i="1">
                              <a:latin typeface="Cambria Math"/>
                            </a:rPr>
                          </m:ctrlPr>
                        </m:fPr>
                        <m:num>
                          <m:r>
                            <a:rPr lang="en-US" sz="1600" i="1">
                              <a:latin typeface="Cambria Math" panose="02040503050406030204" pitchFamily="18" charset="0"/>
                            </a:rPr>
                            <m:t>𝑍𝑒</m:t>
                          </m:r>
                          <m:r>
                            <a:rPr lang="en-US" sz="1600" i="1">
                              <a:latin typeface="Cambria Math" panose="02040503050406030204" pitchFamily="18" charset="0"/>
                            </a:rPr>
                            <m:t> </m:t>
                          </m:r>
                          <m:r>
                            <a:rPr lang="en-US" sz="1600" i="1">
                              <a:latin typeface="Cambria Math" panose="02040503050406030204" pitchFamily="18" charset="0"/>
                            </a:rPr>
                            <m:t>𝐺</m:t>
                          </m:r>
                          <m:r>
                            <a:rPr lang="en-US" sz="1600" i="1">
                              <a:latin typeface="Cambria Math" panose="02040503050406030204" pitchFamily="18" charset="0"/>
                            </a:rPr>
                            <m:t>𝛾</m:t>
                          </m:r>
                        </m:num>
                        <m:den>
                          <m:r>
                            <a:rPr lang="en-US" sz="1600" i="1">
                              <a:latin typeface="Cambria Math" panose="02040503050406030204" pitchFamily="18" charset="0"/>
                            </a:rPr>
                            <m:t>𝑝</m:t>
                          </m:r>
                        </m:den>
                      </m:f>
                      <m:r>
                        <a:rPr lang="en-US" sz="1600" i="1">
                          <a:latin typeface="Cambria Math" panose="02040503050406030204" pitchFamily="18" charset="0"/>
                        </a:rPr>
                        <m:t>∫</m:t>
                      </m:r>
                      <m:sSub>
                        <m:sSubPr>
                          <m:ctrlPr>
                            <a:rPr lang="en-US" sz="1600" i="1">
                              <a:latin typeface="Cambria Math"/>
                            </a:rPr>
                          </m:ctrlPr>
                        </m:sSubPr>
                        <m:e>
                          <m:r>
                            <a:rPr lang="en-US" sz="1600" i="1">
                              <a:latin typeface="Cambria Math" panose="02040503050406030204" pitchFamily="18" charset="0"/>
                            </a:rPr>
                            <m:t>𝐵</m:t>
                          </m:r>
                        </m:e>
                        <m:sub>
                          <m:r>
                            <a:rPr lang="en-US" sz="1600" i="1">
                              <a:latin typeface="Cambria Math" panose="02040503050406030204" pitchFamily="18" charset="0"/>
                            </a:rPr>
                            <m:t>⊥</m:t>
                          </m:r>
                        </m:sub>
                      </m:sSub>
                      <m:r>
                        <a:rPr lang="en-US" sz="1600" i="1">
                          <a:latin typeface="Cambria Math" panose="02040503050406030204" pitchFamily="18" charset="0"/>
                        </a:rPr>
                        <m:t>𝑑𝑠</m:t>
                      </m:r>
                    </m:oMath>
                  </m:oMathPara>
                </a14:m>
                <a:endParaRPr lang="en-US" sz="1600" dirty="0"/>
              </a:p>
              <a:p>
                <a:pPr marL="0" lvl="1" indent="0">
                  <a:lnSpc>
                    <a:spcPct val="100000"/>
                  </a:lnSpc>
                  <a:spcBef>
                    <a:spcPts val="0"/>
                  </a:spcBef>
                  <a:buNone/>
                </a:pPr>
                <a14:m>
                  <m:oMathPara xmlns:m="http://schemas.openxmlformats.org/officeDocument/2006/math">
                    <m:oMathParaPr>
                      <m:jc m:val="centerGroup"/>
                    </m:oMathParaPr>
                    <m:oMath xmlns:m="http://schemas.openxmlformats.org/officeDocument/2006/math">
                      <m:r>
                        <a:rPr lang="en-US" sz="1600" i="1">
                          <a:latin typeface="Cambria Math" panose="02040503050406030204" pitchFamily="18" charset="0"/>
                        </a:rPr>
                        <m:t>𝜑</m:t>
                      </m:r>
                      <m:r>
                        <a:rPr lang="en-US" sz="1600" i="1">
                          <a:latin typeface="Cambria Math" panose="02040503050406030204" pitchFamily="18" charset="0"/>
                        </a:rPr>
                        <m:t>=</m:t>
                      </m:r>
                      <m:r>
                        <a:rPr lang="en-US" sz="1600" i="1">
                          <a:latin typeface="Cambria Math" panose="02040503050406030204" pitchFamily="18" charset="0"/>
                        </a:rPr>
                        <m:t>𝜋</m:t>
                      </m:r>
                      <m:r>
                        <m:rPr>
                          <m:nor/>
                        </m:rPr>
                        <a:rPr lang="en-US" sz="1600">
                          <a:latin typeface="Cambria Math" panose="02040503050406030204" pitchFamily="18" charset="0"/>
                        </a:rPr>
                        <m:t>,   </m:t>
                      </m:r>
                      <m:r>
                        <a:rPr lang="en-US" sz="1600" i="1">
                          <a:latin typeface="Cambria Math" panose="02040503050406030204" pitchFamily="18" charset="0"/>
                        </a:rPr>
                        <m:t>𝑝</m:t>
                      </m:r>
                      <m:r>
                        <a:rPr lang="en-US" sz="1600" i="1">
                          <a:latin typeface="Cambria Math" panose="02040503050406030204" pitchFamily="18" charset="0"/>
                        </a:rPr>
                        <m:t>=100</m:t>
                      </m:r>
                      <m:r>
                        <m:rPr>
                          <m:nor/>
                        </m:rPr>
                        <a:rPr lang="en-US" sz="1600">
                          <a:latin typeface="Cambria Math" panose="02040503050406030204" pitchFamily="18" charset="0"/>
                        </a:rPr>
                        <m:t> </m:t>
                      </m:r>
                      <m:r>
                        <m:rPr>
                          <m:nor/>
                        </m:rPr>
                        <a:rPr lang="en-US" sz="1600">
                          <a:latin typeface="Cambria Math" panose="02040503050406030204" pitchFamily="18" charset="0"/>
                        </a:rPr>
                        <m:t>GeV</m:t>
                      </m:r>
                      <m:r>
                        <m:rPr>
                          <m:nor/>
                        </m:rPr>
                        <a:rPr lang="en-US" sz="1600">
                          <a:latin typeface="Cambria Math" panose="02040503050406030204" pitchFamily="18" charset="0"/>
                        </a:rPr>
                        <m:t>/</m:t>
                      </m:r>
                      <m:r>
                        <m:rPr>
                          <m:nor/>
                        </m:rPr>
                        <a:rPr lang="en-US" sz="1600">
                          <a:latin typeface="Cambria Math" panose="02040503050406030204" pitchFamily="18" charset="0"/>
                        </a:rPr>
                        <m:t>c</m:t>
                      </m:r>
                      <m:r>
                        <m:rPr>
                          <m:nor/>
                        </m:rPr>
                        <a:rPr lang="en-US" sz="1600">
                          <a:latin typeface="Cambria Math" panose="02040503050406030204" pitchFamily="18" charset="0"/>
                        </a:rPr>
                        <m:t>   </m:t>
                      </m:r>
                      <m:r>
                        <a:rPr lang="en-US" sz="1600" i="1">
                          <a:latin typeface="Cambria Math" panose="02040503050406030204" pitchFamily="18" charset="0"/>
                          <a:ea typeface="Cambria Math" panose="02040503050406030204" pitchFamily="18" charset="0"/>
                        </a:rPr>
                        <m:t>⇒</m:t>
                      </m:r>
                      <m:r>
                        <m:rPr>
                          <m:nor/>
                        </m:rPr>
                        <a:rPr lang="en-US" sz="1600">
                          <a:latin typeface="Cambria Math" panose="02040503050406030204" pitchFamily="18" charset="0"/>
                          <a:ea typeface="Cambria Math" panose="02040503050406030204" pitchFamily="18" charset="0"/>
                        </a:rPr>
                        <m:t>   </m:t>
                      </m:r>
                      <m:r>
                        <a:rPr lang="en-US" sz="1600" i="1">
                          <a:latin typeface="Cambria Math" panose="02040503050406030204" pitchFamily="18" charset="0"/>
                          <a:ea typeface="Cambria Math" panose="02040503050406030204" pitchFamily="18" charset="0"/>
                        </a:rPr>
                        <m:t>∫</m:t>
                      </m:r>
                      <m:sSub>
                        <m:sSubPr>
                          <m:ctrlPr>
                            <a:rPr lang="en-US" sz="1600" i="1">
                              <a:latin typeface="Cambria Math"/>
                              <a:ea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𝐵</m:t>
                          </m:r>
                        </m:e>
                        <m:sub>
                          <m:r>
                            <a:rPr lang="en-US" sz="1600" i="1">
                              <a:latin typeface="Cambria Math" panose="02040503050406030204" pitchFamily="18" charset="0"/>
                              <a:ea typeface="Cambria Math" panose="02040503050406030204" pitchFamily="18" charset="0"/>
                            </a:rPr>
                            <m:t>⊥</m:t>
                          </m:r>
                        </m:sub>
                      </m:sSub>
                      <m:r>
                        <a:rPr lang="en-US" sz="1600" i="1">
                          <a:latin typeface="Cambria Math" panose="02040503050406030204" pitchFamily="18" charset="0"/>
                          <a:ea typeface="Cambria Math" panose="02040503050406030204" pitchFamily="18" charset="0"/>
                        </a:rPr>
                        <m:t>𝑑𝑠</m:t>
                      </m:r>
                      <m:r>
                        <a:rPr lang="en-US" sz="1600" i="1">
                          <a:latin typeface="Cambria Math" panose="02040503050406030204" pitchFamily="18" charset="0"/>
                          <a:ea typeface="Cambria Math" panose="02040503050406030204" pitchFamily="18" charset="0"/>
                        </a:rPr>
                        <m:t>≈5.5</m:t>
                      </m:r>
                      <m:r>
                        <m:rPr>
                          <m:nor/>
                        </m:rPr>
                        <a:rPr lang="en-US" sz="1600">
                          <a:latin typeface="Cambria Math" panose="02040503050406030204" pitchFamily="18" charset="0"/>
                          <a:ea typeface="Cambria Math" panose="02040503050406030204" pitchFamily="18" charset="0"/>
                        </a:rPr>
                        <m:t> </m:t>
                      </m:r>
                      <m:r>
                        <m:rPr>
                          <m:nor/>
                        </m:rPr>
                        <a:rPr lang="en-US" sz="1600">
                          <a:latin typeface="Cambria Math" panose="02040503050406030204" pitchFamily="18" charset="0"/>
                          <a:ea typeface="Cambria Math" panose="02040503050406030204" pitchFamily="18" charset="0"/>
                        </a:rPr>
                        <m:t>Tm</m:t>
                      </m:r>
                      <m:r>
                        <m:rPr>
                          <m:nor/>
                        </m:rPr>
                        <a:rPr lang="en-US" sz="1600">
                          <a:latin typeface="Cambria Math" panose="02040503050406030204" pitchFamily="18" charset="0"/>
                          <a:ea typeface="Cambria Math" panose="02040503050406030204" pitchFamily="18" charset="0"/>
                        </a:rPr>
                        <m:t> </m:t>
                      </m:r>
                      <m:r>
                        <m:rPr>
                          <m:nor/>
                        </m:rPr>
                        <a:rPr lang="en-US" sz="1600">
                          <a:latin typeface="Cambria Math" panose="02040503050406030204" pitchFamily="18" charset="0"/>
                          <a:ea typeface="Cambria Math" panose="02040503050406030204" pitchFamily="18" charset="0"/>
                        </a:rPr>
                        <m:t>for</m:t>
                      </m:r>
                      <m:r>
                        <m:rPr>
                          <m:nor/>
                        </m:rPr>
                        <a:rPr lang="en-US" sz="1600">
                          <a:latin typeface="Cambria Math" panose="02040503050406030204" pitchFamily="18" charset="0"/>
                          <a:ea typeface="Cambria Math" panose="02040503050406030204" pitchFamily="18" charset="0"/>
                        </a:rPr>
                        <m:t> </m:t>
                      </m:r>
                      <m:r>
                        <a:rPr lang="en-US" sz="1600" i="1">
                          <a:latin typeface="Cambria Math" panose="02040503050406030204" pitchFamily="18" charset="0"/>
                          <a:ea typeface="Cambria Math" panose="02040503050406030204" pitchFamily="18" charset="0"/>
                        </a:rPr>
                        <m:t>𝑝</m:t>
                      </m:r>
                      <m:r>
                        <m:rPr>
                          <m:nor/>
                        </m:rPr>
                        <a:rPr lang="en-US" sz="1600">
                          <a:latin typeface="Cambria Math" panose="02040503050406030204" pitchFamily="18" charset="0"/>
                          <a:ea typeface="Cambria Math" panose="02040503050406030204" pitchFamily="18" charset="0"/>
                        </a:rPr>
                        <m:t> </m:t>
                      </m:r>
                      <m:r>
                        <m:rPr>
                          <m:nor/>
                        </m:rPr>
                        <a:rPr lang="en-US" sz="1600">
                          <a:latin typeface="Cambria Math" panose="02040503050406030204" pitchFamily="18" charset="0"/>
                          <a:ea typeface="Cambria Math" panose="02040503050406030204" pitchFamily="18" charset="0"/>
                        </a:rPr>
                        <m:t>and</m:t>
                      </m:r>
                      <m:r>
                        <m:rPr>
                          <m:nor/>
                        </m:rPr>
                        <a:rPr lang="en-US" sz="1600">
                          <a:latin typeface="Cambria Math" panose="02040503050406030204" pitchFamily="18" charset="0"/>
                          <a:ea typeface="Cambria Math" panose="02040503050406030204" pitchFamily="18" charset="0"/>
                        </a:rPr>
                        <m:t> 158 </m:t>
                      </m:r>
                      <m:r>
                        <m:rPr>
                          <m:nor/>
                        </m:rPr>
                        <a:rPr lang="en-US" sz="1600">
                          <a:solidFill>
                            <a:schemeClr val="accent1"/>
                          </a:solidFill>
                          <a:latin typeface="Cambria Math" panose="02040503050406030204" pitchFamily="18" charset="0"/>
                          <a:ea typeface="Cambria Math" panose="02040503050406030204" pitchFamily="18" charset="0"/>
                        </a:rPr>
                        <m:t>Tm</m:t>
                      </m:r>
                      <m:r>
                        <m:rPr>
                          <m:nor/>
                        </m:rPr>
                        <a:rPr lang="en-US" sz="1600">
                          <a:solidFill>
                            <a:schemeClr val="accent1"/>
                          </a:solidFill>
                          <a:latin typeface="Cambria Math" panose="02040503050406030204" pitchFamily="18" charset="0"/>
                          <a:ea typeface="Cambria Math" panose="02040503050406030204" pitchFamily="18" charset="0"/>
                        </a:rPr>
                        <m:t> </m:t>
                      </m:r>
                      <m:r>
                        <m:rPr>
                          <m:nor/>
                        </m:rPr>
                        <a:rPr lang="en-US" sz="1600">
                          <a:solidFill>
                            <a:schemeClr val="accent1"/>
                          </a:solidFill>
                          <a:latin typeface="Cambria Math" panose="02040503050406030204" pitchFamily="18" charset="0"/>
                          <a:ea typeface="Cambria Math" panose="02040503050406030204" pitchFamily="18" charset="0"/>
                        </a:rPr>
                        <m:t>for</m:t>
                      </m:r>
                      <m:r>
                        <m:rPr>
                          <m:nor/>
                        </m:rPr>
                        <a:rPr lang="en-US" sz="1600">
                          <a:solidFill>
                            <a:schemeClr val="accent1"/>
                          </a:solidFill>
                          <a:latin typeface="Cambria Math" panose="02040503050406030204" pitchFamily="18" charset="0"/>
                          <a:ea typeface="Cambria Math" panose="02040503050406030204" pitchFamily="18" charset="0"/>
                        </a:rPr>
                        <m:t> </m:t>
                      </m:r>
                      <m:r>
                        <a:rPr lang="en-US" sz="1600" i="1">
                          <a:solidFill>
                            <a:schemeClr val="accent1"/>
                          </a:solidFill>
                          <a:latin typeface="Cambria Math" panose="02040503050406030204" pitchFamily="18" charset="0"/>
                          <a:ea typeface="Cambria Math" panose="02040503050406030204" pitchFamily="18" charset="0"/>
                        </a:rPr>
                        <m:t>𝑑</m:t>
                      </m:r>
                    </m:oMath>
                  </m:oMathPara>
                </a14:m>
                <a:endParaRPr lang="en-US" sz="1600" dirty="0"/>
              </a:p>
              <a:p>
                <a:pPr marL="692150" lvl="1" indent="0">
                  <a:spcBef>
                    <a:spcPts val="0"/>
                  </a:spcBef>
                  <a:buNone/>
                </a:pPr>
                <a:r>
                  <a:rPr lang="en-US" sz="1600" dirty="0"/>
                  <a:t>In reality, orbit control requirements lead to an increase of the field integral by a </a:t>
                </a:r>
                <a:r>
                  <a:rPr lang="en-US" sz="1600" dirty="0">
                    <a:solidFill>
                      <a:schemeClr val="accent1"/>
                    </a:solidFill>
                  </a:rPr>
                  <a:t>factor of </a:t>
                </a:r>
                <a14:m>
                  <m:oMath xmlns:m="http://schemas.openxmlformats.org/officeDocument/2006/math">
                    <m:r>
                      <a:rPr lang="en-US" sz="1600" i="1">
                        <a:solidFill>
                          <a:schemeClr val="accent1"/>
                        </a:solidFill>
                        <a:latin typeface="Cambria Math" panose="02040503050406030204" pitchFamily="18" charset="0"/>
                      </a:rPr>
                      <m:t>~3</m:t>
                    </m:r>
                  </m:oMath>
                </a14:m>
                <a:r>
                  <a:rPr lang="en-US" sz="1600" dirty="0">
                    <a:solidFill>
                      <a:schemeClr val="accent1"/>
                    </a:solidFill>
                  </a:rPr>
                  <a:t> or so</a:t>
                </a:r>
                <a:r>
                  <a:rPr lang="en-US" sz="1600" dirty="0"/>
                  <a:t>, e.g. to </a:t>
                </a:r>
                <a14:m>
                  <m:oMath xmlns:m="http://schemas.openxmlformats.org/officeDocument/2006/math">
                    <m:r>
                      <a:rPr lang="en-US" sz="1600" i="1">
                        <a:latin typeface="Cambria Math" panose="02040503050406030204" pitchFamily="18" charset="0"/>
                      </a:rPr>
                      <m:t>~20</m:t>
                    </m:r>
                    <m:r>
                      <m:rPr>
                        <m:nor/>
                      </m:rPr>
                      <a:rPr lang="en-US" sz="1600">
                        <a:latin typeface="Cambria Math" panose="02040503050406030204" pitchFamily="18" charset="0"/>
                      </a:rPr>
                      <m:t> </m:t>
                    </m:r>
                    <m:r>
                      <m:rPr>
                        <m:nor/>
                      </m:rPr>
                      <a:rPr lang="en-US" sz="1600">
                        <a:latin typeface="Cambria Math" panose="02040503050406030204" pitchFamily="18" charset="0"/>
                      </a:rPr>
                      <m:t>Tm</m:t>
                    </m:r>
                  </m:oMath>
                </a14:m>
                <a:r>
                  <a:rPr lang="en-US" sz="1600" dirty="0"/>
                  <a:t> as in RHIC</a:t>
                </a:r>
              </a:p>
              <a:p>
                <a:pPr marL="285750" lvl="1" indent="-285750">
                  <a:spcBef>
                    <a:spcPts val="0"/>
                  </a:spcBef>
                  <a:buFont typeface="Arial" panose="020B0604020202020204" pitchFamily="34" charset="0"/>
                  <a:buChar char="•"/>
                </a:pPr>
                <a:r>
                  <a:rPr lang="en-US" sz="1900" dirty="0"/>
                  <a:t>Medium energies are still a problem</a:t>
                </a:r>
              </a:p>
              <a:p>
                <a:pPr marL="285750" lvl="1" indent="-285750">
                  <a:spcBef>
                    <a:spcPts val="0"/>
                  </a:spcBef>
                  <a:buFont typeface="Arial" panose="020B0604020202020204" pitchFamily="34" charset="0"/>
                  <a:buChar char="•"/>
                </a:pPr>
                <a:r>
                  <a:rPr lang="en-US" sz="1900" dirty="0"/>
                  <a:t>Full deuteron Siberian snake is not practical for medium to high energies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11892" y="900753"/>
                <a:ext cx="11285837" cy="5404514"/>
              </a:xfrm>
              <a:blipFill>
                <a:blip r:embed="rId2"/>
                <a:stretch>
                  <a:fillRect l="-337" t="-1408"/>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r>
              <a:rPr lang="en-US"/>
              <a:t>October 29 </a:t>
            </a:r>
            <a:r>
              <a:rPr lang="mr-IN"/>
              <a:t>–</a:t>
            </a:r>
            <a:r>
              <a:rPr lang="en-US"/>
              <a:t> November 1, 2018</a:t>
            </a:r>
            <a:endParaRPr lang="en-US" dirty="0"/>
          </a:p>
        </p:txBody>
      </p:sp>
      <p:sp>
        <p:nvSpPr>
          <p:cNvPr id="5" name="Footer Placeholder 4"/>
          <p:cNvSpPr>
            <a:spLocks noGrp="1"/>
          </p:cNvSpPr>
          <p:nvPr>
            <p:ph type="ftr" sz="quarter" idx="11"/>
          </p:nvPr>
        </p:nvSpPr>
        <p:spPr/>
        <p:txBody>
          <a:bodyPr/>
          <a:lstStyle/>
          <a:p>
            <a:r>
              <a:rPr lang="en-US"/>
              <a:t>Fall 2018 EIC Accelerator Collaboration Meeting</a:t>
            </a:r>
            <a:endParaRPr lang="en-US" dirty="0"/>
          </a:p>
        </p:txBody>
      </p:sp>
      <p:sp>
        <p:nvSpPr>
          <p:cNvPr id="6" name="Slide Number Placeholder 5"/>
          <p:cNvSpPr>
            <a:spLocks noGrp="1"/>
          </p:cNvSpPr>
          <p:nvPr>
            <p:ph type="sldNum" sz="quarter" idx="12"/>
          </p:nvPr>
        </p:nvSpPr>
        <p:spPr/>
        <p:txBody>
          <a:bodyPr/>
          <a:lstStyle/>
          <a:p>
            <a:fld id="{07E1C93C-5050-FC42-8F10-D22D4F119D13}" type="slidenum">
              <a:rPr lang="en-US" smtClean="0"/>
              <a:pPr/>
              <a:t>4</a:t>
            </a:fld>
            <a:endParaRPr lang="en-US" dirty="0"/>
          </a:p>
        </p:txBody>
      </p:sp>
    </p:spTree>
    <p:extLst>
      <p:ext uri="{BB962C8B-B14F-4D97-AF65-F5344CB8AC3E}">
        <p14:creationId xmlns:p14="http://schemas.microsoft.com/office/powerpoint/2010/main" val="25176856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Figure-8 Scheme</a:t>
            </a:r>
          </a:p>
        </p:txBody>
      </p:sp>
      <p:sp>
        <p:nvSpPr>
          <p:cNvPr id="3" name="Content Placeholder 2"/>
          <p:cNvSpPr>
            <a:spLocks noGrp="1"/>
          </p:cNvSpPr>
          <p:nvPr>
            <p:ph idx="1"/>
          </p:nvPr>
        </p:nvSpPr>
        <p:spPr/>
        <p:txBody>
          <a:bodyPr/>
          <a:lstStyle/>
          <a:p>
            <a:pPr>
              <a:spcAft>
                <a:spcPts val="200"/>
              </a:spcAft>
            </a:pPr>
            <a:r>
              <a:rPr lang="en-US" sz="1800" dirty="0"/>
              <a:t>Figure-8 ring is transparent to the spin motion: in an ideal structure, spin precession in one arc is cancelled by the other</a:t>
            </a:r>
          </a:p>
          <a:p>
            <a:pPr>
              <a:spcAft>
                <a:spcPts val="200"/>
              </a:spcAft>
            </a:pPr>
            <a:r>
              <a:rPr lang="en-US" sz="1800" dirty="0"/>
              <a:t>Without additional fields, </a:t>
            </a:r>
            <a:r>
              <a:rPr lang="en-US" sz="1800" b="1" dirty="0">
                <a:solidFill>
                  <a:srgbClr val="0000FF"/>
                </a:solidFill>
              </a:rPr>
              <a:t>spin rotation is a priori unknown</a:t>
            </a:r>
            <a:r>
              <a:rPr lang="en-US" sz="1800" dirty="0"/>
              <a:t> and occurs only due to closed orbit excursion and beam emittances</a:t>
            </a:r>
          </a:p>
          <a:p>
            <a:pPr>
              <a:spcAft>
                <a:spcPts val="200"/>
              </a:spcAft>
            </a:pPr>
            <a:r>
              <a:rPr lang="en-US" sz="1800" dirty="0"/>
              <a:t>Additional fields are introduced to </a:t>
            </a:r>
            <a:r>
              <a:rPr lang="en-US" sz="1800" b="1" dirty="0">
                <a:solidFill>
                  <a:srgbClr val="0000FF"/>
                </a:solidFill>
              </a:rPr>
              <a:t>stabilize the spin motion</a:t>
            </a:r>
            <a:r>
              <a:rPr lang="en-US" sz="1800" dirty="0"/>
              <a:t> by producing a spin rotation that is much greater than that due to imperfections</a:t>
            </a:r>
          </a:p>
          <a:p>
            <a:pPr>
              <a:spcAft>
                <a:spcPts val="200"/>
              </a:spcAft>
            </a:pPr>
            <a:r>
              <a:rPr lang="en-US" sz="1800" dirty="0"/>
              <a:t>Required integrals of the additional fields are almost two orders of magnitude lower than those of full Siberian snakes</a:t>
            </a:r>
          </a:p>
          <a:p>
            <a:pPr lvl="1">
              <a:spcBef>
                <a:spcPts val="200"/>
              </a:spcBef>
              <a:spcAft>
                <a:spcPts val="200"/>
              </a:spcAft>
            </a:pPr>
            <a:r>
              <a:rPr lang="en-US" altLang="en-US" sz="1800" dirty="0"/>
              <a:t>e.g. </a:t>
            </a:r>
            <a:r>
              <a:rPr lang="en-US" altLang="en-US" sz="1800" dirty="0">
                <a:solidFill>
                  <a:srgbClr val="0000FF"/>
                </a:solidFill>
              </a:rPr>
              <a:t>~3 Tm </a:t>
            </a:r>
            <a:r>
              <a:rPr lang="en-US" altLang="en-US" sz="1800" dirty="0"/>
              <a:t>vs. </a:t>
            </a:r>
            <a:r>
              <a:rPr lang="en-US" altLang="en-US" sz="1800" dirty="0">
                <a:solidFill>
                  <a:srgbClr val="FF0000"/>
                </a:solidFill>
              </a:rPr>
              <a:t>&lt; 400 Tm</a:t>
            </a:r>
            <a:r>
              <a:rPr lang="en-US" altLang="en-US" sz="1800" dirty="0"/>
              <a:t> for deuterons at 100 GeV</a:t>
            </a:r>
          </a:p>
          <a:p>
            <a:pPr>
              <a:spcAft>
                <a:spcPts val="200"/>
              </a:spcAft>
            </a:pPr>
            <a:r>
              <a:rPr lang="en-US" sz="1800" dirty="0"/>
              <a:t>Figure-8 is an </a:t>
            </a:r>
            <a:r>
              <a:rPr lang="en-US" sz="1800" b="1" dirty="0">
                <a:solidFill>
                  <a:srgbClr val="0000FF"/>
                </a:solidFill>
              </a:rPr>
              <a:t>indispensable solution for deuterons in the whole EIC energy range and protons in the low-to-medium energy range</a:t>
            </a:r>
            <a:r>
              <a:rPr lang="en-US" sz="1800" dirty="0"/>
              <a:t> as well as an excellent alternative solutions for high-energy protons and electrons</a:t>
            </a:r>
          </a:p>
          <a:p>
            <a:endParaRPr lang="en-US" dirty="0"/>
          </a:p>
        </p:txBody>
      </p:sp>
      <p:sp>
        <p:nvSpPr>
          <p:cNvPr id="4" name="Date Placeholder 3"/>
          <p:cNvSpPr>
            <a:spLocks noGrp="1"/>
          </p:cNvSpPr>
          <p:nvPr>
            <p:ph type="dt" sz="half" idx="10"/>
          </p:nvPr>
        </p:nvSpPr>
        <p:spPr/>
        <p:txBody>
          <a:bodyPr/>
          <a:lstStyle/>
          <a:p>
            <a:r>
              <a:rPr lang="en-US"/>
              <a:t>October 29 </a:t>
            </a:r>
            <a:r>
              <a:rPr lang="mr-IN"/>
              <a:t>–</a:t>
            </a:r>
            <a:r>
              <a:rPr lang="en-US"/>
              <a:t> November 1, 2018</a:t>
            </a:r>
            <a:endParaRPr lang="en-US" dirty="0"/>
          </a:p>
        </p:txBody>
      </p:sp>
      <p:sp>
        <p:nvSpPr>
          <p:cNvPr id="5" name="Footer Placeholder 4"/>
          <p:cNvSpPr>
            <a:spLocks noGrp="1"/>
          </p:cNvSpPr>
          <p:nvPr>
            <p:ph type="ftr" sz="quarter" idx="11"/>
          </p:nvPr>
        </p:nvSpPr>
        <p:spPr/>
        <p:txBody>
          <a:bodyPr/>
          <a:lstStyle/>
          <a:p>
            <a:r>
              <a:rPr lang="en-US" dirty="0"/>
              <a:t>Fall 2018 EIC Accelerator Collaboration Meeting</a:t>
            </a:r>
          </a:p>
        </p:txBody>
      </p:sp>
      <p:sp>
        <p:nvSpPr>
          <p:cNvPr id="6" name="Slide Number Placeholder 5"/>
          <p:cNvSpPr>
            <a:spLocks noGrp="1"/>
          </p:cNvSpPr>
          <p:nvPr>
            <p:ph type="sldNum" sz="quarter" idx="12"/>
          </p:nvPr>
        </p:nvSpPr>
        <p:spPr/>
        <p:txBody>
          <a:bodyPr/>
          <a:lstStyle/>
          <a:p>
            <a:fld id="{07E1C93C-5050-FC42-8F10-D22D4F119D13}" type="slidenum">
              <a:rPr lang="en-US" smtClean="0"/>
              <a:pPr/>
              <a:t>5</a:t>
            </a:fld>
            <a:endParaRPr lang="en-US" dirty="0"/>
          </a:p>
        </p:txBody>
      </p:sp>
      <p:grpSp>
        <p:nvGrpSpPr>
          <p:cNvPr id="28" name="Group 27"/>
          <p:cNvGrpSpPr>
            <a:grpSpLocks noChangeAspect="1"/>
          </p:cNvGrpSpPr>
          <p:nvPr/>
        </p:nvGrpSpPr>
        <p:grpSpPr>
          <a:xfrm>
            <a:off x="3801066" y="4576662"/>
            <a:ext cx="4252912" cy="1701511"/>
            <a:chOff x="5279565" y="3307642"/>
            <a:chExt cx="6226688" cy="2491182"/>
          </a:xfrm>
        </p:grpSpPr>
        <p:grpSp>
          <p:nvGrpSpPr>
            <p:cNvPr id="29" name="Group 28"/>
            <p:cNvGrpSpPr>
              <a:grpSpLocks noChangeAspect="1"/>
            </p:cNvGrpSpPr>
            <p:nvPr/>
          </p:nvGrpSpPr>
          <p:grpSpPr>
            <a:xfrm>
              <a:off x="5279565" y="3307642"/>
              <a:ext cx="6226688" cy="2491182"/>
              <a:chOff x="5843365" y="3617402"/>
              <a:chExt cx="4252912" cy="1871662"/>
            </a:xfrm>
          </p:grpSpPr>
          <p:grpSp>
            <p:nvGrpSpPr>
              <p:cNvPr id="32" name="Group 31"/>
              <p:cNvGrpSpPr>
                <a:grpSpLocks/>
              </p:cNvGrpSpPr>
              <p:nvPr/>
            </p:nvGrpSpPr>
            <p:grpSpPr bwMode="auto">
              <a:xfrm flipV="1">
                <a:off x="5843365" y="3617402"/>
                <a:ext cx="4252912" cy="1871662"/>
                <a:chOff x="1540" y="2870"/>
                <a:chExt cx="2679" cy="1179"/>
              </a:xfrm>
            </p:grpSpPr>
            <p:pic>
              <p:nvPicPr>
                <p:cNvPr id="3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0" y="2870"/>
                  <a:ext cx="2679" cy="1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 name="Rectangle 39"/>
                <p:cNvSpPr>
                  <a:spLocks noChangeArrowheads="1"/>
                </p:cNvSpPr>
                <p:nvPr/>
              </p:nvSpPr>
              <p:spPr bwMode="auto">
                <a:xfrm>
                  <a:off x="2589" y="3178"/>
                  <a:ext cx="106" cy="19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600">
                      <a:solidFill>
                        <a:schemeClr val="tx1"/>
                      </a:solidFill>
                      <a:latin typeface="Arial" panose="020B0604020202020204" pitchFamily="34" charset="0"/>
                      <a:cs typeface="Arial" panose="020B0604020202020204" pitchFamily="34" charset="0"/>
                    </a:defRPr>
                  </a:lvl1pPr>
                  <a:lvl2pPr marL="742950" indent="-285750">
                    <a:defRPr sz="3600">
                      <a:solidFill>
                        <a:schemeClr val="tx1"/>
                      </a:solidFill>
                      <a:latin typeface="Arial" panose="020B0604020202020204" pitchFamily="34" charset="0"/>
                      <a:cs typeface="Arial" panose="020B0604020202020204" pitchFamily="34" charset="0"/>
                    </a:defRPr>
                  </a:lvl2pPr>
                  <a:lvl3pPr marL="1143000" indent="-228600">
                    <a:defRPr sz="3600">
                      <a:solidFill>
                        <a:schemeClr val="tx1"/>
                      </a:solidFill>
                      <a:latin typeface="Arial" panose="020B0604020202020204" pitchFamily="34" charset="0"/>
                      <a:cs typeface="Arial" panose="020B0604020202020204" pitchFamily="34" charset="0"/>
                    </a:defRPr>
                  </a:lvl3pPr>
                  <a:lvl4pPr marL="1600200" indent="-228600">
                    <a:defRPr sz="3600">
                      <a:solidFill>
                        <a:schemeClr val="tx1"/>
                      </a:solidFill>
                      <a:latin typeface="Arial" panose="020B0604020202020204" pitchFamily="34" charset="0"/>
                      <a:cs typeface="Arial" panose="020B0604020202020204" pitchFamily="34" charset="0"/>
                    </a:defRPr>
                  </a:lvl4pPr>
                  <a:lvl5pPr marL="2057400" indent="-228600">
                    <a:defRPr sz="36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sz="36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sz="36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sz="36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sz="3600">
                      <a:solidFill>
                        <a:schemeClr val="tx1"/>
                      </a:solidFill>
                      <a:latin typeface="Arial" panose="020B0604020202020204" pitchFamily="34" charset="0"/>
                      <a:cs typeface="Arial" panose="020B0604020202020204" pitchFamily="34" charset="0"/>
                    </a:defRPr>
                  </a:lvl9pPr>
                </a:lstStyle>
                <a:p>
                  <a:pPr algn="r" eaLnBrk="1" hangingPunct="1"/>
                  <a:endParaRPr lang="en-US" altLang="en-US"/>
                </a:p>
              </p:txBody>
            </p:sp>
            <p:sp>
              <p:nvSpPr>
                <p:cNvPr id="41" name="Rectangle 40"/>
                <p:cNvSpPr>
                  <a:spLocks noChangeArrowheads="1"/>
                </p:cNvSpPr>
                <p:nvPr/>
              </p:nvSpPr>
              <p:spPr bwMode="auto">
                <a:xfrm>
                  <a:off x="3047" y="3177"/>
                  <a:ext cx="107" cy="19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600">
                      <a:solidFill>
                        <a:schemeClr val="tx1"/>
                      </a:solidFill>
                      <a:latin typeface="Arial" panose="020B0604020202020204" pitchFamily="34" charset="0"/>
                      <a:cs typeface="Arial" panose="020B0604020202020204" pitchFamily="34" charset="0"/>
                    </a:defRPr>
                  </a:lvl1pPr>
                  <a:lvl2pPr marL="742950" indent="-285750">
                    <a:defRPr sz="3600">
                      <a:solidFill>
                        <a:schemeClr val="tx1"/>
                      </a:solidFill>
                      <a:latin typeface="Arial" panose="020B0604020202020204" pitchFamily="34" charset="0"/>
                      <a:cs typeface="Arial" panose="020B0604020202020204" pitchFamily="34" charset="0"/>
                    </a:defRPr>
                  </a:lvl2pPr>
                  <a:lvl3pPr marL="1143000" indent="-228600">
                    <a:defRPr sz="3600">
                      <a:solidFill>
                        <a:schemeClr val="tx1"/>
                      </a:solidFill>
                      <a:latin typeface="Arial" panose="020B0604020202020204" pitchFamily="34" charset="0"/>
                      <a:cs typeface="Arial" panose="020B0604020202020204" pitchFamily="34" charset="0"/>
                    </a:defRPr>
                  </a:lvl3pPr>
                  <a:lvl4pPr marL="1600200" indent="-228600">
                    <a:defRPr sz="3600">
                      <a:solidFill>
                        <a:schemeClr val="tx1"/>
                      </a:solidFill>
                      <a:latin typeface="Arial" panose="020B0604020202020204" pitchFamily="34" charset="0"/>
                      <a:cs typeface="Arial" panose="020B0604020202020204" pitchFamily="34" charset="0"/>
                    </a:defRPr>
                  </a:lvl4pPr>
                  <a:lvl5pPr marL="2057400" indent="-228600">
                    <a:defRPr sz="36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sz="36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sz="36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sz="36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sz="3600">
                      <a:solidFill>
                        <a:schemeClr val="tx1"/>
                      </a:solidFill>
                      <a:latin typeface="Arial" panose="020B0604020202020204" pitchFamily="34" charset="0"/>
                      <a:cs typeface="Arial" panose="020B0604020202020204" pitchFamily="34" charset="0"/>
                    </a:defRPr>
                  </a:lvl9pPr>
                </a:lstStyle>
                <a:p>
                  <a:pPr algn="r" eaLnBrk="1" hangingPunct="1"/>
                  <a:endParaRPr lang="en-US" altLang="en-US"/>
                </a:p>
              </p:txBody>
            </p:sp>
            <p:sp>
              <p:nvSpPr>
                <p:cNvPr id="42" name="Line 8"/>
                <p:cNvSpPr>
                  <a:spLocks noChangeShapeType="1"/>
                </p:cNvSpPr>
                <p:nvPr/>
              </p:nvSpPr>
              <p:spPr bwMode="auto">
                <a:xfrm>
                  <a:off x="2577" y="3264"/>
                  <a:ext cx="145" cy="83"/>
                </a:xfrm>
                <a:prstGeom prst="line">
                  <a:avLst/>
                </a:prstGeom>
                <a:noFill/>
                <a:ln w="1524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 name="Line 9"/>
                <p:cNvSpPr>
                  <a:spLocks noChangeShapeType="1"/>
                </p:cNvSpPr>
                <p:nvPr/>
              </p:nvSpPr>
              <p:spPr bwMode="auto">
                <a:xfrm flipV="1">
                  <a:off x="3038" y="3271"/>
                  <a:ext cx="124" cy="72"/>
                </a:xfrm>
                <a:prstGeom prst="line">
                  <a:avLst/>
                </a:prstGeom>
                <a:noFill/>
                <a:ln w="1524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 name="Text Box 6"/>
                <p:cNvSpPr txBox="1">
                  <a:spLocks noChangeArrowheads="1"/>
                </p:cNvSpPr>
                <p:nvPr/>
              </p:nvSpPr>
              <p:spPr bwMode="auto">
                <a:xfrm>
                  <a:off x="2666" y="3637"/>
                  <a:ext cx="397" cy="220"/>
                </a:xfrm>
                <a:prstGeom prst="rect">
                  <a:avLst/>
                </a:prstGeom>
                <a:solidFill>
                  <a:srgbClr val="FFFF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Blip>
                      <a:blip r:embed="rId3"/>
                    </a:buBlip>
                    <a:defRPr sz="20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lgn="ctr" defTabSz="914400" eaLnBrk="1" hangingPunct="1">
                    <a:spcBef>
                      <a:spcPct val="50000"/>
                    </a:spcBef>
                    <a:buFontTx/>
                    <a:buNone/>
                  </a:pPr>
                  <a:r>
                    <a:rPr lang="en-US" altLang="en-US" sz="1600" b="1">
                      <a:solidFill>
                        <a:srgbClr val="0000FF"/>
                      </a:solidFill>
                      <a:latin typeface="Symbol" panose="05050102010706020507" pitchFamily="18" charset="2"/>
                      <a:ea typeface="ＭＳ Ｐゴシック" panose="020B0600070205080204" pitchFamily="34" charset="-128"/>
                      <a:sym typeface="Symbol" panose="05050102010706020507" pitchFamily="18" charset="2"/>
                    </a:rPr>
                    <a:t>n = 0</a:t>
                  </a:r>
                  <a:endParaRPr lang="ru-RU" altLang="en-US" sz="1600" b="1">
                    <a:solidFill>
                      <a:srgbClr val="0000FF"/>
                    </a:solidFill>
                    <a:latin typeface="Times New Roman" panose="02020603050405020304" pitchFamily="18" charset="0"/>
                    <a:ea typeface="ＭＳ Ｐゴシック" panose="020B0600070205080204" pitchFamily="34" charset="-128"/>
                    <a:sym typeface="Symbol" panose="05050102010706020507" pitchFamily="18" charset="2"/>
                  </a:endParaRPr>
                </a:p>
              </p:txBody>
            </p:sp>
          </p:grpSp>
          <p:sp>
            <p:nvSpPr>
              <p:cNvPr id="33" name="Rectangle 32"/>
              <p:cNvSpPr/>
              <p:nvPr/>
            </p:nvSpPr>
            <p:spPr>
              <a:xfrm>
                <a:off x="7508652" y="3794078"/>
                <a:ext cx="812006" cy="5084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343784" y="4009373"/>
                <a:ext cx="416687" cy="2886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9143848" y="4021765"/>
                <a:ext cx="416687" cy="2886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45967" y="4527250"/>
                <a:ext cx="506224" cy="4218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13516" y="4622336"/>
                <a:ext cx="475543" cy="3681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8" name="TextBox 37"/>
              <p:cNvSpPr txBox="1"/>
              <p:nvPr/>
            </p:nvSpPr>
            <p:spPr>
              <a:xfrm>
                <a:off x="7631484" y="5001702"/>
                <a:ext cx="811213" cy="372409"/>
              </a:xfrm>
              <a:prstGeom prst="rect">
                <a:avLst/>
              </a:prstGeom>
              <a:solidFill>
                <a:srgbClr val="FFFF00"/>
              </a:solidFill>
            </p:spPr>
            <p:txBody>
              <a:bodyPr wrap="square" rtlCol="0">
                <a:spAutoFit/>
              </a:bodyPr>
              <a:lstStyle/>
              <a:p>
                <a:pPr algn="ctr"/>
                <a:r>
                  <a:rPr lang="en-US" sz="1600" b="1" dirty="0">
                    <a:sym typeface="Symbol"/>
                  </a:rPr>
                  <a:t> = 0</a:t>
                </a:r>
                <a:endParaRPr lang="en-US" sz="1600" b="1" dirty="0"/>
              </a:p>
            </p:txBody>
          </p:sp>
        </p:grpSp>
        <mc:AlternateContent xmlns:mc="http://schemas.openxmlformats.org/markup-compatibility/2006" xmlns:a14="http://schemas.microsoft.com/office/drawing/2010/main">
          <mc:Choice Requires="a14">
            <p:sp>
              <p:nvSpPr>
                <p:cNvPr id="30" name="TextBox 29"/>
                <p:cNvSpPr txBox="1"/>
                <p:nvPr/>
              </p:nvSpPr>
              <p:spPr>
                <a:xfrm>
                  <a:off x="6448796" y="4672505"/>
                  <a:ext cx="348121" cy="431208"/>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acc>
                              <m:accPr>
                                <m:chr m:val="⃗"/>
                                <m:ctrlPr>
                                  <a:rPr lang="en-US" i="1" smtClean="0">
                                    <a:latin typeface="Cambria Math"/>
                                  </a:rPr>
                                </m:ctrlPr>
                              </m:accPr>
                              <m:e>
                                <m:r>
                                  <a:rPr lang="en-US" b="0" i="1" smtClean="0">
                                    <a:latin typeface="Cambria Math"/>
                                  </a:rPr>
                                  <m:t>𝐵</m:t>
                                </m:r>
                              </m:e>
                            </m:acc>
                          </m:e>
                          <m:sub>
                            <m:r>
                              <a:rPr lang="en-US" b="0" i="1" smtClean="0">
                                <a:latin typeface="Cambria Math"/>
                              </a:rPr>
                              <m:t>𝑦</m:t>
                            </m:r>
                          </m:sub>
                        </m:sSub>
                      </m:oMath>
                    </m:oMathPara>
                  </a14:m>
                  <a:endParaRPr lang="en-US" dirty="0"/>
                </a:p>
              </p:txBody>
            </p:sp>
          </mc:Choice>
          <mc:Fallback xmlns="">
            <p:sp>
              <p:nvSpPr>
                <p:cNvPr id="30" name="TextBox 29"/>
                <p:cNvSpPr txBox="1">
                  <a:spLocks noRot="1" noChangeAspect="1" noMove="1" noResize="1" noEditPoints="1" noAdjustHandles="1" noChangeArrowheads="1" noChangeShapeType="1" noTextEdit="1"/>
                </p:cNvSpPr>
                <p:nvPr/>
              </p:nvSpPr>
              <p:spPr>
                <a:xfrm>
                  <a:off x="6448796" y="4672505"/>
                  <a:ext cx="348121" cy="431208"/>
                </a:xfrm>
                <a:prstGeom prst="rect">
                  <a:avLst/>
                </a:prstGeom>
                <a:blipFill rotWithShape="1">
                  <a:blip r:embed="rId6"/>
                  <a:stretch>
                    <a:fillRect r="-66667" b="-5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10040492" y="4647481"/>
                  <a:ext cx="348121" cy="431208"/>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acc>
                              <m:accPr>
                                <m:chr m:val="⃗"/>
                                <m:ctrlPr>
                                  <a:rPr lang="en-US" i="1" smtClean="0">
                                    <a:latin typeface="Cambria Math"/>
                                  </a:rPr>
                                </m:ctrlPr>
                              </m:accPr>
                              <m:e>
                                <m:r>
                                  <a:rPr lang="en-US" b="0" i="1" smtClean="0">
                                    <a:latin typeface="Cambria Math"/>
                                  </a:rPr>
                                  <m:t>𝐵</m:t>
                                </m:r>
                              </m:e>
                            </m:acc>
                          </m:e>
                          <m:sub>
                            <m:r>
                              <a:rPr lang="en-US" b="0" i="1" smtClean="0">
                                <a:latin typeface="Cambria Math"/>
                              </a:rPr>
                              <m:t>𝑦</m:t>
                            </m:r>
                          </m:sub>
                        </m:sSub>
                      </m:oMath>
                    </m:oMathPara>
                  </a14:m>
                  <a:endParaRPr lang="en-US" dirty="0"/>
                </a:p>
              </p:txBody>
            </p:sp>
          </mc:Choice>
          <mc:Fallback xmlns="">
            <p:sp>
              <p:nvSpPr>
                <p:cNvPr id="31" name="TextBox 30"/>
                <p:cNvSpPr txBox="1">
                  <a:spLocks noRot="1" noChangeAspect="1" noMove="1" noResize="1" noEditPoints="1" noAdjustHandles="1" noChangeArrowheads="1" noChangeShapeType="1" noTextEdit="1"/>
                </p:cNvSpPr>
                <p:nvPr/>
              </p:nvSpPr>
              <p:spPr>
                <a:xfrm>
                  <a:off x="10040492" y="4647481"/>
                  <a:ext cx="348121" cy="431208"/>
                </a:xfrm>
                <a:prstGeom prst="rect">
                  <a:avLst/>
                </a:prstGeom>
                <a:blipFill rotWithShape="1">
                  <a:blip r:embed="rId7"/>
                  <a:stretch>
                    <a:fillRect r="-66667" b="-50000"/>
                  </a:stretch>
                </a:blipFill>
              </p:spPr>
              <p:txBody>
                <a:bodyPr/>
                <a:lstStyle/>
                <a:p>
                  <a:r>
                    <a:rPr lang="en-US">
                      <a:noFill/>
                    </a:rPr>
                    <a:t> </a:t>
                  </a:r>
                </a:p>
              </p:txBody>
            </p:sp>
          </mc:Fallback>
        </mc:AlternateContent>
      </p:grpSp>
    </p:spTree>
    <p:extLst>
      <p:ext uri="{BB962C8B-B14F-4D97-AF65-F5344CB8AC3E}">
        <p14:creationId xmlns:p14="http://schemas.microsoft.com/office/powerpoint/2010/main" val="11255730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Zero-Integer Spin Resonance and Spin Stability Criterion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Total zero-integer spin resonance strength</a:t>
                </a:r>
              </a:p>
              <a:p>
                <a:pPr marL="0" indent="0">
                  <a:buNone/>
                </a:pPr>
                <a14:m>
                  <m:oMathPara xmlns:m="http://schemas.openxmlformats.org/officeDocument/2006/math">
                    <m:oMathParaPr>
                      <m:jc m:val="centerGroup"/>
                    </m:oMathParaPr>
                    <m:oMath xmlns:m="http://schemas.openxmlformats.org/officeDocument/2006/math">
                      <m:sSub>
                        <m:sSubPr>
                          <m:ctrlPr>
                            <a:rPr lang="en-US" altLang="en-US" i="1">
                              <a:latin typeface="Cambria Math"/>
                            </a:rPr>
                          </m:ctrlPr>
                        </m:sSubPr>
                        <m:e>
                          <m:acc>
                            <m:accPr>
                              <m:chr m:val="⃗"/>
                              <m:ctrlPr>
                                <a:rPr lang="en-US" altLang="en-US" i="1">
                                  <a:latin typeface="Cambria Math"/>
                                </a:rPr>
                              </m:ctrlPr>
                            </m:accPr>
                            <m:e>
                              <m:r>
                                <a:rPr lang="en-US" altLang="en-US" i="1">
                                  <a:latin typeface="Cambria Math" panose="02040503050406030204" pitchFamily="18" charset="0"/>
                                </a:rPr>
                                <m:t>𝑤</m:t>
                              </m:r>
                            </m:e>
                          </m:acc>
                        </m:e>
                        <m:sub>
                          <m:r>
                            <a:rPr lang="en-US" altLang="en-US" i="1">
                              <a:latin typeface="Cambria Math" panose="02040503050406030204" pitchFamily="18" charset="0"/>
                            </a:rPr>
                            <m:t>0</m:t>
                          </m:r>
                        </m:sub>
                      </m:sSub>
                      <m:r>
                        <a:rPr lang="en-US" altLang="en-US" i="1">
                          <a:latin typeface="Cambria Math" panose="02040503050406030204" pitchFamily="18" charset="0"/>
                        </a:rPr>
                        <m:t>=</m:t>
                      </m:r>
                      <m:sSub>
                        <m:sSubPr>
                          <m:ctrlPr>
                            <a:rPr lang="en-US" altLang="en-US" i="1">
                              <a:latin typeface="Cambria Math"/>
                            </a:rPr>
                          </m:ctrlPr>
                        </m:sSubPr>
                        <m:e>
                          <m:acc>
                            <m:accPr>
                              <m:chr m:val="⃗"/>
                              <m:ctrlPr>
                                <a:rPr lang="en-US" altLang="en-US" i="1">
                                  <a:latin typeface="Cambria Math"/>
                                </a:rPr>
                              </m:ctrlPr>
                            </m:accPr>
                            <m:e>
                              <m:r>
                                <a:rPr lang="en-US" altLang="en-US" i="1">
                                  <a:latin typeface="Cambria Math" panose="02040503050406030204" pitchFamily="18" charset="0"/>
                                </a:rPr>
                                <m:t>𝑤</m:t>
                              </m:r>
                            </m:e>
                          </m:acc>
                        </m:e>
                        <m:sub>
                          <m:r>
                            <a:rPr lang="en-US" altLang="en-US" i="1">
                              <a:latin typeface="Cambria Math" panose="02040503050406030204" pitchFamily="18" charset="0"/>
                            </a:rPr>
                            <m:t>𝑐𝑜h𝑒𝑟𝑒𝑛𝑡</m:t>
                          </m:r>
                        </m:sub>
                      </m:sSub>
                      <m:r>
                        <a:rPr lang="en-US" altLang="en-US" i="1">
                          <a:latin typeface="Cambria Math" panose="02040503050406030204" pitchFamily="18" charset="0"/>
                        </a:rPr>
                        <m:t>+</m:t>
                      </m:r>
                      <m:sSub>
                        <m:sSubPr>
                          <m:ctrlPr>
                            <a:rPr lang="en-US" altLang="en-US" i="1">
                              <a:latin typeface="Cambria Math"/>
                            </a:rPr>
                          </m:ctrlPr>
                        </m:sSubPr>
                        <m:e>
                          <m:acc>
                            <m:accPr>
                              <m:chr m:val="⃗"/>
                              <m:ctrlPr>
                                <a:rPr lang="en-US" altLang="en-US" i="1">
                                  <a:latin typeface="Cambria Math"/>
                                </a:rPr>
                              </m:ctrlPr>
                            </m:accPr>
                            <m:e>
                              <m:r>
                                <a:rPr lang="en-US" altLang="en-US" i="1">
                                  <a:latin typeface="Cambria Math" panose="02040503050406030204" pitchFamily="18" charset="0"/>
                                </a:rPr>
                                <m:t>𝑤</m:t>
                              </m:r>
                            </m:e>
                          </m:acc>
                        </m:e>
                        <m:sub>
                          <m:r>
                            <a:rPr lang="en-US" altLang="en-US" i="1">
                              <a:latin typeface="Cambria Math" panose="02040503050406030204" pitchFamily="18" charset="0"/>
                            </a:rPr>
                            <m:t>𝑒𝑚𝑖𝑡𝑡𝑎𝑛𝑐𝑒</m:t>
                          </m:r>
                        </m:sub>
                      </m:sSub>
                      <m:r>
                        <a:rPr lang="en-US" altLang="en-US" i="1">
                          <a:latin typeface="Cambria Math" panose="02040503050406030204" pitchFamily="18" charset="0"/>
                        </a:rPr>
                        <m:t> ,     </m:t>
                      </m:r>
                      <m:d>
                        <m:dPr>
                          <m:begChr m:val="|"/>
                          <m:endChr m:val="|"/>
                          <m:ctrlPr>
                            <a:rPr lang="en-US" altLang="en-US" i="1">
                              <a:latin typeface="Cambria Math"/>
                            </a:rPr>
                          </m:ctrlPr>
                        </m:dPr>
                        <m:e>
                          <m:sSub>
                            <m:sSubPr>
                              <m:ctrlPr>
                                <a:rPr lang="en-US" altLang="en-US" i="1">
                                  <a:latin typeface="Cambria Math"/>
                                </a:rPr>
                              </m:ctrlPr>
                            </m:sSubPr>
                            <m:e>
                              <m:acc>
                                <m:accPr>
                                  <m:chr m:val="⃗"/>
                                  <m:ctrlPr>
                                    <a:rPr lang="en-US" altLang="en-US" i="1">
                                      <a:latin typeface="Cambria Math"/>
                                    </a:rPr>
                                  </m:ctrlPr>
                                </m:accPr>
                                <m:e>
                                  <m:r>
                                    <a:rPr lang="en-US" altLang="en-US" i="1">
                                      <a:latin typeface="Cambria Math" panose="02040503050406030204" pitchFamily="18" charset="0"/>
                                    </a:rPr>
                                    <m:t>𝑤</m:t>
                                  </m:r>
                                </m:e>
                              </m:acc>
                            </m:e>
                            <m:sub>
                              <m:r>
                                <a:rPr lang="en-US" altLang="en-US" i="1">
                                  <a:latin typeface="Cambria Math" panose="02040503050406030204" pitchFamily="18" charset="0"/>
                                </a:rPr>
                                <m:t>𝑒𝑚𝑖𝑡𝑡𝑎𝑛𝑐𝑒</m:t>
                              </m:r>
                            </m:sub>
                          </m:sSub>
                        </m:e>
                      </m:d>
                      <m:r>
                        <a:rPr lang="en-US" altLang="en-US" i="1">
                          <a:latin typeface="Cambria Math" panose="02040503050406030204" pitchFamily="18" charset="0"/>
                        </a:rPr>
                        <m:t>≪</m:t>
                      </m:r>
                      <m:d>
                        <m:dPr>
                          <m:begChr m:val="|"/>
                          <m:endChr m:val="|"/>
                          <m:ctrlPr>
                            <a:rPr lang="en-US" altLang="en-US" i="1">
                              <a:latin typeface="Cambria Math"/>
                            </a:rPr>
                          </m:ctrlPr>
                        </m:dPr>
                        <m:e>
                          <m:sSub>
                            <m:sSubPr>
                              <m:ctrlPr>
                                <a:rPr lang="en-US" altLang="en-US" i="1">
                                  <a:latin typeface="Cambria Math"/>
                                </a:rPr>
                              </m:ctrlPr>
                            </m:sSubPr>
                            <m:e>
                              <m:acc>
                                <m:accPr>
                                  <m:chr m:val="⃗"/>
                                  <m:ctrlPr>
                                    <a:rPr lang="en-US" altLang="en-US" i="1">
                                      <a:latin typeface="Cambria Math"/>
                                    </a:rPr>
                                  </m:ctrlPr>
                                </m:accPr>
                                <m:e>
                                  <m:r>
                                    <a:rPr lang="en-US" altLang="en-US" i="1">
                                      <a:latin typeface="Cambria Math" panose="02040503050406030204" pitchFamily="18" charset="0"/>
                                    </a:rPr>
                                    <m:t>𝑤</m:t>
                                  </m:r>
                                </m:e>
                              </m:acc>
                            </m:e>
                            <m:sub>
                              <m:r>
                                <a:rPr lang="en-US" altLang="en-US" i="1">
                                  <a:latin typeface="Cambria Math" panose="02040503050406030204" pitchFamily="18" charset="0"/>
                                </a:rPr>
                                <m:t>𝑐𝑜h𝑒𝑟𝑒𝑛𝑡</m:t>
                              </m:r>
                            </m:sub>
                          </m:sSub>
                        </m:e>
                      </m:d>
                    </m:oMath>
                  </m:oMathPara>
                </a14:m>
                <a:endParaRPr lang="en-US" dirty="0"/>
              </a:p>
              <a:p>
                <a:pPr indent="0">
                  <a:buNone/>
                </a:pPr>
                <a:r>
                  <a:rPr lang="en-US" dirty="0"/>
                  <a:t>is composed of</a:t>
                </a:r>
              </a:p>
              <a:p>
                <a:pPr lvl="1">
                  <a:lnSpc>
                    <a:spcPct val="100000"/>
                  </a:lnSpc>
                </a:pPr>
                <a:r>
                  <a:rPr lang="en-US" altLang="en-US" dirty="0"/>
                  <a:t>coherent part  </a:t>
                </a:r>
                <a14:m>
                  <m:oMath xmlns:m="http://schemas.openxmlformats.org/officeDocument/2006/math">
                    <m:sSub>
                      <m:sSubPr>
                        <m:ctrlPr>
                          <a:rPr lang="en-US" altLang="en-US" i="1">
                            <a:latin typeface="Cambria Math"/>
                          </a:rPr>
                        </m:ctrlPr>
                      </m:sSubPr>
                      <m:e>
                        <m:r>
                          <a:rPr lang="en-US" altLang="en-US" i="1">
                            <a:latin typeface="Cambria Math" panose="02040503050406030204" pitchFamily="18" charset="0"/>
                          </a:rPr>
                          <m:t>𝑤</m:t>
                        </m:r>
                      </m:e>
                      <m:sub>
                        <m:r>
                          <a:rPr lang="en-US" altLang="en-US" i="1">
                            <a:latin typeface="Cambria Math" panose="02040503050406030204" pitchFamily="18" charset="0"/>
                          </a:rPr>
                          <m:t>𝑐𝑜h𝑒𝑟𝑒𝑛𝑡</m:t>
                        </m:r>
                      </m:sub>
                    </m:sSub>
                  </m:oMath>
                </a14:m>
                <a:r>
                  <a:rPr lang="en-US" altLang="en-US" dirty="0"/>
                  <a:t>  due to closed orbit excursions (due to imperfections); it does not lead to depolarization but causes coherent spin rotation about a priori unknown direction</a:t>
                </a:r>
              </a:p>
              <a:p>
                <a:pPr lvl="1"/>
                <a:r>
                  <a:rPr lang="en-US" altLang="en-US" dirty="0"/>
                  <a:t>incoherent part  </a:t>
                </a:r>
                <a14:m>
                  <m:oMath xmlns:m="http://schemas.openxmlformats.org/officeDocument/2006/math">
                    <m:sSub>
                      <m:sSubPr>
                        <m:ctrlPr>
                          <a:rPr lang="en-US" altLang="en-US" i="1">
                            <a:latin typeface="Cambria Math"/>
                          </a:rPr>
                        </m:ctrlPr>
                      </m:sSubPr>
                      <m:e>
                        <m:r>
                          <a:rPr lang="en-US" altLang="en-US" i="1">
                            <a:latin typeface="Cambria Math" panose="02040503050406030204" pitchFamily="18" charset="0"/>
                          </a:rPr>
                          <m:t>𝑤</m:t>
                        </m:r>
                      </m:e>
                      <m:sub>
                        <m:r>
                          <a:rPr lang="en-US" altLang="en-US" i="1">
                            <a:latin typeface="Cambria Math" panose="02040503050406030204" pitchFamily="18" charset="0"/>
                          </a:rPr>
                          <m:t>𝑒𝑚𝑖𝑡𝑡𝑎𝑛𝑐𝑒</m:t>
                        </m:r>
                      </m:sub>
                    </m:sSub>
                  </m:oMath>
                </a14:m>
                <a:r>
                  <a:rPr lang="en-US" altLang="en-US" dirty="0"/>
                  <a:t>  due to transverse and longitudinal emittances (proportional to beam emittance), it causes spin tune spread potentially leading to depolarization</a:t>
                </a:r>
                <a:endParaRPr lang="en-US" dirty="0"/>
              </a:p>
              <a:p>
                <a:pPr>
                  <a:spcBef>
                    <a:spcPts val="600"/>
                  </a:spcBef>
                </a:pPr>
                <a:endParaRPr lang="en-US" altLang="en-US" dirty="0"/>
              </a:p>
              <a:p>
                <a:pPr>
                  <a:spcBef>
                    <a:spcPts val="600"/>
                  </a:spcBef>
                </a:pPr>
                <a:r>
                  <a:rPr lang="en-US" altLang="en-US" dirty="0"/>
                  <a:t>Spin stability criterion</a:t>
                </a:r>
              </a:p>
              <a:p>
                <a:pPr lvl="1">
                  <a:lnSpc>
                    <a:spcPct val="100000"/>
                  </a:lnSpc>
                </a:pPr>
                <a:r>
                  <a:rPr lang="en-US" altLang="en-US" dirty="0"/>
                  <a:t>the spin tune induced by a spin rotator must significantly exceed the strength of the incoherent part of the zero-integer spin resonance</a:t>
                </a:r>
              </a:p>
              <a:p>
                <a:pPr marL="0" lvl="1" indent="0">
                  <a:lnSpc>
                    <a:spcPct val="100000"/>
                  </a:lnSpc>
                  <a:buNone/>
                </a:pPr>
                <a14:m>
                  <m:oMathPara xmlns:m="http://schemas.openxmlformats.org/officeDocument/2006/math">
                    <m:oMathParaPr>
                      <m:jc m:val="centerGroup"/>
                    </m:oMathParaPr>
                    <m:oMath xmlns:m="http://schemas.openxmlformats.org/officeDocument/2006/math">
                      <m:r>
                        <a:rPr lang="en-US" altLang="en-US" i="1">
                          <a:latin typeface="Cambria Math" panose="02040503050406030204" pitchFamily="18" charset="0"/>
                        </a:rPr>
                        <m:t>𝜈</m:t>
                      </m:r>
                      <m:r>
                        <a:rPr lang="en-US" altLang="en-US" i="1">
                          <a:latin typeface="Cambria Math" panose="02040503050406030204" pitchFamily="18" charset="0"/>
                        </a:rPr>
                        <m:t>≫</m:t>
                      </m:r>
                      <m:d>
                        <m:dPr>
                          <m:begChr m:val="|"/>
                          <m:endChr m:val="|"/>
                          <m:ctrlPr>
                            <a:rPr lang="en-US" altLang="en-US" i="1">
                              <a:latin typeface="Cambria Math"/>
                            </a:rPr>
                          </m:ctrlPr>
                        </m:dPr>
                        <m:e>
                          <m:sSub>
                            <m:sSubPr>
                              <m:ctrlPr>
                                <a:rPr lang="en-US" altLang="en-US" i="1">
                                  <a:latin typeface="Cambria Math"/>
                                </a:rPr>
                              </m:ctrlPr>
                            </m:sSubPr>
                            <m:e>
                              <m:acc>
                                <m:accPr>
                                  <m:chr m:val="⃗"/>
                                  <m:ctrlPr>
                                    <a:rPr lang="en-US" altLang="en-US" i="1">
                                      <a:latin typeface="Cambria Math"/>
                                    </a:rPr>
                                  </m:ctrlPr>
                                </m:accPr>
                                <m:e>
                                  <m:r>
                                    <a:rPr lang="en-US" altLang="en-US" i="1">
                                      <a:latin typeface="Cambria Math" panose="02040503050406030204" pitchFamily="18" charset="0"/>
                                    </a:rPr>
                                    <m:t>𝑤</m:t>
                                  </m:r>
                                </m:e>
                              </m:acc>
                            </m:e>
                            <m:sub>
                              <m:r>
                                <a:rPr lang="en-US" altLang="en-US" i="1">
                                  <a:latin typeface="Cambria Math" panose="02040503050406030204" pitchFamily="18" charset="0"/>
                                </a:rPr>
                                <m:t>𝑒𝑚𝑖𝑡𝑡𝑎𝑛𝑐𝑒</m:t>
                              </m:r>
                            </m:sub>
                          </m:sSub>
                        </m:e>
                      </m:d>
                    </m:oMath>
                  </m:oMathPara>
                </a14:m>
                <a:endParaRPr lang="en-US" dirty="0"/>
              </a:p>
              <a:p>
                <a:pPr lvl="1">
                  <a:lnSpc>
                    <a:spcPct val="100000"/>
                  </a:lnSpc>
                </a:pPr>
                <a:r>
                  <a:rPr lang="en-US" altLang="en-US" dirty="0"/>
                  <a:t>for proton beam   </a:t>
                </a:r>
                <a14:m>
                  <m:oMath xmlns:m="http://schemas.openxmlformats.org/officeDocument/2006/math">
                    <m:sSub>
                      <m:sSubPr>
                        <m:ctrlPr>
                          <a:rPr lang="en-US" altLang="en-US" i="1">
                            <a:latin typeface="Cambria Math"/>
                          </a:rPr>
                        </m:ctrlPr>
                      </m:sSubPr>
                      <m:e>
                        <m:r>
                          <a:rPr lang="en-US" altLang="en-US" i="1">
                            <a:latin typeface="Cambria Math" panose="02040503050406030204" pitchFamily="18" charset="0"/>
                          </a:rPr>
                          <m:t>𝜈</m:t>
                        </m:r>
                      </m:e>
                      <m:sub>
                        <m:r>
                          <a:rPr lang="en-US" altLang="en-US" i="1">
                            <a:latin typeface="Cambria Math" panose="02040503050406030204" pitchFamily="18" charset="0"/>
                          </a:rPr>
                          <m:t>𝑝</m:t>
                        </m:r>
                      </m:sub>
                    </m:sSub>
                    <m:r>
                      <a:rPr lang="en-US" altLang="en-US" i="1">
                        <a:latin typeface="Cambria Math" panose="02040503050406030204" pitchFamily="18" charset="0"/>
                      </a:rPr>
                      <m:t>=</m:t>
                    </m:r>
                    <m:sSup>
                      <m:sSupPr>
                        <m:ctrlPr>
                          <a:rPr lang="en-US" altLang="en-US" i="1">
                            <a:latin typeface="Cambria Math"/>
                          </a:rPr>
                        </m:ctrlPr>
                      </m:sSupPr>
                      <m:e>
                        <m:r>
                          <a:rPr lang="en-US" altLang="en-US" i="1">
                            <a:latin typeface="Cambria Math" panose="02040503050406030204" pitchFamily="18" charset="0"/>
                          </a:rPr>
                          <m:t>10</m:t>
                        </m:r>
                      </m:e>
                      <m:sup>
                        <m:r>
                          <a:rPr lang="en-US" altLang="en-US" i="1">
                            <a:latin typeface="Cambria Math" panose="02040503050406030204" pitchFamily="18" charset="0"/>
                          </a:rPr>
                          <m:t>−2</m:t>
                        </m:r>
                      </m:sup>
                    </m:sSup>
                  </m:oMath>
                </a14:m>
                <a:endParaRPr lang="en-US" dirty="0"/>
              </a:p>
              <a:p>
                <a:pPr lvl="1">
                  <a:lnSpc>
                    <a:spcPct val="100000"/>
                  </a:lnSpc>
                </a:pPr>
                <a:r>
                  <a:rPr lang="en-US" altLang="en-US" dirty="0"/>
                  <a:t>for deuteron beam   </a:t>
                </a:r>
                <a14:m>
                  <m:oMath xmlns:m="http://schemas.openxmlformats.org/officeDocument/2006/math">
                    <m:sSub>
                      <m:sSubPr>
                        <m:ctrlPr>
                          <a:rPr lang="en-US" altLang="en-US" i="1">
                            <a:latin typeface="Cambria Math"/>
                          </a:rPr>
                        </m:ctrlPr>
                      </m:sSubPr>
                      <m:e>
                        <m:r>
                          <a:rPr lang="en-US" altLang="en-US" i="1">
                            <a:latin typeface="Cambria Math" panose="02040503050406030204" pitchFamily="18" charset="0"/>
                          </a:rPr>
                          <m:t>𝜈</m:t>
                        </m:r>
                      </m:e>
                      <m:sub>
                        <m:r>
                          <a:rPr lang="en-US" altLang="en-US" i="1">
                            <a:latin typeface="Cambria Math" panose="02040503050406030204" pitchFamily="18" charset="0"/>
                          </a:rPr>
                          <m:t>𝑑</m:t>
                        </m:r>
                      </m:sub>
                    </m:sSub>
                    <m:r>
                      <a:rPr lang="en-US" altLang="en-US" i="1">
                        <a:latin typeface="Cambria Math" panose="02040503050406030204" pitchFamily="18" charset="0"/>
                      </a:rPr>
                      <m:t>=</m:t>
                    </m:r>
                    <m:sSup>
                      <m:sSupPr>
                        <m:ctrlPr>
                          <a:rPr lang="en-US" altLang="en-US" i="1">
                            <a:latin typeface="Cambria Math"/>
                          </a:rPr>
                        </m:ctrlPr>
                      </m:sSupPr>
                      <m:e>
                        <m:r>
                          <a:rPr lang="en-US" altLang="en-US" i="1">
                            <a:latin typeface="Cambria Math" panose="02040503050406030204" pitchFamily="18" charset="0"/>
                          </a:rPr>
                          <m:t>10</m:t>
                        </m:r>
                      </m:e>
                      <m:sup>
                        <m:r>
                          <a:rPr lang="en-US" altLang="en-US" i="1">
                            <a:latin typeface="Cambria Math" panose="02040503050406030204" pitchFamily="18" charset="0"/>
                          </a:rPr>
                          <m:t>−4</m:t>
                        </m:r>
                      </m:sup>
                    </m:sSup>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648" t="-1246"/>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r>
              <a:rPr lang="en-US"/>
              <a:t>October 29 </a:t>
            </a:r>
            <a:r>
              <a:rPr lang="mr-IN"/>
              <a:t>–</a:t>
            </a:r>
            <a:r>
              <a:rPr lang="en-US"/>
              <a:t> November 1, 2018</a:t>
            </a:r>
            <a:endParaRPr lang="en-US" dirty="0"/>
          </a:p>
        </p:txBody>
      </p:sp>
      <p:sp>
        <p:nvSpPr>
          <p:cNvPr id="5" name="Footer Placeholder 4"/>
          <p:cNvSpPr>
            <a:spLocks noGrp="1"/>
          </p:cNvSpPr>
          <p:nvPr>
            <p:ph type="ftr" sz="quarter" idx="11"/>
          </p:nvPr>
        </p:nvSpPr>
        <p:spPr/>
        <p:txBody>
          <a:bodyPr/>
          <a:lstStyle/>
          <a:p>
            <a:r>
              <a:rPr lang="en-US"/>
              <a:t>Fall 2018 EIC Accelerator Collaboration Meeting</a:t>
            </a:r>
            <a:endParaRPr lang="en-US" dirty="0"/>
          </a:p>
        </p:txBody>
      </p:sp>
      <p:sp>
        <p:nvSpPr>
          <p:cNvPr id="6" name="Slide Number Placeholder 5"/>
          <p:cNvSpPr>
            <a:spLocks noGrp="1"/>
          </p:cNvSpPr>
          <p:nvPr>
            <p:ph type="sldNum" sz="quarter" idx="12"/>
          </p:nvPr>
        </p:nvSpPr>
        <p:spPr/>
        <p:txBody>
          <a:bodyPr/>
          <a:lstStyle/>
          <a:p>
            <a:fld id="{07E1C93C-5050-FC42-8F10-D22D4F119D13}" type="slidenum">
              <a:rPr lang="en-US" smtClean="0"/>
              <a:pPr/>
              <a:t>6</a:t>
            </a:fld>
            <a:endParaRPr lang="en-US" dirty="0"/>
          </a:p>
        </p:txBody>
      </p:sp>
    </p:spTree>
    <p:extLst>
      <p:ext uri="{BB962C8B-B14F-4D97-AF65-F5344CB8AC3E}">
        <p14:creationId xmlns:p14="http://schemas.microsoft.com/office/powerpoint/2010/main" val="17409963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Ion Booster</a:t>
            </a:r>
          </a:p>
        </p:txBody>
      </p:sp>
      <p:sp>
        <p:nvSpPr>
          <p:cNvPr id="3" name="Content Placeholder 2"/>
          <p:cNvSpPr>
            <a:spLocks noGrp="1"/>
          </p:cNvSpPr>
          <p:nvPr>
            <p:ph idx="1"/>
          </p:nvPr>
        </p:nvSpPr>
        <p:spPr/>
        <p:txBody>
          <a:bodyPr/>
          <a:lstStyle/>
          <a:p>
            <a:r>
              <a:rPr lang="en-US" altLang="en-US" dirty="0"/>
              <a:t>Polarization in Booster stabilized and preserved by a single weak solenoid</a:t>
            </a:r>
          </a:p>
          <a:p>
            <a:pPr lvl="1"/>
            <a:r>
              <a:rPr lang="en-US" altLang="en-US" b="1" dirty="0">
                <a:solidFill>
                  <a:srgbClr val="0000FF"/>
                </a:solidFill>
              </a:rPr>
              <a:t>0.</a:t>
            </a:r>
            <a:r>
              <a:rPr lang="ru-RU" altLang="en-US" b="1" dirty="0">
                <a:solidFill>
                  <a:srgbClr val="0000FF"/>
                </a:solidFill>
              </a:rPr>
              <a:t>6</a:t>
            </a:r>
            <a:r>
              <a:rPr lang="en-US" altLang="en-US" b="1" dirty="0">
                <a:solidFill>
                  <a:srgbClr val="0000FF"/>
                </a:solidFill>
              </a:rPr>
              <a:t> </a:t>
            </a:r>
            <a:r>
              <a:rPr lang="en-US" altLang="en-US" b="1" dirty="0" err="1">
                <a:solidFill>
                  <a:srgbClr val="0000FF"/>
                </a:solidFill>
              </a:rPr>
              <a:t>T</a:t>
            </a:r>
            <a:r>
              <a:rPr lang="en-US" altLang="en-US" b="1" dirty="0" err="1">
                <a:solidFill>
                  <a:srgbClr val="0000FF"/>
                </a:solidFill>
                <a:sym typeface="Symbol" panose="05050102010706020507" pitchFamily="18" charset="2"/>
              </a:rPr>
              <a:t></a:t>
            </a:r>
            <a:r>
              <a:rPr lang="en-US" altLang="en-US" b="1" dirty="0" err="1">
                <a:solidFill>
                  <a:srgbClr val="0000FF"/>
                </a:solidFill>
              </a:rPr>
              <a:t>m</a:t>
            </a:r>
            <a:r>
              <a:rPr lang="en-US" altLang="en-US" dirty="0"/>
              <a:t> at </a:t>
            </a:r>
            <a:r>
              <a:rPr lang="ru-RU" altLang="en-US" dirty="0"/>
              <a:t>8</a:t>
            </a:r>
            <a:r>
              <a:rPr lang="en-US" altLang="en-US" dirty="0"/>
              <a:t> GeV/c</a:t>
            </a:r>
          </a:p>
          <a:p>
            <a:pPr lvl="1"/>
            <a:r>
              <a:rPr lang="en-US" altLang="en-US" dirty="0">
                <a:sym typeface="Symbol" panose="05050102010706020507" pitchFamily="18" charset="2"/>
              </a:rPr>
              <a:t></a:t>
            </a:r>
            <a:r>
              <a:rPr lang="en-US" altLang="en-US" baseline="-25000" dirty="0">
                <a:sym typeface="Symbol" panose="05050102010706020507" pitchFamily="18" charset="2"/>
              </a:rPr>
              <a:t>d</a:t>
            </a:r>
            <a:r>
              <a:rPr lang="en-US" altLang="en-US" dirty="0">
                <a:sym typeface="Symbol" panose="05050102010706020507" pitchFamily="18" charset="2"/>
              </a:rPr>
              <a:t> / </a:t>
            </a:r>
            <a:r>
              <a:rPr lang="en-US" altLang="en-US" baseline="-25000" dirty="0">
                <a:sym typeface="Symbol" panose="05050102010706020507" pitchFamily="18" charset="2"/>
              </a:rPr>
              <a:t>p</a:t>
            </a:r>
            <a:r>
              <a:rPr lang="en-US" altLang="en-US" dirty="0">
                <a:sym typeface="Symbol" panose="05050102010706020507" pitchFamily="18" charset="2"/>
              </a:rPr>
              <a:t> = 0.003 / 0.01</a:t>
            </a:r>
            <a:endParaRPr lang="en-US" altLang="en-US" dirty="0">
              <a:solidFill>
                <a:srgbClr val="0000FF"/>
              </a:solidFill>
            </a:endParaRPr>
          </a:p>
          <a:p>
            <a:r>
              <a:rPr lang="en-US" altLang="en-US" dirty="0"/>
              <a:t>Longitudinal polarization in the straight with the solenoid</a:t>
            </a:r>
          </a:p>
          <a:p>
            <a:r>
              <a:rPr lang="en-US" altLang="en-US" dirty="0"/>
              <a:t>Conventional </a:t>
            </a:r>
            <a:r>
              <a:rPr lang="ru-RU" altLang="en-US" dirty="0"/>
              <a:t>8</a:t>
            </a:r>
            <a:r>
              <a:rPr lang="en-US" altLang="en-US" dirty="0"/>
              <a:t> GeV accelerators require B</a:t>
            </a:r>
            <a:r>
              <a:rPr lang="en-US" altLang="en-US" baseline="-25000" dirty="0"/>
              <a:t>||</a:t>
            </a:r>
            <a:r>
              <a:rPr lang="en-US" altLang="en-US" dirty="0"/>
              <a:t>L of </a:t>
            </a:r>
            <a:r>
              <a:rPr lang="en-US" altLang="en-US" b="1" dirty="0">
                <a:solidFill>
                  <a:srgbClr val="FF0000"/>
                </a:solidFill>
              </a:rPr>
              <a:t>~30 Tm</a:t>
            </a:r>
            <a:r>
              <a:rPr lang="en-US" altLang="en-US" dirty="0"/>
              <a:t> for protons and </a:t>
            </a:r>
            <a:r>
              <a:rPr lang="en-US" altLang="en-US" b="1" dirty="0">
                <a:solidFill>
                  <a:srgbClr val="FF0000"/>
                </a:solidFill>
              </a:rPr>
              <a:t>~100 Tm</a:t>
            </a:r>
            <a:r>
              <a:rPr lang="en-US" altLang="en-US" dirty="0"/>
              <a:t> for deuterons</a:t>
            </a:r>
          </a:p>
          <a:p>
            <a:endParaRPr lang="en-US" dirty="0"/>
          </a:p>
          <a:p>
            <a:endParaRPr lang="en-US" dirty="0"/>
          </a:p>
        </p:txBody>
      </p:sp>
      <p:sp>
        <p:nvSpPr>
          <p:cNvPr id="4" name="Date Placeholder 3"/>
          <p:cNvSpPr>
            <a:spLocks noGrp="1"/>
          </p:cNvSpPr>
          <p:nvPr>
            <p:ph type="dt" sz="half" idx="10"/>
          </p:nvPr>
        </p:nvSpPr>
        <p:spPr/>
        <p:txBody>
          <a:bodyPr/>
          <a:lstStyle/>
          <a:p>
            <a:r>
              <a:rPr lang="en-US"/>
              <a:t>October 29 </a:t>
            </a:r>
            <a:r>
              <a:rPr lang="mr-IN"/>
              <a:t>–</a:t>
            </a:r>
            <a:r>
              <a:rPr lang="en-US"/>
              <a:t> November 1, 2018</a:t>
            </a:r>
            <a:endParaRPr lang="en-US" dirty="0"/>
          </a:p>
        </p:txBody>
      </p:sp>
      <p:sp>
        <p:nvSpPr>
          <p:cNvPr id="5" name="Footer Placeholder 4"/>
          <p:cNvSpPr>
            <a:spLocks noGrp="1"/>
          </p:cNvSpPr>
          <p:nvPr>
            <p:ph type="ftr" sz="quarter" idx="11"/>
          </p:nvPr>
        </p:nvSpPr>
        <p:spPr/>
        <p:txBody>
          <a:bodyPr/>
          <a:lstStyle/>
          <a:p>
            <a:r>
              <a:rPr lang="en-US"/>
              <a:t>Fall 2018 EIC Accelerator Collaboration Meeting</a:t>
            </a:r>
            <a:endParaRPr lang="en-US" dirty="0"/>
          </a:p>
        </p:txBody>
      </p:sp>
      <p:sp>
        <p:nvSpPr>
          <p:cNvPr id="6" name="Slide Number Placeholder 5"/>
          <p:cNvSpPr>
            <a:spLocks noGrp="1"/>
          </p:cNvSpPr>
          <p:nvPr>
            <p:ph type="sldNum" sz="quarter" idx="12"/>
          </p:nvPr>
        </p:nvSpPr>
        <p:spPr/>
        <p:txBody>
          <a:bodyPr/>
          <a:lstStyle/>
          <a:p>
            <a:fld id="{07E1C93C-5050-FC42-8F10-D22D4F119D13}" type="slidenum">
              <a:rPr lang="en-US" smtClean="0"/>
              <a:pPr/>
              <a:t>7</a:t>
            </a:fld>
            <a:endParaRPr lang="en-US" dirty="0"/>
          </a:p>
        </p:txBody>
      </p:sp>
      <p:grpSp>
        <p:nvGrpSpPr>
          <p:cNvPr id="7" name="Group 6"/>
          <p:cNvGrpSpPr>
            <a:grpSpLocks/>
          </p:cNvGrpSpPr>
          <p:nvPr/>
        </p:nvGrpSpPr>
        <p:grpSpPr bwMode="auto">
          <a:xfrm>
            <a:off x="3065224" y="3454687"/>
            <a:ext cx="7450137" cy="2501900"/>
            <a:chOff x="701" y="1447"/>
            <a:chExt cx="4693" cy="1576"/>
          </a:xfrm>
        </p:grpSpPr>
        <p:pic>
          <p:nvPicPr>
            <p:cNvPr id="8" name="Picture 2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 y="1447"/>
              <a:ext cx="3438" cy="1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7"/>
            <p:cNvSpPr>
              <a:spLocks noChangeArrowheads="1"/>
            </p:cNvSpPr>
            <p:nvPr/>
          </p:nvSpPr>
          <p:spPr bwMode="auto">
            <a:xfrm>
              <a:off x="3898" y="2354"/>
              <a:ext cx="246" cy="42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Blip>
                  <a:blip r:embed="rId3"/>
                </a:buBlip>
                <a:defRPr>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fontAlgn="base">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fontAlgn="base">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fontAlgn="base">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fontAlgn="base">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defTabSz="914400">
                <a:spcBef>
                  <a:spcPct val="0"/>
                </a:spcBef>
                <a:buFontTx/>
                <a:buNone/>
              </a:pPr>
              <a:endParaRPr lang="en-US" altLang="en-US" sz="2000" baseline="30000">
                <a:latin typeface="Times New Roman" panose="02020603050405020304" pitchFamily="18" charset="0"/>
              </a:endParaRPr>
            </a:p>
          </p:txBody>
        </p:sp>
        <p:sp>
          <p:nvSpPr>
            <p:cNvPr id="10" name="Arc 32"/>
            <p:cNvSpPr>
              <a:spLocks/>
            </p:cNvSpPr>
            <p:nvPr/>
          </p:nvSpPr>
          <p:spPr bwMode="auto">
            <a:xfrm flipV="1">
              <a:off x="3522" y="2341"/>
              <a:ext cx="491" cy="346"/>
            </a:xfrm>
            <a:custGeom>
              <a:avLst/>
              <a:gdLst>
                <a:gd name="T0" fmla="*/ 0 w 21595"/>
                <a:gd name="T1" fmla="*/ 0 h 15905"/>
                <a:gd name="T2" fmla="*/ 0 w 21595"/>
                <a:gd name="T3" fmla="*/ 0 h 15905"/>
                <a:gd name="T4" fmla="*/ 0 w 21595"/>
                <a:gd name="T5" fmla="*/ 0 h 15905"/>
                <a:gd name="T6" fmla="*/ 0 60000 65536"/>
                <a:gd name="T7" fmla="*/ 0 60000 65536"/>
                <a:gd name="T8" fmla="*/ 0 60000 65536"/>
                <a:gd name="T9" fmla="*/ 0 w 21595"/>
                <a:gd name="T10" fmla="*/ 0 h 15905"/>
                <a:gd name="T11" fmla="*/ 21595 w 21595"/>
                <a:gd name="T12" fmla="*/ 15905 h 15905"/>
              </a:gdLst>
              <a:ahLst/>
              <a:cxnLst>
                <a:cxn ang="T6">
                  <a:pos x="T0" y="T1"/>
                </a:cxn>
                <a:cxn ang="T7">
                  <a:pos x="T2" y="T3"/>
                </a:cxn>
                <a:cxn ang="T8">
                  <a:pos x="T4" y="T5"/>
                </a:cxn>
              </a:cxnLst>
              <a:rect l="T9" t="T10" r="T11" b="T12"/>
              <a:pathLst>
                <a:path w="21595" h="15905" fill="none" extrusionOk="0">
                  <a:moveTo>
                    <a:pt x="14614" y="0"/>
                  </a:moveTo>
                  <a:cubicBezTo>
                    <a:pt x="18942" y="3976"/>
                    <a:pt x="21462" y="9543"/>
                    <a:pt x="21594" y="15419"/>
                  </a:cubicBezTo>
                </a:path>
                <a:path w="21595" h="15905" stroke="0" extrusionOk="0">
                  <a:moveTo>
                    <a:pt x="14614" y="0"/>
                  </a:moveTo>
                  <a:cubicBezTo>
                    <a:pt x="18942" y="3976"/>
                    <a:pt x="21462" y="9543"/>
                    <a:pt x="21594" y="15419"/>
                  </a:cubicBezTo>
                  <a:lnTo>
                    <a:pt x="0" y="15905"/>
                  </a:lnTo>
                  <a:lnTo>
                    <a:pt x="14614" y="0"/>
                  </a:lnTo>
                  <a:close/>
                </a:path>
              </a:pathLst>
            </a:custGeom>
            <a:noFill/>
            <a:ln w="88900">
              <a:solidFill>
                <a:srgbClr val="00FF00"/>
              </a:solidFill>
              <a:round/>
              <a:headEnd/>
              <a:tailEnd/>
            </a:ln>
            <a:extLst>
              <a:ext uri="{909E8E84-426E-40DD-AFC4-6F175D3DCCD1}">
                <a14:hiddenFill xmlns:a14="http://schemas.microsoft.com/office/drawing/2010/main">
                  <a:solidFill>
                    <a:srgbClr val="FFFFFF"/>
                  </a:solidFill>
                </a14:hiddenFill>
              </a:ext>
            </a:extLst>
          </p:spPr>
          <p:txBody>
            <a:bodyPr rot="10800000" wrap="none" anchor="ctr"/>
            <a:lstStyle/>
            <a:p>
              <a:endParaRPr lang="en-US"/>
            </a:p>
          </p:txBody>
        </p:sp>
        <p:sp>
          <p:nvSpPr>
            <p:cNvPr id="11" name="Rectangle 33"/>
            <p:cNvSpPr>
              <a:spLocks noChangeArrowheads="1"/>
            </p:cNvSpPr>
            <p:nvPr/>
          </p:nvSpPr>
          <p:spPr bwMode="auto">
            <a:xfrm>
              <a:off x="3562" y="1847"/>
              <a:ext cx="316" cy="30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Blip>
                  <a:blip r:embed="rId3"/>
                </a:buBlip>
                <a:defRPr>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fontAlgn="base">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fontAlgn="base">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fontAlgn="base">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fontAlgn="base">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defTabSz="914400">
                <a:spcBef>
                  <a:spcPct val="0"/>
                </a:spcBef>
                <a:buFontTx/>
                <a:buNone/>
              </a:pPr>
              <a:endParaRPr lang="en-US" altLang="en-US" sz="2000" baseline="30000">
                <a:latin typeface="Times New Roman" panose="02020603050405020304" pitchFamily="18" charset="0"/>
              </a:endParaRPr>
            </a:p>
          </p:txBody>
        </p:sp>
        <p:sp>
          <p:nvSpPr>
            <p:cNvPr id="12" name="Rectangle 36"/>
            <p:cNvSpPr>
              <a:spLocks noChangeArrowheads="1"/>
            </p:cNvSpPr>
            <p:nvPr/>
          </p:nvSpPr>
          <p:spPr bwMode="auto">
            <a:xfrm>
              <a:off x="2708" y="2840"/>
              <a:ext cx="1417" cy="18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Blip>
                  <a:blip r:embed="rId3"/>
                </a:buBlip>
                <a:defRPr>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fontAlgn="base">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fontAlgn="base">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fontAlgn="base">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fontAlgn="base">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defTabSz="914400">
                <a:spcBef>
                  <a:spcPct val="0"/>
                </a:spcBef>
                <a:buFontTx/>
                <a:buNone/>
              </a:pPr>
              <a:endParaRPr lang="en-US" altLang="en-US" sz="2000" baseline="30000">
                <a:latin typeface="Times New Roman" panose="02020603050405020304" pitchFamily="18" charset="0"/>
              </a:endParaRPr>
            </a:p>
          </p:txBody>
        </p:sp>
        <p:sp>
          <p:nvSpPr>
            <p:cNvPr id="13" name="Text Box 37"/>
            <p:cNvSpPr txBox="1">
              <a:spLocks noChangeArrowheads="1"/>
            </p:cNvSpPr>
            <p:nvPr/>
          </p:nvSpPr>
          <p:spPr bwMode="auto">
            <a:xfrm>
              <a:off x="4206" y="2424"/>
              <a:ext cx="118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3"/>
                </a:buBlip>
                <a:defRPr>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fontAlgn="base">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fontAlgn="base">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fontAlgn="base">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fontAlgn="base">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lgn="ctr" defTabSz="914400">
                <a:spcBef>
                  <a:spcPct val="0"/>
                </a:spcBef>
                <a:buFontTx/>
                <a:buNone/>
              </a:pPr>
              <a:r>
                <a:rPr lang="en-US" altLang="en-US"/>
                <a:t>beam from Linac</a:t>
              </a:r>
            </a:p>
          </p:txBody>
        </p:sp>
        <p:sp>
          <p:nvSpPr>
            <p:cNvPr id="14" name="Text Box 100"/>
            <p:cNvSpPr txBox="1">
              <a:spLocks noChangeArrowheads="1"/>
            </p:cNvSpPr>
            <p:nvPr/>
          </p:nvSpPr>
          <p:spPr bwMode="auto">
            <a:xfrm>
              <a:off x="3028" y="2050"/>
              <a:ext cx="721"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3"/>
                </a:buBlip>
                <a:defRPr>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fontAlgn="base">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fontAlgn="base">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fontAlgn="base">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fontAlgn="base">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defTabSz="914400">
                <a:spcBef>
                  <a:spcPct val="0"/>
                </a:spcBef>
                <a:buFontTx/>
                <a:buNone/>
              </a:pPr>
              <a:r>
                <a:rPr lang="en-US" altLang="en-US" sz="2000" b="1"/>
                <a:t>Booster</a:t>
              </a:r>
            </a:p>
          </p:txBody>
        </p:sp>
        <p:sp>
          <p:nvSpPr>
            <p:cNvPr id="15" name="Arc 31"/>
            <p:cNvSpPr>
              <a:spLocks/>
            </p:cNvSpPr>
            <p:nvPr/>
          </p:nvSpPr>
          <p:spPr bwMode="auto">
            <a:xfrm flipV="1">
              <a:off x="3410" y="2348"/>
              <a:ext cx="602" cy="325"/>
            </a:xfrm>
            <a:custGeom>
              <a:avLst/>
              <a:gdLst>
                <a:gd name="T0" fmla="*/ 0 w 21595"/>
                <a:gd name="T1" fmla="*/ 0 h 14458"/>
                <a:gd name="T2" fmla="*/ 0 w 21595"/>
                <a:gd name="T3" fmla="*/ 0 h 14458"/>
                <a:gd name="T4" fmla="*/ 0 w 21595"/>
                <a:gd name="T5" fmla="*/ 0 h 14458"/>
                <a:gd name="T6" fmla="*/ 0 60000 65536"/>
                <a:gd name="T7" fmla="*/ 0 60000 65536"/>
                <a:gd name="T8" fmla="*/ 0 60000 65536"/>
                <a:gd name="T9" fmla="*/ 0 w 21595"/>
                <a:gd name="T10" fmla="*/ 0 h 14458"/>
                <a:gd name="T11" fmla="*/ 21595 w 21595"/>
                <a:gd name="T12" fmla="*/ 14458 h 14458"/>
              </a:gdLst>
              <a:ahLst/>
              <a:cxnLst>
                <a:cxn ang="T6">
                  <a:pos x="T0" y="T1"/>
                </a:cxn>
                <a:cxn ang="T7">
                  <a:pos x="T2" y="T3"/>
                </a:cxn>
                <a:cxn ang="T8">
                  <a:pos x="T4" y="T5"/>
                </a:cxn>
              </a:cxnLst>
              <a:rect l="T9" t="T10" r="T11" b="T12"/>
              <a:pathLst>
                <a:path w="21595" h="14458" fill="none" extrusionOk="0">
                  <a:moveTo>
                    <a:pt x="16047" y="-1"/>
                  </a:moveTo>
                  <a:cubicBezTo>
                    <a:pt x="19509" y="3842"/>
                    <a:pt x="21478" y="8800"/>
                    <a:pt x="21594" y="13972"/>
                  </a:cubicBezTo>
                </a:path>
                <a:path w="21595" h="14458" stroke="0" extrusionOk="0">
                  <a:moveTo>
                    <a:pt x="16047" y="-1"/>
                  </a:moveTo>
                  <a:cubicBezTo>
                    <a:pt x="19509" y="3842"/>
                    <a:pt x="21478" y="8800"/>
                    <a:pt x="21594" y="13972"/>
                  </a:cubicBezTo>
                  <a:lnTo>
                    <a:pt x="0" y="14458"/>
                  </a:lnTo>
                  <a:lnTo>
                    <a:pt x="16047" y="-1"/>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rot="10800000" wrap="none" anchor="ctr"/>
            <a:lstStyle/>
            <a:p>
              <a:endParaRPr lang="en-US"/>
            </a:p>
          </p:txBody>
        </p:sp>
        <p:sp>
          <p:nvSpPr>
            <p:cNvPr id="16" name="Rectangle 15"/>
            <p:cNvSpPr>
              <a:spLocks noChangeArrowheads="1"/>
            </p:cNvSpPr>
            <p:nvPr/>
          </p:nvSpPr>
          <p:spPr bwMode="auto">
            <a:xfrm>
              <a:off x="1630" y="1548"/>
              <a:ext cx="1249" cy="1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Blip>
                  <a:blip r:embed="rId3"/>
                </a:buBlip>
                <a:defRPr>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fontAlgn="base">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fontAlgn="base">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fontAlgn="base">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fontAlgn="base">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lgn="ctr" defTabSz="914400">
                <a:spcBef>
                  <a:spcPct val="0"/>
                </a:spcBef>
                <a:buFontTx/>
                <a:buNone/>
              </a:pPr>
              <a:endParaRPr lang="ru-RU" altLang="ru-RU" sz="2400">
                <a:latin typeface="Times" panose="02020603050405020304" pitchFamily="18" charset="0"/>
              </a:endParaRPr>
            </a:p>
          </p:txBody>
        </p:sp>
        <p:sp>
          <p:nvSpPr>
            <p:cNvPr id="17" name="Text Box 37"/>
            <p:cNvSpPr txBox="1">
              <a:spLocks noChangeArrowheads="1"/>
            </p:cNvSpPr>
            <p:nvPr/>
          </p:nvSpPr>
          <p:spPr bwMode="auto">
            <a:xfrm>
              <a:off x="2476" y="2846"/>
              <a:ext cx="984" cy="17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Blip>
                  <a:blip r:embed="rId3"/>
                </a:buBlip>
                <a:defRPr>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fontAlgn="base">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fontAlgn="base">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fontAlgn="base">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fontAlgn="base">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lgn="ctr" defTabSz="914400">
                <a:spcBef>
                  <a:spcPct val="0"/>
                </a:spcBef>
                <a:buFontTx/>
                <a:buNone/>
              </a:pPr>
              <a:r>
                <a:rPr lang="en-US" altLang="en-US"/>
                <a:t>to Collider Ring</a:t>
              </a:r>
            </a:p>
          </p:txBody>
        </p:sp>
        <p:sp>
          <p:nvSpPr>
            <p:cNvPr id="18" name="AutoShape 34"/>
            <p:cNvSpPr>
              <a:spLocks noChangeArrowheads="1"/>
            </p:cNvSpPr>
            <p:nvPr/>
          </p:nvSpPr>
          <p:spPr bwMode="auto">
            <a:xfrm rot="7200000">
              <a:off x="2863" y="2547"/>
              <a:ext cx="266" cy="235"/>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5898240 60000 65536"/>
                <a:gd name="T10" fmla="*/ 5898240 60000 65536"/>
                <a:gd name="T11" fmla="*/ 0 60000 65536"/>
                <a:gd name="T12" fmla="*/ 12424 w 21600"/>
                <a:gd name="T13" fmla="*/ 2941 h 21600"/>
                <a:gd name="T14" fmla="*/ 18271 w 21600"/>
                <a:gd name="T15" fmla="*/ 9283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rgbClr val="3366FF"/>
            </a:solidFill>
            <a:ln w="9525">
              <a:solidFill>
                <a:schemeClr val="tx1"/>
              </a:solidFill>
              <a:miter lim="800000"/>
              <a:headEnd/>
              <a:tailEnd/>
            </a:ln>
          </p:spPr>
          <p:txBody>
            <a:bodyPr rot="10800000" vert="eaVert" wrap="none" anchor="ctr"/>
            <a:lstStyle/>
            <a:p>
              <a:endParaRPr lang="en-US"/>
            </a:p>
          </p:txBody>
        </p:sp>
        <p:sp>
          <p:nvSpPr>
            <p:cNvPr id="19" name="Rectangle 18"/>
            <p:cNvSpPr>
              <a:spLocks noChangeArrowheads="1"/>
            </p:cNvSpPr>
            <p:nvPr/>
          </p:nvSpPr>
          <p:spPr bwMode="auto">
            <a:xfrm>
              <a:off x="2241" y="1699"/>
              <a:ext cx="457" cy="37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Blip>
                  <a:blip r:embed="rId3"/>
                </a:buBlip>
                <a:defRPr>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fontAlgn="base">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fontAlgn="base">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fontAlgn="base">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fontAlgn="base">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lgn="ctr" defTabSz="914400">
                <a:spcBef>
                  <a:spcPct val="0"/>
                </a:spcBef>
                <a:buFontTx/>
                <a:buNone/>
              </a:pPr>
              <a:endParaRPr lang="ru-RU" altLang="ru-RU" sz="2400">
                <a:latin typeface="Times" panose="02020603050405020304" pitchFamily="18" charset="0"/>
              </a:endParaRPr>
            </a:p>
          </p:txBody>
        </p:sp>
        <p:sp>
          <p:nvSpPr>
            <p:cNvPr id="20" name="Rectangle 19"/>
            <p:cNvSpPr>
              <a:spLocks noChangeArrowheads="1"/>
            </p:cNvSpPr>
            <p:nvPr/>
          </p:nvSpPr>
          <p:spPr bwMode="auto">
            <a:xfrm>
              <a:off x="2646" y="1595"/>
              <a:ext cx="508" cy="37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Blip>
                  <a:blip r:embed="rId3"/>
                </a:buBlip>
                <a:defRPr>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fontAlgn="base">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fontAlgn="base">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fontAlgn="base">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fontAlgn="base">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lgn="ctr" defTabSz="914400">
                <a:spcBef>
                  <a:spcPct val="0"/>
                </a:spcBef>
                <a:buFontTx/>
                <a:buNone/>
              </a:pPr>
              <a:endParaRPr lang="ru-RU" altLang="ru-RU" sz="2400">
                <a:latin typeface="Times" panose="02020603050405020304" pitchFamily="18" charset="0"/>
              </a:endParaRPr>
            </a:p>
          </p:txBody>
        </p:sp>
        <p:sp>
          <p:nvSpPr>
            <p:cNvPr id="21" name="Rectangle 20"/>
            <p:cNvSpPr>
              <a:spLocks noChangeArrowheads="1"/>
            </p:cNvSpPr>
            <p:nvPr/>
          </p:nvSpPr>
          <p:spPr bwMode="auto">
            <a:xfrm>
              <a:off x="1641" y="2199"/>
              <a:ext cx="611" cy="37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Blip>
                  <a:blip r:embed="rId3"/>
                </a:buBlip>
                <a:defRPr>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fontAlgn="base">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fontAlgn="base">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fontAlgn="base">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fontAlgn="base">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lgn="ctr" defTabSz="914400">
                <a:spcBef>
                  <a:spcPct val="0"/>
                </a:spcBef>
                <a:buFontTx/>
                <a:buNone/>
              </a:pPr>
              <a:endParaRPr lang="ru-RU" altLang="ru-RU" sz="2400">
                <a:latin typeface="Times" panose="02020603050405020304" pitchFamily="18" charset="0"/>
              </a:endParaRPr>
            </a:p>
          </p:txBody>
        </p:sp>
        <p:sp>
          <p:nvSpPr>
            <p:cNvPr id="22" name="Line 19"/>
            <p:cNvSpPr>
              <a:spLocks noChangeShapeType="1"/>
            </p:cNvSpPr>
            <p:nvPr/>
          </p:nvSpPr>
          <p:spPr bwMode="auto">
            <a:xfrm flipV="1">
              <a:off x="1614" y="2182"/>
              <a:ext cx="507" cy="267"/>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 name="Line 20"/>
            <p:cNvSpPr>
              <a:spLocks noChangeShapeType="1"/>
            </p:cNvSpPr>
            <p:nvPr/>
          </p:nvSpPr>
          <p:spPr bwMode="auto">
            <a:xfrm flipV="1">
              <a:off x="2297" y="1631"/>
              <a:ext cx="870" cy="458"/>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 name="Rectangle 23"/>
            <p:cNvSpPr>
              <a:spLocks noChangeArrowheads="1"/>
            </p:cNvSpPr>
            <p:nvPr/>
          </p:nvSpPr>
          <p:spPr bwMode="auto">
            <a:xfrm rot="1675046">
              <a:off x="1757" y="1901"/>
              <a:ext cx="206" cy="109"/>
            </a:xfrm>
            <a:prstGeom prst="rect">
              <a:avLst/>
            </a:prstGeom>
            <a:solidFill>
              <a:srgbClr val="FFFF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Blip>
                  <a:blip r:embed="rId3"/>
                </a:buBlip>
                <a:defRPr>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fontAlgn="base">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fontAlgn="base">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fontAlgn="base">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fontAlgn="base">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lgn="ctr" defTabSz="914400">
                <a:spcBef>
                  <a:spcPct val="0"/>
                </a:spcBef>
                <a:buFontTx/>
                <a:buNone/>
              </a:pPr>
              <a:endParaRPr lang="ru-RU" altLang="ru-RU" sz="2400">
                <a:latin typeface="Times" panose="02020603050405020304" pitchFamily="18" charset="0"/>
              </a:endParaRPr>
            </a:p>
          </p:txBody>
        </p:sp>
        <p:sp>
          <p:nvSpPr>
            <p:cNvPr id="25" name="AutoShape 22"/>
            <p:cNvSpPr>
              <a:spLocks noChangeArrowheads="1"/>
            </p:cNvSpPr>
            <p:nvPr/>
          </p:nvSpPr>
          <p:spPr bwMode="auto">
            <a:xfrm rot="1651906">
              <a:off x="2344" y="2252"/>
              <a:ext cx="268" cy="66"/>
            </a:xfrm>
            <a:prstGeom prst="rightArrow">
              <a:avLst>
                <a:gd name="adj1" fmla="val 44120"/>
                <a:gd name="adj2" fmla="val 164304"/>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Blip>
                  <a:blip r:embed="rId3"/>
                </a:buBlip>
                <a:defRPr>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fontAlgn="base">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fontAlgn="base">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fontAlgn="base">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fontAlgn="base">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lgn="ctr" defTabSz="914400">
                <a:spcBef>
                  <a:spcPct val="0"/>
                </a:spcBef>
                <a:buFontTx/>
                <a:buNone/>
              </a:pPr>
              <a:endParaRPr lang="ru-RU" altLang="ru-RU" sz="2400">
                <a:latin typeface="Times" panose="02020603050405020304" pitchFamily="18" charset="0"/>
              </a:endParaRPr>
            </a:p>
          </p:txBody>
        </p:sp>
        <p:sp>
          <p:nvSpPr>
            <p:cNvPr id="26" name="Text Box 37"/>
            <p:cNvSpPr txBox="1">
              <a:spLocks noChangeArrowheads="1"/>
            </p:cNvSpPr>
            <p:nvPr/>
          </p:nvSpPr>
          <p:spPr bwMode="auto">
            <a:xfrm>
              <a:off x="1861" y="1692"/>
              <a:ext cx="230" cy="17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Blip>
                  <a:blip r:embed="rId3"/>
                </a:buBlip>
                <a:defRPr>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fontAlgn="base">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fontAlgn="base">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fontAlgn="base">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fontAlgn="base">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lgn="ctr" defTabSz="914400">
                <a:spcBef>
                  <a:spcPct val="0"/>
                </a:spcBef>
                <a:buFontTx/>
                <a:buNone/>
              </a:pPr>
              <a:r>
                <a:rPr lang="en-US" altLang="en-US"/>
                <a:t>B</a:t>
              </a:r>
              <a:r>
                <a:rPr lang="en-US" altLang="en-US" baseline="-25000"/>
                <a:t>II</a:t>
              </a:r>
              <a:r>
                <a:rPr lang="en-US" altLang="en-US"/>
                <a:t>L</a:t>
              </a:r>
            </a:p>
          </p:txBody>
        </p:sp>
        <p:sp>
          <p:nvSpPr>
            <p:cNvPr id="27" name="AutoShape 34"/>
            <p:cNvSpPr>
              <a:spLocks noChangeArrowheads="1"/>
            </p:cNvSpPr>
            <p:nvPr/>
          </p:nvSpPr>
          <p:spPr bwMode="auto">
            <a:xfrm rot="-5400000">
              <a:off x="3937" y="2331"/>
              <a:ext cx="266" cy="235"/>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5898240 60000 65536"/>
                <a:gd name="T10" fmla="*/ 5898240 60000 65536"/>
                <a:gd name="T11" fmla="*/ 0 60000 65536"/>
                <a:gd name="T12" fmla="*/ 12424 w 21600"/>
                <a:gd name="T13" fmla="*/ 2941 h 21600"/>
                <a:gd name="T14" fmla="*/ 18271 w 21600"/>
                <a:gd name="T15" fmla="*/ 9283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rgbClr val="3366FF"/>
            </a:solidFill>
            <a:ln w="9525">
              <a:solidFill>
                <a:schemeClr val="tx1"/>
              </a:solidFill>
              <a:miter lim="800000"/>
              <a:headEnd/>
              <a:tailEnd/>
            </a:ln>
          </p:spPr>
          <p:txBody>
            <a:bodyPr vert="eaVert" wrap="none" anchor="ctr"/>
            <a:lstStyle/>
            <a:p>
              <a:endParaRPr lang="en-US"/>
            </a:p>
          </p:txBody>
        </p:sp>
      </p:grpSp>
    </p:spTree>
    <p:extLst>
      <p:ext uri="{BB962C8B-B14F-4D97-AF65-F5344CB8AC3E}">
        <p14:creationId xmlns:p14="http://schemas.microsoft.com/office/powerpoint/2010/main" val="33251655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Spin Dynamics in Booster</a:t>
            </a:r>
            <a:endParaRPr lang="en-US" dirty="0"/>
          </a:p>
        </p:txBody>
      </p:sp>
      <p:sp>
        <p:nvSpPr>
          <p:cNvPr id="3" name="Content Placeholder 2"/>
          <p:cNvSpPr>
            <a:spLocks noGrp="1"/>
          </p:cNvSpPr>
          <p:nvPr>
            <p:ph idx="1"/>
          </p:nvPr>
        </p:nvSpPr>
        <p:spPr/>
        <p:txBody>
          <a:bodyPr>
            <a:normAutofit/>
          </a:bodyPr>
          <a:lstStyle/>
          <a:p>
            <a:r>
              <a:rPr lang="en-US" altLang="en-US" sz="2000" dirty="0"/>
              <a:t>Acceleration in figure-8 booster with transverse quadrupole misalignments</a:t>
            </a:r>
          </a:p>
          <a:p>
            <a:r>
              <a:rPr lang="en-US" altLang="en-US" sz="2000" dirty="0"/>
              <a:t>0.3 Tm (maximum) spin stabilizing solenoid</a:t>
            </a:r>
          </a:p>
          <a:p>
            <a:pPr marL="0" indent="0">
              <a:buNone/>
            </a:pPr>
            <a:endParaRPr lang="en-US" altLang="en-US" sz="2000" dirty="0"/>
          </a:p>
          <a:p>
            <a:endParaRPr lang="en-US" altLang="en-US" sz="2000" dirty="0"/>
          </a:p>
          <a:p>
            <a:endParaRPr lang="en-US" altLang="en-US" sz="2000" dirty="0"/>
          </a:p>
          <a:p>
            <a:endParaRPr lang="en-US" altLang="en-US" sz="2000" dirty="0"/>
          </a:p>
          <a:p>
            <a:endParaRPr lang="en-US" altLang="en-US" sz="2000" dirty="0"/>
          </a:p>
          <a:p>
            <a:pPr>
              <a:spcBef>
                <a:spcPts val="2400"/>
              </a:spcBef>
            </a:pPr>
            <a:r>
              <a:rPr lang="en-US" altLang="en-US" sz="2000" dirty="0"/>
              <a:t>Spin tracking simulation using </a:t>
            </a:r>
            <a:r>
              <a:rPr lang="en-US" altLang="en-US" sz="2000" dirty="0" err="1"/>
              <a:t>Zgoubi</a:t>
            </a:r>
            <a:endParaRPr lang="en-US" altLang="en-US" sz="2000" dirty="0"/>
          </a:p>
          <a:p>
            <a:endParaRPr lang="en-US" sz="2400" dirty="0"/>
          </a:p>
          <a:p>
            <a:endParaRPr lang="en-US" dirty="0"/>
          </a:p>
        </p:txBody>
      </p:sp>
      <p:sp>
        <p:nvSpPr>
          <p:cNvPr id="4" name="Date Placeholder 3"/>
          <p:cNvSpPr>
            <a:spLocks noGrp="1"/>
          </p:cNvSpPr>
          <p:nvPr>
            <p:ph type="dt" sz="half" idx="10"/>
          </p:nvPr>
        </p:nvSpPr>
        <p:spPr/>
        <p:txBody>
          <a:bodyPr/>
          <a:lstStyle/>
          <a:p>
            <a:r>
              <a:rPr lang="en-US"/>
              <a:t>October 29 </a:t>
            </a:r>
            <a:r>
              <a:rPr lang="mr-IN"/>
              <a:t>–</a:t>
            </a:r>
            <a:r>
              <a:rPr lang="en-US"/>
              <a:t> November 1, 2018</a:t>
            </a:r>
            <a:endParaRPr lang="en-US" dirty="0"/>
          </a:p>
        </p:txBody>
      </p:sp>
      <p:sp>
        <p:nvSpPr>
          <p:cNvPr id="5" name="Footer Placeholder 4"/>
          <p:cNvSpPr>
            <a:spLocks noGrp="1"/>
          </p:cNvSpPr>
          <p:nvPr>
            <p:ph type="ftr" sz="quarter" idx="11"/>
          </p:nvPr>
        </p:nvSpPr>
        <p:spPr/>
        <p:txBody>
          <a:bodyPr/>
          <a:lstStyle/>
          <a:p>
            <a:r>
              <a:rPr lang="en-US"/>
              <a:t>Fall 2018 EIC Accelerator Collaboration Meeting</a:t>
            </a:r>
            <a:endParaRPr lang="en-US" dirty="0"/>
          </a:p>
        </p:txBody>
      </p:sp>
      <p:sp>
        <p:nvSpPr>
          <p:cNvPr id="6" name="Slide Number Placeholder 5"/>
          <p:cNvSpPr>
            <a:spLocks noGrp="1"/>
          </p:cNvSpPr>
          <p:nvPr>
            <p:ph type="sldNum" sz="quarter" idx="12"/>
          </p:nvPr>
        </p:nvSpPr>
        <p:spPr/>
        <p:txBody>
          <a:bodyPr/>
          <a:lstStyle/>
          <a:p>
            <a:fld id="{07E1C93C-5050-FC42-8F10-D22D4F119D13}" type="slidenum">
              <a:rPr lang="en-US" smtClean="0"/>
              <a:pPr/>
              <a:t>8</a:t>
            </a:fld>
            <a:endParaRPr lang="en-US" dirty="0"/>
          </a:p>
        </p:txBody>
      </p:sp>
      <p:pic>
        <p:nvPicPr>
          <p:cNvPr id="7" name="Picture 6" descr="160121_fig35"/>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8745" y="1670050"/>
            <a:ext cx="4113213" cy="212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Рисунок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96157" y="1727200"/>
            <a:ext cx="3960813" cy="201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Рисунок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44066" y="4375150"/>
            <a:ext cx="431958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Рисунок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52265" y="4338638"/>
            <a:ext cx="3959225"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9"/>
          <p:cNvSpPr txBox="1">
            <a:spLocks noChangeArrowheads="1"/>
          </p:cNvSpPr>
          <p:nvPr/>
        </p:nvSpPr>
        <p:spPr bwMode="auto">
          <a:xfrm>
            <a:off x="1477715" y="5068888"/>
            <a:ext cx="2533650"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Blip>
                <a:blip r:embed="rId6"/>
              </a:buBlip>
              <a:defRPr>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fontAlgn="base">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fontAlgn="base">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fontAlgn="base">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fontAlgn="base">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defTabSz="914400">
              <a:spcBef>
                <a:spcPct val="0"/>
              </a:spcBef>
              <a:buFontTx/>
              <a:buNone/>
            </a:pPr>
            <a:r>
              <a:rPr lang="en-US" altLang="ru-RU" dirty="0"/>
              <a:t>protons</a:t>
            </a:r>
          </a:p>
          <a:p>
            <a:pPr defTabSz="914400">
              <a:spcBef>
                <a:spcPct val="0"/>
              </a:spcBef>
              <a:buFontTx/>
              <a:buNone/>
            </a:pPr>
            <a:r>
              <a:rPr lang="en-US" altLang="ru-RU" dirty="0"/>
              <a:t>x</a:t>
            </a:r>
            <a:r>
              <a:rPr lang="en-US" altLang="ru-RU" baseline="-25000" dirty="0"/>
              <a:t>0</a:t>
            </a:r>
            <a:r>
              <a:rPr lang="en-US" altLang="ru-RU" dirty="0"/>
              <a:t> = y</a:t>
            </a:r>
            <a:r>
              <a:rPr lang="en-US" altLang="ru-RU" baseline="-25000" dirty="0"/>
              <a:t>0</a:t>
            </a:r>
            <a:r>
              <a:rPr lang="en-US" altLang="ru-RU" dirty="0"/>
              <a:t> = 1 cm</a:t>
            </a:r>
          </a:p>
          <a:p>
            <a:pPr defTabSz="914400">
              <a:spcBef>
                <a:spcPct val="0"/>
              </a:spcBef>
              <a:buFontTx/>
              <a:buNone/>
            </a:pPr>
            <a:r>
              <a:rPr lang="en-US" altLang="ru-RU" dirty="0">
                <a:sym typeface="Symbol" panose="05050102010706020507" pitchFamily="18" charset="2"/>
              </a:rPr>
              <a:t>p/p = </a:t>
            </a:r>
            <a:r>
              <a:rPr lang="en-US" altLang="ru-RU" b="1" dirty="0">
                <a:solidFill>
                  <a:srgbClr val="FF0000"/>
                </a:solidFill>
                <a:sym typeface="Symbol" panose="05050102010706020507" pitchFamily="18" charset="2"/>
              </a:rPr>
              <a:t>-0.1%</a:t>
            </a:r>
            <a:r>
              <a:rPr lang="en-US" altLang="ru-RU" dirty="0">
                <a:sym typeface="Symbol" panose="05050102010706020507" pitchFamily="18" charset="2"/>
              </a:rPr>
              <a:t>, </a:t>
            </a:r>
            <a:r>
              <a:rPr lang="en-US" altLang="ru-RU" b="1" dirty="0">
                <a:solidFill>
                  <a:srgbClr val="008000"/>
                </a:solidFill>
                <a:sym typeface="Symbol" panose="05050102010706020507" pitchFamily="18" charset="2"/>
              </a:rPr>
              <a:t>0</a:t>
            </a:r>
            <a:r>
              <a:rPr lang="en-US" altLang="ru-RU" dirty="0">
                <a:sym typeface="Symbol" panose="05050102010706020507" pitchFamily="18" charset="2"/>
              </a:rPr>
              <a:t>, </a:t>
            </a:r>
            <a:r>
              <a:rPr lang="en-US" altLang="ru-RU" b="1" dirty="0">
                <a:solidFill>
                  <a:srgbClr val="0000FF"/>
                </a:solidFill>
                <a:sym typeface="Symbol" panose="05050102010706020507" pitchFamily="18" charset="2"/>
              </a:rPr>
              <a:t>+0.1%</a:t>
            </a:r>
          </a:p>
        </p:txBody>
      </p:sp>
      <p:sp>
        <p:nvSpPr>
          <p:cNvPr id="12" name="Text Box 10"/>
          <p:cNvSpPr txBox="1">
            <a:spLocks noChangeArrowheads="1"/>
          </p:cNvSpPr>
          <p:nvPr/>
        </p:nvSpPr>
        <p:spPr bwMode="auto">
          <a:xfrm>
            <a:off x="7434867" y="5068888"/>
            <a:ext cx="1611312"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Blip>
                <a:blip r:embed="rId6"/>
              </a:buBlip>
              <a:defRPr>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fontAlgn="base">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fontAlgn="base">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fontAlgn="base">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fontAlgn="base">
              <a:spcBef>
                <a:spcPct val="20000"/>
              </a:spcBef>
              <a:spcAft>
                <a:spcPct val="0"/>
              </a:spcAft>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defTabSz="914400">
              <a:spcBef>
                <a:spcPct val="0"/>
              </a:spcBef>
              <a:buFontTx/>
              <a:buNone/>
            </a:pPr>
            <a:r>
              <a:rPr lang="en-US" altLang="ru-RU" dirty="0"/>
              <a:t>deuterons</a:t>
            </a:r>
          </a:p>
          <a:p>
            <a:pPr defTabSz="914400">
              <a:spcBef>
                <a:spcPct val="0"/>
              </a:spcBef>
              <a:buFontTx/>
              <a:buNone/>
            </a:pPr>
            <a:r>
              <a:rPr lang="en-US" altLang="ru-RU" dirty="0"/>
              <a:t>x</a:t>
            </a:r>
            <a:r>
              <a:rPr lang="en-US" altLang="ru-RU" baseline="-25000" dirty="0"/>
              <a:t>0</a:t>
            </a:r>
            <a:r>
              <a:rPr lang="en-US" altLang="ru-RU" dirty="0"/>
              <a:t> = y</a:t>
            </a:r>
            <a:r>
              <a:rPr lang="en-US" altLang="ru-RU" baseline="-25000" dirty="0"/>
              <a:t>0</a:t>
            </a:r>
            <a:r>
              <a:rPr lang="en-US" altLang="ru-RU" dirty="0"/>
              <a:t> = 1 cm</a:t>
            </a:r>
          </a:p>
          <a:p>
            <a:pPr defTabSz="914400">
              <a:spcBef>
                <a:spcPct val="0"/>
              </a:spcBef>
              <a:buFontTx/>
              <a:buNone/>
            </a:pPr>
            <a:r>
              <a:rPr lang="en-US" altLang="ru-RU" dirty="0">
                <a:sym typeface="Symbol" panose="05050102010706020507" pitchFamily="18" charset="2"/>
              </a:rPr>
              <a:t>p/p = 0</a:t>
            </a:r>
            <a:endParaRPr lang="en-US" altLang="ru-RU" b="1" dirty="0">
              <a:solidFill>
                <a:srgbClr val="0000FF"/>
              </a:solidFill>
              <a:sym typeface="Symbol" panose="05050102010706020507" pitchFamily="18" charset="2"/>
            </a:endParaRPr>
          </a:p>
        </p:txBody>
      </p:sp>
      <p:sp>
        <p:nvSpPr>
          <p:cNvPr id="13" name="Line 19"/>
          <p:cNvSpPr>
            <a:spLocks noChangeShapeType="1"/>
          </p:cNvSpPr>
          <p:nvPr/>
        </p:nvSpPr>
        <p:spPr bwMode="auto">
          <a:xfrm rot="10800000" flipH="1">
            <a:off x="1554471" y="1670049"/>
            <a:ext cx="2335141" cy="1852943"/>
          </a:xfrm>
          <a:prstGeom prst="line">
            <a:avLst/>
          </a:prstGeom>
          <a:noFill/>
          <a:ln w="9525">
            <a:solidFill>
              <a:schemeClr val="tx1"/>
            </a:solidFill>
            <a:prstDash val="dash"/>
            <a:round/>
            <a:headEnd type="stealth" w="med"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41013110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Start-to-End Proton Acceleration in Ion Collider Ring</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altLang="en-US" dirty="0"/>
                  <a:t>Three protons with </a:t>
                </a:r>
                <a14:m>
                  <m:oMath xmlns:m="http://schemas.openxmlformats.org/officeDocument/2006/math">
                    <m:sSubSup>
                      <m:sSubSupPr>
                        <m:ctrlPr>
                          <a:rPr lang="en-US" altLang="en-US" i="1">
                            <a:latin typeface="Cambria Math"/>
                          </a:rPr>
                        </m:ctrlPr>
                      </m:sSubSupPr>
                      <m:e>
                        <m:r>
                          <a:rPr lang="en-US" altLang="en-US" i="1">
                            <a:latin typeface="Cambria Math" panose="02040503050406030204" pitchFamily="18" charset="0"/>
                          </a:rPr>
                          <m:t>𝜀</m:t>
                        </m:r>
                      </m:e>
                      <m:sub>
                        <m:r>
                          <a:rPr lang="en-US" altLang="en-US" i="1">
                            <a:latin typeface="Cambria Math" panose="02040503050406030204" pitchFamily="18" charset="0"/>
                          </a:rPr>
                          <m:t>𝑥</m:t>
                        </m:r>
                        <m:r>
                          <a:rPr lang="en-US" altLang="en-US" i="1">
                            <a:latin typeface="Cambria Math" panose="02040503050406030204" pitchFamily="18" charset="0"/>
                          </a:rPr>
                          <m:t>,</m:t>
                        </m:r>
                        <m:r>
                          <a:rPr lang="en-US" altLang="en-US" i="1">
                            <a:latin typeface="Cambria Math" panose="02040503050406030204" pitchFamily="18" charset="0"/>
                          </a:rPr>
                          <m:t>𝑦</m:t>
                        </m:r>
                      </m:sub>
                      <m:sup>
                        <m:r>
                          <a:rPr lang="en-US" altLang="en-US" i="1">
                            <a:latin typeface="Cambria Math" panose="02040503050406030204" pitchFamily="18" charset="0"/>
                          </a:rPr>
                          <m:t>𝑁</m:t>
                        </m:r>
                      </m:sup>
                    </m:sSubSup>
                    <m:r>
                      <a:rPr lang="en-US" altLang="en-US" i="1">
                        <a:latin typeface="Cambria Math" panose="02040503050406030204" pitchFamily="18" charset="0"/>
                      </a:rPr>
                      <m:t>=1 </m:t>
                    </m:r>
                    <m:r>
                      <a:rPr lang="en-US" altLang="en-US" i="1">
                        <a:latin typeface="Cambria Math" panose="02040503050406030204" pitchFamily="18" charset="0"/>
                      </a:rPr>
                      <m:t>𝜇</m:t>
                    </m:r>
                    <m:r>
                      <a:rPr lang="en-US" altLang="en-US" i="1">
                        <a:latin typeface="Cambria Math" panose="02040503050406030204" pitchFamily="18" charset="0"/>
                      </a:rPr>
                      <m:t>𝑚</m:t>
                    </m:r>
                  </m:oMath>
                </a14:m>
                <a:r>
                  <a:rPr lang="en-US" altLang="en-US" dirty="0"/>
                  <a:t> and </a:t>
                </a:r>
                <a14:m>
                  <m:oMath xmlns:m="http://schemas.openxmlformats.org/officeDocument/2006/math">
                    <m:f>
                      <m:fPr>
                        <m:type m:val="lin"/>
                        <m:ctrlPr>
                          <a:rPr lang="en-US" altLang="en-US" i="1">
                            <a:latin typeface="Cambria Math"/>
                          </a:rPr>
                        </m:ctrlPr>
                      </m:fPr>
                      <m:num>
                        <m:r>
                          <m:rPr>
                            <m:sty m:val="p"/>
                          </m:rPr>
                          <a:rPr lang="en-US" altLang="en-US">
                            <a:latin typeface="Cambria Math" panose="02040503050406030204" pitchFamily="18" charset="0"/>
                          </a:rPr>
                          <m:t>Δ</m:t>
                        </m:r>
                        <m:r>
                          <a:rPr lang="en-US" altLang="en-US" i="1">
                            <a:latin typeface="Cambria Math" panose="02040503050406030204" pitchFamily="18" charset="0"/>
                          </a:rPr>
                          <m:t>𝑝</m:t>
                        </m:r>
                      </m:num>
                      <m:den>
                        <m:r>
                          <a:rPr lang="en-US" altLang="en-US" i="1">
                            <a:latin typeface="Cambria Math" panose="02040503050406030204" pitchFamily="18" charset="0"/>
                          </a:rPr>
                          <m:t>𝑝</m:t>
                        </m:r>
                      </m:den>
                    </m:f>
                    <m:r>
                      <a:rPr lang="en-US" altLang="en-US" i="1">
                        <a:latin typeface="Cambria Math" panose="02040503050406030204" pitchFamily="18" charset="0"/>
                      </a:rPr>
                      <m:t>=0, ±1⋅</m:t>
                    </m:r>
                    <m:sSup>
                      <m:sSupPr>
                        <m:ctrlPr>
                          <a:rPr lang="en-US" altLang="en-US" i="1">
                            <a:latin typeface="Cambria Math"/>
                          </a:rPr>
                        </m:ctrlPr>
                      </m:sSupPr>
                      <m:e>
                        <m:r>
                          <a:rPr lang="en-US" altLang="en-US" i="1">
                            <a:latin typeface="Cambria Math" panose="02040503050406030204" pitchFamily="18" charset="0"/>
                          </a:rPr>
                          <m:t>10</m:t>
                        </m:r>
                      </m:e>
                      <m:sup>
                        <m:r>
                          <a:rPr lang="en-US" altLang="en-US" i="1">
                            <a:latin typeface="Cambria Math" panose="02040503050406030204" pitchFamily="18" charset="0"/>
                          </a:rPr>
                          <m:t>−3</m:t>
                        </m:r>
                      </m:sup>
                    </m:sSup>
                  </m:oMath>
                </a14:m>
                <a:r>
                  <a:rPr lang="en-US" altLang="en-US" dirty="0"/>
                  <a:t> accelerated at ~3 T/min in lattice with 100 </a:t>
                </a:r>
                <a:r>
                  <a:rPr lang="en-US" altLang="en-US" dirty="0">
                    <a:sym typeface="Symbol" panose="05050102010706020507" pitchFamily="18" charset="2"/>
                  </a:rPr>
                  <a:t>m rms closed orbit excursion, </a:t>
                </a:r>
                <a14:m>
                  <m:oMath xmlns:m="http://schemas.openxmlformats.org/officeDocument/2006/math">
                    <m:sSub>
                      <m:sSubPr>
                        <m:ctrlPr>
                          <a:rPr lang="en-US" altLang="en-US" i="1">
                            <a:latin typeface="Cambria Math"/>
                            <a:sym typeface="Symbol" panose="05050102010706020507" pitchFamily="18" charset="2"/>
                          </a:rPr>
                        </m:ctrlPr>
                      </m:sSubPr>
                      <m:e>
                        <m:r>
                          <a:rPr lang="en-US" altLang="en-US" i="1">
                            <a:latin typeface="Cambria Math" panose="02040503050406030204" pitchFamily="18" charset="0"/>
                            <a:sym typeface="Symbol" panose="05050102010706020507" pitchFamily="18" charset="2"/>
                          </a:rPr>
                          <m:t>𝜈</m:t>
                        </m:r>
                      </m:e>
                      <m:sub>
                        <m:r>
                          <a:rPr lang="en-US" altLang="en-US" i="1">
                            <a:latin typeface="Cambria Math" panose="02040503050406030204" pitchFamily="18" charset="0"/>
                            <a:sym typeface="Symbol" panose="05050102010706020507" pitchFamily="18" charset="2"/>
                          </a:rPr>
                          <m:t>𝑠𝑝</m:t>
                        </m:r>
                      </m:sub>
                    </m:sSub>
                    <m:r>
                      <a:rPr lang="en-US" altLang="en-US" i="1">
                        <a:latin typeface="Cambria Math" panose="02040503050406030204" pitchFamily="18" charset="0"/>
                        <a:sym typeface="Symbol" panose="05050102010706020507" pitchFamily="18" charset="2"/>
                      </a:rPr>
                      <m:t>=0.01</m:t>
                    </m:r>
                  </m:oMath>
                </a14:m>
                <a:endParaRPr lang="en-US" altLang="en-US" dirty="0">
                  <a:sym typeface="Symbol" panose="05050102010706020507" pitchFamily="18" charset="2"/>
                </a:endParaRPr>
              </a:p>
              <a:p>
                <a:endParaRPr lang="en-US" altLang="en-US" dirty="0">
                  <a:sym typeface="Symbol" panose="05050102010706020507" pitchFamily="18" charset="2"/>
                </a:endParaRPr>
              </a:p>
              <a:p>
                <a:endParaRPr lang="en-US" altLang="en-US" dirty="0">
                  <a:sym typeface="Symbol" panose="05050102010706020507" pitchFamily="18" charset="2"/>
                </a:endParaRPr>
              </a:p>
              <a:p>
                <a:endParaRPr lang="en-US" altLang="en-US" dirty="0">
                  <a:sym typeface="Symbol" panose="05050102010706020507" pitchFamily="18" charset="2"/>
                </a:endParaRPr>
              </a:p>
              <a:p>
                <a:endParaRPr lang="en-US" altLang="en-US" dirty="0">
                  <a:sym typeface="Symbol" panose="05050102010706020507" pitchFamily="18" charset="2"/>
                </a:endParaRPr>
              </a:p>
              <a:p>
                <a:endParaRPr lang="en-US" altLang="en-US" dirty="0">
                  <a:sym typeface="Symbol" panose="05050102010706020507" pitchFamily="18" charset="2"/>
                </a:endParaRPr>
              </a:p>
              <a:p>
                <a:pPr>
                  <a:spcBef>
                    <a:spcPts val="2400"/>
                  </a:spcBef>
                </a:pPr>
                <a:r>
                  <a:rPr lang="en-US" altLang="en-US" dirty="0">
                    <a:sym typeface="Symbol" panose="05050102010706020507" pitchFamily="18" charset="2"/>
                  </a:rPr>
                  <a:t>Coherent resonance strength component</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648" t="-10079"/>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r>
              <a:rPr lang="en-US"/>
              <a:t>October 29 </a:t>
            </a:r>
            <a:r>
              <a:rPr lang="mr-IN"/>
              <a:t>–</a:t>
            </a:r>
            <a:r>
              <a:rPr lang="en-US"/>
              <a:t> November 1, 2018</a:t>
            </a:r>
            <a:endParaRPr lang="en-US" dirty="0"/>
          </a:p>
        </p:txBody>
      </p:sp>
      <p:sp>
        <p:nvSpPr>
          <p:cNvPr id="5" name="Footer Placeholder 4"/>
          <p:cNvSpPr>
            <a:spLocks noGrp="1"/>
          </p:cNvSpPr>
          <p:nvPr>
            <p:ph type="ftr" sz="quarter" idx="11"/>
          </p:nvPr>
        </p:nvSpPr>
        <p:spPr/>
        <p:txBody>
          <a:bodyPr/>
          <a:lstStyle/>
          <a:p>
            <a:r>
              <a:rPr lang="en-US"/>
              <a:t>Fall 2018 EIC Accelerator Collaboration Meeting</a:t>
            </a:r>
            <a:endParaRPr lang="en-US" dirty="0"/>
          </a:p>
        </p:txBody>
      </p:sp>
      <p:sp>
        <p:nvSpPr>
          <p:cNvPr id="6" name="Slide Number Placeholder 5"/>
          <p:cNvSpPr>
            <a:spLocks noGrp="1"/>
          </p:cNvSpPr>
          <p:nvPr>
            <p:ph type="sldNum" sz="quarter" idx="12"/>
          </p:nvPr>
        </p:nvSpPr>
        <p:spPr/>
        <p:txBody>
          <a:bodyPr/>
          <a:lstStyle/>
          <a:p>
            <a:fld id="{07E1C93C-5050-FC42-8F10-D22D4F119D13}" type="slidenum">
              <a:rPr lang="en-US" smtClean="0"/>
              <a:pPr/>
              <a:t>9</a:t>
            </a:fld>
            <a:endParaRPr lang="en-US" dirty="0"/>
          </a:p>
        </p:txBody>
      </p:sp>
      <p:pic>
        <p:nvPicPr>
          <p:cNvPr id="7" name="Рисунок 18"/>
          <p:cNvPicPr/>
          <p:nvPr/>
        </p:nvPicPr>
        <p:blipFill>
          <a:blip r:embed="rId3"/>
          <a:stretch>
            <a:fillRect/>
          </a:stretch>
        </p:blipFill>
        <p:spPr>
          <a:xfrm>
            <a:off x="2428557" y="1766235"/>
            <a:ext cx="5724843" cy="2290870"/>
          </a:xfrm>
          <a:prstGeom prst="rect">
            <a:avLst/>
          </a:prstGeom>
        </p:spPr>
      </p:pic>
      <p:pic>
        <p:nvPicPr>
          <p:cNvPr id="8" name="Рисунок 10"/>
          <p:cNvPicPr/>
          <p:nvPr/>
        </p:nvPicPr>
        <p:blipFill>
          <a:blip r:embed="rId4"/>
          <a:stretch>
            <a:fillRect/>
          </a:stretch>
        </p:blipFill>
        <p:spPr>
          <a:xfrm>
            <a:off x="6323713" y="4609600"/>
            <a:ext cx="4315968" cy="1721347"/>
          </a:xfrm>
          <a:prstGeom prst="rect">
            <a:avLst/>
          </a:prstGeom>
        </p:spPr>
      </p:pic>
      <p:sp>
        <p:nvSpPr>
          <p:cNvPr id="9" name="Rectangle 8"/>
          <p:cNvSpPr/>
          <p:nvPr/>
        </p:nvSpPr>
        <p:spPr>
          <a:xfrm>
            <a:off x="7485270" y="4493782"/>
            <a:ext cx="1992853" cy="369332"/>
          </a:xfrm>
          <a:prstGeom prst="rect">
            <a:avLst/>
          </a:prstGeom>
        </p:spPr>
        <p:txBody>
          <a:bodyPr wrap="none">
            <a:spAutoFit/>
          </a:bodyPr>
          <a:lstStyle/>
          <a:p>
            <a:r>
              <a:rPr lang="en-US" altLang="en-US" sz="1800" dirty="0" err="1">
                <a:sym typeface="Symbol" panose="05050102010706020507" pitchFamily="18" charset="2"/>
              </a:rPr>
              <a:t>Zgoubi</a:t>
            </a:r>
            <a:r>
              <a:rPr lang="en-US" altLang="en-US" sz="1800" dirty="0">
                <a:sym typeface="Symbol" panose="05050102010706020507" pitchFamily="18" charset="2"/>
              </a:rPr>
              <a:t> simulation</a:t>
            </a:r>
            <a:endParaRPr lang="en-US" sz="1800" dirty="0"/>
          </a:p>
        </p:txBody>
      </p:sp>
      <p:pic>
        <p:nvPicPr>
          <p:cNvPr id="10" name="Рисунок 3"/>
          <p:cNvPicPr/>
          <p:nvPr/>
        </p:nvPicPr>
        <p:blipFill rotWithShape="1">
          <a:blip r:embed="rId5"/>
          <a:srcRect t="11005"/>
          <a:stretch/>
        </p:blipFill>
        <p:spPr>
          <a:xfrm>
            <a:off x="1866902" y="4609599"/>
            <a:ext cx="4319905" cy="1721347"/>
          </a:xfrm>
          <a:prstGeom prst="rect">
            <a:avLst/>
          </a:prstGeom>
        </p:spPr>
      </p:pic>
      <p:sp>
        <p:nvSpPr>
          <p:cNvPr id="11" name="Rectangle 10"/>
          <p:cNvSpPr/>
          <p:nvPr/>
        </p:nvSpPr>
        <p:spPr>
          <a:xfrm>
            <a:off x="2965897" y="4493782"/>
            <a:ext cx="2056973" cy="369332"/>
          </a:xfrm>
          <a:prstGeom prst="rect">
            <a:avLst/>
          </a:prstGeom>
        </p:spPr>
        <p:txBody>
          <a:bodyPr wrap="none">
            <a:spAutoFit/>
          </a:bodyPr>
          <a:lstStyle/>
          <a:p>
            <a:r>
              <a:rPr lang="en-US" altLang="en-US" sz="1800" dirty="0">
                <a:sym typeface="Symbol" panose="05050102010706020507" pitchFamily="18" charset="2"/>
              </a:rPr>
              <a:t>Analytic prediction</a:t>
            </a:r>
            <a:endParaRPr lang="en-US" sz="1800" dirty="0"/>
          </a:p>
        </p:txBody>
      </p:sp>
      <p:sp>
        <p:nvSpPr>
          <p:cNvPr id="12" name="Rectangle 11"/>
          <p:cNvSpPr/>
          <p:nvPr/>
        </p:nvSpPr>
        <p:spPr>
          <a:xfrm>
            <a:off x="8309726" y="2484921"/>
            <a:ext cx="1168397" cy="646331"/>
          </a:xfrm>
          <a:prstGeom prst="rect">
            <a:avLst/>
          </a:prstGeom>
        </p:spPr>
        <p:txBody>
          <a:bodyPr wrap="none">
            <a:spAutoFit/>
          </a:bodyPr>
          <a:lstStyle/>
          <a:p>
            <a:r>
              <a:rPr lang="en-US" altLang="en-US" sz="1800" dirty="0">
                <a:sym typeface="Symbol" panose="05050102010706020507" pitchFamily="18" charset="2"/>
              </a:rPr>
              <a:t>Zgoubi </a:t>
            </a:r>
          </a:p>
          <a:p>
            <a:r>
              <a:rPr lang="en-US" altLang="en-US" sz="1800" dirty="0">
                <a:sym typeface="Symbol" panose="05050102010706020507" pitchFamily="18" charset="2"/>
              </a:rPr>
              <a:t>simulation</a:t>
            </a:r>
            <a:endParaRPr lang="en-US" sz="1800" dirty="0"/>
          </a:p>
        </p:txBody>
      </p:sp>
    </p:spTree>
    <p:extLst>
      <p:ext uri="{BB962C8B-B14F-4D97-AF65-F5344CB8AC3E}">
        <p14:creationId xmlns:p14="http://schemas.microsoft.com/office/powerpoint/2010/main" val="3399624077"/>
      </p:ext>
    </p:extLst>
  </p:cSld>
  <p:clrMapOvr>
    <a:masterClrMapping/>
  </p:clrMapOvr>
</p:sld>
</file>

<file path=ppt/theme/theme1.xml><?xml version="1.0" encoding="utf-8"?>
<a:theme xmlns:a="http://schemas.openxmlformats.org/drawingml/2006/main" name="Theme1">
  <a:themeElements>
    <a:clrScheme name="JLab Colors">
      <a:dk1>
        <a:srgbClr val="000000"/>
      </a:dk1>
      <a:lt1>
        <a:srgbClr val="FFFFFF"/>
      </a:lt1>
      <a:dk2>
        <a:srgbClr val="5E5E5E"/>
      </a:dk2>
      <a:lt2>
        <a:srgbClr val="EAEAEA"/>
      </a:lt2>
      <a:accent1>
        <a:srgbClr val="BE1D1D"/>
      </a:accent1>
      <a:accent2>
        <a:srgbClr val="D5D5D5"/>
      </a:accent2>
      <a:accent3>
        <a:srgbClr val="C0C0C0"/>
      </a:accent3>
      <a:accent4>
        <a:srgbClr val="A9A9A9"/>
      </a:accent4>
      <a:accent5>
        <a:srgbClr val="929292"/>
      </a:accent5>
      <a:accent6>
        <a:srgbClr val="919191"/>
      </a:accent6>
      <a:hlink>
        <a:srgbClr val="941100"/>
      </a:hlink>
      <a:folHlink>
        <a:srgbClr val="C81B00"/>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Presentation3" id="{2B5FDA33-0725-481D-A9BF-32E6FB1CA958}" vid="{825910BA-ECA8-437E-BE28-9A14A03687B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JLab Widescreen Template</Template>
  <TotalTime>1084</TotalTime>
  <Words>3425</Words>
  <Application>Microsoft Office PowerPoint</Application>
  <PresentationFormat>Custom</PresentationFormat>
  <Paragraphs>520</Paragraphs>
  <Slides>31</Slides>
  <Notes>0</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31</vt:i4>
      </vt:variant>
    </vt:vector>
  </HeadingPairs>
  <TitlesOfParts>
    <vt:vector size="34" baseType="lpstr">
      <vt:lpstr>Theme1</vt:lpstr>
      <vt:lpstr>Bitmap Image</vt:lpstr>
      <vt:lpstr>Equation</vt:lpstr>
      <vt:lpstr>JLEIC Ion and Electron Polarization </vt:lpstr>
      <vt:lpstr>Polarization Requirements</vt:lpstr>
      <vt:lpstr>Spin Resonances</vt:lpstr>
      <vt:lpstr>Siberian Snake</vt:lpstr>
      <vt:lpstr>Figure-8 Scheme</vt:lpstr>
      <vt:lpstr>Zero-Integer Spin Resonance and Spin Stability Criterion</vt:lpstr>
      <vt:lpstr>Ion Booster</vt:lpstr>
      <vt:lpstr>Spin Dynamics in Booster</vt:lpstr>
      <vt:lpstr>Start-to-End Proton Acceleration in Ion Collider Ring</vt:lpstr>
      <vt:lpstr>Start-to-End Deuteron Acceleration in Ion Collider Ring</vt:lpstr>
      <vt:lpstr>3D Spin Rotator in Ion Collider Ring</vt:lpstr>
      <vt:lpstr>Polarization Control in Ion Collider Ring</vt:lpstr>
      <vt:lpstr>Spin Flipping</vt:lpstr>
      <vt:lpstr>Radiative Polarization Effects</vt:lpstr>
      <vt:lpstr>Electron Polarization Strategies</vt:lpstr>
      <vt:lpstr>Universal Spin Rotator</vt:lpstr>
      <vt:lpstr>Spin Tracking </vt:lpstr>
      <vt:lpstr>Polarization Lifetime and Continuous Injection</vt:lpstr>
      <vt:lpstr>Impact of Ion Energy Increase on Ion Polarization</vt:lpstr>
      <vt:lpstr>Incoherent Part of Zero-Integer Spin Resonance Strength</vt:lpstr>
      <vt:lpstr>Coherent Part of Zero Integer Spin Resonance Strength</vt:lpstr>
      <vt:lpstr>Deuteron Spin Rotator Utilizing Longitudinal Fields</vt:lpstr>
      <vt:lpstr>Proton Spin Rotator Utilizing Transverse Fields</vt:lpstr>
      <vt:lpstr>Summary</vt:lpstr>
      <vt:lpstr>PowerPoint Presentation</vt:lpstr>
      <vt:lpstr>PowerPoint Presentation</vt:lpstr>
      <vt:lpstr>Spin Response Function</vt:lpstr>
      <vt:lpstr>Statistical Model</vt:lpstr>
      <vt:lpstr>Ion Polarization Measurement Strategy</vt:lpstr>
      <vt:lpstr>Compton Polarimeter</vt:lpstr>
      <vt:lpstr>RF feed-forward to correct voltage drooping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Talk</dc:title>
  <dc:creator>Erin Clifton</dc:creator>
  <cp:lastModifiedBy>Fanglei Lin</cp:lastModifiedBy>
  <cp:revision>162</cp:revision>
  <dcterms:created xsi:type="dcterms:W3CDTF">2018-09-06T13:32:58Z</dcterms:created>
  <dcterms:modified xsi:type="dcterms:W3CDTF">2018-10-31T03:11:23Z</dcterms:modified>
</cp:coreProperties>
</file>