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83"/>
  </p:normalViewPr>
  <p:slideViewPr>
    <p:cSldViewPr snapToGrid="0" snapToObjects="1">
      <p:cViewPr varScale="1">
        <p:scale>
          <a:sx n="139" d="100"/>
          <a:sy n="139" d="100"/>
        </p:scale>
        <p:origin x="20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DDB3-DB77-3344-A7FD-26DA289F10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Transfer of Edinburgh group to York University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17A53-CF77-A649-8227-A7A43548F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F305-5DAA-BD42-846F-61170BEBD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9997"/>
            <a:ext cx="7729728" cy="1188720"/>
          </a:xfrm>
        </p:spPr>
        <p:txBody>
          <a:bodyPr/>
          <a:lstStyle/>
          <a:p>
            <a:r>
              <a:rPr lang="en-GB" dirty="0"/>
              <a:t>Move to York </a:t>
            </a:r>
            <a:r>
              <a:rPr lang="en-GB" dirty="0" err="1"/>
              <a:t>UNiversity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75FE-40E2-ED42-B4E2-6E94AB580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97" y="1873770"/>
            <a:ext cx="11137692" cy="4804348"/>
          </a:xfrm>
        </p:spPr>
        <p:txBody>
          <a:bodyPr>
            <a:normAutofit fontScale="70000" lnSpcReduction="20000"/>
          </a:bodyPr>
          <a:lstStyle/>
          <a:p>
            <a:r>
              <a:rPr lang="en-GB" sz="2100" dirty="0"/>
              <a:t>The current Edinburgh hadrons research group will transfer to York University in July 18</a:t>
            </a:r>
          </a:p>
          <a:p>
            <a:r>
              <a:rPr lang="en-GB" sz="2100" dirty="0"/>
              <a:t>The transfer enables the number of academics to increase from 1 to 3 and will give increased opportunities for future studentships and university support.</a:t>
            </a:r>
          </a:p>
          <a:p>
            <a:r>
              <a:rPr lang="en-GB" sz="2100" dirty="0"/>
              <a:t>Group core will consist of:</a:t>
            </a:r>
          </a:p>
          <a:p>
            <a:pPr marL="0" indent="0">
              <a:buNone/>
            </a:pPr>
            <a:r>
              <a:rPr lang="en-GB" sz="2100" dirty="0"/>
              <a:t>                   Prof Dan Watts (CLAS member for ~15 years)</a:t>
            </a:r>
          </a:p>
          <a:p>
            <a:pPr marL="0" indent="0">
              <a:buNone/>
            </a:pPr>
            <a:r>
              <a:rPr lang="en-GB" sz="2100" dirty="0"/>
              <a:t>                   Dr Mikhail </a:t>
            </a:r>
            <a:r>
              <a:rPr lang="en-GB" sz="2100" dirty="0" err="1"/>
              <a:t>Bashkanov</a:t>
            </a:r>
            <a:r>
              <a:rPr lang="en-GB" sz="2100" dirty="0"/>
              <a:t> (CLAS member for ~ 2 years)</a:t>
            </a:r>
          </a:p>
          <a:p>
            <a:pPr marL="0" indent="0">
              <a:buNone/>
            </a:pPr>
            <a:r>
              <a:rPr lang="en-GB" sz="2100" dirty="0"/>
              <a:t>                   Dr Nick </a:t>
            </a:r>
            <a:r>
              <a:rPr lang="en-GB" sz="2100" dirty="0" err="1"/>
              <a:t>Zachariou</a:t>
            </a:r>
            <a:r>
              <a:rPr lang="en-GB" sz="2100" dirty="0"/>
              <a:t> (CLAS member for ~10 years)</a:t>
            </a:r>
          </a:p>
          <a:p>
            <a:pPr marL="0" indent="0">
              <a:buNone/>
            </a:pPr>
            <a:endParaRPr lang="en-GB" sz="2100" dirty="0"/>
          </a:p>
          <a:p>
            <a:r>
              <a:rPr lang="en-GB" sz="2100" dirty="0"/>
              <a:t>Our commitments to our CLAS12 equipment hardware and software development (Forward Tagger </a:t>
            </a:r>
            <a:r>
              <a:rPr lang="en-GB" sz="2100" dirty="0" err="1"/>
              <a:t>hodoscope</a:t>
            </a:r>
            <a:r>
              <a:rPr lang="en-GB" sz="2100" dirty="0"/>
              <a:t>) will remain unchanged</a:t>
            </a:r>
          </a:p>
          <a:p>
            <a:pPr marL="0" indent="0">
              <a:buNone/>
            </a:pPr>
            <a:endParaRPr lang="en-GB" sz="2100" dirty="0"/>
          </a:p>
          <a:p>
            <a:r>
              <a:rPr lang="en-GB" sz="2100" dirty="0"/>
              <a:t>Our science focus and programme will remain unchanged </a:t>
            </a:r>
          </a:p>
          <a:p>
            <a:endParaRPr lang="en-GB" sz="2100" dirty="0"/>
          </a:p>
          <a:p>
            <a:r>
              <a:rPr lang="en-GB" sz="2100" dirty="0"/>
              <a:t>Other commitments to new initiatives and software and collaboration work will remain unchanged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157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</TotalTime>
  <Words>132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Transfer of Edinburgh group to York University</vt:lpstr>
      <vt:lpstr>Move to York UNiversity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Edinburgh group to York University</dc:title>
  <dc:creator>WATTS Daniel</dc:creator>
  <cp:lastModifiedBy>ZACHARIOU Nicholas</cp:lastModifiedBy>
  <cp:revision>3</cp:revision>
  <cp:lastPrinted>2018-07-10T12:25:32Z</cp:lastPrinted>
  <dcterms:created xsi:type="dcterms:W3CDTF">2018-07-10T06:57:13Z</dcterms:created>
  <dcterms:modified xsi:type="dcterms:W3CDTF">2018-07-10T12:25:47Z</dcterms:modified>
</cp:coreProperties>
</file>