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5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74" y="-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8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2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en-US" sz="2400" dirty="0">
              <a:solidFill>
                <a:srgbClr val="002060"/>
              </a:solidFill>
              <a:latin typeface="Times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</a:pP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B58F48A6-A3E1-4848-9AC3-B43F560BE4FE}" type="slidenum">
              <a: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9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en-US" sz="2400" dirty="0">
              <a:solidFill>
                <a:srgbClr val="002060"/>
              </a:solidFill>
              <a:latin typeface="Times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</a:pP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B58F48A6-A3E1-4848-9AC3-B43F560BE4FE}" type="slidenum">
              <a: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8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5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1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83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15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3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3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2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4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0" y="1394379"/>
            <a:ext cx="8199457" cy="48038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7"/>
          <p:cNvSpPr txBox="1">
            <a:spLocks noGrp="1"/>
          </p:cNvSpPr>
          <p:nvPr>
            <p:ph type="ctrTitle"/>
          </p:nvPr>
        </p:nvSpPr>
        <p:spPr>
          <a:xfrm>
            <a:off x="304393" y="505595"/>
            <a:ext cx="7937298" cy="4801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 anchor="t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CLAS12 Computing Review Discussion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2271" y="1394380"/>
            <a:ext cx="2590108" cy="866205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endParaRPr lang="en-US" sz="1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Robert McKeown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5E5E5E"/>
                </a:solidFill>
                <a:latin typeface="Arial" charset="0"/>
                <a:cs typeface="+mn-cs"/>
              </a:rPr>
              <a:t>Hall B Collaboration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5E5E5E"/>
                </a:solidFill>
                <a:latin typeface="Arial" charset="0"/>
                <a:cs typeface="+mn-cs"/>
              </a:rPr>
              <a:t>July 10, </a:t>
            </a:r>
            <a:r>
              <a:rPr lang="en-US" sz="1800" dirty="0" smtClean="0">
                <a:solidFill>
                  <a:srgbClr val="5E5E5E"/>
                </a:solidFill>
                <a:latin typeface="Arial" charset="0"/>
                <a:cs typeface="+mn-cs"/>
              </a:rPr>
              <a:t>2018</a:t>
            </a:r>
            <a:endParaRPr lang="en-US" sz="1800" dirty="0">
              <a:solidFill>
                <a:srgbClr val="5E5E5E"/>
              </a:solidFill>
              <a:latin typeface="Arial" charset="0"/>
              <a:cs typeface="+mn-cs"/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 S&amp;T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95916"/>
            <a:ext cx="4139489" cy="568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39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62962" cy="24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1" y="4038600"/>
            <a:ext cx="716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mtClean="0"/>
              <a:t>Submitted </a:t>
            </a:r>
            <a:r>
              <a:rPr lang="en-US" dirty="0" smtClean="0"/>
              <a:t>preliminary report in January, with agreement that final report would be submitted June 1.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CLAS12 computing requirements appeared to be underestimated, particularly relative to </a:t>
            </a:r>
            <a:r>
              <a:rPr lang="en-US" dirty="0" err="1" smtClean="0"/>
              <a:t>GlueX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CLAS12 March collaboration meeting – little or no coverage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We scheduled a review of CLAS12 computing in May.</a:t>
            </a:r>
          </a:p>
          <a:p>
            <a:r>
              <a:rPr lang="en-US" dirty="0"/>
              <a:t>	</a:t>
            </a:r>
            <a:r>
              <a:rPr lang="en-US" dirty="0" smtClean="0"/>
              <a:t>- projected reducing recon/event from 1.4 sec to 0.5 sec.</a:t>
            </a:r>
          </a:p>
        </p:txBody>
      </p:sp>
    </p:spTree>
    <p:extLst>
      <p:ext uri="{BB962C8B-B14F-4D97-AF65-F5344CB8AC3E}">
        <p14:creationId xmlns:p14="http://schemas.microsoft.com/office/powerpoint/2010/main" val="321743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Final Report to DOE (June 1, 2018)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848600" cy="392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08567"/>
            <a:ext cx="7548562" cy="158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762000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FY18           FY19            FY20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5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195349"/>
            <a:ext cx="8462962" cy="492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16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3" y="966788"/>
            <a:ext cx="7409921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9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62962" cy="195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8458200" cy="305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57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462962" cy="93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434388" cy="194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5814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LabStandardPPTTemplate" id="{A76DDB89-9485-FD4D-98A9-DF1C06249F3D}" vid="{808B238C-84FF-B441-8654-84F07F73F6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91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CLAS12 Computing Review Discussion</vt:lpstr>
      <vt:lpstr>DOE S&amp;T Review</vt:lpstr>
      <vt:lpstr>Recommendation</vt:lpstr>
      <vt:lpstr>From Final Report to DOE (June 1, 2018) </vt:lpstr>
      <vt:lpstr>PowerPoint Presentation</vt:lpstr>
      <vt:lpstr>Agenda</vt:lpstr>
      <vt:lpstr>Rationale</vt:lpstr>
      <vt:lpstr>Some Recommendations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CLAS12 Computing Review Discussion</dc:title>
  <dc:creator>Robert McKeown</dc:creator>
  <cp:lastModifiedBy>Robert McKeown</cp:lastModifiedBy>
  <cp:revision>6</cp:revision>
  <dcterms:created xsi:type="dcterms:W3CDTF">2018-07-09T15:50:53Z</dcterms:created>
  <dcterms:modified xsi:type="dcterms:W3CDTF">2018-07-10T15:47:48Z</dcterms:modified>
</cp:coreProperties>
</file>