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1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2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462" r:id="rId3"/>
    <p:sldId id="463" r:id="rId4"/>
    <p:sldId id="482" r:id="rId5"/>
    <p:sldId id="466" r:id="rId6"/>
    <p:sldId id="467" r:id="rId7"/>
    <p:sldId id="465" r:id="rId8"/>
    <p:sldId id="468" r:id="rId9"/>
    <p:sldId id="471" r:id="rId10"/>
    <p:sldId id="472" r:id="rId11"/>
    <p:sldId id="474" r:id="rId12"/>
    <p:sldId id="475" r:id="rId13"/>
    <p:sldId id="477" r:id="rId14"/>
    <p:sldId id="478" r:id="rId15"/>
    <p:sldId id="479" r:id="rId16"/>
    <p:sldId id="480" r:id="rId17"/>
    <p:sldId id="481" r:id="rId18"/>
    <p:sldId id="464" r:id="rId19"/>
    <p:sldId id="476" r:id="rId20"/>
    <p:sldId id="469" r:id="rId21"/>
    <p:sldId id="473" r:id="rId22"/>
    <p:sldId id="41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0CFC"/>
    <a:srgbClr val="FFCCFF"/>
    <a:srgbClr val="FFCC00"/>
    <a:srgbClr val="33F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95910" autoAdjust="0"/>
  </p:normalViewPr>
  <p:slideViewPr>
    <p:cSldViewPr snapToGrid="0">
      <p:cViewPr>
        <p:scale>
          <a:sx n="98" d="100"/>
          <a:sy n="98" d="100"/>
        </p:scale>
        <p:origin x="813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5de168ef8b7f1e78" providerId="LiveId" clId="{278E7ADD-4E28-4112-A5E1-117204CA94BF}"/>
    <pc:docChg chg="undo custSel addSld modSld sldOrd">
      <pc:chgData name="" userId="5de168ef8b7f1e78" providerId="LiveId" clId="{278E7ADD-4E28-4112-A5E1-117204CA94BF}" dt="2018-05-24T18:37:57.813" v="932" actId="478"/>
      <pc:docMkLst>
        <pc:docMk/>
      </pc:docMkLst>
      <pc:sldChg chg="addSp delSp modSp add">
        <pc:chgData name="" userId="5de168ef8b7f1e78" providerId="LiveId" clId="{278E7ADD-4E28-4112-A5E1-117204CA94BF}" dt="2018-05-24T16:15:10.129" v="688" actId="1076"/>
        <pc:sldMkLst>
          <pc:docMk/>
          <pc:sldMk cId="377620471" sldId="410"/>
        </pc:sldMkLst>
        <pc:picChg chg="mod">
          <ac:chgData name="" userId="5de168ef8b7f1e78" providerId="LiveId" clId="{278E7ADD-4E28-4112-A5E1-117204CA94BF}" dt="2018-05-24T16:15:10.129" v="688" actId="1076"/>
          <ac:picMkLst>
            <pc:docMk/>
            <pc:sldMk cId="377620471" sldId="410"/>
            <ac:picMk id="4" creationId="{90661247-4FE1-4ABE-B3A9-7EC4B6465064}"/>
          </ac:picMkLst>
        </pc:picChg>
        <pc:picChg chg="mod ord">
          <ac:chgData name="" userId="5de168ef8b7f1e78" providerId="LiveId" clId="{278E7ADD-4E28-4112-A5E1-117204CA94BF}" dt="2018-05-24T16:15:10.129" v="688" actId="1076"/>
          <ac:picMkLst>
            <pc:docMk/>
            <pc:sldMk cId="377620471" sldId="410"/>
            <ac:picMk id="6" creationId="{370EEA5C-1833-46A2-A265-9FEAE75B4257}"/>
          </ac:picMkLst>
        </pc:picChg>
        <pc:picChg chg="add del mod">
          <ac:chgData name="" userId="5de168ef8b7f1e78" providerId="LiveId" clId="{278E7ADD-4E28-4112-A5E1-117204CA94BF}" dt="2018-05-24T16:14:07.929" v="674" actId="478"/>
          <ac:picMkLst>
            <pc:docMk/>
            <pc:sldMk cId="377620471" sldId="410"/>
            <ac:picMk id="8" creationId="{DBC4B6D1-868C-4A71-858D-7C96AC878D5E}"/>
          </ac:picMkLst>
        </pc:picChg>
        <pc:picChg chg="add del mod">
          <ac:chgData name="" userId="5de168ef8b7f1e78" providerId="LiveId" clId="{278E7ADD-4E28-4112-A5E1-117204CA94BF}" dt="2018-05-24T16:14:25.259" v="686" actId="478"/>
          <ac:picMkLst>
            <pc:docMk/>
            <pc:sldMk cId="377620471" sldId="410"/>
            <ac:picMk id="9" creationId="{B8406DF9-B556-4EA5-BC9E-9A99BBA058AE}"/>
          </ac:picMkLst>
        </pc:picChg>
        <pc:picChg chg="mod ord">
          <ac:chgData name="" userId="5de168ef8b7f1e78" providerId="LiveId" clId="{278E7ADD-4E28-4112-A5E1-117204CA94BF}" dt="2018-05-24T16:15:10.129" v="688" actId="1076"/>
          <ac:picMkLst>
            <pc:docMk/>
            <pc:sldMk cId="377620471" sldId="410"/>
            <ac:picMk id="10" creationId="{1E9C4AA8-8948-4C3D-A7B7-97EDF0A44A85}"/>
          </ac:picMkLst>
        </pc:picChg>
        <pc:picChg chg="mod ord">
          <ac:chgData name="" userId="5de168ef8b7f1e78" providerId="LiveId" clId="{278E7ADD-4E28-4112-A5E1-117204CA94BF}" dt="2018-05-24T16:15:10.129" v="688" actId="1076"/>
          <ac:picMkLst>
            <pc:docMk/>
            <pc:sldMk cId="377620471" sldId="410"/>
            <ac:picMk id="12" creationId="{2FDE7B87-AFF7-4B8E-B6F9-538FC2BA208E}"/>
          </ac:picMkLst>
        </pc:picChg>
        <pc:picChg chg="mod">
          <ac:chgData name="" userId="5de168ef8b7f1e78" providerId="LiveId" clId="{278E7ADD-4E28-4112-A5E1-117204CA94BF}" dt="2018-05-24T16:15:10.129" v="688" actId="1076"/>
          <ac:picMkLst>
            <pc:docMk/>
            <pc:sldMk cId="377620471" sldId="410"/>
            <ac:picMk id="14" creationId="{00000000-0000-0000-0000-000000000000}"/>
          </ac:picMkLst>
        </pc:picChg>
        <pc:picChg chg="del mod">
          <ac:chgData name="" userId="5de168ef8b7f1e78" providerId="LiveId" clId="{278E7ADD-4E28-4112-A5E1-117204CA94BF}" dt="2018-05-24T16:13:39.850" v="661" actId="478"/>
          <ac:picMkLst>
            <pc:docMk/>
            <pc:sldMk cId="377620471" sldId="410"/>
            <ac:picMk id="15" creationId="{00000000-0000-0000-0000-000000000000}"/>
          </ac:picMkLst>
        </pc:picChg>
        <pc:picChg chg="mod">
          <ac:chgData name="" userId="5de168ef8b7f1e78" providerId="LiveId" clId="{278E7ADD-4E28-4112-A5E1-117204CA94BF}" dt="2018-05-24T16:15:10.129" v="688" actId="1076"/>
          <ac:picMkLst>
            <pc:docMk/>
            <pc:sldMk cId="377620471" sldId="410"/>
            <ac:picMk id="16" creationId="{00000000-0000-0000-0000-000000000000}"/>
          </ac:picMkLst>
        </pc:picChg>
      </pc:sldChg>
      <pc:sldChg chg="ord">
        <pc:chgData name="" userId="5de168ef8b7f1e78" providerId="LiveId" clId="{278E7ADD-4E28-4112-A5E1-117204CA94BF}" dt="2018-05-24T16:45:11.635" v="720"/>
        <pc:sldMkLst>
          <pc:docMk/>
          <pc:sldMk cId="1539463112" sldId="464"/>
        </pc:sldMkLst>
      </pc:sldChg>
      <pc:sldChg chg="addSp delSp modSp">
        <pc:chgData name="" userId="5de168ef8b7f1e78" providerId="LiveId" clId="{278E7ADD-4E28-4112-A5E1-117204CA94BF}" dt="2018-05-24T16:44:00.675" v="715" actId="1076"/>
        <pc:sldMkLst>
          <pc:docMk/>
          <pc:sldMk cId="3215149758" sldId="466"/>
        </pc:sldMkLst>
        <pc:picChg chg="add del mod">
          <ac:chgData name="" userId="5de168ef8b7f1e78" providerId="LiveId" clId="{278E7ADD-4E28-4112-A5E1-117204CA94BF}" dt="2018-05-24T16:43:46.364" v="713"/>
          <ac:picMkLst>
            <pc:docMk/>
            <pc:sldMk cId="3215149758" sldId="466"/>
            <ac:picMk id="3" creationId="{835E5FF8-9FEE-4D78-A2A5-A8A6FC87FCA8}"/>
          </ac:picMkLst>
        </pc:picChg>
        <pc:picChg chg="add mod">
          <ac:chgData name="" userId="5de168ef8b7f1e78" providerId="LiveId" clId="{278E7ADD-4E28-4112-A5E1-117204CA94BF}" dt="2018-05-24T16:44:00.675" v="715" actId="1076"/>
          <ac:picMkLst>
            <pc:docMk/>
            <pc:sldMk cId="3215149758" sldId="466"/>
            <ac:picMk id="4" creationId="{39F9A0AB-94D7-404B-9FC4-3381F8339A5D}"/>
          </ac:picMkLst>
        </pc:picChg>
      </pc:sldChg>
      <pc:sldChg chg="addSp delSp modSp modAnim">
        <pc:chgData name="" userId="5de168ef8b7f1e78" providerId="LiveId" clId="{278E7ADD-4E28-4112-A5E1-117204CA94BF}" dt="2018-05-24T16:32:51.548" v="689"/>
        <pc:sldMkLst>
          <pc:docMk/>
          <pc:sldMk cId="3911539264" sldId="468"/>
        </pc:sldMkLst>
        <pc:spChg chg="del ord">
          <ac:chgData name="" userId="5de168ef8b7f1e78" providerId="LiveId" clId="{278E7ADD-4E28-4112-A5E1-117204CA94BF}" dt="2018-05-24T03:53:58.753" v="53" actId="478"/>
          <ac:spMkLst>
            <pc:docMk/>
            <pc:sldMk cId="3911539264" sldId="468"/>
            <ac:spMk id="5" creationId="{1F6BD905-2535-4D81-8EB1-B086898645CC}"/>
          </ac:spMkLst>
        </pc:spChg>
        <pc:spChg chg="del">
          <ac:chgData name="" userId="5de168ef8b7f1e78" providerId="LiveId" clId="{278E7ADD-4E28-4112-A5E1-117204CA94BF}" dt="2018-05-24T03:33:21.866" v="0" actId="478"/>
          <ac:spMkLst>
            <pc:docMk/>
            <pc:sldMk cId="3911539264" sldId="468"/>
            <ac:spMk id="11" creationId="{A735BC13-846B-4175-96D8-1E360470EA27}"/>
          </ac:spMkLst>
        </pc:spChg>
        <pc:spChg chg="del">
          <ac:chgData name="" userId="5de168ef8b7f1e78" providerId="LiveId" clId="{278E7ADD-4E28-4112-A5E1-117204CA94BF}" dt="2018-05-24T03:33:21.866" v="0" actId="478"/>
          <ac:spMkLst>
            <pc:docMk/>
            <pc:sldMk cId="3911539264" sldId="468"/>
            <ac:spMk id="13" creationId="{445F7FA4-D148-4BA5-B878-3ABCF235C2E1}"/>
          </ac:spMkLst>
        </pc:spChg>
        <pc:spChg chg="del ord">
          <ac:chgData name="" userId="5de168ef8b7f1e78" providerId="LiveId" clId="{278E7ADD-4E28-4112-A5E1-117204CA94BF}" dt="2018-05-24T15:21:56.306" v="425" actId="478"/>
          <ac:spMkLst>
            <pc:docMk/>
            <pc:sldMk cId="3911539264" sldId="468"/>
            <ac:spMk id="30" creationId="{998FAC03-D09B-45FE-B41C-E196AFCCBE8E}"/>
          </ac:spMkLst>
        </pc:spChg>
        <pc:spChg chg="mod topLvl">
          <ac:chgData name="" userId="5de168ef8b7f1e78" providerId="LiveId" clId="{278E7ADD-4E28-4112-A5E1-117204CA94BF}" dt="2018-05-24T15:20:29.824" v="390" actId="164"/>
          <ac:spMkLst>
            <pc:docMk/>
            <pc:sldMk cId="3911539264" sldId="468"/>
            <ac:spMk id="39" creationId="{0F30F492-22E9-4E77-A2D6-F373E1A5640B}"/>
          </ac:spMkLst>
        </pc:spChg>
        <pc:spChg chg="mod topLvl">
          <ac:chgData name="" userId="5de168ef8b7f1e78" providerId="LiveId" clId="{278E7ADD-4E28-4112-A5E1-117204CA94BF}" dt="2018-05-24T15:20:29.824" v="390" actId="164"/>
          <ac:spMkLst>
            <pc:docMk/>
            <pc:sldMk cId="3911539264" sldId="468"/>
            <ac:spMk id="40" creationId="{31A8890F-432B-49B3-9AE1-13C253DAE926}"/>
          </ac:spMkLst>
        </pc:spChg>
        <pc:grpChg chg="del">
          <ac:chgData name="" userId="5de168ef8b7f1e78" providerId="LiveId" clId="{278E7ADD-4E28-4112-A5E1-117204CA94BF}" dt="2018-05-24T03:33:21.866" v="0" actId="478"/>
          <ac:grpSpMkLst>
            <pc:docMk/>
            <pc:sldMk cId="3911539264" sldId="468"/>
            <ac:grpSpMk id="14" creationId="{EE5904A4-B014-49BF-963E-BA8A08AFEE8C}"/>
          </ac:grpSpMkLst>
        </pc:grpChg>
        <pc:grpChg chg="mod">
          <ac:chgData name="" userId="5de168ef8b7f1e78" providerId="LiveId" clId="{278E7ADD-4E28-4112-A5E1-117204CA94BF}" dt="2018-05-24T03:34:34.564" v="6" actId="1076"/>
          <ac:grpSpMkLst>
            <pc:docMk/>
            <pc:sldMk cId="3911539264" sldId="468"/>
            <ac:grpSpMk id="16" creationId="{3AF9ECD1-C527-490E-AADA-417694545F0D}"/>
          </ac:grpSpMkLst>
        </pc:grpChg>
        <pc:grpChg chg="mod">
          <ac:chgData name="" userId="5de168ef8b7f1e78" providerId="LiveId" clId="{278E7ADD-4E28-4112-A5E1-117204CA94BF}" dt="2018-05-24T03:34:34.564" v="6" actId="1076"/>
          <ac:grpSpMkLst>
            <pc:docMk/>
            <pc:sldMk cId="3911539264" sldId="468"/>
            <ac:grpSpMk id="18" creationId="{A726AA63-9EBB-4ED5-9385-0464B114F649}"/>
          </ac:grpSpMkLst>
        </pc:grpChg>
        <pc:grpChg chg="ord">
          <ac:chgData name="" userId="5de168ef8b7f1e78" providerId="LiveId" clId="{278E7ADD-4E28-4112-A5E1-117204CA94BF}" dt="2018-05-24T03:53:58.753" v="52" actId="478"/>
          <ac:grpSpMkLst>
            <pc:docMk/>
            <pc:sldMk cId="3911539264" sldId="468"/>
            <ac:grpSpMk id="20" creationId="{8409103E-8771-4E51-8E07-1B888117B09C}"/>
          </ac:grpSpMkLst>
        </pc:grpChg>
        <pc:grpChg chg="add mod">
          <ac:chgData name="" userId="5de168ef8b7f1e78" providerId="LiveId" clId="{278E7ADD-4E28-4112-A5E1-117204CA94BF}" dt="2018-05-24T15:20:29.824" v="390" actId="164"/>
          <ac:grpSpMkLst>
            <pc:docMk/>
            <pc:sldMk cId="3911539264" sldId="468"/>
            <ac:grpSpMk id="28" creationId="{ADF18DEF-02AF-4CEE-A3C3-A7FBC67E6FD1}"/>
          </ac:grpSpMkLst>
        </pc:grpChg>
        <pc:grpChg chg="ord">
          <ac:chgData name="" userId="5de168ef8b7f1e78" providerId="LiveId" clId="{278E7ADD-4E28-4112-A5E1-117204CA94BF}" dt="2018-05-24T15:21:56.306" v="424"/>
          <ac:grpSpMkLst>
            <pc:docMk/>
            <pc:sldMk cId="3911539264" sldId="468"/>
            <ac:grpSpMk id="35" creationId="{05D194C0-AB96-4C6D-A17E-81256AB3F137}"/>
          </ac:grpSpMkLst>
        </pc:grpChg>
        <pc:grpChg chg="add del mod">
          <ac:chgData name="" userId="5de168ef8b7f1e78" providerId="LiveId" clId="{278E7ADD-4E28-4112-A5E1-117204CA94BF}" dt="2018-05-24T03:35:04.420" v="9" actId="165"/>
          <ac:grpSpMkLst>
            <pc:docMk/>
            <pc:sldMk cId="3911539264" sldId="468"/>
            <ac:grpSpMk id="37" creationId="{E02604DA-EF39-444F-974C-A6E13DD0A5C8}"/>
          </ac:grpSpMkLst>
        </pc:grpChg>
        <pc:grpChg chg="mod">
          <ac:chgData name="" userId="5de168ef8b7f1e78" providerId="LiveId" clId="{278E7ADD-4E28-4112-A5E1-117204CA94BF}" dt="2018-05-24T03:34:34.564" v="6" actId="1076"/>
          <ac:grpSpMkLst>
            <pc:docMk/>
            <pc:sldMk cId="3911539264" sldId="468"/>
            <ac:grpSpMk id="65" creationId="{F2C60A57-4544-4D92-B83B-BF2EB44CA585}"/>
          </ac:grpSpMkLst>
        </pc:grpChg>
        <pc:picChg chg="del">
          <ac:chgData name="" userId="5de168ef8b7f1e78" providerId="LiveId" clId="{278E7ADD-4E28-4112-A5E1-117204CA94BF}" dt="2018-05-24T03:33:21.866" v="0" actId="478"/>
          <ac:picMkLst>
            <pc:docMk/>
            <pc:sldMk cId="3911539264" sldId="468"/>
            <ac:picMk id="2" creationId="{C53F4D48-23FC-4F17-9AD5-833FA364067D}"/>
          </ac:picMkLst>
        </pc:picChg>
        <pc:picChg chg="del">
          <ac:chgData name="" userId="5de168ef8b7f1e78" providerId="LiveId" clId="{278E7ADD-4E28-4112-A5E1-117204CA94BF}" dt="2018-05-24T03:33:21.866" v="0" actId="478"/>
          <ac:picMkLst>
            <pc:docMk/>
            <pc:sldMk cId="3911539264" sldId="468"/>
            <ac:picMk id="3" creationId="{E2040103-B52B-4997-892A-2C369D8C38C9}"/>
          </ac:picMkLst>
        </pc:picChg>
        <pc:picChg chg="del mod">
          <ac:chgData name="" userId="5de168ef8b7f1e78" providerId="LiveId" clId="{278E7ADD-4E28-4112-A5E1-117204CA94BF}" dt="2018-05-24T03:55:36.637" v="76" actId="478"/>
          <ac:picMkLst>
            <pc:docMk/>
            <pc:sldMk cId="3911539264" sldId="468"/>
            <ac:picMk id="4" creationId="{BCF3EDB9-871E-4D22-A59D-F2E093E85BCB}"/>
          </ac:picMkLst>
        </pc:picChg>
        <pc:picChg chg="del">
          <ac:chgData name="" userId="5de168ef8b7f1e78" providerId="LiveId" clId="{278E7ADD-4E28-4112-A5E1-117204CA94BF}" dt="2018-05-24T03:33:21.866" v="0" actId="478"/>
          <ac:picMkLst>
            <pc:docMk/>
            <pc:sldMk cId="3911539264" sldId="468"/>
            <ac:picMk id="6" creationId="{752C7B95-57AD-42D6-A667-4044DDAD7A2C}"/>
          </ac:picMkLst>
        </pc:picChg>
        <pc:picChg chg="del">
          <ac:chgData name="" userId="5de168ef8b7f1e78" providerId="LiveId" clId="{278E7ADD-4E28-4112-A5E1-117204CA94BF}" dt="2018-05-24T03:33:21.866" v="0" actId="478"/>
          <ac:picMkLst>
            <pc:docMk/>
            <pc:sldMk cId="3911539264" sldId="468"/>
            <ac:picMk id="7" creationId="{602A505C-4AAD-447B-9251-7A2353195843}"/>
          </ac:picMkLst>
        </pc:picChg>
        <pc:picChg chg="del">
          <ac:chgData name="" userId="5de168ef8b7f1e78" providerId="LiveId" clId="{278E7ADD-4E28-4112-A5E1-117204CA94BF}" dt="2018-05-24T03:33:21.866" v="0" actId="478"/>
          <ac:picMkLst>
            <pc:docMk/>
            <pc:sldMk cId="3911539264" sldId="468"/>
            <ac:picMk id="8" creationId="{54922285-5BF2-4A1E-8A6E-0E46D037E4B9}"/>
          </ac:picMkLst>
        </pc:picChg>
        <pc:picChg chg="del">
          <ac:chgData name="" userId="5de168ef8b7f1e78" providerId="LiveId" clId="{278E7ADD-4E28-4112-A5E1-117204CA94BF}" dt="2018-05-24T03:33:21.866" v="0" actId="478"/>
          <ac:picMkLst>
            <pc:docMk/>
            <pc:sldMk cId="3911539264" sldId="468"/>
            <ac:picMk id="9" creationId="{1F17904A-E9E2-4E4A-80CD-B5B6D3EB260A}"/>
          </ac:picMkLst>
        </pc:picChg>
        <pc:picChg chg="del mod">
          <ac:chgData name="" userId="5de168ef8b7f1e78" providerId="LiveId" clId="{278E7ADD-4E28-4112-A5E1-117204CA94BF}" dt="2018-05-24T15:19:08.410" v="335" actId="478"/>
          <ac:picMkLst>
            <pc:docMk/>
            <pc:sldMk cId="3911539264" sldId="468"/>
            <ac:picMk id="10" creationId="{515DEBC7-1DC8-4079-ABBB-D9C1B7355F9D}"/>
          </ac:picMkLst>
        </pc:picChg>
        <pc:picChg chg="del">
          <ac:chgData name="" userId="5de168ef8b7f1e78" providerId="LiveId" clId="{278E7ADD-4E28-4112-A5E1-117204CA94BF}" dt="2018-05-24T03:33:21.866" v="0" actId="478"/>
          <ac:picMkLst>
            <pc:docMk/>
            <pc:sldMk cId="3911539264" sldId="468"/>
            <ac:picMk id="10" creationId="{1657D1D9-D7D6-44F3-9AB0-CBFCA50FC62B}"/>
          </ac:picMkLst>
        </pc:picChg>
        <pc:picChg chg="del mod ord">
          <ac:chgData name="" userId="5de168ef8b7f1e78" providerId="LiveId" clId="{278E7ADD-4E28-4112-A5E1-117204CA94BF}" dt="2018-05-24T15:19:24.304" v="349" actId="478"/>
          <ac:picMkLst>
            <pc:docMk/>
            <pc:sldMk cId="3911539264" sldId="468"/>
            <ac:picMk id="12" creationId="{B6F4EA0B-3372-4756-A5C1-0F2246ABE695}"/>
          </ac:picMkLst>
        </pc:picChg>
        <pc:picChg chg="mod ord">
          <ac:chgData name="" userId="5de168ef8b7f1e78" providerId="LiveId" clId="{278E7ADD-4E28-4112-A5E1-117204CA94BF}" dt="2018-05-24T15:20:29.824" v="390" actId="164"/>
          <ac:picMkLst>
            <pc:docMk/>
            <pc:sldMk cId="3911539264" sldId="468"/>
            <ac:picMk id="14" creationId="{70E46D87-8B28-4049-B24F-E777B4829A56}"/>
          </ac:picMkLst>
        </pc:picChg>
        <pc:picChg chg="del">
          <ac:chgData name="" userId="5de168ef8b7f1e78" providerId="LiveId" clId="{278E7ADD-4E28-4112-A5E1-117204CA94BF}" dt="2018-05-24T03:33:21.866" v="0" actId="478"/>
          <ac:picMkLst>
            <pc:docMk/>
            <pc:sldMk cId="3911539264" sldId="468"/>
            <ac:picMk id="15" creationId="{0BE962FF-5679-474C-92AA-ACE7C9287026}"/>
          </ac:picMkLst>
        </pc:picChg>
        <pc:picChg chg="del mod ord">
          <ac:chgData name="" userId="5de168ef8b7f1e78" providerId="LiveId" clId="{278E7ADD-4E28-4112-A5E1-117204CA94BF}" dt="2018-05-24T15:19:43.072" v="363" actId="478"/>
          <ac:picMkLst>
            <pc:docMk/>
            <pc:sldMk cId="3911539264" sldId="468"/>
            <ac:picMk id="17" creationId="{C52FB588-5E52-4075-9379-3BF46879F1D8}"/>
          </ac:picMkLst>
        </pc:picChg>
        <pc:picChg chg="mod ord">
          <ac:chgData name="" userId="5de168ef8b7f1e78" providerId="LiveId" clId="{278E7ADD-4E28-4112-A5E1-117204CA94BF}" dt="2018-05-24T03:53:58.747" v="43" actId="108"/>
          <ac:picMkLst>
            <pc:docMk/>
            <pc:sldMk cId="3911539264" sldId="468"/>
            <ac:picMk id="19" creationId="{238AA0DF-7C8E-4B9C-89D3-B7EC0EA59A03}"/>
          </ac:picMkLst>
        </pc:picChg>
        <pc:picChg chg="mod ord">
          <ac:chgData name="" userId="5de168ef8b7f1e78" providerId="LiveId" clId="{278E7ADD-4E28-4112-A5E1-117204CA94BF}" dt="2018-05-24T03:55:36.637" v="75" actId="108"/>
          <ac:picMkLst>
            <pc:docMk/>
            <pc:sldMk cId="3911539264" sldId="468"/>
            <ac:picMk id="22" creationId="{38E16AE9-3DC8-4601-B2D7-B60D1AFF2C4B}"/>
          </ac:picMkLst>
        </pc:picChg>
        <pc:picChg chg="del mod ord">
          <ac:chgData name="" userId="5de168ef8b7f1e78" providerId="LiveId" clId="{278E7ADD-4E28-4112-A5E1-117204CA94BF}" dt="2018-05-24T15:19:54.525" v="376" actId="478"/>
          <ac:picMkLst>
            <pc:docMk/>
            <pc:sldMk cId="3911539264" sldId="468"/>
            <ac:picMk id="23" creationId="{4C8CA319-A4E6-444D-970E-9EC827FB7C10}"/>
          </ac:picMkLst>
        </pc:picChg>
        <pc:picChg chg="mod ord">
          <ac:chgData name="" userId="5de168ef8b7f1e78" providerId="LiveId" clId="{278E7ADD-4E28-4112-A5E1-117204CA94BF}" dt="2018-05-24T15:20:29.824" v="390" actId="164"/>
          <ac:picMkLst>
            <pc:docMk/>
            <pc:sldMk cId="3911539264" sldId="468"/>
            <ac:picMk id="25" creationId="{F1BA66DB-9D42-4065-88E9-EF0648BC11EF}"/>
          </ac:picMkLst>
        </pc:picChg>
        <pc:picChg chg="mod ord">
          <ac:chgData name="" userId="5de168ef8b7f1e78" providerId="LiveId" clId="{278E7ADD-4E28-4112-A5E1-117204CA94BF}" dt="2018-05-24T15:20:29.824" v="390" actId="164"/>
          <ac:picMkLst>
            <pc:docMk/>
            <pc:sldMk cId="3911539264" sldId="468"/>
            <ac:picMk id="27" creationId="{F199019A-F6A2-47D6-BD33-54823567AE7B}"/>
          </ac:picMkLst>
        </pc:picChg>
        <pc:picChg chg="del">
          <ac:chgData name="" userId="5de168ef8b7f1e78" providerId="LiveId" clId="{278E7ADD-4E28-4112-A5E1-117204CA94BF}" dt="2018-05-24T03:33:21.866" v="0" actId="478"/>
          <ac:picMkLst>
            <pc:docMk/>
            <pc:sldMk cId="3911539264" sldId="468"/>
            <ac:picMk id="27" creationId="{5AB67323-5266-47CF-AC21-86BE894A5B2B}"/>
          </ac:picMkLst>
        </pc:picChg>
        <pc:picChg chg="del">
          <ac:chgData name="" userId="5de168ef8b7f1e78" providerId="LiveId" clId="{278E7ADD-4E28-4112-A5E1-117204CA94BF}" dt="2018-05-24T03:33:21.866" v="0" actId="478"/>
          <ac:picMkLst>
            <pc:docMk/>
            <pc:sldMk cId="3911539264" sldId="468"/>
            <ac:picMk id="29" creationId="{414757D5-556C-4BE1-8EB9-9419DE18134C}"/>
          </ac:picMkLst>
        </pc:picChg>
        <pc:picChg chg="del">
          <ac:chgData name="" userId="5de168ef8b7f1e78" providerId="LiveId" clId="{278E7ADD-4E28-4112-A5E1-117204CA94BF}" dt="2018-05-24T03:33:21.866" v="0" actId="478"/>
          <ac:picMkLst>
            <pc:docMk/>
            <pc:sldMk cId="3911539264" sldId="468"/>
            <ac:picMk id="31" creationId="{71B9EFE2-80AB-4686-AC93-7DD6E69BB7B2}"/>
          </ac:picMkLst>
        </pc:picChg>
        <pc:picChg chg="mod ord">
          <ac:chgData name="" userId="5de168ef8b7f1e78" providerId="LiveId" clId="{278E7ADD-4E28-4112-A5E1-117204CA94BF}" dt="2018-05-24T15:21:56.301" v="417" actId="108"/>
          <ac:picMkLst>
            <pc:docMk/>
            <pc:sldMk cId="3911539264" sldId="468"/>
            <ac:picMk id="34" creationId="{3CEBD783-2201-4B2B-8450-5C47DD67B3B6}"/>
          </ac:picMkLst>
        </pc:picChg>
        <pc:picChg chg="add del mod">
          <ac:chgData name="" userId="5de168ef8b7f1e78" providerId="LiveId" clId="{278E7ADD-4E28-4112-A5E1-117204CA94BF}" dt="2018-05-24T15:18:44.533" v="318" actId="478"/>
          <ac:picMkLst>
            <pc:docMk/>
            <pc:sldMk cId="3911539264" sldId="468"/>
            <ac:picMk id="36" creationId="{337330E8-5568-4EA6-BC95-174864F5D43C}"/>
          </ac:picMkLst>
        </pc:picChg>
        <pc:picChg chg="mod topLvl">
          <ac:chgData name="" userId="5de168ef8b7f1e78" providerId="LiveId" clId="{278E7ADD-4E28-4112-A5E1-117204CA94BF}" dt="2018-05-24T15:20:29.824" v="390" actId="164"/>
          <ac:picMkLst>
            <pc:docMk/>
            <pc:sldMk cId="3911539264" sldId="468"/>
            <ac:picMk id="41" creationId="{133ADF75-C42E-4124-A657-A288B12E2679}"/>
          </ac:picMkLst>
        </pc:picChg>
        <pc:picChg chg="mod topLvl">
          <ac:chgData name="" userId="5de168ef8b7f1e78" providerId="LiveId" clId="{278E7ADD-4E28-4112-A5E1-117204CA94BF}" dt="2018-05-24T03:35:07.162" v="10" actId="1076"/>
          <ac:picMkLst>
            <pc:docMk/>
            <pc:sldMk cId="3911539264" sldId="468"/>
            <ac:picMk id="42" creationId="{C829B1B9-17F0-4068-9B27-67A41315CCA0}"/>
          </ac:picMkLst>
        </pc:picChg>
        <pc:picChg chg="mod topLvl">
          <ac:chgData name="" userId="5de168ef8b7f1e78" providerId="LiveId" clId="{278E7ADD-4E28-4112-A5E1-117204CA94BF}" dt="2018-05-24T15:20:29.824" v="390" actId="164"/>
          <ac:picMkLst>
            <pc:docMk/>
            <pc:sldMk cId="3911539264" sldId="468"/>
            <ac:picMk id="44" creationId="{35D88A9C-A36D-42A0-9883-7BAAB1DFD35F}"/>
          </ac:picMkLst>
        </pc:picChg>
        <pc:picChg chg="add del mod">
          <ac:chgData name="" userId="5de168ef8b7f1e78" providerId="LiveId" clId="{278E7ADD-4E28-4112-A5E1-117204CA94BF}" dt="2018-05-24T15:20:08.440" v="388" actId="478"/>
          <ac:picMkLst>
            <pc:docMk/>
            <pc:sldMk cId="3911539264" sldId="468"/>
            <ac:picMk id="45" creationId="{2E5A40FB-4600-44F4-9C3D-0C4492F77689}"/>
          </ac:picMkLst>
        </pc:picChg>
        <pc:picChg chg="mod">
          <ac:chgData name="" userId="5de168ef8b7f1e78" providerId="LiveId" clId="{278E7ADD-4E28-4112-A5E1-117204CA94BF}" dt="2018-05-24T03:34:34.564" v="6" actId="1076"/>
          <ac:picMkLst>
            <pc:docMk/>
            <pc:sldMk cId="3911539264" sldId="468"/>
            <ac:picMk id="55" creationId="{F70AAE9C-7707-4C9C-8471-0E1EC0EA0038}"/>
          </ac:picMkLst>
        </pc:picChg>
        <pc:picChg chg="add mod">
          <ac:chgData name="" userId="5de168ef8b7f1e78" providerId="LiveId" clId="{278E7ADD-4E28-4112-A5E1-117204CA94BF}" dt="2018-05-24T15:23:14.996" v="427" actId="1076"/>
          <ac:picMkLst>
            <pc:docMk/>
            <pc:sldMk cId="3911539264" sldId="468"/>
            <ac:picMk id="56" creationId="{2CAA3D96-422E-4D21-AB34-CDE08F70AC5E}"/>
          </ac:picMkLst>
        </pc:picChg>
        <pc:picChg chg="del mod">
          <ac:chgData name="" userId="5de168ef8b7f1e78" providerId="LiveId" clId="{278E7ADD-4E28-4112-A5E1-117204CA94BF}" dt="2018-05-24T15:21:56.301" v="418" actId="478"/>
          <ac:picMkLst>
            <pc:docMk/>
            <pc:sldMk cId="3911539264" sldId="468"/>
            <ac:picMk id="57" creationId="{891BC057-8956-440D-B19D-07E675C80EF0}"/>
          </ac:picMkLst>
        </pc:picChg>
        <pc:picChg chg="add mod">
          <ac:chgData name="" userId="5de168ef8b7f1e78" providerId="LiveId" clId="{278E7ADD-4E28-4112-A5E1-117204CA94BF}" dt="2018-05-24T15:23:33.617" v="429" actId="1076"/>
          <ac:picMkLst>
            <pc:docMk/>
            <pc:sldMk cId="3911539264" sldId="468"/>
            <ac:picMk id="58" creationId="{FE5C5F4A-344B-48D2-AD18-05B4A59461A0}"/>
          </ac:picMkLst>
        </pc:picChg>
        <pc:picChg chg="del mod">
          <ac:chgData name="" userId="5de168ef8b7f1e78" providerId="LiveId" clId="{278E7ADD-4E28-4112-A5E1-117204CA94BF}" dt="2018-05-24T03:53:58.747" v="44" actId="478"/>
          <ac:picMkLst>
            <pc:docMk/>
            <pc:sldMk cId="3911539264" sldId="468"/>
            <ac:picMk id="64" creationId="{6AC29360-6B8E-4732-B347-2D8A555660BE}"/>
          </ac:picMkLst>
        </pc:picChg>
        <pc:picChg chg="mod">
          <ac:chgData name="" userId="5de168ef8b7f1e78" providerId="LiveId" clId="{278E7ADD-4E28-4112-A5E1-117204CA94BF}" dt="2018-05-24T03:34:34.564" v="6" actId="1076"/>
          <ac:picMkLst>
            <pc:docMk/>
            <pc:sldMk cId="3911539264" sldId="468"/>
            <ac:picMk id="66" creationId="{433663CB-C95F-4705-9E5D-00986246F604}"/>
          </ac:picMkLst>
        </pc:picChg>
        <pc:picChg chg="mod">
          <ac:chgData name="" userId="5de168ef8b7f1e78" providerId="LiveId" clId="{278E7ADD-4E28-4112-A5E1-117204CA94BF}" dt="2018-05-24T03:34:34.564" v="6" actId="1076"/>
          <ac:picMkLst>
            <pc:docMk/>
            <pc:sldMk cId="3911539264" sldId="468"/>
            <ac:picMk id="68" creationId="{99647C62-9103-4D9F-9144-A141B88CA79A}"/>
          </ac:picMkLst>
        </pc:picChg>
        <pc:cxnChg chg="add mod">
          <ac:chgData name="" userId="5de168ef8b7f1e78" providerId="LiveId" clId="{278E7ADD-4E28-4112-A5E1-117204CA94BF}" dt="2018-05-24T15:20:29.824" v="390" actId="164"/>
          <ac:cxnSpMkLst>
            <pc:docMk/>
            <pc:sldMk cId="3911539264" sldId="468"/>
            <ac:cxnSpMk id="3" creationId="{7E4D8C0A-0378-41DE-A5EF-233FE9C9655C}"/>
          </ac:cxnSpMkLst>
        </pc:cxnChg>
        <pc:cxnChg chg="add mod">
          <ac:chgData name="" userId="5de168ef8b7f1e78" providerId="LiveId" clId="{278E7ADD-4E28-4112-A5E1-117204CA94BF}" dt="2018-05-24T15:20:29.824" v="390" actId="164"/>
          <ac:cxnSpMkLst>
            <pc:docMk/>
            <pc:sldMk cId="3911539264" sldId="468"/>
            <ac:cxnSpMk id="29" creationId="{3B18254C-83CB-40A6-8E56-3835DAA0B66E}"/>
          </ac:cxnSpMkLst>
        </pc:cxnChg>
        <pc:cxnChg chg="add mod">
          <ac:chgData name="" userId="5de168ef8b7f1e78" providerId="LiveId" clId="{278E7ADD-4E28-4112-A5E1-117204CA94BF}" dt="2018-05-24T15:20:29.824" v="390" actId="164"/>
          <ac:cxnSpMkLst>
            <pc:docMk/>
            <pc:sldMk cId="3911539264" sldId="468"/>
            <ac:cxnSpMk id="31" creationId="{00BC3CEC-BA8E-4475-9E7E-203366284D2C}"/>
          </ac:cxnSpMkLst>
        </pc:cxnChg>
      </pc:sldChg>
      <pc:sldChg chg="ord">
        <pc:chgData name="" userId="5de168ef8b7f1e78" providerId="LiveId" clId="{278E7ADD-4E28-4112-A5E1-117204CA94BF}" dt="2018-05-24T03:35:17.712" v="11" actId="478"/>
        <pc:sldMkLst>
          <pc:docMk/>
          <pc:sldMk cId="2595969558" sldId="469"/>
        </pc:sldMkLst>
      </pc:sldChg>
      <pc:sldChg chg="addSp delSp modSp modAnim">
        <pc:chgData name="" userId="5de168ef8b7f1e78" providerId="LiveId" clId="{278E7ADD-4E28-4112-A5E1-117204CA94BF}" dt="2018-05-24T16:04:10.226" v="586" actId="478"/>
        <pc:sldMkLst>
          <pc:docMk/>
          <pc:sldMk cId="1217733700" sldId="471"/>
        </pc:sldMkLst>
        <pc:spChg chg="del ord">
          <ac:chgData name="" userId="5de168ef8b7f1e78" providerId="LiveId" clId="{278E7ADD-4E28-4112-A5E1-117204CA94BF}" dt="2018-05-24T16:04:10.226" v="586" actId="478"/>
          <ac:spMkLst>
            <pc:docMk/>
            <pc:sldMk cId="1217733700" sldId="471"/>
            <ac:spMk id="2" creationId="{97D8030D-3ECE-4A62-BDE8-CB7B57690242}"/>
          </ac:spMkLst>
        </pc:spChg>
        <pc:grpChg chg="mod">
          <ac:chgData name="" userId="5de168ef8b7f1e78" providerId="LiveId" clId="{278E7ADD-4E28-4112-A5E1-117204CA94BF}" dt="2018-05-24T03:35:49.325" v="14" actId="1076"/>
          <ac:grpSpMkLst>
            <pc:docMk/>
            <pc:sldMk cId="1217733700" sldId="471"/>
            <ac:grpSpMk id="8" creationId="{79C12385-7624-4CEB-9625-F402CFCB9D17}"/>
          </ac:grpSpMkLst>
        </pc:grpChg>
        <pc:grpChg chg="ord">
          <ac:chgData name="" userId="5de168ef8b7f1e78" providerId="LiveId" clId="{278E7ADD-4E28-4112-A5E1-117204CA94BF}" dt="2018-05-24T16:04:10.226" v="585"/>
          <ac:grpSpMkLst>
            <pc:docMk/>
            <pc:sldMk cId="1217733700" sldId="471"/>
            <ac:grpSpMk id="13" creationId="{EABA7C53-12A1-4536-9ED6-2A0518137718}"/>
          </ac:grpSpMkLst>
        </pc:grpChg>
        <pc:grpChg chg="mod">
          <ac:chgData name="" userId="5de168ef8b7f1e78" providerId="LiveId" clId="{278E7ADD-4E28-4112-A5E1-117204CA94BF}" dt="2018-05-24T03:35:49.325" v="14" actId="1076"/>
          <ac:grpSpMkLst>
            <pc:docMk/>
            <pc:sldMk cId="1217733700" sldId="471"/>
            <ac:grpSpMk id="18" creationId="{3C803D04-EA27-46A7-A3E0-C5F6B4088C35}"/>
          </ac:grpSpMkLst>
        </pc:grpChg>
        <pc:grpChg chg="add mod">
          <ac:chgData name="" userId="5de168ef8b7f1e78" providerId="LiveId" clId="{278E7ADD-4E28-4112-A5E1-117204CA94BF}" dt="2018-05-24T03:58:52.327" v="125" actId="164"/>
          <ac:grpSpMkLst>
            <pc:docMk/>
            <pc:sldMk cId="1217733700" sldId="471"/>
            <ac:grpSpMk id="21" creationId="{9ADA43E4-B8A5-44F5-B362-A8E0D3138A46}"/>
          </ac:grpSpMkLst>
        </pc:grpChg>
        <pc:picChg chg="del mod ord">
          <ac:chgData name="" userId="5de168ef8b7f1e78" providerId="LiveId" clId="{278E7ADD-4E28-4112-A5E1-117204CA94BF}" dt="2018-05-24T03:57:39.798" v="103" actId="478"/>
          <ac:picMkLst>
            <pc:docMk/>
            <pc:sldMk cId="1217733700" sldId="471"/>
            <ac:picMk id="9" creationId="{6B635528-2DA8-4AAF-B991-85DDC1CE1F63}"/>
          </ac:picMkLst>
        </pc:picChg>
        <pc:picChg chg="mod ord">
          <ac:chgData name="" userId="5de168ef8b7f1e78" providerId="LiveId" clId="{278E7ADD-4E28-4112-A5E1-117204CA94BF}" dt="2018-05-24T16:04:10.199" v="579" actId="108"/>
          <ac:picMkLst>
            <pc:docMk/>
            <pc:sldMk cId="1217733700" sldId="471"/>
            <ac:picMk id="10" creationId="{DBEFF519-B943-4819-9778-59638C28B35A}"/>
          </ac:picMkLst>
        </pc:picChg>
        <pc:picChg chg="del mod ord">
          <ac:chgData name="" userId="5de168ef8b7f1e78" providerId="LiveId" clId="{278E7ADD-4E28-4112-A5E1-117204CA94BF}" dt="2018-05-24T03:57:55.136" v="116" actId="478"/>
          <ac:picMkLst>
            <pc:docMk/>
            <pc:sldMk cId="1217733700" sldId="471"/>
            <ac:picMk id="12" creationId="{3C782FC2-7479-4D2F-B7C7-8A17E42C6D40}"/>
          </ac:picMkLst>
        </pc:picChg>
        <pc:picChg chg="mod ord">
          <ac:chgData name="" userId="5de168ef8b7f1e78" providerId="LiveId" clId="{278E7ADD-4E28-4112-A5E1-117204CA94BF}" dt="2018-05-24T03:58:52.327" v="125" actId="164"/>
          <ac:picMkLst>
            <pc:docMk/>
            <pc:sldMk cId="1217733700" sldId="471"/>
            <ac:picMk id="14" creationId="{8188E55F-9FA8-4C71-8B79-BBDD04D76D92}"/>
          </ac:picMkLst>
        </pc:picChg>
        <pc:picChg chg="mod">
          <ac:chgData name="" userId="5de168ef8b7f1e78" providerId="LiveId" clId="{278E7ADD-4E28-4112-A5E1-117204CA94BF}" dt="2018-05-24T03:35:56.847" v="15" actId="1076"/>
          <ac:picMkLst>
            <pc:docMk/>
            <pc:sldMk cId="1217733700" sldId="471"/>
            <ac:picMk id="17" creationId="{FB1A4438-7599-42F5-9049-66DB0A29DC7A}"/>
          </ac:picMkLst>
        </pc:picChg>
        <pc:picChg chg="mod">
          <ac:chgData name="" userId="5de168ef8b7f1e78" providerId="LiveId" clId="{278E7ADD-4E28-4112-A5E1-117204CA94BF}" dt="2018-05-24T03:35:56.847" v="15" actId="1076"/>
          <ac:picMkLst>
            <pc:docMk/>
            <pc:sldMk cId="1217733700" sldId="471"/>
            <ac:picMk id="23" creationId="{E0DB510D-934E-4E11-8A80-A5C228345999}"/>
          </ac:picMkLst>
        </pc:picChg>
        <pc:picChg chg="add del mod">
          <ac:chgData name="" userId="5de168ef8b7f1e78" providerId="LiveId" clId="{278E7ADD-4E28-4112-A5E1-117204CA94BF}" dt="2018-05-24T03:57:28.588" v="90" actId="478"/>
          <ac:picMkLst>
            <pc:docMk/>
            <pc:sldMk cId="1217733700" sldId="471"/>
            <ac:picMk id="24" creationId="{7E029D74-914C-41EF-88B6-7F18D13650DA}"/>
          </ac:picMkLst>
        </pc:picChg>
        <pc:picChg chg="del mod">
          <ac:chgData name="" userId="5de168ef8b7f1e78" providerId="LiveId" clId="{278E7ADD-4E28-4112-A5E1-117204CA94BF}" dt="2018-05-24T16:04:10.199" v="580" actId="478"/>
          <ac:picMkLst>
            <pc:docMk/>
            <pc:sldMk cId="1217733700" sldId="471"/>
            <ac:picMk id="39" creationId="{63C96D2D-58AF-4D46-B36D-915754828280}"/>
          </ac:picMkLst>
        </pc:picChg>
        <pc:cxnChg chg="add mod">
          <ac:chgData name="" userId="5de168ef8b7f1e78" providerId="LiveId" clId="{278E7ADD-4E28-4112-A5E1-117204CA94BF}" dt="2018-05-24T03:58:52.327" v="125" actId="164"/>
          <ac:cxnSpMkLst>
            <pc:docMk/>
            <pc:sldMk cId="1217733700" sldId="471"/>
            <ac:cxnSpMk id="20" creationId="{51D154C2-4D44-4B63-9ADF-93BC81AD7DA3}"/>
          </ac:cxnSpMkLst>
        </pc:cxnChg>
      </pc:sldChg>
      <pc:sldChg chg="addSp delSp modSp">
        <pc:chgData name="" userId="5de168ef8b7f1e78" providerId="LiveId" clId="{278E7ADD-4E28-4112-A5E1-117204CA94BF}" dt="2018-05-24T16:57:03.067" v="763"/>
        <pc:sldMkLst>
          <pc:docMk/>
          <pc:sldMk cId="3150343519" sldId="472"/>
        </pc:sldMkLst>
        <pc:picChg chg="add del mod">
          <ac:chgData name="" userId="5de168ef8b7f1e78" providerId="LiveId" clId="{278E7ADD-4E28-4112-A5E1-117204CA94BF}" dt="2018-05-24T16:44:42.217" v="717"/>
          <ac:picMkLst>
            <pc:docMk/>
            <pc:sldMk cId="3150343519" sldId="472"/>
            <ac:picMk id="4" creationId="{253AEA72-D363-4277-BA80-1B3C0C30DD22}"/>
          </ac:picMkLst>
        </pc:picChg>
        <pc:picChg chg="add mod">
          <ac:chgData name="" userId="5de168ef8b7f1e78" providerId="LiveId" clId="{278E7ADD-4E28-4112-A5E1-117204CA94BF}" dt="2018-05-24T16:44:45.539" v="719" actId="1076"/>
          <ac:picMkLst>
            <pc:docMk/>
            <pc:sldMk cId="3150343519" sldId="472"/>
            <ac:picMk id="5" creationId="{9B9E78F5-4D94-45C5-821D-CD0D6734B742}"/>
          </ac:picMkLst>
        </pc:picChg>
        <pc:picChg chg="add del">
          <ac:chgData name="" userId="5de168ef8b7f1e78" providerId="LiveId" clId="{278E7ADD-4E28-4112-A5E1-117204CA94BF}" dt="2018-05-24T16:57:03.067" v="763"/>
          <ac:picMkLst>
            <pc:docMk/>
            <pc:sldMk cId="3150343519" sldId="472"/>
            <ac:picMk id="6" creationId="{63DE57FE-9A1B-4E06-B849-2BAFA19732BF}"/>
          </ac:picMkLst>
        </pc:picChg>
      </pc:sldChg>
      <pc:sldChg chg="ord">
        <pc:chgData name="" userId="5de168ef8b7f1e78" providerId="LiveId" clId="{278E7ADD-4E28-4112-A5E1-117204CA94BF}" dt="2018-05-24T03:36:12.047" v="16" actId="478"/>
        <pc:sldMkLst>
          <pc:docMk/>
          <pc:sldMk cId="2015864304" sldId="473"/>
        </pc:sldMkLst>
      </pc:sldChg>
      <pc:sldChg chg="delSp modSp">
        <pc:chgData name="" userId="5de168ef8b7f1e78" providerId="LiveId" clId="{278E7ADD-4E28-4112-A5E1-117204CA94BF}" dt="2018-05-24T14:37:18.716" v="173" actId="478"/>
        <pc:sldMkLst>
          <pc:docMk/>
          <pc:sldMk cId="2735374971" sldId="474"/>
        </pc:sldMkLst>
        <pc:picChg chg="mod ord">
          <ac:chgData name="" userId="5de168ef8b7f1e78" providerId="LiveId" clId="{278E7ADD-4E28-4112-A5E1-117204CA94BF}" dt="2018-05-24T14:36:45.928" v="157" actId="108"/>
          <ac:picMkLst>
            <pc:docMk/>
            <pc:sldMk cId="2735374971" sldId="474"/>
            <ac:picMk id="14" creationId="{92FC1680-B1EA-411D-9DA8-4706C513A599}"/>
          </ac:picMkLst>
        </pc:picChg>
        <pc:picChg chg="mod ord">
          <ac:chgData name="" userId="5de168ef8b7f1e78" providerId="LiveId" clId="{278E7ADD-4E28-4112-A5E1-117204CA94BF}" dt="2018-05-24T14:37:18.716" v="172" actId="108"/>
          <ac:picMkLst>
            <pc:docMk/>
            <pc:sldMk cId="2735374971" sldId="474"/>
            <ac:picMk id="16" creationId="{E15405D1-7C26-4FEF-AD52-A2AB5D374389}"/>
          </ac:picMkLst>
        </pc:picChg>
        <pc:picChg chg="del mod">
          <ac:chgData name="" userId="5de168ef8b7f1e78" providerId="LiveId" clId="{278E7ADD-4E28-4112-A5E1-117204CA94BF}" dt="2018-05-24T14:37:18.716" v="173" actId="478"/>
          <ac:picMkLst>
            <pc:docMk/>
            <pc:sldMk cId="2735374971" sldId="474"/>
            <ac:picMk id="31" creationId="{93929DEE-5666-4987-A78E-DC6F7DF74CBD}"/>
          </ac:picMkLst>
        </pc:picChg>
        <pc:picChg chg="del mod">
          <ac:chgData name="" userId="5de168ef8b7f1e78" providerId="LiveId" clId="{278E7ADD-4E28-4112-A5E1-117204CA94BF}" dt="2018-05-24T14:36:45.929" v="158" actId="478"/>
          <ac:picMkLst>
            <pc:docMk/>
            <pc:sldMk cId="2735374971" sldId="474"/>
            <ac:picMk id="49" creationId="{45CCD96F-14C5-458F-85D9-7CBB3F754E77}"/>
          </ac:picMkLst>
        </pc:picChg>
      </pc:sldChg>
      <pc:sldChg chg="delSp modSp">
        <pc:chgData name="" userId="5de168ef8b7f1e78" providerId="LiveId" clId="{278E7ADD-4E28-4112-A5E1-117204CA94BF}" dt="2018-05-24T14:38:09.215" v="206" actId="478"/>
        <pc:sldMkLst>
          <pc:docMk/>
          <pc:sldMk cId="2071609143" sldId="475"/>
        </pc:sldMkLst>
        <pc:picChg chg="mod ord">
          <ac:chgData name="" userId="5de168ef8b7f1e78" providerId="LiveId" clId="{278E7ADD-4E28-4112-A5E1-117204CA94BF}" dt="2018-05-24T14:37:46.360" v="189" actId="108"/>
          <ac:picMkLst>
            <pc:docMk/>
            <pc:sldMk cId="2071609143" sldId="475"/>
            <ac:picMk id="8" creationId="{A6A7BB51-AD0C-402F-A26C-53E207E813DD}"/>
          </ac:picMkLst>
        </pc:picChg>
        <pc:picChg chg="mod ord">
          <ac:chgData name="" userId="5de168ef8b7f1e78" providerId="LiveId" clId="{278E7ADD-4E28-4112-A5E1-117204CA94BF}" dt="2018-05-24T14:38:09.214" v="205" actId="108"/>
          <ac:picMkLst>
            <pc:docMk/>
            <pc:sldMk cId="2071609143" sldId="475"/>
            <ac:picMk id="10" creationId="{FE31466A-F7C7-41EE-AF32-1AF98775D5AA}"/>
          </ac:picMkLst>
        </pc:picChg>
        <pc:picChg chg="del mod">
          <ac:chgData name="" userId="5de168ef8b7f1e78" providerId="LiveId" clId="{278E7ADD-4E28-4112-A5E1-117204CA94BF}" dt="2018-05-24T14:37:46.361" v="190" actId="478"/>
          <ac:picMkLst>
            <pc:docMk/>
            <pc:sldMk cId="2071609143" sldId="475"/>
            <ac:picMk id="33" creationId="{02B96609-27E4-4F63-A1D5-15C0883F7010}"/>
          </ac:picMkLst>
        </pc:picChg>
        <pc:picChg chg="del mod">
          <ac:chgData name="" userId="5de168ef8b7f1e78" providerId="LiveId" clId="{278E7ADD-4E28-4112-A5E1-117204CA94BF}" dt="2018-05-24T14:38:09.215" v="206" actId="478"/>
          <ac:picMkLst>
            <pc:docMk/>
            <pc:sldMk cId="2071609143" sldId="475"/>
            <ac:picMk id="35" creationId="{5AF7D53B-6B73-4C62-AE1C-098A24CBFDFE}"/>
          </ac:picMkLst>
        </pc:picChg>
      </pc:sldChg>
      <pc:sldChg chg="addSp delSp modSp modAnim">
        <pc:chgData name="" userId="5de168ef8b7f1e78" providerId="LiveId" clId="{278E7ADD-4E28-4112-A5E1-117204CA94BF}" dt="2018-05-24T18:36:46.840" v="917" actId="478"/>
        <pc:sldMkLst>
          <pc:docMk/>
          <pc:sldMk cId="1693653621" sldId="477"/>
        </pc:sldMkLst>
        <pc:spChg chg="add mod">
          <ac:chgData name="" userId="5de168ef8b7f1e78" providerId="LiveId" clId="{278E7ADD-4E28-4112-A5E1-117204CA94BF}" dt="2018-05-24T14:46:50.043" v="233" actId="164"/>
          <ac:spMkLst>
            <pc:docMk/>
            <pc:sldMk cId="1693653621" sldId="477"/>
            <ac:spMk id="7" creationId="{949E8D0A-8347-4965-BC0C-BAE70035381D}"/>
          </ac:spMkLst>
        </pc:spChg>
        <pc:spChg chg="del ord">
          <ac:chgData name="" userId="5de168ef8b7f1e78" providerId="LiveId" clId="{278E7ADD-4E28-4112-A5E1-117204CA94BF}" dt="2018-05-24T15:06:09.243" v="273" actId="478"/>
          <ac:spMkLst>
            <pc:docMk/>
            <pc:sldMk cId="1693653621" sldId="477"/>
            <ac:spMk id="9" creationId="{02E6AED9-70EB-4231-9C57-8A284B7DA904}"/>
          </ac:spMkLst>
        </pc:spChg>
        <pc:grpChg chg="del">
          <ac:chgData name="" userId="5de168ef8b7f1e78" providerId="LiveId" clId="{278E7ADD-4E28-4112-A5E1-117204CA94BF}" dt="2018-05-24T14:39:55.677" v="209"/>
          <ac:grpSpMkLst>
            <pc:docMk/>
            <pc:sldMk cId="1693653621" sldId="477"/>
            <ac:grpSpMk id="3" creationId="{90554B3A-CF90-4CBA-BC6B-2B2F8B2731A5}"/>
          </ac:grpSpMkLst>
        </pc:grpChg>
        <pc:grpChg chg="add mod">
          <ac:chgData name="" userId="5de168ef8b7f1e78" providerId="LiveId" clId="{278E7ADD-4E28-4112-A5E1-117204CA94BF}" dt="2018-05-24T14:46:50.043" v="233" actId="164"/>
          <ac:grpSpMkLst>
            <pc:docMk/>
            <pc:sldMk cId="1693653621" sldId="477"/>
            <ac:grpSpMk id="8" creationId="{403430BC-03C8-48E4-AF6D-06F323B8D955}"/>
          </ac:grpSpMkLst>
        </pc:grpChg>
        <pc:grpChg chg="ord">
          <ac:chgData name="" userId="5de168ef8b7f1e78" providerId="LiveId" clId="{278E7ADD-4E28-4112-A5E1-117204CA94BF}" dt="2018-05-24T15:06:09.232" v="272"/>
          <ac:grpSpMkLst>
            <pc:docMk/>
            <pc:sldMk cId="1693653621" sldId="477"/>
            <ac:grpSpMk id="13" creationId="{B47B4AA8-034F-4710-83E1-24131E3113EB}"/>
          </ac:grpSpMkLst>
        </pc:grpChg>
        <pc:picChg chg="del mod">
          <ac:chgData name="" userId="5de168ef8b7f1e78" providerId="LiveId" clId="{278E7ADD-4E28-4112-A5E1-117204CA94BF}" dt="2018-05-24T18:36:46.840" v="917" actId="478"/>
          <ac:picMkLst>
            <pc:docMk/>
            <pc:sldMk cId="1693653621" sldId="477"/>
            <ac:picMk id="5" creationId="{795F2549-E836-484D-98D7-8988AA090888}"/>
          </ac:picMkLst>
        </pc:picChg>
        <pc:picChg chg="del">
          <ac:chgData name="" userId="5de168ef8b7f1e78" providerId="LiveId" clId="{278E7ADD-4E28-4112-A5E1-117204CA94BF}" dt="2018-05-24T14:43:53.295" v="216"/>
          <ac:picMkLst>
            <pc:docMk/>
            <pc:sldMk cId="1693653621" sldId="477"/>
            <ac:picMk id="11" creationId="{ADE37940-585D-48F6-8262-26696E639B7F}"/>
          </ac:picMkLst>
        </pc:picChg>
        <pc:picChg chg="mod ord">
          <ac:chgData name="" userId="5de168ef8b7f1e78" providerId="LiveId" clId="{278E7ADD-4E28-4112-A5E1-117204CA94BF}" dt="2018-05-24T15:06:09.223" v="263" actId="108"/>
          <ac:picMkLst>
            <pc:docMk/>
            <pc:sldMk cId="1693653621" sldId="477"/>
            <ac:picMk id="12" creationId="{EFE1EA01-4258-47C8-8328-B72A31239F3F}"/>
          </ac:picMkLst>
        </pc:picChg>
        <pc:picChg chg="mod ord">
          <ac:chgData name="" userId="5de168ef8b7f1e78" providerId="LiveId" clId="{278E7ADD-4E28-4112-A5E1-117204CA94BF}" dt="2018-05-24T18:36:46.840" v="916" actId="108"/>
          <ac:picMkLst>
            <pc:docMk/>
            <pc:sldMk cId="1693653621" sldId="477"/>
            <ac:picMk id="15" creationId="{4A57D953-C555-46AF-A5A4-667557065E26}"/>
          </ac:picMkLst>
        </pc:picChg>
        <pc:picChg chg="del">
          <ac:chgData name="" userId="5de168ef8b7f1e78" providerId="LiveId" clId="{278E7ADD-4E28-4112-A5E1-117204CA94BF}" dt="2018-05-24T14:43:53.295" v="216"/>
          <ac:picMkLst>
            <pc:docMk/>
            <pc:sldMk cId="1693653621" sldId="477"/>
            <ac:picMk id="26" creationId="{2CD7E3C4-137F-46AD-BED9-F369973FD6E4}"/>
          </ac:picMkLst>
        </pc:picChg>
        <pc:picChg chg="add mod">
          <ac:chgData name="" userId="5de168ef8b7f1e78" providerId="LiveId" clId="{278E7ADD-4E28-4112-A5E1-117204CA94BF}" dt="2018-05-24T14:46:50.043" v="233" actId="164"/>
          <ac:picMkLst>
            <pc:docMk/>
            <pc:sldMk cId="1693653621" sldId="477"/>
            <ac:picMk id="28" creationId="{B1B33C45-6DB1-427A-A09A-D315201C88DC}"/>
          </ac:picMkLst>
        </pc:picChg>
        <pc:picChg chg="del">
          <ac:chgData name="" userId="5de168ef8b7f1e78" providerId="LiveId" clId="{278E7ADD-4E28-4112-A5E1-117204CA94BF}" dt="2018-05-24T14:43:53.295" v="216"/>
          <ac:picMkLst>
            <pc:docMk/>
            <pc:sldMk cId="1693653621" sldId="477"/>
            <ac:picMk id="30" creationId="{3D2548C4-1744-45ED-BBCF-C2ABFF8DA769}"/>
          </ac:picMkLst>
        </pc:picChg>
        <pc:picChg chg="del mod">
          <ac:chgData name="" userId="5de168ef8b7f1e78" providerId="LiveId" clId="{278E7ADD-4E28-4112-A5E1-117204CA94BF}" dt="2018-05-24T15:06:09.224" v="264" actId="478"/>
          <ac:picMkLst>
            <pc:docMk/>
            <pc:sldMk cId="1693653621" sldId="477"/>
            <ac:picMk id="46" creationId="{F24019CF-CEAB-4B85-A5FE-0602DF0CA2F2}"/>
          </ac:picMkLst>
        </pc:picChg>
        <pc:picChg chg="mod">
          <ac:chgData name="" userId="5de168ef8b7f1e78" providerId="LiveId" clId="{278E7ADD-4E28-4112-A5E1-117204CA94BF}" dt="2018-05-24T14:45:55.158" v="217" actId="1076"/>
          <ac:picMkLst>
            <pc:docMk/>
            <pc:sldMk cId="1693653621" sldId="477"/>
            <ac:picMk id="62" creationId="{C0266311-AEB4-4204-9547-B5635CAD73B6}"/>
          </ac:picMkLst>
        </pc:picChg>
      </pc:sldChg>
      <pc:sldChg chg="delSp modSp">
        <pc:chgData name="" userId="5de168ef8b7f1e78" providerId="LiveId" clId="{278E7ADD-4E28-4112-A5E1-117204CA94BF}" dt="2018-05-24T18:37:57.813" v="932" actId="478"/>
        <pc:sldMkLst>
          <pc:docMk/>
          <pc:sldMk cId="3442274767" sldId="478"/>
        </pc:sldMkLst>
        <pc:picChg chg="del mod">
          <ac:chgData name="" userId="5de168ef8b7f1e78" providerId="LiveId" clId="{278E7ADD-4E28-4112-A5E1-117204CA94BF}" dt="2018-05-24T04:02:46.489" v="142" actId="478"/>
          <ac:picMkLst>
            <pc:docMk/>
            <pc:sldMk cId="3442274767" sldId="478"/>
            <ac:picMk id="3" creationId="{6535A477-A4A2-4AAA-9135-3718F7A719FC}"/>
          </ac:picMkLst>
        </pc:picChg>
        <pc:picChg chg="mod ord">
          <ac:chgData name="" userId="5de168ef8b7f1e78" providerId="LiveId" clId="{278E7ADD-4E28-4112-A5E1-117204CA94BF}" dt="2018-05-24T18:37:57.813" v="931" actId="108"/>
          <ac:picMkLst>
            <pc:docMk/>
            <pc:sldMk cId="3442274767" sldId="478"/>
            <ac:picMk id="3" creationId="{BF0CB869-98B9-474B-ACDB-BA85A9106237}"/>
          </ac:picMkLst>
        </pc:picChg>
        <pc:picChg chg="del mod ord">
          <ac:chgData name="" userId="5de168ef8b7f1e78" providerId="LiveId" clId="{278E7ADD-4E28-4112-A5E1-117204CA94BF}" dt="2018-05-24T18:37:57.813" v="932" actId="478"/>
          <ac:picMkLst>
            <pc:docMk/>
            <pc:sldMk cId="3442274767" sldId="478"/>
            <ac:picMk id="6" creationId="{77450588-7B6F-40EE-B8C3-60FB424D68E3}"/>
          </ac:picMkLst>
        </pc:picChg>
      </pc:sldChg>
      <pc:sldChg chg="addSp delSp modSp add ord">
        <pc:chgData name="" userId="5de168ef8b7f1e78" providerId="LiveId" clId="{278E7ADD-4E28-4112-A5E1-117204CA94BF}" dt="2018-05-24T17:36:59.178" v="900"/>
        <pc:sldMkLst>
          <pc:docMk/>
          <pc:sldMk cId="683196493" sldId="481"/>
        </pc:sldMkLst>
        <pc:picChg chg="mod">
          <ac:chgData name="" userId="5de168ef8b7f1e78" providerId="LiveId" clId="{278E7ADD-4E28-4112-A5E1-117204CA94BF}" dt="2018-05-24T15:47:23.155" v="437" actId="1076"/>
          <ac:picMkLst>
            <pc:docMk/>
            <pc:sldMk cId="683196493" sldId="481"/>
            <ac:picMk id="3" creationId="{68F9D842-EF5F-4685-B413-120081AF17FA}"/>
          </ac:picMkLst>
        </pc:picChg>
        <pc:picChg chg="mod">
          <ac:chgData name="" userId="5de168ef8b7f1e78" providerId="LiveId" clId="{278E7ADD-4E28-4112-A5E1-117204CA94BF}" dt="2018-05-24T15:49:33.395" v="449" actId="1076"/>
          <ac:picMkLst>
            <pc:docMk/>
            <pc:sldMk cId="683196493" sldId="481"/>
            <ac:picMk id="5" creationId="{075969D6-45FC-425E-8599-FEEC967887AB}"/>
          </ac:picMkLst>
        </pc:picChg>
        <pc:picChg chg="add del">
          <ac:chgData name="" userId="5de168ef8b7f1e78" providerId="LiveId" clId="{278E7ADD-4E28-4112-A5E1-117204CA94BF}" dt="2018-05-24T15:49:26.401" v="446"/>
          <ac:picMkLst>
            <pc:docMk/>
            <pc:sldMk cId="683196493" sldId="481"/>
            <ac:picMk id="6" creationId="{02BEBCF6-5745-46FF-ABBF-6C9E9314E729}"/>
          </ac:picMkLst>
        </pc:picChg>
        <pc:picChg chg="add del mod">
          <ac:chgData name="" userId="5de168ef8b7f1e78" providerId="LiveId" clId="{278E7ADD-4E28-4112-A5E1-117204CA94BF}" dt="2018-05-24T15:49:47.329" v="462" actId="478"/>
          <ac:picMkLst>
            <pc:docMk/>
            <pc:sldMk cId="683196493" sldId="481"/>
            <ac:picMk id="7" creationId="{148C37BC-6AAD-4EAE-A11C-1C08B7A55F95}"/>
          </ac:picMkLst>
        </pc:picChg>
        <pc:picChg chg="del mod ord">
          <ac:chgData name="" userId="5de168ef8b7f1e78" providerId="LiveId" clId="{278E7ADD-4E28-4112-A5E1-117204CA94BF}" dt="2018-05-24T15:49:57.460" v="474" actId="478"/>
          <ac:picMkLst>
            <pc:docMk/>
            <pc:sldMk cId="683196493" sldId="481"/>
            <ac:picMk id="9" creationId="{448E5CC3-05F6-4D80-ABBA-FA2D5DB2C579}"/>
          </ac:picMkLst>
        </pc:picChg>
        <pc:picChg chg="mod ord">
          <ac:chgData name="" userId="5de168ef8b7f1e78" providerId="LiveId" clId="{278E7ADD-4E28-4112-A5E1-117204CA94BF}" dt="2018-05-24T15:50:01.275" v="475" actId="1076"/>
          <ac:picMkLst>
            <pc:docMk/>
            <pc:sldMk cId="683196493" sldId="481"/>
            <ac:picMk id="11" creationId="{B5D156CE-8C5D-4CA7-96EA-C7BD803A844C}"/>
          </ac:picMkLst>
        </pc:picChg>
        <pc:picChg chg="mod">
          <ac:chgData name="" userId="5de168ef8b7f1e78" providerId="LiveId" clId="{278E7ADD-4E28-4112-A5E1-117204CA94BF}" dt="2018-05-24T15:51:17.921" v="482" actId="1076"/>
          <ac:picMkLst>
            <pc:docMk/>
            <pc:sldMk cId="683196493" sldId="481"/>
            <ac:picMk id="13" creationId="{CA84A94C-A6A3-4D70-AF73-1C18F976C873}"/>
          </ac:picMkLst>
        </pc:picChg>
        <pc:picChg chg="del mod">
          <ac:chgData name="" userId="5de168ef8b7f1e78" providerId="LiveId" clId="{278E7ADD-4E28-4112-A5E1-117204CA94BF}" dt="2018-05-24T15:56:13.486" v="501" actId="478"/>
          <ac:picMkLst>
            <pc:docMk/>
            <pc:sldMk cId="683196493" sldId="481"/>
            <ac:picMk id="15" creationId="{AB5962FA-1353-41D6-9088-229C1AABA8E4}"/>
          </ac:picMkLst>
        </pc:picChg>
        <pc:picChg chg="del mod ord">
          <ac:chgData name="" userId="5de168ef8b7f1e78" providerId="LiveId" clId="{278E7ADD-4E28-4112-A5E1-117204CA94BF}" dt="2018-05-24T16:00:10.274" v="514" actId="478"/>
          <ac:picMkLst>
            <pc:docMk/>
            <pc:sldMk cId="683196493" sldId="481"/>
            <ac:picMk id="17" creationId="{CE1E5D08-7B66-4BB4-AFB9-50122DE6DFFE}"/>
          </ac:picMkLst>
        </pc:picChg>
        <pc:picChg chg="mod ord">
          <ac:chgData name="" userId="5de168ef8b7f1e78" providerId="LiveId" clId="{278E7ADD-4E28-4112-A5E1-117204CA94BF}" dt="2018-05-24T16:01:16.780" v="515" actId="1076"/>
          <ac:picMkLst>
            <pc:docMk/>
            <pc:sldMk cId="683196493" sldId="481"/>
            <ac:picMk id="19" creationId="{27F15E5A-E99F-4457-A563-0C1ED032749F}"/>
          </ac:picMkLst>
        </pc:picChg>
        <pc:picChg chg="add del mod">
          <ac:chgData name="" userId="5de168ef8b7f1e78" providerId="LiveId" clId="{278E7ADD-4E28-4112-A5E1-117204CA94BF}" dt="2018-05-24T16:02:15.418" v="529" actId="478"/>
          <ac:picMkLst>
            <pc:docMk/>
            <pc:sldMk cId="683196493" sldId="481"/>
            <ac:picMk id="20" creationId="{D208DE87-B41C-4A74-9AA6-6961B63686AD}"/>
          </ac:picMkLst>
        </pc:picChg>
        <pc:picChg chg="mod ord">
          <ac:chgData name="" userId="5de168ef8b7f1e78" providerId="LiveId" clId="{278E7ADD-4E28-4112-A5E1-117204CA94BF}" dt="2018-05-24T16:02:15.418" v="528" actId="108"/>
          <ac:picMkLst>
            <pc:docMk/>
            <pc:sldMk cId="683196493" sldId="481"/>
            <ac:picMk id="22" creationId="{3671C3FA-A54B-441E-A289-AB89C1DE61D2}"/>
          </ac:picMkLst>
        </pc:picChg>
        <pc:picChg chg="add del mod">
          <ac:chgData name="" userId="5de168ef8b7f1e78" providerId="LiveId" clId="{278E7ADD-4E28-4112-A5E1-117204CA94BF}" dt="2018-05-24T16:03:08.045" v="543" actId="478"/>
          <ac:picMkLst>
            <pc:docMk/>
            <pc:sldMk cId="683196493" sldId="481"/>
            <ac:picMk id="23" creationId="{4FC49FB5-BF7A-44B4-9032-AECEFB11A382}"/>
          </ac:picMkLst>
        </pc:picChg>
        <pc:picChg chg="mod ord">
          <ac:chgData name="" userId="5de168ef8b7f1e78" providerId="LiveId" clId="{278E7ADD-4E28-4112-A5E1-117204CA94BF}" dt="2018-05-24T16:05:44.611" v="623" actId="1076"/>
          <ac:picMkLst>
            <pc:docMk/>
            <pc:sldMk cId="683196493" sldId="481"/>
            <ac:picMk id="25" creationId="{6B0135FD-AD4B-43B8-A1C5-A4FAD37DE12D}"/>
          </ac:picMkLst>
        </pc:picChg>
        <pc:picChg chg="add del mod">
          <ac:chgData name="" userId="5de168ef8b7f1e78" providerId="LiveId" clId="{278E7ADD-4E28-4112-A5E1-117204CA94BF}" dt="2018-05-24T16:03:29.680" v="557" actId="478"/>
          <ac:picMkLst>
            <pc:docMk/>
            <pc:sldMk cId="683196493" sldId="481"/>
            <ac:picMk id="26" creationId="{75A7347A-9E79-4EE2-B5ED-43FD002F2EC2}"/>
          </ac:picMkLst>
        </pc:picChg>
        <pc:picChg chg="mod ord">
          <ac:chgData name="" userId="5de168ef8b7f1e78" providerId="LiveId" clId="{278E7ADD-4E28-4112-A5E1-117204CA94BF}" dt="2018-05-24T16:05:44.611" v="623" actId="1076"/>
          <ac:picMkLst>
            <pc:docMk/>
            <pc:sldMk cId="683196493" sldId="481"/>
            <ac:picMk id="28" creationId="{BAB7D85B-C851-4CDC-B2D1-7C543847AE89}"/>
          </ac:picMkLst>
        </pc:picChg>
        <pc:picChg chg="add mod">
          <ac:chgData name="" userId="5de168ef8b7f1e78" providerId="LiveId" clId="{278E7ADD-4E28-4112-A5E1-117204CA94BF}" dt="2018-05-24T16:04:26.099" v="589" actId="1076"/>
          <ac:picMkLst>
            <pc:docMk/>
            <pc:sldMk cId="683196493" sldId="481"/>
            <ac:picMk id="29" creationId="{ABD22670-6A1F-4208-8FD8-05CA0C83C9AD}"/>
          </ac:picMkLst>
        </pc:picChg>
        <pc:picChg chg="del mod">
          <ac:chgData name="" userId="5de168ef8b7f1e78" providerId="LiveId" clId="{278E7ADD-4E28-4112-A5E1-117204CA94BF}" dt="2018-05-24T16:05:06.999" v="608" actId="478"/>
          <ac:picMkLst>
            <pc:docMk/>
            <pc:sldMk cId="683196493" sldId="481"/>
            <ac:picMk id="31" creationId="{1CF7DB00-A246-4EB8-B423-9906821E2E64}"/>
          </ac:picMkLst>
        </pc:picChg>
        <pc:picChg chg="mod ord">
          <ac:chgData name="" userId="5de168ef8b7f1e78" providerId="LiveId" clId="{278E7ADD-4E28-4112-A5E1-117204CA94BF}" dt="2018-05-24T16:05:44.611" v="623" actId="1076"/>
          <ac:picMkLst>
            <pc:docMk/>
            <pc:sldMk cId="683196493" sldId="481"/>
            <ac:picMk id="33" creationId="{F2BBE88E-A018-47C7-B1B6-EACAB2BAB05C}"/>
          </ac:picMkLst>
        </pc:picChg>
        <pc:picChg chg="add del mod">
          <ac:chgData name="" userId="5de168ef8b7f1e78" providerId="LiveId" clId="{278E7ADD-4E28-4112-A5E1-117204CA94BF}" dt="2018-05-24T16:05:36.547" v="622" actId="478"/>
          <ac:picMkLst>
            <pc:docMk/>
            <pc:sldMk cId="683196493" sldId="481"/>
            <ac:picMk id="34" creationId="{32D47CED-31DF-4114-8077-3A88C71CBAF6}"/>
          </ac:picMkLst>
        </pc:picChg>
        <pc:picChg chg="mod ord">
          <ac:chgData name="" userId="5de168ef8b7f1e78" providerId="LiveId" clId="{278E7ADD-4E28-4112-A5E1-117204CA94BF}" dt="2018-05-24T16:05:44.611" v="623" actId="1076"/>
          <ac:picMkLst>
            <pc:docMk/>
            <pc:sldMk cId="683196493" sldId="481"/>
            <ac:picMk id="36" creationId="{A5136BAA-D0F9-4116-81E6-AE9DB4E2455F}"/>
          </ac:picMkLst>
        </pc:picChg>
      </pc:sldChg>
      <pc:sldChg chg="addSp delSp modSp add modAnim">
        <pc:chgData name="" userId="5de168ef8b7f1e78" providerId="LiveId" clId="{278E7ADD-4E28-4112-A5E1-117204CA94BF}" dt="2018-05-24T17:13:13.888" v="899"/>
        <pc:sldMkLst>
          <pc:docMk/>
          <pc:sldMk cId="1472338857" sldId="482"/>
        </pc:sldMkLst>
        <pc:spChg chg="add mod">
          <ac:chgData name="" userId="5de168ef8b7f1e78" providerId="LiveId" clId="{278E7ADD-4E28-4112-A5E1-117204CA94BF}" dt="2018-05-24T17:04:27.553" v="854" actId="164"/>
          <ac:spMkLst>
            <pc:docMk/>
            <pc:sldMk cId="1472338857" sldId="482"/>
            <ac:spMk id="25" creationId="{1070820D-459C-4D98-B6C6-FF848C788218}"/>
          </ac:spMkLst>
        </pc:spChg>
        <pc:grpChg chg="add mod">
          <ac:chgData name="" userId="5de168ef8b7f1e78" providerId="LiveId" clId="{278E7ADD-4E28-4112-A5E1-117204CA94BF}" dt="2018-05-24T17:04:27.553" v="854" actId="164"/>
          <ac:grpSpMkLst>
            <pc:docMk/>
            <pc:sldMk cId="1472338857" sldId="482"/>
            <ac:grpSpMk id="28" creationId="{25C37A55-C1D3-4720-BEFA-DEB9B5FA7C35}"/>
          </ac:grpSpMkLst>
        </pc:grpChg>
        <pc:grpChg chg="add mod">
          <ac:chgData name="" userId="5de168ef8b7f1e78" providerId="LiveId" clId="{278E7ADD-4E28-4112-A5E1-117204CA94BF}" dt="2018-05-24T17:07:06.811" v="890" actId="164"/>
          <ac:grpSpMkLst>
            <pc:docMk/>
            <pc:sldMk cId="1472338857" sldId="482"/>
            <ac:grpSpMk id="37" creationId="{676A3452-7060-4916-96C3-BC32757399EE}"/>
          </ac:grpSpMkLst>
        </pc:grpChg>
        <pc:grpChg chg="add mod">
          <ac:chgData name="" userId="5de168ef8b7f1e78" providerId="LiveId" clId="{278E7ADD-4E28-4112-A5E1-117204CA94BF}" dt="2018-05-24T17:13:05.751" v="896" actId="164"/>
          <ac:grpSpMkLst>
            <pc:docMk/>
            <pc:sldMk cId="1472338857" sldId="482"/>
            <ac:grpSpMk id="38" creationId="{699B1098-7277-430F-BA80-DFC0E170B518}"/>
          </ac:grpSpMkLst>
        </pc:grpChg>
        <pc:picChg chg="add del mod">
          <ac:chgData name="" userId="5de168ef8b7f1e78" providerId="LiveId" clId="{278E7ADD-4E28-4112-A5E1-117204CA94BF}" dt="2018-05-24T16:42:13.944" v="708" actId="478"/>
          <ac:picMkLst>
            <pc:docMk/>
            <pc:sldMk cId="1472338857" sldId="482"/>
            <ac:picMk id="2" creationId="{5B098BF7-5650-41EE-845D-291C761C3653}"/>
          </ac:picMkLst>
        </pc:picChg>
        <pc:picChg chg="mod ord">
          <ac:chgData name="" userId="5de168ef8b7f1e78" providerId="LiveId" clId="{278E7ADD-4E28-4112-A5E1-117204CA94BF}" dt="2018-05-24T16:42:13.944" v="707" actId="108"/>
          <ac:picMkLst>
            <pc:docMk/>
            <pc:sldMk cId="1472338857" sldId="482"/>
            <ac:picMk id="4" creationId="{38ED5507-3347-412A-9636-970A095C4390}"/>
          </ac:picMkLst>
        </pc:picChg>
        <pc:picChg chg="add mod">
          <ac:chgData name="" userId="5de168ef8b7f1e78" providerId="LiveId" clId="{278E7ADD-4E28-4112-A5E1-117204CA94BF}" dt="2018-05-24T17:07:06.811" v="890" actId="164"/>
          <ac:picMkLst>
            <pc:docMk/>
            <pc:sldMk cId="1472338857" sldId="482"/>
            <ac:picMk id="5" creationId="{99C833D6-1C77-4793-B199-8D216A2A2F90}"/>
          </ac:picMkLst>
        </pc:picChg>
        <pc:picChg chg="add mod">
          <ac:chgData name="" userId="5de168ef8b7f1e78" providerId="LiveId" clId="{278E7ADD-4E28-4112-A5E1-117204CA94BF}" dt="2018-05-24T17:07:06.811" v="890" actId="164"/>
          <ac:picMkLst>
            <pc:docMk/>
            <pc:sldMk cId="1472338857" sldId="482"/>
            <ac:picMk id="6" creationId="{36092DE0-3BCF-40E5-899B-D8EB1B3538CC}"/>
          </ac:picMkLst>
        </pc:picChg>
        <pc:picChg chg="add del mod">
          <ac:chgData name="" userId="5de168ef8b7f1e78" providerId="LiveId" clId="{278E7ADD-4E28-4112-A5E1-117204CA94BF}" dt="2018-05-24T16:47:15.903" v="734" actId="478"/>
          <ac:picMkLst>
            <pc:docMk/>
            <pc:sldMk cId="1472338857" sldId="482"/>
            <ac:picMk id="7" creationId="{39F05498-B6EE-490A-9A1F-E7FB12C45ADC}"/>
          </ac:picMkLst>
        </pc:picChg>
        <pc:picChg chg="mod ord">
          <ac:chgData name="" userId="5de168ef8b7f1e78" providerId="LiveId" clId="{278E7ADD-4E28-4112-A5E1-117204CA94BF}" dt="2018-05-24T17:07:06.811" v="890" actId="164"/>
          <ac:picMkLst>
            <pc:docMk/>
            <pc:sldMk cId="1472338857" sldId="482"/>
            <ac:picMk id="9" creationId="{439C0DDD-AADB-41C6-93BD-B43405B9DDDB}"/>
          </ac:picMkLst>
        </pc:picChg>
        <pc:picChg chg="add del mod">
          <ac:chgData name="" userId="5de168ef8b7f1e78" providerId="LiveId" clId="{278E7ADD-4E28-4112-A5E1-117204CA94BF}" dt="2018-05-24T16:49:49.769" v="759" actId="478"/>
          <ac:picMkLst>
            <pc:docMk/>
            <pc:sldMk cId="1472338857" sldId="482"/>
            <ac:picMk id="10" creationId="{874E663F-8C65-4B82-A877-A4A34D2E67C7}"/>
          </ac:picMkLst>
        </pc:picChg>
        <pc:picChg chg="mod">
          <ac:chgData name="" userId="5de168ef8b7f1e78" providerId="LiveId" clId="{278E7ADD-4E28-4112-A5E1-117204CA94BF}" dt="2018-05-24T17:07:06.811" v="890" actId="164"/>
          <ac:picMkLst>
            <pc:docMk/>
            <pc:sldMk cId="1472338857" sldId="482"/>
            <ac:picMk id="12" creationId="{789E1522-8667-472A-AE69-45E6A40A0A3A}"/>
          </ac:picMkLst>
        </pc:picChg>
        <pc:picChg chg="mod ord">
          <ac:chgData name="" userId="5de168ef8b7f1e78" providerId="LiveId" clId="{278E7ADD-4E28-4112-A5E1-117204CA94BF}" dt="2018-05-24T17:07:06.811" v="890" actId="164"/>
          <ac:picMkLst>
            <pc:docMk/>
            <pc:sldMk cId="1472338857" sldId="482"/>
            <ac:picMk id="14" creationId="{381F32C4-C49D-4C73-856D-4395C0CB8BBC}"/>
          </ac:picMkLst>
        </pc:picChg>
        <pc:picChg chg="add mod">
          <ac:chgData name="" userId="5de168ef8b7f1e78" providerId="LiveId" clId="{278E7ADD-4E28-4112-A5E1-117204CA94BF}" dt="2018-05-24T17:07:06.811" v="890" actId="164"/>
          <ac:picMkLst>
            <pc:docMk/>
            <pc:sldMk cId="1472338857" sldId="482"/>
            <ac:picMk id="15" creationId="{FBFB8A88-5D2B-4DFB-AC1F-5B2DEBC75D4B}"/>
          </ac:picMkLst>
        </pc:picChg>
        <pc:picChg chg="add mod">
          <ac:chgData name="" userId="5de168ef8b7f1e78" providerId="LiveId" clId="{278E7ADD-4E28-4112-A5E1-117204CA94BF}" dt="2018-05-24T17:07:06.811" v="890" actId="164"/>
          <ac:picMkLst>
            <pc:docMk/>
            <pc:sldMk cId="1472338857" sldId="482"/>
            <ac:picMk id="16" creationId="{004A1464-368B-47B2-9CA1-A6C6E4E39C6E}"/>
          </ac:picMkLst>
        </pc:picChg>
        <pc:picChg chg="mod">
          <ac:chgData name="" userId="5de168ef8b7f1e78" providerId="LiveId" clId="{278E7ADD-4E28-4112-A5E1-117204CA94BF}" dt="2018-05-24T16:59:18.956" v="772" actId="1076"/>
          <ac:picMkLst>
            <pc:docMk/>
            <pc:sldMk cId="1472338857" sldId="482"/>
            <ac:picMk id="18" creationId="{CB6F7141-0CEB-4496-AC3B-68C39F6BB10F}"/>
          </ac:picMkLst>
        </pc:picChg>
        <pc:picChg chg="add del mod">
          <ac:chgData name="" userId="5de168ef8b7f1e78" providerId="LiveId" clId="{278E7ADD-4E28-4112-A5E1-117204CA94BF}" dt="2018-05-24T17:00:11.564" v="786" actId="478"/>
          <ac:picMkLst>
            <pc:docMk/>
            <pc:sldMk cId="1472338857" sldId="482"/>
            <ac:picMk id="19" creationId="{9750C15E-69C7-4D36-BC73-2BF71D9D8EB6}"/>
          </ac:picMkLst>
        </pc:picChg>
        <pc:picChg chg="mod ord">
          <ac:chgData name="" userId="5de168ef8b7f1e78" providerId="LiveId" clId="{278E7ADD-4E28-4112-A5E1-117204CA94BF}" dt="2018-05-24T17:00:13.994" v="787" actId="1076"/>
          <ac:picMkLst>
            <pc:docMk/>
            <pc:sldMk cId="1472338857" sldId="482"/>
            <ac:picMk id="21" creationId="{DAEC6236-9BDA-49BD-8B03-9C3F6DED779B}"/>
          </ac:picMkLst>
        </pc:picChg>
        <pc:picChg chg="add del mod">
          <ac:chgData name="" userId="5de168ef8b7f1e78" providerId="LiveId" clId="{278E7ADD-4E28-4112-A5E1-117204CA94BF}" dt="2018-05-24T17:02:26.918" v="801" actId="478"/>
          <ac:picMkLst>
            <pc:docMk/>
            <pc:sldMk cId="1472338857" sldId="482"/>
            <ac:picMk id="22" creationId="{B3CBF760-C853-4007-8B31-AF72E2DF07AD}"/>
          </ac:picMkLst>
        </pc:picChg>
        <pc:picChg chg="mod ord">
          <ac:chgData name="" userId="5de168ef8b7f1e78" providerId="LiveId" clId="{278E7ADD-4E28-4112-A5E1-117204CA94BF}" dt="2018-05-24T17:02:32.377" v="803" actId="1076"/>
          <ac:picMkLst>
            <pc:docMk/>
            <pc:sldMk cId="1472338857" sldId="482"/>
            <ac:picMk id="24" creationId="{C7D66EFD-B4B1-4A3C-A828-410579FCD27C}"/>
          </ac:picMkLst>
        </pc:picChg>
        <pc:picChg chg="mod">
          <ac:chgData name="" userId="5de168ef8b7f1e78" providerId="LiveId" clId="{278E7ADD-4E28-4112-A5E1-117204CA94BF}" dt="2018-05-24T17:04:27.553" v="854" actId="164"/>
          <ac:picMkLst>
            <pc:docMk/>
            <pc:sldMk cId="1472338857" sldId="482"/>
            <ac:picMk id="27" creationId="{47EB71B7-C310-4ECA-AD1C-3C56B0F6032E}"/>
          </ac:picMkLst>
        </pc:picChg>
        <pc:picChg chg="mod">
          <ac:chgData name="" userId="5de168ef8b7f1e78" providerId="LiveId" clId="{278E7ADD-4E28-4112-A5E1-117204CA94BF}" dt="2018-05-24T17:05:13.663" v="861" actId="1076"/>
          <ac:picMkLst>
            <pc:docMk/>
            <pc:sldMk cId="1472338857" sldId="482"/>
            <ac:picMk id="30" creationId="{6408213F-3445-4F9F-ADB0-5ED0A582CDC2}"/>
          </ac:picMkLst>
        </pc:picChg>
        <pc:picChg chg="del mod">
          <ac:chgData name="" userId="5de168ef8b7f1e78" providerId="LiveId" clId="{278E7ADD-4E28-4112-A5E1-117204CA94BF}" dt="2018-05-24T17:06:25.282" v="880" actId="478"/>
          <ac:picMkLst>
            <pc:docMk/>
            <pc:sldMk cId="1472338857" sldId="482"/>
            <ac:picMk id="32" creationId="{D73AA373-DBA5-48B0-8E0E-F07F0A0A5CD4}"/>
          </ac:picMkLst>
        </pc:picChg>
        <pc:picChg chg="mod ord">
          <ac:chgData name="" userId="5de168ef8b7f1e78" providerId="LiveId" clId="{278E7ADD-4E28-4112-A5E1-117204CA94BF}" dt="2018-05-24T17:13:05.751" v="896" actId="164"/>
          <ac:picMkLst>
            <pc:docMk/>
            <pc:sldMk cId="1472338857" sldId="482"/>
            <ac:picMk id="34" creationId="{115AD43B-453C-4B6F-AE95-DBB7EB7C3785}"/>
          </ac:picMkLst>
        </pc:picChg>
        <pc:picChg chg="add del">
          <ac:chgData name="" userId="5de168ef8b7f1e78" providerId="LiveId" clId="{278E7ADD-4E28-4112-A5E1-117204CA94BF}" dt="2018-05-24T17:13:13.888" v="899"/>
          <ac:picMkLst>
            <pc:docMk/>
            <pc:sldMk cId="1472338857" sldId="482"/>
            <ac:picMk id="39" creationId="{0AC1ECB1-E69D-469D-8636-68092E108940}"/>
          </ac:picMkLst>
        </pc:picChg>
        <pc:cxnChg chg="add mod">
          <ac:chgData name="" userId="5de168ef8b7f1e78" providerId="LiveId" clId="{278E7ADD-4E28-4112-A5E1-117204CA94BF}" dt="2018-05-24T17:13:05.751" v="896" actId="164"/>
          <ac:cxnSpMkLst>
            <pc:docMk/>
            <pc:sldMk cId="1472338857" sldId="482"/>
            <ac:cxnSpMk id="36" creationId="{84EE8828-B7A8-4557-A9B3-178CFBBFA438}"/>
          </ac:cxnSpMkLst>
        </pc:cxnChg>
      </pc:sldChg>
    </pc:docChg>
  </pc:docChgLst>
  <pc:docChgLst>
    <pc:chgData userId="5de168ef8b7f1e78" providerId="LiveId" clId="{89A70F12-B797-4E9E-B0C1-F3E58FA52BC2}"/>
    <pc:docChg chg="undo redo custSel addSld delSld modSld sldOrd">
      <pc:chgData name="" userId="5de168ef8b7f1e78" providerId="LiveId" clId="{89A70F12-B797-4E9E-B0C1-F3E58FA52BC2}" dt="2018-05-24T03:29:26.539" v="5283" actId="165"/>
      <pc:docMkLst>
        <pc:docMk/>
      </pc:docMkLst>
      <pc:sldChg chg="addSp delSp modSp">
        <pc:chgData name="" userId="5de168ef8b7f1e78" providerId="LiveId" clId="{89A70F12-B797-4E9E-B0C1-F3E58FA52BC2}" dt="2018-05-23T17:35:45.595" v="3071" actId="1076"/>
        <pc:sldMkLst>
          <pc:docMk/>
          <pc:sldMk cId="240701225" sldId="256"/>
        </pc:sldMkLst>
        <pc:picChg chg="mod ord">
          <ac:chgData name="" userId="5de168ef8b7f1e78" providerId="LiveId" clId="{89A70F12-B797-4E9E-B0C1-F3E58FA52BC2}" dt="2018-05-23T17:35:45.595" v="3071" actId="1076"/>
          <ac:picMkLst>
            <pc:docMk/>
            <pc:sldMk cId="240701225" sldId="256"/>
            <ac:picMk id="3" creationId="{2B4022F2-EB82-4490-B72D-9E5FD078E062}"/>
          </ac:picMkLst>
        </pc:picChg>
        <pc:picChg chg="add mod">
          <ac:chgData name="" userId="5de168ef8b7f1e78" providerId="LiveId" clId="{89A70F12-B797-4E9E-B0C1-F3E58FA52BC2}" dt="2018-05-23T17:35:39.726" v="3070" actId="1076"/>
          <ac:picMkLst>
            <pc:docMk/>
            <pc:sldMk cId="240701225" sldId="256"/>
            <ac:picMk id="10" creationId="{35AD108C-90F0-4040-A2A5-DD57F4D940C9}"/>
          </ac:picMkLst>
        </pc:picChg>
        <pc:picChg chg="mod">
          <ac:chgData name="" userId="5de168ef8b7f1e78" providerId="LiveId" clId="{89A70F12-B797-4E9E-B0C1-F3E58FA52BC2}" dt="2018-05-23T17:35:45.595" v="3071" actId="1076"/>
          <ac:picMkLst>
            <pc:docMk/>
            <pc:sldMk cId="240701225" sldId="256"/>
            <ac:picMk id="13" creationId="{9E99FA45-BD01-4B32-A00F-C17A009AC3D7}"/>
          </ac:picMkLst>
        </pc:picChg>
        <pc:picChg chg="mod">
          <ac:chgData name="" userId="5de168ef8b7f1e78" providerId="LiveId" clId="{89A70F12-B797-4E9E-B0C1-F3E58FA52BC2}" dt="2018-05-23T17:35:45.595" v="3071" actId="1076"/>
          <ac:picMkLst>
            <pc:docMk/>
            <pc:sldMk cId="240701225" sldId="256"/>
            <ac:picMk id="15" creationId="{46158FF8-9EAF-41CE-B4CC-EA11528D07C8}"/>
          </ac:picMkLst>
        </pc:picChg>
        <pc:picChg chg="mod">
          <ac:chgData name="" userId="5de168ef8b7f1e78" providerId="LiveId" clId="{89A70F12-B797-4E9E-B0C1-F3E58FA52BC2}" dt="2018-05-23T17:35:45.595" v="3071" actId="1076"/>
          <ac:picMkLst>
            <pc:docMk/>
            <pc:sldMk cId="240701225" sldId="256"/>
            <ac:picMk id="18" creationId="{E77248E5-7DE5-4E83-9396-8ABBFDB8D9D0}"/>
          </ac:picMkLst>
        </pc:picChg>
        <pc:picChg chg="del mod">
          <ac:chgData name="" userId="5de168ef8b7f1e78" providerId="LiveId" clId="{89A70F12-B797-4E9E-B0C1-F3E58FA52BC2}" dt="2018-05-23T04:24:46.211" v="2638" actId="478"/>
          <ac:picMkLst>
            <pc:docMk/>
            <pc:sldMk cId="240701225" sldId="256"/>
            <ac:picMk id="21" creationId="{0FC3FB65-B654-4468-85B1-824C68321021}"/>
          </ac:picMkLst>
        </pc:picChg>
      </pc:sldChg>
      <pc:sldChg chg="addSp delSp modSp modAnim">
        <pc:chgData name="" userId="5de168ef8b7f1e78" providerId="LiveId" clId="{89A70F12-B797-4E9E-B0C1-F3E58FA52BC2}" dt="2018-05-24T03:29:23.991" v="5282" actId="1036"/>
        <pc:sldMkLst>
          <pc:docMk/>
          <pc:sldMk cId="2242586540" sldId="463"/>
        </pc:sldMkLst>
        <pc:grpChg chg="add mod">
          <ac:chgData name="" userId="5de168ef8b7f1e78" providerId="LiveId" clId="{89A70F12-B797-4E9E-B0C1-F3E58FA52BC2}" dt="2018-05-23T17:41:49.808" v="3072" actId="164"/>
          <ac:grpSpMkLst>
            <pc:docMk/>
            <pc:sldMk cId="2242586540" sldId="463"/>
            <ac:grpSpMk id="2" creationId="{51495022-5CC7-40E7-ADFE-7B9CF5ACF840}"/>
          </ac:grpSpMkLst>
        </pc:grpChg>
        <pc:grpChg chg="add mod">
          <ac:chgData name="" userId="5de168ef8b7f1e78" providerId="LiveId" clId="{89A70F12-B797-4E9E-B0C1-F3E58FA52BC2}" dt="2018-05-24T03:29:23.991" v="5282" actId="1036"/>
          <ac:grpSpMkLst>
            <pc:docMk/>
            <pc:sldMk cId="2242586540" sldId="463"/>
            <ac:grpSpMk id="3" creationId="{F9863B37-FD7C-457E-96DB-8E01784F7E98}"/>
          </ac:grpSpMkLst>
        </pc:grpChg>
        <pc:grpChg chg="add mod">
          <ac:chgData name="" userId="5de168ef8b7f1e78" providerId="LiveId" clId="{89A70F12-B797-4E9E-B0C1-F3E58FA52BC2}" dt="2018-05-23T17:42:16.827" v="3074" actId="164"/>
          <ac:grpSpMkLst>
            <pc:docMk/>
            <pc:sldMk cId="2242586540" sldId="463"/>
            <ac:grpSpMk id="6" creationId="{E7733524-E27A-4070-BE50-9C510189DC38}"/>
          </ac:grpSpMkLst>
        </pc:grpChg>
        <pc:grpChg chg="add mod">
          <ac:chgData name="" userId="5de168ef8b7f1e78" providerId="LiveId" clId="{89A70F12-B797-4E9E-B0C1-F3E58FA52BC2}" dt="2018-05-23T17:47:42.650" v="3134" actId="164"/>
          <ac:grpSpMkLst>
            <pc:docMk/>
            <pc:sldMk cId="2242586540" sldId="463"/>
            <ac:grpSpMk id="18" creationId="{EB08EF4B-AE24-4165-A5B5-5841A30D2A2C}"/>
          </ac:grpSpMkLst>
        </pc:grpChg>
        <pc:grpChg chg="add mod">
          <ac:chgData name="" userId="5de168ef8b7f1e78" providerId="LiveId" clId="{89A70F12-B797-4E9E-B0C1-F3E58FA52BC2}" dt="2018-05-23T17:47:53.997" v="3135" actId="164"/>
          <ac:grpSpMkLst>
            <pc:docMk/>
            <pc:sldMk cId="2242586540" sldId="463"/>
            <ac:grpSpMk id="20" creationId="{6180D4CE-5026-4BB6-A5B8-85C9DAC2F303}"/>
          </ac:grpSpMkLst>
        </pc:grpChg>
        <pc:grpChg chg="add mod">
          <ac:chgData name="" userId="5de168ef8b7f1e78" providerId="LiveId" clId="{89A70F12-B797-4E9E-B0C1-F3E58FA52BC2}" dt="2018-05-23T17:48:04.291" v="3136" actId="164"/>
          <ac:grpSpMkLst>
            <pc:docMk/>
            <pc:sldMk cId="2242586540" sldId="463"/>
            <ac:grpSpMk id="21" creationId="{9E0A8481-FF82-4BD2-80D9-2D70B4987EF7}"/>
          </ac:grpSpMkLst>
        </pc:grpChg>
        <pc:picChg chg="mod">
          <ac:chgData name="" userId="5de168ef8b7f1e78" providerId="LiveId" clId="{89A70F12-B797-4E9E-B0C1-F3E58FA52BC2}" dt="2018-05-23T17:48:04.291" v="3136" actId="164"/>
          <ac:picMkLst>
            <pc:docMk/>
            <pc:sldMk cId="2242586540" sldId="463"/>
            <ac:picMk id="7" creationId="{520D74BA-5438-4750-B53E-DACD2164AB68}"/>
          </ac:picMkLst>
        </pc:picChg>
        <pc:picChg chg="del mod ord">
          <ac:chgData name="" userId="5de168ef8b7f1e78" providerId="LiveId" clId="{89A70F12-B797-4E9E-B0C1-F3E58FA52BC2}" dt="2018-05-23T17:44:08.087" v="3115" actId="478"/>
          <ac:picMkLst>
            <pc:docMk/>
            <pc:sldMk cId="2242586540" sldId="463"/>
            <ac:picMk id="9" creationId="{68B13C47-FD7B-43C3-8604-F3EB1CCCDD53}"/>
          </ac:picMkLst>
        </pc:picChg>
        <pc:picChg chg="mod">
          <ac:chgData name="" userId="5de168ef8b7f1e78" providerId="LiveId" clId="{89A70F12-B797-4E9E-B0C1-F3E58FA52BC2}" dt="2018-05-23T17:41:49.808" v="3072" actId="164"/>
          <ac:picMkLst>
            <pc:docMk/>
            <pc:sldMk cId="2242586540" sldId="463"/>
            <ac:picMk id="10" creationId="{00000000-0000-0000-0000-000000000000}"/>
          </ac:picMkLst>
        </pc:picChg>
        <pc:picChg chg="mod">
          <ac:chgData name="" userId="5de168ef8b7f1e78" providerId="LiveId" clId="{89A70F12-B797-4E9E-B0C1-F3E58FA52BC2}" dt="2018-05-23T17:41:49.808" v="3072" actId="164"/>
          <ac:picMkLst>
            <pc:docMk/>
            <pc:sldMk cId="2242586540" sldId="463"/>
            <ac:picMk id="11" creationId="{00000000-0000-0000-0000-000000000000}"/>
          </ac:picMkLst>
        </pc:picChg>
        <pc:picChg chg="mod">
          <ac:chgData name="" userId="5de168ef8b7f1e78" providerId="LiveId" clId="{89A70F12-B797-4E9E-B0C1-F3E58FA52BC2}" dt="2018-05-23T17:41:49.808" v="3072" actId="164"/>
          <ac:picMkLst>
            <pc:docMk/>
            <pc:sldMk cId="2242586540" sldId="463"/>
            <ac:picMk id="13" creationId="{00000000-0000-0000-0000-000000000000}"/>
          </ac:picMkLst>
        </pc:picChg>
        <pc:picChg chg="mod ord">
          <ac:chgData name="" userId="5de168ef8b7f1e78" providerId="LiveId" clId="{89A70F12-B797-4E9E-B0C1-F3E58FA52BC2}" dt="2018-05-23T17:47:42.650" v="3134" actId="164"/>
          <ac:picMkLst>
            <pc:docMk/>
            <pc:sldMk cId="2242586540" sldId="463"/>
            <ac:picMk id="14" creationId="{983B913A-FF4B-4F30-BF4F-7F38AFFA5C84}"/>
          </ac:picMkLst>
        </pc:picChg>
        <pc:picChg chg="mod">
          <ac:chgData name="" userId="5de168ef8b7f1e78" providerId="LiveId" clId="{89A70F12-B797-4E9E-B0C1-F3E58FA52BC2}" dt="2018-05-23T17:41:49.808" v="3072" actId="164"/>
          <ac:picMkLst>
            <pc:docMk/>
            <pc:sldMk cId="2242586540" sldId="463"/>
            <ac:picMk id="15" creationId="{00000000-0000-0000-0000-000000000000}"/>
          </ac:picMkLst>
        </pc:picChg>
        <pc:picChg chg="mod ord">
          <ac:chgData name="" userId="5de168ef8b7f1e78" providerId="LiveId" clId="{89A70F12-B797-4E9E-B0C1-F3E58FA52BC2}" dt="2018-05-23T17:47:42.650" v="3134" actId="164"/>
          <ac:picMkLst>
            <pc:docMk/>
            <pc:sldMk cId="2242586540" sldId="463"/>
            <ac:picMk id="17" creationId="{F0F5114E-83C1-4E00-A09C-78CC89A04CA9}"/>
          </ac:picMkLst>
        </pc:picChg>
        <pc:picChg chg="mod">
          <ac:chgData name="" userId="5de168ef8b7f1e78" providerId="LiveId" clId="{89A70F12-B797-4E9E-B0C1-F3E58FA52BC2}" dt="2018-05-23T17:42:07.949" v="3073" actId="164"/>
          <ac:picMkLst>
            <pc:docMk/>
            <pc:sldMk cId="2242586540" sldId="463"/>
            <ac:picMk id="19" creationId="{00000000-0000-0000-0000-000000000000}"/>
          </ac:picMkLst>
        </pc:picChg>
        <pc:picChg chg="mod">
          <ac:chgData name="" userId="5de168ef8b7f1e78" providerId="LiveId" clId="{89A70F12-B797-4E9E-B0C1-F3E58FA52BC2}" dt="2018-05-23T17:46:38.651" v="3120" actId="1036"/>
          <ac:picMkLst>
            <pc:docMk/>
            <pc:sldMk cId="2242586540" sldId="463"/>
            <ac:picMk id="23" creationId="{00000000-0000-0000-0000-000000000000}"/>
          </ac:picMkLst>
        </pc:picChg>
        <pc:picChg chg="del mod">
          <ac:chgData name="" userId="5de168ef8b7f1e78" providerId="LiveId" clId="{89A70F12-B797-4E9E-B0C1-F3E58FA52BC2}" dt="2018-05-23T17:43:24.720" v="3091" actId="478"/>
          <ac:picMkLst>
            <pc:docMk/>
            <pc:sldMk cId="2242586540" sldId="463"/>
            <ac:picMk id="25" creationId="{00000000-0000-0000-0000-000000000000}"/>
          </ac:picMkLst>
        </pc:picChg>
        <pc:picChg chg="add del mod">
          <ac:chgData name="" userId="5de168ef8b7f1e78" providerId="LiveId" clId="{89A70F12-B797-4E9E-B0C1-F3E58FA52BC2}" dt="2018-05-23T17:47:25.212" v="3131" actId="478"/>
          <ac:picMkLst>
            <pc:docMk/>
            <pc:sldMk cId="2242586540" sldId="463"/>
            <ac:picMk id="28" creationId="{2A9008C4-27D2-4E4A-A8E1-827393B75A61}"/>
          </ac:picMkLst>
        </pc:picChg>
        <pc:picChg chg="mod">
          <ac:chgData name="" userId="5de168ef8b7f1e78" providerId="LiveId" clId="{89A70F12-B797-4E9E-B0C1-F3E58FA52BC2}" dt="2018-05-23T17:47:53.997" v="3135" actId="164"/>
          <ac:picMkLst>
            <pc:docMk/>
            <pc:sldMk cId="2242586540" sldId="463"/>
            <ac:picMk id="30" creationId="{00000000-0000-0000-0000-000000000000}"/>
          </ac:picMkLst>
        </pc:picChg>
        <pc:picChg chg="mod">
          <ac:chgData name="" userId="5de168ef8b7f1e78" providerId="LiveId" clId="{89A70F12-B797-4E9E-B0C1-F3E58FA52BC2}" dt="2018-05-23T17:47:53.997" v="3135" actId="164"/>
          <ac:picMkLst>
            <pc:docMk/>
            <pc:sldMk cId="2242586540" sldId="463"/>
            <ac:picMk id="31" creationId="{00000000-0000-0000-0000-000000000000}"/>
          </ac:picMkLst>
        </pc:picChg>
        <pc:picChg chg="mod">
          <ac:chgData name="" userId="5de168ef8b7f1e78" providerId="LiveId" clId="{89A70F12-B797-4E9E-B0C1-F3E58FA52BC2}" dt="2018-05-23T17:47:53.997" v="3135" actId="164"/>
          <ac:picMkLst>
            <pc:docMk/>
            <pc:sldMk cId="2242586540" sldId="463"/>
            <ac:picMk id="32" creationId="{00000000-0000-0000-0000-000000000000}"/>
          </ac:picMkLst>
        </pc:picChg>
        <pc:picChg chg="mod">
          <ac:chgData name="" userId="5de168ef8b7f1e78" providerId="LiveId" clId="{89A70F12-B797-4E9E-B0C1-F3E58FA52BC2}" dt="2018-05-23T17:41:49.808" v="3072" actId="164"/>
          <ac:picMkLst>
            <pc:docMk/>
            <pc:sldMk cId="2242586540" sldId="463"/>
            <ac:picMk id="37" creationId="{C37BB52C-F2C8-4DC0-8994-39DE945447C5}"/>
          </ac:picMkLst>
        </pc:picChg>
        <pc:picChg chg="mod">
          <ac:chgData name="" userId="5de168ef8b7f1e78" providerId="LiveId" clId="{89A70F12-B797-4E9E-B0C1-F3E58FA52BC2}" dt="2018-05-23T17:42:16.827" v="3074" actId="164"/>
          <ac:picMkLst>
            <pc:docMk/>
            <pc:sldMk cId="2242586540" sldId="463"/>
            <ac:picMk id="42" creationId="{93EF66DE-3B98-444F-A231-B7BD09177C1B}"/>
          </ac:picMkLst>
        </pc:picChg>
        <pc:picChg chg="mod">
          <ac:chgData name="" userId="5de168ef8b7f1e78" providerId="LiveId" clId="{89A70F12-B797-4E9E-B0C1-F3E58FA52BC2}" dt="2018-05-23T17:42:07.949" v="3073" actId="164"/>
          <ac:picMkLst>
            <pc:docMk/>
            <pc:sldMk cId="2242586540" sldId="463"/>
            <ac:picMk id="44" creationId="{A9384DC4-00E7-436E-80BD-6317B5852C0D}"/>
          </ac:picMkLst>
        </pc:picChg>
        <pc:picChg chg="mod">
          <ac:chgData name="" userId="5de168ef8b7f1e78" providerId="LiveId" clId="{89A70F12-B797-4E9E-B0C1-F3E58FA52BC2}" dt="2018-05-23T17:47:53.997" v="3135" actId="164"/>
          <ac:picMkLst>
            <pc:docMk/>
            <pc:sldMk cId="2242586540" sldId="463"/>
            <ac:picMk id="46" creationId="{51DEDDE5-7B43-4E35-B84B-8A8BBA656C50}"/>
          </ac:picMkLst>
        </pc:picChg>
        <pc:picChg chg="mod">
          <ac:chgData name="" userId="5de168ef8b7f1e78" providerId="LiveId" clId="{89A70F12-B797-4E9E-B0C1-F3E58FA52BC2}" dt="2018-05-23T17:48:04.291" v="3136" actId="164"/>
          <ac:picMkLst>
            <pc:docMk/>
            <pc:sldMk cId="2242586540" sldId="463"/>
            <ac:picMk id="48" creationId="{E57D3FFF-CD97-447D-8FA1-A9B6921B9ED0}"/>
          </ac:picMkLst>
        </pc:picChg>
      </pc:sldChg>
      <pc:sldChg chg="addSp delSp modSp modAnim">
        <pc:chgData name="" userId="5de168ef8b7f1e78" providerId="LiveId" clId="{89A70F12-B797-4E9E-B0C1-F3E58FA52BC2}" dt="2018-05-23T21:19:25.476" v="5234" actId="14100"/>
        <pc:sldMkLst>
          <pc:docMk/>
          <pc:sldMk cId="1539463112" sldId="464"/>
        </pc:sldMkLst>
        <pc:grpChg chg="add mod">
          <ac:chgData name="" userId="5de168ef8b7f1e78" providerId="LiveId" clId="{89A70F12-B797-4E9E-B0C1-F3E58FA52BC2}" dt="2018-05-23T21:18:29.800" v="5231" actId="1076"/>
          <ac:grpSpMkLst>
            <pc:docMk/>
            <pc:sldMk cId="1539463112" sldId="464"/>
            <ac:grpSpMk id="17" creationId="{90DA2B84-5BAB-40F7-81CD-488C201BB9A6}"/>
          </ac:grpSpMkLst>
        </pc:grpChg>
        <pc:grpChg chg="add mod">
          <ac:chgData name="" userId="5de168ef8b7f1e78" providerId="LiveId" clId="{89A70F12-B797-4E9E-B0C1-F3E58FA52BC2}" dt="2018-05-23T21:18:29.800" v="5231" actId="1076"/>
          <ac:grpSpMkLst>
            <pc:docMk/>
            <pc:sldMk cId="1539463112" sldId="464"/>
            <ac:grpSpMk id="19" creationId="{97034CD5-65CB-454D-91BC-13878F304AEA}"/>
          </ac:grpSpMkLst>
        </pc:grpChg>
        <pc:grpChg chg="add del mod">
          <ac:chgData name="" userId="5de168ef8b7f1e78" providerId="LiveId" clId="{89A70F12-B797-4E9E-B0C1-F3E58FA52BC2}" dt="2018-05-23T21:01:30.709" v="5149" actId="165"/>
          <ac:grpSpMkLst>
            <pc:docMk/>
            <pc:sldMk cId="1539463112" sldId="464"/>
            <ac:grpSpMk id="21" creationId="{C03F4CF3-8FF4-4DFE-9B98-B1BC3DEE406D}"/>
          </ac:grpSpMkLst>
        </pc:grpChg>
        <pc:grpChg chg="add del mod">
          <ac:chgData name="" userId="5de168ef8b7f1e78" providerId="LiveId" clId="{89A70F12-B797-4E9E-B0C1-F3E58FA52BC2}" dt="2018-05-23T21:02:13.589" v="5153" actId="165"/>
          <ac:grpSpMkLst>
            <pc:docMk/>
            <pc:sldMk cId="1539463112" sldId="464"/>
            <ac:grpSpMk id="24" creationId="{19A64DA8-F6F6-41A4-B9F7-5A73B35DFE50}"/>
          </ac:grpSpMkLst>
        </pc:grpChg>
        <pc:grpChg chg="add mod">
          <ac:chgData name="" userId="5de168ef8b7f1e78" providerId="LiveId" clId="{89A70F12-B797-4E9E-B0C1-F3E58FA52BC2}" dt="2018-05-23T21:18:29.800" v="5231" actId="1076"/>
          <ac:grpSpMkLst>
            <pc:docMk/>
            <pc:sldMk cId="1539463112" sldId="464"/>
            <ac:grpSpMk id="34" creationId="{21616584-9757-4D1A-BDD4-BA431BFC879C}"/>
          </ac:grpSpMkLst>
        </pc:grpChg>
        <pc:grpChg chg="mod">
          <ac:chgData name="" userId="5de168ef8b7f1e78" providerId="LiveId" clId="{89A70F12-B797-4E9E-B0C1-F3E58FA52BC2}" dt="2018-05-23T21:18:29.800" v="5231" actId="1076"/>
          <ac:grpSpMkLst>
            <pc:docMk/>
            <pc:sldMk cId="1539463112" sldId="464"/>
            <ac:grpSpMk id="67" creationId="{994D8F10-4232-4268-90BB-9B36369954AF}"/>
          </ac:grpSpMkLst>
        </pc:grpChg>
        <pc:grpChg chg="mod topLvl">
          <ac:chgData name="" userId="5de168ef8b7f1e78" providerId="LiveId" clId="{89A70F12-B797-4E9E-B0C1-F3E58FA52BC2}" dt="2018-05-23T21:18:29.800" v="5231" actId="1076"/>
          <ac:grpSpMkLst>
            <pc:docMk/>
            <pc:sldMk cId="1539463112" sldId="464"/>
            <ac:grpSpMk id="80" creationId="{6F1A432D-D2A5-4E21-8874-29809E8401DF}"/>
          </ac:grpSpMkLst>
        </pc:grpChg>
        <pc:picChg chg="mod">
          <ac:chgData name="" userId="5de168ef8b7f1e78" providerId="LiveId" clId="{89A70F12-B797-4E9E-B0C1-F3E58FA52BC2}" dt="2018-05-23T21:18:29.800" v="5231" actId="1076"/>
          <ac:picMkLst>
            <pc:docMk/>
            <pc:sldMk cId="1539463112" sldId="464"/>
            <ac:picMk id="2" creationId="{1A763CCD-79C2-4A93-B071-A923D00346AC}"/>
          </ac:picMkLst>
        </pc:picChg>
        <pc:picChg chg="mod">
          <ac:chgData name="" userId="5de168ef8b7f1e78" providerId="LiveId" clId="{89A70F12-B797-4E9E-B0C1-F3E58FA52BC2}" dt="2018-05-23T21:18:29.800" v="5231" actId="1076"/>
          <ac:picMkLst>
            <pc:docMk/>
            <pc:sldMk cId="1539463112" sldId="464"/>
            <ac:picMk id="4" creationId="{3ED7E02E-960E-45C2-BD48-52845D32EC3B}"/>
          </ac:picMkLst>
        </pc:picChg>
        <pc:picChg chg="mod ord">
          <ac:chgData name="" userId="5de168ef8b7f1e78" providerId="LiveId" clId="{89A70F12-B797-4E9E-B0C1-F3E58FA52BC2}" dt="2018-05-23T21:18:29.800" v="5231" actId="1076"/>
          <ac:picMkLst>
            <pc:docMk/>
            <pc:sldMk cId="1539463112" sldId="464"/>
            <ac:picMk id="5" creationId="{80DEB7C0-A643-48E8-AEDE-D66FFE85BAB4}"/>
          </ac:picMkLst>
        </pc:picChg>
        <pc:picChg chg="mod">
          <ac:chgData name="" userId="5de168ef8b7f1e78" providerId="LiveId" clId="{89A70F12-B797-4E9E-B0C1-F3E58FA52BC2}" dt="2018-05-23T21:18:16.438" v="5230" actId="1076"/>
          <ac:picMkLst>
            <pc:docMk/>
            <pc:sldMk cId="1539463112" sldId="464"/>
            <ac:picMk id="6" creationId="{B74CF3B2-432E-4C19-A6B6-C2333288B676}"/>
          </ac:picMkLst>
        </pc:picChg>
        <pc:picChg chg="mod ord">
          <ac:chgData name="" userId="5de168ef8b7f1e78" providerId="LiveId" clId="{89A70F12-B797-4E9E-B0C1-F3E58FA52BC2}" dt="2018-05-23T21:18:29.800" v="5231" actId="1076"/>
          <ac:picMkLst>
            <pc:docMk/>
            <pc:sldMk cId="1539463112" sldId="464"/>
            <ac:picMk id="8" creationId="{D9C87CC0-AA24-4F66-BFC1-07952FC550F4}"/>
          </ac:picMkLst>
        </pc:picChg>
        <pc:picChg chg="mod">
          <ac:chgData name="" userId="5de168ef8b7f1e78" providerId="LiveId" clId="{89A70F12-B797-4E9E-B0C1-F3E58FA52BC2}" dt="2018-05-23T21:18:29.800" v="5231" actId="1076"/>
          <ac:picMkLst>
            <pc:docMk/>
            <pc:sldMk cId="1539463112" sldId="464"/>
            <ac:picMk id="9" creationId="{35A54C85-A94A-43D9-B14A-2172F6BF437C}"/>
          </ac:picMkLst>
        </pc:picChg>
        <pc:picChg chg="mod">
          <ac:chgData name="" userId="5de168ef8b7f1e78" providerId="LiveId" clId="{89A70F12-B797-4E9E-B0C1-F3E58FA52BC2}" dt="2018-05-23T19:13:44.564" v="3230" actId="164"/>
          <ac:picMkLst>
            <pc:docMk/>
            <pc:sldMk cId="1539463112" sldId="464"/>
            <ac:picMk id="11" creationId="{FE0168CB-E429-4897-959D-80874B370D04}"/>
          </ac:picMkLst>
        </pc:picChg>
        <pc:picChg chg="mod">
          <ac:chgData name="" userId="5de168ef8b7f1e78" providerId="LiveId" clId="{89A70F12-B797-4E9E-B0C1-F3E58FA52BC2}" dt="2018-05-23T19:13:44.564" v="3230" actId="164"/>
          <ac:picMkLst>
            <pc:docMk/>
            <pc:sldMk cId="1539463112" sldId="464"/>
            <ac:picMk id="13" creationId="{76F967FD-4EBC-48BA-A6D5-F3D72CA67C6B}"/>
          </ac:picMkLst>
        </pc:picChg>
        <pc:picChg chg="mod">
          <ac:chgData name="" userId="5de168ef8b7f1e78" providerId="LiveId" clId="{89A70F12-B797-4E9E-B0C1-F3E58FA52BC2}" dt="2018-05-23T21:18:29.800" v="5231" actId="1076"/>
          <ac:picMkLst>
            <pc:docMk/>
            <pc:sldMk cId="1539463112" sldId="464"/>
            <ac:picMk id="14" creationId="{05CD60F4-42C5-4330-9B00-AB46F86EBE66}"/>
          </ac:picMkLst>
        </pc:picChg>
        <pc:picChg chg="mod ord">
          <ac:chgData name="" userId="5de168ef8b7f1e78" providerId="LiveId" clId="{89A70F12-B797-4E9E-B0C1-F3E58FA52BC2}" dt="2018-05-23T19:15:37.921" v="3231" actId="164"/>
          <ac:picMkLst>
            <pc:docMk/>
            <pc:sldMk cId="1539463112" sldId="464"/>
            <ac:picMk id="16" creationId="{00613C3F-1CC6-4635-86F8-F2531ADBD35B}"/>
          </ac:picMkLst>
        </pc:picChg>
        <pc:picChg chg="mod">
          <ac:chgData name="" userId="5de168ef8b7f1e78" providerId="LiveId" clId="{89A70F12-B797-4E9E-B0C1-F3E58FA52BC2}" dt="2018-05-23T21:18:29.800" v="5231" actId="1076"/>
          <ac:picMkLst>
            <pc:docMk/>
            <pc:sldMk cId="1539463112" sldId="464"/>
            <ac:picMk id="18" creationId="{DD4CA946-F005-42CA-BEB6-EF378103A3C5}"/>
          </ac:picMkLst>
        </pc:picChg>
        <pc:picChg chg="del mod">
          <ac:chgData name="" userId="5de168ef8b7f1e78" providerId="LiveId" clId="{89A70F12-B797-4E9E-B0C1-F3E58FA52BC2}" dt="2018-05-23T19:09:39.555" v="3196" actId="478"/>
          <ac:picMkLst>
            <pc:docMk/>
            <pc:sldMk cId="1539463112" sldId="464"/>
            <ac:picMk id="20" creationId="{5376C66B-8CFA-42CE-A52A-24A0A79E9147}"/>
          </ac:picMkLst>
        </pc:picChg>
        <pc:picChg chg="del mod ord">
          <ac:chgData name="" userId="5de168ef8b7f1e78" providerId="LiveId" clId="{89A70F12-B797-4E9E-B0C1-F3E58FA52BC2}" dt="2018-05-23T21:05:41.368" v="5191" actId="478"/>
          <ac:picMkLst>
            <pc:docMk/>
            <pc:sldMk cId="1539463112" sldId="464"/>
            <ac:picMk id="28" creationId="{931CE920-8F9E-44A5-9A92-83DA7BF37B3A}"/>
          </ac:picMkLst>
        </pc:picChg>
        <pc:picChg chg="del mod">
          <ac:chgData name="" userId="5de168ef8b7f1e78" providerId="LiveId" clId="{89A70F12-B797-4E9E-B0C1-F3E58FA52BC2}" dt="2018-05-23T19:09:20.136" v="3170" actId="478"/>
          <ac:picMkLst>
            <pc:docMk/>
            <pc:sldMk cId="1539463112" sldId="464"/>
            <ac:picMk id="30" creationId="{8099447F-4BD4-4BD7-8369-C6267EA9A052}"/>
          </ac:picMkLst>
        </pc:picChg>
        <pc:picChg chg="del mod ord">
          <ac:chgData name="" userId="5de168ef8b7f1e78" providerId="LiveId" clId="{89A70F12-B797-4E9E-B0C1-F3E58FA52BC2}" dt="2018-05-23T21:05:57.838" v="5208" actId="478"/>
          <ac:picMkLst>
            <pc:docMk/>
            <pc:sldMk cId="1539463112" sldId="464"/>
            <ac:picMk id="31" creationId="{D925C5D0-C217-458A-B284-1C78B5139285}"/>
          </ac:picMkLst>
        </pc:picChg>
        <pc:picChg chg="mod ord">
          <ac:chgData name="" userId="5de168ef8b7f1e78" providerId="LiveId" clId="{89A70F12-B797-4E9E-B0C1-F3E58FA52BC2}" dt="2018-05-23T21:06:13.854" v="5210" actId="164"/>
          <ac:picMkLst>
            <pc:docMk/>
            <pc:sldMk cId="1539463112" sldId="464"/>
            <ac:picMk id="33" creationId="{094583E2-AFE7-42EF-AB95-A6D0A11B1AB1}"/>
          </ac:picMkLst>
        </pc:picChg>
        <pc:picChg chg="mod">
          <ac:chgData name="" userId="5de168ef8b7f1e78" providerId="LiveId" clId="{89A70F12-B797-4E9E-B0C1-F3E58FA52BC2}" dt="2018-05-23T19:13:44.564" v="3230" actId="164"/>
          <ac:picMkLst>
            <pc:docMk/>
            <pc:sldMk cId="1539463112" sldId="464"/>
            <ac:picMk id="36" creationId="{3581AAD2-8B9A-476D-ADE6-E8DD464DA241}"/>
          </ac:picMkLst>
        </pc:picChg>
        <pc:picChg chg="add del mod">
          <ac:chgData name="" userId="5de168ef8b7f1e78" providerId="LiveId" clId="{89A70F12-B797-4E9E-B0C1-F3E58FA52BC2}" dt="2018-05-23T19:13:24.369" v="3229" actId="478"/>
          <ac:picMkLst>
            <pc:docMk/>
            <pc:sldMk cId="1539463112" sldId="464"/>
            <ac:picMk id="37" creationId="{F66DECC3-0C0F-4F4D-9A89-D02C1854B7A1}"/>
          </ac:picMkLst>
        </pc:picChg>
        <pc:picChg chg="mod">
          <ac:chgData name="" userId="5de168ef8b7f1e78" providerId="LiveId" clId="{89A70F12-B797-4E9E-B0C1-F3E58FA52BC2}" dt="2018-05-23T21:18:29.800" v="5231" actId="1076"/>
          <ac:picMkLst>
            <pc:docMk/>
            <pc:sldMk cId="1539463112" sldId="464"/>
            <ac:picMk id="43" creationId="{FA05DEA9-F6BD-46D6-8CFA-31527F5A5F28}"/>
          </ac:picMkLst>
        </pc:picChg>
        <pc:picChg chg="mod">
          <ac:chgData name="" userId="5de168ef8b7f1e78" providerId="LiveId" clId="{89A70F12-B797-4E9E-B0C1-F3E58FA52BC2}" dt="2018-05-23T21:18:29.800" v="5231" actId="1076"/>
          <ac:picMkLst>
            <pc:docMk/>
            <pc:sldMk cId="1539463112" sldId="464"/>
            <ac:picMk id="45" creationId="{86D053C5-BDD5-466C-8CE3-8D55415065B3}"/>
          </ac:picMkLst>
        </pc:picChg>
        <pc:picChg chg="mod">
          <ac:chgData name="" userId="5de168ef8b7f1e78" providerId="LiveId" clId="{89A70F12-B797-4E9E-B0C1-F3E58FA52BC2}" dt="2018-05-23T21:18:29.800" v="5231" actId="1076"/>
          <ac:picMkLst>
            <pc:docMk/>
            <pc:sldMk cId="1539463112" sldId="464"/>
            <ac:picMk id="47" creationId="{74BE3925-71FA-4EC9-AD20-02C3514FE73B}"/>
          </ac:picMkLst>
        </pc:picChg>
        <pc:picChg chg="mod">
          <ac:chgData name="" userId="5de168ef8b7f1e78" providerId="LiveId" clId="{89A70F12-B797-4E9E-B0C1-F3E58FA52BC2}" dt="2018-05-23T21:18:29.800" v="5231" actId="1076"/>
          <ac:picMkLst>
            <pc:docMk/>
            <pc:sldMk cId="1539463112" sldId="464"/>
            <ac:picMk id="50" creationId="{43EB68F9-1122-430C-BE4E-DCE581A78C9F}"/>
          </ac:picMkLst>
        </pc:picChg>
        <pc:picChg chg="add mod">
          <ac:chgData name="" userId="5de168ef8b7f1e78" providerId="LiveId" clId="{89A70F12-B797-4E9E-B0C1-F3E58FA52BC2}" dt="2018-05-23T21:19:25.476" v="5234" actId="14100"/>
          <ac:picMkLst>
            <pc:docMk/>
            <pc:sldMk cId="1539463112" sldId="464"/>
            <ac:picMk id="51" creationId="{D9A73D56-5E7E-492F-AC74-CF3EDDD131DE}"/>
          </ac:picMkLst>
        </pc:picChg>
        <pc:picChg chg="mod">
          <ac:chgData name="" userId="5de168ef8b7f1e78" providerId="LiveId" clId="{89A70F12-B797-4E9E-B0C1-F3E58FA52BC2}" dt="2018-05-23T19:15:37.921" v="3231" actId="164"/>
          <ac:picMkLst>
            <pc:docMk/>
            <pc:sldMk cId="1539463112" sldId="464"/>
            <ac:picMk id="53" creationId="{A7E2F6BD-8041-44B2-A53B-CAED2680F972}"/>
          </ac:picMkLst>
        </pc:picChg>
        <pc:picChg chg="mod">
          <ac:chgData name="" userId="5de168ef8b7f1e78" providerId="LiveId" clId="{89A70F12-B797-4E9E-B0C1-F3E58FA52BC2}" dt="2018-05-23T19:15:37.921" v="3231" actId="164"/>
          <ac:picMkLst>
            <pc:docMk/>
            <pc:sldMk cId="1539463112" sldId="464"/>
            <ac:picMk id="56" creationId="{8F786BFC-63CA-41CD-B577-15251E195DE5}"/>
          </ac:picMkLst>
        </pc:picChg>
        <pc:picChg chg="del mod topLvl">
          <ac:chgData name="" userId="5de168ef8b7f1e78" providerId="LiveId" clId="{89A70F12-B797-4E9E-B0C1-F3E58FA52BC2}" dt="2018-05-23T21:04:28.989" v="5172" actId="478"/>
          <ac:picMkLst>
            <pc:docMk/>
            <pc:sldMk cId="1539463112" sldId="464"/>
            <ac:picMk id="74" creationId="{D20A7914-A69B-4868-A2C5-A2045464D2BC}"/>
          </ac:picMkLst>
        </pc:picChg>
        <pc:picChg chg="mod topLvl">
          <ac:chgData name="" userId="5de168ef8b7f1e78" providerId="LiveId" clId="{89A70F12-B797-4E9E-B0C1-F3E58FA52BC2}" dt="2018-05-23T21:06:13.854" v="5210" actId="164"/>
          <ac:picMkLst>
            <pc:docMk/>
            <pc:sldMk cId="1539463112" sldId="464"/>
            <ac:picMk id="76" creationId="{D00233E3-13B2-48A9-A4B2-D19DB00F6B76}"/>
          </ac:picMkLst>
        </pc:picChg>
        <pc:cxnChg chg="mod">
          <ac:chgData name="" userId="5de168ef8b7f1e78" providerId="LiveId" clId="{89A70F12-B797-4E9E-B0C1-F3E58FA52BC2}" dt="2018-05-23T21:18:29.800" v="5231" actId="1076"/>
          <ac:cxnSpMkLst>
            <pc:docMk/>
            <pc:sldMk cId="1539463112" sldId="464"/>
            <ac:cxnSpMk id="22" creationId="{AC558FCA-010F-4091-A85E-1D2AD7935836}"/>
          </ac:cxnSpMkLst>
        </pc:cxnChg>
        <pc:cxnChg chg="mod">
          <ac:chgData name="" userId="5de168ef8b7f1e78" providerId="LiveId" clId="{89A70F12-B797-4E9E-B0C1-F3E58FA52BC2}" dt="2018-05-23T21:18:29.800" v="5231" actId="1076"/>
          <ac:cxnSpMkLst>
            <pc:docMk/>
            <pc:sldMk cId="1539463112" sldId="464"/>
            <ac:cxnSpMk id="23" creationId="{CE5180E8-3205-4AD7-8A89-F861762844C3}"/>
          </ac:cxnSpMkLst>
        </pc:cxnChg>
        <pc:cxnChg chg="mod">
          <ac:chgData name="" userId="5de168ef8b7f1e78" providerId="LiveId" clId="{89A70F12-B797-4E9E-B0C1-F3E58FA52BC2}" dt="2018-05-23T21:18:29.800" v="5231" actId="1076"/>
          <ac:cxnSpMkLst>
            <pc:docMk/>
            <pc:sldMk cId="1539463112" sldId="464"/>
            <ac:cxnSpMk id="25" creationId="{5DA1BFA9-7961-465E-A939-2BCEBFFB25F3}"/>
          </ac:cxnSpMkLst>
        </pc:cxnChg>
        <pc:cxnChg chg="mod">
          <ac:chgData name="" userId="5de168ef8b7f1e78" providerId="LiveId" clId="{89A70F12-B797-4E9E-B0C1-F3E58FA52BC2}" dt="2018-05-23T21:18:29.800" v="5231" actId="1076"/>
          <ac:cxnSpMkLst>
            <pc:docMk/>
            <pc:sldMk cId="1539463112" sldId="464"/>
            <ac:cxnSpMk id="26" creationId="{9A95DD6B-E987-464F-872D-BED01DAF4EE2}"/>
          </ac:cxnSpMkLst>
        </pc:cxnChg>
      </pc:sldChg>
      <pc:sldChg chg="addSp delSp modSp modAnim">
        <pc:chgData name="" userId="5de168ef8b7f1e78" providerId="LiveId" clId="{89A70F12-B797-4E9E-B0C1-F3E58FA52BC2}" dt="2018-05-23T21:21:25.862" v="5239" actId="1076"/>
        <pc:sldMkLst>
          <pc:docMk/>
          <pc:sldMk cId="2575325082" sldId="465"/>
        </pc:sldMkLst>
        <pc:spChg chg="add mod ord">
          <ac:chgData name="" userId="5de168ef8b7f1e78" providerId="LiveId" clId="{89A70F12-B797-4E9E-B0C1-F3E58FA52BC2}" dt="2018-05-23T19:55:43.769" v="4464" actId="167"/>
          <ac:spMkLst>
            <pc:docMk/>
            <pc:sldMk cId="2575325082" sldId="465"/>
            <ac:spMk id="8" creationId="{302C963C-35F8-417C-BEEE-AEF07657A655}"/>
          </ac:spMkLst>
        </pc:spChg>
        <pc:spChg chg="add mod ord">
          <ac:chgData name="" userId="5de168ef8b7f1e78" providerId="LiveId" clId="{89A70F12-B797-4E9E-B0C1-F3E58FA52BC2}" dt="2018-05-23T19:55:39.729" v="4463" actId="167"/>
          <ac:spMkLst>
            <pc:docMk/>
            <pc:sldMk cId="2575325082" sldId="465"/>
            <ac:spMk id="33" creationId="{A8DF7FAD-A4A1-4616-A403-30AF7573E76B}"/>
          </ac:spMkLst>
        </pc:spChg>
        <pc:spChg chg="add mod">
          <ac:chgData name="" userId="5de168ef8b7f1e78" providerId="LiveId" clId="{89A70F12-B797-4E9E-B0C1-F3E58FA52BC2}" dt="2018-05-23T19:22:01.357" v="3308" actId="164"/>
          <ac:spMkLst>
            <pc:docMk/>
            <pc:sldMk cId="2575325082" sldId="465"/>
            <ac:spMk id="38" creationId="{298D7D3C-FC75-44CF-9B7A-95ACB2657B1A}"/>
          </ac:spMkLst>
        </pc:spChg>
        <pc:spChg chg="add mod">
          <ac:chgData name="" userId="5de168ef8b7f1e78" providerId="LiveId" clId="{89A70F12-B797-4E9E-B0C1-F3E58FA52BC2}" dt="2018-05-23T19:22:11.519" v="3309" actId="164"/>
          <ac:spMkLst>
            <pc:docMk/>
            <pc:sldMk cId="2575325082" sldId="465"/>
            <ac:spMk id="39" creationId="{1F648433-7368-43AB-9E4D-F730174A7496}"/>
          </ac:spMkLst>
        </pc:spChg>
        <pc:spChg chg="add mod">
          <ac:chgData name="" userId="5de168ef8b7f1e78" providerId="LiveId" clId="{89A70F12-B797-4E9E-B0C1-F3E58FA52BC2}" dt="2018-05-23T19:22:21.309" v="3310" actId="164"/>
          <ac:spMkLst>
            <pc:docMk/>
            <pc:sldMk cId="2575325082" sldId="465"/>
            <ac:spMk id="40" creationId="{5C83F5FF-C5C5-4A85-BF87-C10682BCE3A6}"/>
          </ac:spMkLst>
        </pc:spChg>
        <pc:spChg chg="add mod">
          <ac:chgData name="" userId="5de168ef8b7f1e78" providerId="LiveId" clId="{89A70F12-B797-4E9E-B0C1-F3E58FA52BC2}" dt="2018-05-23T19:22:31.560" v="3311" actId="164"/>
          <ac:spMkLst>
            <pc:docMk/>
            <pc:sldMk cId="2575325082" sldId="465"/>
            <ac:spMk id="41" creationId="{A58170A0-58B5-4B49-AB95-46E61AC066EC}"/>
          </ac:spMkLst>
        </pc:spChg>
        <pc:grpChg chg="add mod">
          <ac:chgData name="" userId="5de168ef8b7f1e78" providerId="LiveId" clId="{89A70F12-B797-4E9E-B0C1-F3E58FA52BC2}" dt="2018-05-23T19:22:01.357" v="3308" actId="164"/>
          <ac:grpSpMkLst>
            <pc:docMk/>
            <pc:sldMk cId="2575325082" sldId="465"/>
            <ac:grpSpMk id="2" creationId="{B7D26E5B-FE0E-454F-BA30-A122F2F874F0}"/>
          </ac:grpSpMkLst>
        </pc:grpChg>
        <pc:grpChg chg="add mod">
          <ac:chgData name="" userId="5de168ef8b7f1e78" providerId="LiveId" clId="{89A70F12-B797-4E9E-B0C1-F3E58FA52BC2}" dt="2018-05-23T19:22:11.519" v="3309" actId="164"/>
          <ac:grpSpMkLst>
            <pc:docMk/>
            <pc:sldMk cId="2575325082" sldId="465"/>
            <ac:grpSpMk id="3" creationId="{ABE50CEB-1A69-43E6-A930-F4224F82681F}"/>
          </ac:grpSpMkLst>
        </pc:grpChg>
        <pc:grpChg chg="add mod">
          <ac:chgData name="" userId="5de168ef8b7f1e78" providerId="LiveId" clId="{89A70F12-B797-4E9E-B0C1-F3E58FA52BC2}" dt="2018-05-23T19:22:21.309" v="3310" actId="164"/>
          <ac:grpSpMkLst>
            <pc:docMk/>
            <pc:sldMk cId="2575325082" sldId="465"/>
            <ac:grpSpMk id="5" creationId="{BE56DDD3-9AFB-422B-9D8A-C54C109D3D20}"/>
          </ac:grpSpMkLst>
        </pc:grpChg>
        <pc:grpChg chg="add mod">
          <ac:chgData name="" userId="5de168ef8b7f1e78" providerId="LiveId" clId="{89A70F12-B797-4E9E-B0C1-F3E58FA52BC2}" dt="2018-05-23T19:22:31.560" v="3311" actId="164"/>
          <ac:grpSpMkLst>
            <pc:docMk/>
            <pc:sldMk cId="2575325082" sldId="465"/>
            <ac:grpSpMk id="6" creationId="{A81E6142-4CB6-4F8F-A54B-8003B286C1E7}"/>
          </ac:grpSpMkLst>
        </pc:grpChg>
        <pc:picChg chg="add del mod">
          <ac:chgData name="" userId="5de168ef8b7f1e78" providerId="LiveId" clId="{89A70F12-B797-4E9E-B0C1-F3E58FA52BC2}" dt="2018-05-20T20:17:35.210" v="177" actId="1076"/>
          <ac:picMkLst>
            <pc:docMk/>
            <pc:sldMk cId="2575325082" sldId="465"/>
            <ac:picMk id="2" creationId="{D325ACCD-5EDE-451D-BCB8-4287D519BE65}"/>
          </ac:picMkLst>
        </pc:picChg>
        <pc:picChg chg="del mod ord">
          <ac:chgData name="" userId="5de168ef8b7f1e78" providerId="LiveId" clId="{89A70F12-B797-4E9E-B0C1-F3E58FA52BC2}" dt="2018-05-20T19:49:39.573" v="111" actId="478"/>
          <ac:picMkLst>
            <pc:docMk/>
            <pc:sldMk cId="2575325082" sldId="465"/>
            <ac:picMk id="5" creationId="{A38B4454-A2AD-41A9-A2C4-6A517613F653}"/>
          </ac:picMkLst>
        </pc:picChg>
        <pc:picChg chg="del mod">
          <ac:chgData name="" userId="5de168ef8b7f1e78" providerId="LiveId" clId="{89A70F12-B797-4E9E-B0C1-F3E58FA52BC2}" dt="2018-05-20T15:35:22.373" v="48" actId="478"/>
          <ac:picMkLst>
            <pc:docMk/>
            <pc:sldMk cId="2575325082" sldId="465"/>
            <ac:picMk id="5" creationId="{2DE4A053-2805-4275-90AA-10D42F24301C}"/>
          </ac:picMkLst>
        </pc:picChg>
        <pc:picChg chg="mod ord">
          <ac:chgData name="" userId="5de168ef8b7f1e78" providerId="LiveId" clId="{89A70F12-B797-4E9E-B0C1-F3E58FA52BC2}" dt="2018-05-20T20:18:07.432" v="182" actId="1076"/>
          <ac:picMkLst>
            <pc:docMk/>
            <pc:sldMk cId="2575325082" sldId="465"/>
            <ac:picMk id="7" creationId="{0A8F45B7-82E9-422A-AA82-45031CD6DB93}"/>
          </ac:picMkLst>
        </pc:picChg>
        <pc:picChg chg="del mod ord">
          <ac:chgData name="" userId="5de168ef8b7f1e78" providerId="LiveId" clId="{89A70F12-B797-4E9E-B0C1-F3E58FA52BC2}" dt="2018-05-20T20:00:03.584" v="123" actId="478"/>
          <ac:picMkLst>
            <pc:docMk/>
            <pc:sldMk cId="2575325082" sldId="465"/>
            <ac:picMk id="8" creationId="{245D369B-7AD3-4F80-A70E-D0EC66042E30}"/>
          </ac:picMkLst>
        </pc:picChg>
        <pc:picChg chg="add del mod">
          <ac:chgData name="" userId="5de168ef8b7f1e78" providerId="LiveId" clId="{89A70F12-B797-4E9E-B0C1-F3E58FA52BC2}" dt="2018-05-20T16:04:47.805" v="70" actId="478"/>
          <ac:picMkLst>
            <pc:docMk/>
            <pc:sldMk cId="2575325082" sldId="465"/>
            <ac:picMk id="8" creationId="{1328E08F-215F-49E1-998E-145626D93557}"/>
          </ac:picMkLst>
        </pc:picChg>
        <pc:picChg chg="del mod ord">
          <ac:chgData name="" userId="5de168ef8b7f1e78" providerId="LiveId" clId="{89A70F12-B797-4E9E-B0C1-F3E58FA52BC2}" dt="2018-05-20T16:08:00.170" v="83" actId="478"/>
          <ac:picMkLst>
            <pc:docMk/>
            <pc:sldMk cId="2575325082" sldId="465"/>
            <ac:picMk id="10" creationId="{2C273657-26E6-4E39-B8DD-332603D166E0}"/>
          </ac:picMkLst>
        </pc:picChg>
        <pc:picChg chg="del mod ord">
          <ac:chgData name="" userId="5de168ef8b7f1e78" providerId="LiveId" clId="{89A70F12-B797-4E9E-B0C1-F3E58FA52BC2}" dt="2018-05-20T20:13:13.452" v="136" actId="478"/>
          <ac:picMkLst>
            <pc:docMk/>
            <pc:sldMk cId="2575325082" sldId="465"/>
            <ac:picMk id="10" creationId="{B1A9EAD2-2883-4FA8-B4E9-CDEF57D80B12}"/>
          </ac:picMkLst>
        </pc:picChg>
        <pc:picChg chg="del mod ord">
          <ac:chgData name="" userId="5de168ef8b7f1e78" providerId="LiveId" clId="{89A70F12-B797-4E9E-B0C1-F3E58FA52BC2}" dt="2018-05-20T19:46:58.673" v="98" actId="478"/>
          <ac:picMkLst>
            <pc:docMk/>
            <pc:sldMk cId="2575325082" sldId="465"/>
            <ac:picMk id="12" creationId="{EBB16A62-2637-4D3B-A319-E71A8C878744}"/>
          </ac:picMkLst>
        </pc:picChg>
        <pc:picChg chg="del mod ord">
          <ac:chgData name="" userId="5de168ef8b7f1e78" providerId="LiveId" clId="{89A70F12-B797-4E9E-B0C1-F3E58FA52BC2}" dt="2018-05-20T20:13:39.181" v="149" actId="478"/>
          <ac:picMkLst>
            <pc:docMk/>
            <pc:sldMk cId="2575325082" sldId="465"/>
            <ac:picMk id="13" creationId="{D6BFC547-EC38-4E7D-BC52-C0DFD62B5C3D}"/>
          </ac:picMkLst>
        </pc:picChg>
        <pc:picChg chg="del mod ord">
          <ac:chgData name="" userId="5de168ef8b7f1e78" providerId="LiveId" clId="{89A70F12-B797-4E9E-B0C1-F3E58FA52BC2}" dt="2018-05-20T20:16:41.310" v="162" actId="478"/>
          <ac:picMkLst>
            <pc:docMk/>
            <pc:sldMk cId="2575325082" sldId="465"/>
            <ac:picMk id="15" creationId="{2E070C4E-114F-46B8-8B69-A22C3D82DC6A}"/>
          </ac:picMkLst>
        </pc:picChg>
        <pc:picChg chg="del mod ord">
          <ac:chgData name="" userId="5de168ef8b7f1e78" providerId="LiveId" clId="{89A70F12-B797-4E9E-B0C1-F3E58FA52BC2}" dt="2018-05-20T20:17:11.953" v="175" actId="478"/>
          <ac:picMkLst>
            <pc:docMk/>
            <pc:sldMk cId="2575325082" sldId="465"/>
            <ac:picMk id="17" creationId="{DB5406C4-96CB-4DD2-9330-074BC77D07DA}"/>
          </ac:picMkLst>
        </pc:picChg>
        <pc:picChg chg="del mod ord">
          <ac:chgData name="" userId="5de168ef8b7f1e78" providerId="LiveId" clId="{89A70F12-B797-4E9E-B0C1-F3E58FA52BC2}" dt="2018-05-20T20:37:05.855" v="243" actId="478"/>
          <ac:picMkLst>
            <pc:docMk/>
            <pc:sldMk cId="2575325082" sldId="465"/>
            <ac:picMk id="19" creationId="{3EFA8F63-9DE3-4983-B77B-A2E033C35F9E}"/>
          </ac:picMkLst>
        </pc:picChg>
        <pc:picChg chg="add mod">
          <ac:chgData name="" userId="5de168ef8b7f1e78" providerId="LiveId" clId="{89A70F12-B797-4E9E-B0C1-F3E58FA52BC2}" dt="2018-05-23T19:22:01.357" v="3308" actId="164"/>
          <ac:picMkLst>
            <pc:docMk/>
            <pc:sldMk cId="2575325082" sldId="465"/>
            <ac:picMk id="20" creationId="{C2722453-B83D-4782-B4F6-E9D36EC56EC4}"/>
          </ac:picMkLst>
        </pc:picChg>
        <pc:picChg chg="add mod">
          <ac:chgData name="" userId="5de168ef8b7f1e78" providerId="LiveId" clId="{89A70F12-B797-4E9E-B0C1-F3E58FA52BC2}" dt="2018-05-23T19:22:01.357" v="3308" actId="164"/>
          <ac:picMkLst>
            <pc:docMk/>
            <pc:sldMk cId="2575325082" sldId="465"/>
            <ac:picMk id="21" creationId="{EB25E7D7-FF7C-415B-AFF4-100B8FB1A992}"/>
          </ac:picMkLst>
        </pc:picChg>
        <pc:picChg chg="add mod">
          <ac:chgData name="" userId="5de168ef8b7f1e78" providerId="LiveId" clId="{89A70F12-B797-4E9E-B0C1-F3E58FA52BC2}" dt="2018-05-23T19:22:01.357" v="3308" actId="164"/>
          <ac:picMkLst>
            <pc:docMk/>
            <pc:sldMk cId="2575325082" sldId="465"/>
            <ac:picMk id="22" creationId="{6B9D35BF-6089-489C-9F78-82F7FB3BCEF1}"/>
          </ac:picMkLst>
        </pc:picChg>
        <pc:picChg chg="add mod">
          <ac:chgData name="" userId="5de168ef8b7f1e78" providerId="LiveId" clId="{89A70F12-B797-4E9E-B0C1-F3E58FA52BC2}" dt="2018-05-23T19:22:11.519" v="3309" actId="164"/>
          <ac:picMkLst>
            <pc:docMk/>
            <pc:sldMk cId="2575325082" sldId="465"/>
            <ac:picMk id="23" creationId="{45B026A5-715A-47B6-82D8-F1FF70333E3B}"/>
          </ac:picMkLst>
        </pc:picChg>
        <pc:picChg chg="add mod">
          <ac:chgData name="" userId="5de168ef8b7f1e78" providerId="LiveId" clId="{89A70F12-B797-4E9E-B0C1-F3E58FA52BC2}" dt="2018-05-23T19:22:11.519" v="3309" actId="164"/>
          <ac:picMkLst>
            <pc:docMk/>
            <pc:sldMk cId="2575325082" sldId="465"/>
            <ac:picMk id="24" creationId="{27604B44-5BC4-4A2D-9A30-D8FC1E66FDD5}"/>
          </ac:picMkLst>
        </pc:picChg>
        <pc:picChg chg="add mod">
          <ac:chgData name="" userId="5de168ef8b7f1e78" providerId="LiveId" clId="{89A70F12-B797-4E9E-B0C1-F3E58FA52BC2}" dt="2018-05-23T19:22:11.519" v="3309" actId="164"/>
          <ac:picMkLst>
            <pc:docMk/>
            <pc:sldMk cId="2575325082" sldId="465"/>
            <ac:picMk id="25" creationId="{BA7915F1-E073-43A8-A997-6BFC8985A7AD}"/>
          </ac:picMkLst>
        </pc:picChg>
        <pc:picChg chg="add mod">
          <ac:chgData name="" userId="5de168ef8b7f1e78" providerId="LiveId" clId="{89A70F12-B797-4E9E-B0C1-F3E58FA52BC2}" dt="2018-05-23T19:22:21.309" v="3310" actId="164"/>
          <ac:picMkLst>
            <pc:docMk/>
            <pc:sldMk cId="2575325082" sldId="465"/>
            <ac:picMk id="26" creationId="{45F5ACFF-8B90-4252-A488-C4BF2EB14F46}"/>
          </ac:picMkLst>
        </pc:picChg>
        <pc:picChg chg="add mod">
          <ac:chgData name="" userId="5de168ef8b7f1e78" providerId="LiveId" clId="{89A70F12-B797-4E9E-B0C1-F3E58FA52BC2}" dt="2018-05-23T19:22:21.309" v="3310" actId="164"/>
          <ac:picMkLst>
            <pc:docMk/>
            <pc:sldMk cId="2575325082" sldId="465"/>
            <ac:picMk id="27" creationId="{B07EFE68-3DD2-4B1A-B1E2-658B32BDEB7A}"/>
          </ac:picMkLst>
        </pc:picChg>
        <pc:picChg chg="add del mod">
          <ac:chgData name="" userId="5de168ef8b7f1e78" providerId="LiveId" clId="{89A70F12-B797-4E9E-B0C1-F3E58FA52BC2}" dt="2018-05-20T20:32:07.261" v="219" actId="478"/>
          <ac:picMkLst>
            <pc:docMk/>
            <pc:sldMk cId="2575325082" sldId="465"/>
            <ac:picMk id="28" creationId="{40129375-7C85-48AF-A866-DBC17957E74B}"/>
          </ac:picMkLst>
        </pc:picChg>
        <pc:picChg chg="add mod">
          <ac:chgData name="" userId="5de168ef8b7f1e78" providerId="LiveId" clId="{89A70F12-B797-4E9E-B0C1-F3E58FA52BC2}" dt="2018-05-23T19:22:21.309" v="3310" actId="164"/>
          <ac:picMkLst>
            <pc:docMk/>
            <pc:sldMk cId="2575325082" sldId="465"/>
            <ac:picMk id="29" creationId="{18C5CF0B-3159-4BE4-9B2B-3FB7008266F3}"/>
          </ac:picMkLst>
        </pc:picChg>
        <pc:picChg chg="mod ord">
          <ac:chgData name="" userId="5de168ef8b7f1e78" providerId="LiveId" clId="{89A70F12-B797-4E9E-B0C1-F3E58FA52BC2}" dt="2018-05-23T19:22:21.309" v="3310" actId="164"/>
          <ac:picMkLst>
            <pc:docMk/>
            <pc:sldMk cId="2575325082" sldId="465"/>
            <ac:picMk id="31" creationId="{D652DD51-76DE-4E6F-A758-2C391F1795CA}"/>
          </ac:picMkLst>
        </pc:picChg>
        <pc:picChg chg="del mod ord">
          <ac:chgData name="" userId="5de168ef8b7f1e78" providerId="LiveId" clId="{89A70F12-B797-4E9E-B0C1-F3E58FA52BC2}" dt="2018-05-20T20:41:20.567" v="265" actId="478"/>
          <ac:picMkLst>
            <pc:docMk/>
            <pc:sldMk cId="2575325082" sldId="465"/>
            <ac:picMk id="33" creationId="{4EC308C7-1483-45F0-82D6-62347946BAE2}"/>
          </ac:picMkLst>
        </pc:picChg>
        <pc:picChg chg="add mod">
          <ac:chgData name="" userId="5de168ef8b7f1e78" providerId="LiveId" clId="{89A70F12-B797-4E9E-B0C1-F3E58FA52BC2}" dt="2018-05-23T21:21:21.971" v="5238" actId="1076"/>
          <ac:picMkLst>
            <pc:docMk/>
            <pc:sldMk cId="2575325082" sldId="465"/>
            <ac:picMk id="34" creationId="{6188FF92-3C93-4A72-998F-71D77132296F}"/>
          </ac:picMkLst>
        </pc:picChg>
        <pc:picChg chg="mod ord">
          <ac:chgData name="" userId="5de168ef8b7f1e78" providerId="LiveId" clId="{89A70F12-B797-4E9E-B0C1-F3E58FA52BC2}" dt="2018-05-20T20:41:25.970" v="266" actId="1076"/>
          <ac:picMkLst>
            <pc:docMk/>
            <pc:sldMk cId="2575325082" sldId="465"/>
            <ac:picMk id="35" creationId="{4F11208A-3617-43BC-AF0D-211DF1035E61}"/>
          </ac:picMkLst>
        </pc:picChg>
        <pc:picChg chg="add mod">
          <ac:chgData name="" userId="5de168ef8b7f1e78" providerId="LiveId" clId="{89A70F12-B797-4E9E-B0C1-F3E58FA52BC2}" dt="2018-05-23T19:22:31.560" v="3311" actId="164"/>
          <ac:picMkLst>
            <pc:docMk/>
            <pc:sldMk cId="2575325082" sldId="465"/>
            <ac:picMk id="36" creationId="{DAC17BEC-1C7C-4F72-B8D5-AC25B0F50024}"/>
          </ac:picMkLst>
        </pc:picChg>
        <pc:picChg chg="add mod">
          <ac:chgData name="" userId="5de168ef8b7f1e78" providerId="LiveId" clId="{89A70F12-B797-4E9E-B0C1-F3E58FA52BC2}" dt="2018-05-23T19:22:31.560" v="3311" actId="164"/>
          <ac:picMkLst>
            <pc:docMk/>
            <pc:sldMk cId="2575325082" sldId="465"/>
            <ac:picMk id="37" creationId="{F67A7072-8E5A-4AF0-8C88-EA62C4096E28}"/>
          </ac:picMkLst>
        </pc:picChg>
        <pc:picChg chg="add mod">
          <ac:chgData name="" userId="5de168ef8b7f1e78" providerId="LiveId" clId="{89A70F12-B797-4E9E-B0C1-F3E58FA52BC2}" dt="2018-05-23T21:21:25.862" v="5239" actId="1076"/>
          <ac:picMkLst>
            <pc:docMk/>
            <pc:sldMk cId="2575325082" sldId="465"/>
            <ac:picMk id="42" creationId="{6F000882-99EF-4DCB-AFF2-EFF9151E040A}"/>
          </ac:picMkLst>
        </pc:picChg>
        <pc:picChg chg="mod">
          <ac:chgData name="" userId="5de168ef8b7f1e78" providerId="LiveId" clId="{89A70F12-B797-4E9E-B0C1-F3E58FA52BC2}" dt="2018-05-20T20:58:20.120" v="334" actId="1076"/>
          <ac:picMkLst>
            <pc:docMk/>
            <pc:sldMk cId="2575325082" sldId="465"/>
            <ac:picMk id="52" creationId="{588055C1-A217-4BCF-B0B7-EEF743414BEA}"/>
          </ac:picMkLst>
        </pc:picChg>
        <pc:picChg chg="add del mod">
          <ac:chgData name="" userId="5de168ef8b7f1e78" providerId="LiveId" clId="{89A70F12-B797-4E9E-B0C1-F3E58FA52BC2}" dt="2018-05-20T21:03:16.294" v="348" actId="478"/>
          <ac:picMkLst>
            <pc:docMk/>
            <pc:sldMk cId="2575325082" sldId="465"/>
            <ac:picMk id="53" creationId="{DAEA161E-7149-4817-8206-83C32FC39B75}"/>
          </ac:picMkLst>
        </pc:picChg>
        <pc:picChg chg="mod ord">
          <ac:chgData name="" userId="5de168ef8b7f1e78" providerId="LiveId" clId="{89A70F12-B797-4E9E-B0C1-F3E58FA52BC2}" dt="2018-05-20T21:03:23.644" v="349" actId="1076"/>
          <ac:picMkLst>
            <pc:docMk/>
            <pc:sldMk cId="2575325082" sldId="465"/>
            <ac:picMk id="55" creationId="{639C6E5E-19C6-416F-B11B-DA4E62D03DBA}"/>
          </ac:picMkLst>
        </pc:picChg>
        <pc:picChg chg="del mod">
          <ac:chgData name="" userId="5de168ef8b7f1e78" providerId="LiveId" clId="{89A70F12-B797-4E9E-B0C1-F3E58FA52BC2}" dt="2018-05-20T21:04:38.830" v="368" actId="478"/>
          <ac:picMkLst>
            <pc:docMk/>
            <pc:sldMk cId="2575325082" sldId="465"/>
            <ac:picMk id="57" creationId="{D3CBD00A-09D6-4D2D-B0BD-8886222761D0}"/>
          </ac:picMkLst>
        </pc:picChg>
        <pc:picChg chg="del mod ord">
          <ac:chgData name="" userId="5de168ef8b7f1e78" providerId="LiveId" clId="{89A70F12-B797-4E9E-B0C1-F3E58FA52BC2}" dt="2018-05-20T21:05:09.718" v="381" actId="478"/>
          <ac:picMkLst>
            <pc:docMk/>
            <pc:sldMk cId="2575325082" sldId="465"/>
            <ac:picMk id="59" creationId="{CD18A8D4-737B-484A-889A-46751D82F954}"/>
          </ac:picMkLst>
        </pc:picChg>
        <pc:picChg chg="del mod ord">
          <ac:chgData name="" userId="5de168ef8b7f1e78" providerId="LiveId" clId="{89A70F12-B797-4E9E-B0C1-F3E58FA52BC2}" dt="2018-05-20T21:05:41.680" v="393" actId="478"/>
          <ac:picMkLst>
            <pc:docMk/>
            <pc:sldMk cId="2575325082" sldId="465"/>
            <ac:picMk id="61" creationId="{400386C6-EEC8-4528-B46B-98638D520DE1}"/>
          </ac:picMkLst>
        </pc:picChg>
        <pc:picChg chg="del mod ord">
          <ac:chgData name="" userId="5de168ef8b7f1e78" providerId="LiveId" clId="{89A70F12-B797-4E9E-B0C1-F3E58FA52BC2}" dt="2018-05-20T21:05:59.703" v="405" actId="478"/>
          <ac:picMkLst>
            <pc:docMk/>
            <pc:sldMk cId="2575325082" sldId="465"/>
            <ac:picMk id="63" creationId="{4D79BA58-B5A2-4011-BCC6-DA2B0BF4B365}"/>
          </ac:picMkLst>
        </pc:picChg>
        <pc:picChg chg="mod ord">
          <ac:chgData name="" userId="5de168ef8b7f1e78" providerId="LiveId" clId="{89A70F12-B797-4E9E-B0C1-F3E58FA52BC2}" dt="2018-05-20T21:06:05.679" v="406" actId="1076"/>
          <ac:picMkLst>
            <pc:docMk/>
            <pc:sldMk cId="2575325082" sldId="465"/>
            <ac:picMk id="65" creationId="{16846881-510F-4B6F-94CF-089C0E971598}"/>
          </ac:picMkLst>
        </pc:picChg>
        <pc:cxnChg chg="add mod">
          <ac:chgData name="" userId="5de168ef8b7f1e78" providerId="LiveId" clId="{89A70F12-B797-4E9E-B0C1-F3E58FA52BC2}" dt="2018-05-23T19:22:01.357" v="3308" actId="164"/>
          <ac:cxnSpMkLst>
            <pc:docMk/>
            <pc:sldMk cId="2575325082" sldId="465"/>
            <ac:cxnSpMk id="43" creationId="{D3618271-EE71-4A5A-B505-8DB6030F4850}"/>
          </ac:cxnSpMkLst>
        </pc:cxnChg>
        <pc:cxnChg chg="add mod">
          <ac:chgData name="" userId="5de168ef8b7f1e78" providerId="LiveId" clId="{89A70F12-B797-4E9E-B0C1-F3E58FA52BC2}" dt="2018-05-23T19:22:11.519" v="3309" actId="164"/>
          <ac:cxnSpMkLst>
            <pc:docMk/>
            <pc:sldMk cId="2575325082" sldId="465"/>
            <ac:cxnSpMk id="45" creationId="{A7DD7EE9-FF97-4F83-AE59-930C0B349F44}"/>
          </ac:cxnSpMkLst>
        </pc:cxnChg>
        <pc:cxnChg chg="add mod">
          <ac:chgData name="" userId="5de168ef8b7f1e78" providerId="LiveId" clId="{89A70F12-B797-4E9E-B0C1-F3E58FA52BC2}" dt="2018-05-23T19:22:21.309" v="3310" actId="164"/>
          <ac:cxnSpMkLst>
            <pc:docMk/>
            <pc:sldMk cId="2575325082" sldId="465"/>
            <ac:cxnSpMk id="48" creationId="{B52416B9-5647-4CC4-B7A4-CACDEC35D87B}"/>
          </ac:cxnSpMkLst>
        </pc:cxnChg>
        <pc:cxnChg chg="add mod">
          <ac:chgData name="" userId="5de168ef8b7f1e78" providerId="LiveId" clId="{89A70F12-B797-4E9E-B0C1-F3E58FA52BC2}" dt="2018-05-23T19:22:31.560" v="3311" actId="164"/>
          <ac:cxnSpMkLst>
            <pc:docMk/>
            <pc:sldMk cId="2575325082" sldId="465"/>
            <ac:cxnSpMk id="50" creationId="{8DD16AD6-6940-4070-A544-BFB939BD47A3}"/>
          </ac:cxnSpMkLst>
        </pc:cxnChg>
      </pc:sldChg>
      <pc:sldChg chg="addSp delSp modSp modAnim">
        <pc:chgData name="" userId="5de168ef8b7f1e78" providerId="LiveId" clId="{89A70F12-B797-4E9E-B0C1-F3E58FA52BC2}" dt="2018-05-23T19:21:39.877" v="3307" actId="165"/>
        <pc:sldMkLst>
          <pc:docMk/>
          <pc:sldMk cId="4141317920" sldId="467"/>
        </pc:sldMkLst>
        <pc:grpChg chg="add mod">
          <ac:chgData name="" userId="5de168ef8b7f1e78" providerId="LiveId" clId="{89A70F12-B797-4E9E-B0C1-F3E58FA52BC2}" dt="2018-05-23T19:17:07.071" v="3237" actId="164"/>
          <ac:grpSpMkLst>
            <pc:docMk/>
            <pc:sldMk cId="4141317920" sldId="467"/>
            <ac:grpSpMk id="2" creationId="{309163ED-1031-402B-8FCF-9CA306DB3AF6}"/>
          </ac:grpSpMkLst>
        </pc:grpChg>
        <pc:grpChg chg="add del mod">
          <ac:chgData name="" userId="5de168ef8b7f1e78" providerId="LiveId" clId="{89A70F12-B797-4E9E-B0C1-F3E58FA52BC2}" dt="2018-05-23T19:21:20.439" v="3303" actId="165"/>
          <ac:grpSpMkLst>
            <pc:docMk/>
            <pc:sldMk cId="4141317920" sldId="467"/>
            <ac:grpSpMk id="5" creationId="{DAAC3ADC-C7CC-4670-9691-20440ACCA3D9}"/>
          </ac:grpSpMkLst>
        </pc:grpChg>
        <pc:grpChg chg="add mod">
          <ac:chgData name="" userId="5de168ef8b7f1e78" providerId="LiveId" clId="{89A70F12-B797-4E9E-B0C1-F3E58FA52BC2}" dt="2018-05-23T19:20:59.699" v="3301" actId="164"/>
          <ac:grpSpMkLst>
            <pc:docMk/>
            <pc:sldMk cId="4141317920" sldId="467"/>
            <ac:grpSpMk id="28" creationId="{0986DCE3-B4CD-4471-8641-1A2F9868BE2F}"/>
          </ac:grpSpMkLst>
        </pc:grpChg>
        <pc:grpChg chg="add mod">
          <ac:chgData name="" userId="5de168ef8b7f1e78" providerId="LiveId" clId="{89A70F12-B797-4E9E-B0C1-F3E58FA52BC2}" dt="2018-05-23T19:21:29.821" v="3304" actId="164"/>
          <ac:grpSpMkLst>
            <pc:docMk/>
            <pc:sldMk cId="4141317920" sldId="467"/>
            <ac:grpSpMk id="31" creationId="{CE4FB77A-B223-4393-A629-6986C22376EE}"/>
          </ac:grpSpMkLst>
        </pc:grpChg>
        <pc:picChg chg="mod ord topLvl">
          <ac:chgData name="" userId="5de168ef8b7f1e78" providerId="LiveId" clId="{89A70F12-B797-4E9E-B0C1-F3E58FA52BC2}" dt="2018-05-23T19:21:20.439" v="3303" actId="165"/>
          <ac:picMkLst>
            <pc:docMk/>
            <pc:sldMk cId="4141317920" sldId="467"/>
            <ac:picMk id="3" creationId="{47BB6331-0C17-477E-9006-7D0D211C1BC1}"/>
          </ac:picMkLst>
        </pc:picChg>
        <pc:picChg chg="del mod">
          <ac:chgData name="" userId="5de168ef8b7f1e78" providerId="LiveId" clId="{89A70F12-B797-4E9E-B0C1-F3E58FA52BC2}" dt="2018-05-23T19:20:21.188" v="3283" actId="478"/>
          <ac:picMkLst>
            <pc:docMk/>
            <pc:sldMk cId="4141317920" sldId="467"/>
            <ac:picMk id="7" creationId="{2E50F875-8135-430E-8BA2-88AFB1437305}"/>
          </ac:picMkLst>
        </pc:picChg>
        <pc:picChg chg="mod">
          <ac:chgData name="" userId="5de168ef8b7f1e78" providerId="LiveId" clId="{89A70F12-B797-4E9E-B0C1-F3E58FA52BC2}" dt="2018-05-23T19:20:59.699" v="3301" actId="164"/>
          <ac:picMkLst>
            <pc:docMk/>
            <pc:sldMk cId="4141317920" sldId="467"/>
            <ac:picMk id="8" creationId="{7B83FEA0-5E7A-4313-A688-646E693E5ED2}"/>
          </ac:picMkLst>
        </pc:picChg>
        <pc:picChg chg="mod">
          <ac:chgData name="" userId="5de168ef8b7f1e78" providerId="LiveId" clId="{89A70F12-B797-4E9E-B0C1-F3E58FA52BC2}" dt="2018-05-23T19:20:59.699" v="3301" actId="164"/>
          <ac:picMkLst>
            <pc:docMk/>
            <pc:sldMk cId="4141317920" sldId="467"/>
            <ac:picMk id="9" creationId="{DE27B209-87C8-4F87-A556-B1BA8D967066}"/>
          </ac:picMkLst>
        </pc:picChg>
        <pc:picChg chg="mod">
          <ac:chgData name="" userId="5de168ef8b7f1e78" providerId="LiveId" clId="{89A70F12-B797-4E9E-B0C1-F3E58FA52BC2}" dt="2018-05-23T19:20:59.699" v="3301" actId="164"/>
          <ac:picMkLst>
            <pc:docMk/>
            <pc:sldMk cId="4141317920" sldId="467"/>
            <ac:picMk id="10" creationId="{F1B3060D-46AB-44B1-A9CA-F8B65878D65F}"/>
          </ac:picMkLst>
        </pc:picChg>
        <pc:picChg chg="mod">
          <ac:chgData name="" userId="5de168ef8b7f1e78" providerId="LiveId" clId="{89A70F12-B797-4E9E-B0C1-F3E58FA52BC2}" dt="2018-05-23T19:20:59.699" v="3301" actId="164"/>
          <ac:picMkLst>
            <pc:docMk/>
            <pc:sldMk cId="4141317920" sldId="467"/>
            <ac:picMk id="11" creationId="{26BEBC48-E6E7-486E-9B93-36F8B6754198}"/>
          </ac:picMkLst>
        </pc:picChg>
        <pc:picChg chg="mod">
          <ac:chgData name="" userId="5de168ef8b7f1e78" providerId="LiveId" clId="{89A70F12-B797-4E9E-B0C1-F3E58FA52BC2}" dt="2018-05-23T19:20:59.699" v="3301" actId="164"/>
          <ac:picMkLst>
            <pc:docMk/>
            <pc:sldMk cId="4141317920" sldId="467"/>
            <ac:picMk id="13" creationId="{54953E76-FA39-4658-A01B-1EBC2DA36419}"/>
          </ac:picMkLst>
        </pc:picChg>
        <pc:picChg chg="mod ord">
          <ac:chgData name="" userId="5de168ef8b7f1e78" providerId="LiveId" clId="{89A70F12-B797-4E9E-B0C1-F3E58FA52BC2}" dt="2018-05-23T19:20:59.699" v="3301" actId="164"/>
          <ac:picMkLst>
            <pc:docMk/>
            <pc:sldMk cId="4141317920" sldId="467"/>
            <ac:picMk id="14" creationId="{457F2A4F-3A02-4185-86A5-6ADD6B283E78}"/>
          </ac:picMkLst>
        </pc:picChg>
        <pc:picChg chg="mod">
          <ac:chgData name="" userId="5de168ef8b7f1e78" providerId="LiveId" clId="{89A70F12-B797-4E9E-B0C1-F3E58FA52BC2}" dt="2018-05-23T19:20:59.699" v="3301" actId="164"/>
          <ac:picMkLst>
            <pc:docMk/>
            <pc:sldMk cId="4141317920" sldId="467"/>
            <ac:picMk id="16" creationId="{7E6B28D6-9DA6-4F32-B39F-BBAC7EF8EACB}"/>
          </ac:picMkLst>
        </pc:picChg>
        <pc:picChg chg="mod">
          <ac:chgData name="" userId="5de168ef8b7f1e78" providerId="LiveId" clId="{89A70F12-B797-4E9E-B0C1-F3E58FA52BC2}" dt="2018-05-23T19:17:07.071" v="3237" actId="164"/>
          <ac:picMkLst>
            <pc:docMk/>
            <pc:sldMk cId="4141317920" sldId="467"/>
            <ac:picMk id="17" creationId="{FFF7C36A-F72D-4A30-B2DC-2EF972CD2128}"/>
          </ac:picMkLst>
        </pc:picChg>
        <pc:picChg chg="mod ord">
          <ac:chgData name="" userId="5de168ef8b7f1e78" providerId="LiveId" clId="{89A70F12-B797-4E9E-B0C1-F3E58FA52BC2}" dt="2018-05-23T19:20:59.699" v="3301" actId="164"/>
          <ac:picMkLst>
            <pc:docMk/>
            <pc:sldMk cId="4141317920" sldId="467"/>
            <ac:picMk id="18" creationId="{159156DC-277A-4A20-8BF8-90D16051854A}"/>
          </ac:picMkLst>
        </pc:picChg>
        <pc:picChg chg="add mod">
          <ac:chgData name="" userId="5de168ef8b7f1e78" providerId="LiveId" clId="{89A70F12-B797-4E9E-B0C1-F3E58FA52BC2}" dt="2018-05-23T19:17:07.071" v="3237" actId="164"/>
          <ac:picMkLst>
            <pc:docMk/>
            <pc:sldMk cId="4141317920" sldId="467"/>
            <ac:picMk id="20" creationId="{DC99C58E-AB8C-493D-8BA6-0F0055AD91AC}"/>
          </ac:picMkLst>
        </pc:picChg>
        <pc:picChg chg="mod">
          <ac:chgData name="" userId="5de168ef8b7f1e78" providerId="LiveId" clId="{89A70F12-B797-4E9E-B0C1-F3E58FA52BC2}" dt="2018-05-23T19:17:07.071" v="3237" actId="164"/>
          <ac:picMkLst>
            <pc:docMk/>
            <pc:sldMk cId="4141317920" sldId="467"/>
            <ac:picMk id="21" creationId="{866BF80E-4C19-4FD7-9824-3DE1F31457B2}"/>
          </ac:picMkLst>
        </pc:picChg>
        <pc:picChg chg="add mod topLvl">
          <ac:chgData name="" userId="5de168ef8b7f1e78" providerId="LiveId" clId="{89A70F12-B797-4E9E-B0C1-F3E58FA52BC2}" dt="2018-05-23T19:21:29.821" v="3304" actId="164"/>
          <ac:picMkLst>
            <pc:docMk/>
            <pc:sldMk cId="4141317920" sldId="467"/>
            <ac:picMk id="22" creationId="{363CB3D4-4607-415E-BEF6-5266FC9A0489}"/>
          </ac:picMkLst>
        </pc:picChg>
        <pc:picChg chg="mod">
          <ac:chgData name="" userId="5de168ef8b7f1e78" providerId="LiveId" clId="{89A70F12-B797-4E9E-B0C1-F3E58FA52BC2}" dt="2018-05-23T19:17:07.071" v="3237" actId="164"/>
          <ac:picMkLst>
            <pc:docMk/>
            <pc:sldMk cId="4141317920" sldId="467"/>
            <ac:picMk id="23" creationId="{C574454A-3E2D-4B19-8E41-8F7529D9CA71}"/>
          </ac:picMkLst>
        </pc:picChg>
        <pc:picChg chg="add mod">
          <ac:chgData name="" userId="5de168ef8b7f1e78" providerId="LiveId" clId="{89A70F12-B797-4E9E-B0C1-F3E58FA52BC2}" dt="2018-05-23T19:20:59.699" v="3301" actId="164"/>
          <ac:picMkLst>
            <pc:docMk/>
            <pc:sldMk cId="4141317920" sldId="467"/>
            <ac:picMk id="24" creationId="{3013BC16-FDF5-4EB0-A8F8-A5E6363F2A12}"/>
          </ac:picMkLst>
        </pc:picChg>
        <pc:picChg chg="mod ord">
          <ac:chgData name="" userId="5de168ef8b7f1e78" providerId="LiveId" clId="{89A70F12-B797-4E9E-B0C1-F3E58FA52BC2}" dt="2018-05-23T19:20:59.699" v="3301" actId="164"/>
          <ac:picMkLst>
            <pc:docMk/>
            <pc:sldMk cId="4141317920" sldId="467"/>
            <ac:picMk id="25" creationId="{9F387C56-D0A4-4F04-9825-FEB1E2392D26}"/>
          </ac:picMkLst>
        </pc:picChg>
        <pc:picChg chg="mod">
          <ac:chgData name="" userId="5de168ef8b7f1e78" providerId="LiveId" clId="{89A70F12-B797-4E9E-B0C1-F3E58FA52BC2}" dt="2018-05-23T19:17:07.071" v="3237" actId="164"/>
          <ac:picMkLst>
            <pc:docMk/>
            <pc:sldMk cId="4141317920" sldId="467"/>
            <ac:picMk id="26" creationId="{788A08E0-8EE3-41AE-A6C1-A891271BC7DD}"/>
          </ac:picMkLst>
        </pc:picChg>
        <pc:picChg chg="add del mod">
          <ac:chgData name="" userId="5de168ef8b7f1e78" providerId="LiveId" clId="{89A70F12-B797-4E9E-B0C1-F3E58FA52BC2}" dt="2018-05-23T19:17:57.069" v="3259" actId="478"/>
          <ac:picMkLst>
            <pc:docMk/>
            <pc:sldMk cId="4141317920" sldId="467"/>
            <ac:picMk id="27" creationId="{2C4F8653-E69C-4500-B6B3-192392315A57}"/>
          </ac:picMkLst>
        </pc:picChg>
        <pc:picChg chg="mod topLvl">
          <ac:chgData name="" userId="5de168ef8b7f1e78" providerId="LiveId" clId="{89A70F12-B797-4E9E-B0C1-F3E58FA52BC2}" dt="2018-05-23T19:21:29.821" v="3304" actId="164"/>
          <ac:picMkLst>
            <pc:docMk/>
            <pc:sldMk cId="4141317920" sldId="467"/>
            <ac:picMk id="29" creationId="{ED2C0449-45A7-4A64-8B83-042113EFF0F3}"/>
          </ac:picMkLst>
        </pc:picChg>
        <pc:picChg chg="mod topLvl">
          <ac:chgData name="" userId="5de168ef8b7f1e78" providerId="LiveId" clId="{89A70F12-B797-4E9E-B0C1-F3E58FA52BC2}" dt="2018-05-23T19:21:29.821" v="3304" actId="164"/>
          <ac:picMkLst>
            <pc:docMk/>
            <pc:sldMk cId="4141317920" sldId="467"/>
            <ac:picMk id="30" creationId="{54292789-8F39-473E-9F57-AC534B72CF66}"/>
          </ac:picMkLst>
        </pc:picChg>
        <pc:picChg chg="mod topLvl">
          <ac:chgData name="" userId="5de168ef8b7f1e78" providerId="LiveId" clId="{89A70F12-B797-4E9E-B0C1-F3E58FA52BC2}" dt="2018-05-23T19:21:29.821" v="3304" actId="164"/>
          <ac:picMkLst>
            <pc:docMk/>
            <pc:sldMk cId="4141317920" sldId="467"/>
            <ac:picMk id="33" creationId="{172BB181-BD9F-4824-8542-277AD16F0FBB}"/>
          </ac:picMkLst>
        </pc:picChg>
        <pc:picChg chg="mod topLvl">
          <ac:chgData name="" userId="5de168ef8b7f1e78" providerId="LiveId" clId="{89A70F12-B797-4E9E-B0C1-F3E58FA52BC2}" dt="2018-05-23T19:21:29.821" v="3304" actId="164"/>
          <ac:picMkLst>
            <pc:docMk/>
            <pc:sldMk cId="4141317920" sldId="467"/>
            <ac:picMk id="38" creationId="{AF0444E2-2A36-4665-86C2-72DD07EC6D3C}"/>
          </ac:picMkLst>
        </pc:picChg>
        <pc:picChg chg="del mod">
          <ac:chgData name="" userId="5de168ef8b7f1e78" providerId="LiveId" clId="{89A70F12-B797-4E9E-B0C1-F3E58FA52BC2}" dt="2018-05-20T15:27:06.884" v="23" actId="478"/>
          <ac:picMkLst>
            <pc:docMk/>
            <pc:sldMk cId="4141317920" sldId="467"/>
            <ac:picMk id="40" creationId="{1CDACDAC-3EF9-422E-AAE2-B46F3D898AB3}"/>
          </ac:picMkLst>
        </pc:picChg>
        <pc:picChg chg="mod ord">
          <ac:chgData name="" userId="5de168ef8b7f1e78" providerId="LiveId" clId="{89A70F12-B797-4E9E-B0C1-F3E58FA52BC2}" dt="2018-05-23T19:20:59.699" v="3301" actId="164"/>
          <ac:picMkLst>
            <pc:docMk/>
            <pc:sldMk cId="4141317920" sldId="467"/>
            <ac:picMk id="41" creationId="{8FC5F471-B651-4730-9EDB-EC2B4732B5EC}"/>
          </ac:picMkLst>
        </pc:picChg>
        <pc:picChg chg="del mod">
          <ac:chgData name="" userId="5de168ef8b7f1e78" providerId="LiveId" clId="{89A70F12-B797-4E9E-B0C1-F3E58FA52BC2}" dt="2018-05-23T19:20:30.128" v="3300" actId="478"/>
          <ac:picMkLst>
            <pc:docMk/>
            <pc:sldMk cId="4141317920" sldId="467"/>
            <ac:picMk id="44" creationId="{444BFB18-7EFE-4383-81BB-6FFCB54D7F90}"/>
          </ac:picMkLst>
        </pc:picChg>
      </pc:sldChg>
      <pc:sldChg chg="addSp delSp modSp modAnim">
        <pc:chgData name="" userId="5de168ef8b7f1e78" providerId="LiveId" clId="{89A70F12-B797-4E9E-B0C1-F3E58FA52BC2}" dt="2018-05-24T03:29:26.539" v="5283" actId="165"/>
        <pc:sldMkLst>
          <pc:docMk/>
          <pc:sldMk cId="3911539264" sldId="468"/>
        </pc:sldMkLst>
        <pc:spChg chg="add del mod">
          <ac:chgData name="" userId="5de168ef8b7f1e78" providerId="LiveId" clId="{89A70F12-B797-4E9E-B0C1-F3E58FA52BC2}" dt="2018-05-24T03:29:19.045" v="5278" actId="165"/>
          <ac:spMkLst>
            <pc:docMk/>
            <pc:sldMk cId="3911539264" sldId="468"/>
            <ac:spMk id="11" creationId="{A735BC13-846B-4175-96D8-1E360470EA27}"/>
          </ac:spMkLst>
        </pc:spChg>
        <pc:spChg chg="add del mod">
          <ac:chgData name="" userId="5de168ef8b7f1e78" providerId="LiveId" clId="{89A70F12-B797-4E9E-B0C1-F3E58FA52BC2}" dt="2018-05-24T03:29:19.045" v="5278" actId="165"/>
          <ac:spMkLst>
            <pc:docMk/>
            <pc:sldMk cId="3911539264" sldId="468"/>
            <ac:spMk id="13" creationId="{445F7FA4-D148-4BA5-B878-3ABCF235C2E1}"/>
          </ac:spMkLst>
        </pc:spChg>
        <pc:spChg chg="add mod">
          <ac:chgData name="" userId="5de168ef8b7f1e78" providerId="LiveId" clId="{89A70F12-B797-4E9E-B0C1-F3E58FA52BC2}" dt="2018-05-23T20:50:14.377" v="5082" actId="164"/>
          <ac:spMkLst>
            <pc:docMk/>
            <pc:sldMk cId="3911539264" sldId="468"/>
            <ac:spMk id="49" creationId="{CD195D93-B147-4268-B28A-0F35EB15FAF7}"/>
          </ac:spMkLst>
        </pc:spChg>
        <pc:spChg chg="add mod">
          <ac:chgData name="" userId="5de168ef8b7f1e78" providerId="LiveId" clId="{89A70F12-B797-4E9E-B0C1-F3E58FA52BC2}" dt="2018-05-23T20:50:14.377" v="5082" actId="164"/>
          <ac:spMkLst>
            <pc:docMk/>
            <pc:sldMk cId="3911539264" sldId="468"/>
            <ac:spMk id="50" creationId="{F32CF52C-E8CE-4AFA-9853-6C5B19FF956F}"/>
          </ac:spMkLst>
        </pc:spChg>
        <pc:spChg chg="add del mod">
          <ac:chgData name="" userId="5de168ef8b7f1e78" providerId="LiveId" clId="{89A70F12-B797-4E9E-B0C1-F3E58FA52BC2}" dt="2018-05-21T16:54:37.204" v="856" actId="164"/>
          <ac:spMkLst>
            <pc:docMk/>
            <pc:sldMk cId="3911539264" sldId="468"/>
            <ac:spMk id="62" creationId="{8156FC5B-C739-4BD0-A226-0DE4DBF79D03}"/>
          </ac:spMkLst>
        </pc:spChg>
        <pc:grpChg chg="add del mod">
          <ac:chgData name="" userId="5de168ef8b7f1e78" providerId="LiveId" clId="{89A70F12-B797-4E9E-B0C1-F3E58FA52BC2}" dt="2018-05-24T03:29:26.539" v="5283" actId="165"/>
          <ac:grpSpMkLst>
            <pc:docMk/>
            <pc:sldMk cId="3911539264" sldId="468"/>
            <ac:grpSpMk id="12" creationId="{0026AFEE-70F1-4529-ACC6-0888487D20BC}"/>
          </ac:grpSpMkLst>
        </pc:grpChg>
        <pc:grpChg chg="add del mod">
          <ac:chgData name="" userId="5de168ef8b7f1e78" providerId="LiveId" clId="{89A70F12-B797-4E9E-B0C1-F3E58FA52BC2}" dt="2018-05-24T03:29:19.045" v="5278" actId="165"/>
          <ac:grpSpMkLst>
            <pc:docMk/>
            <pc:sldMk cId="3911539264" sldId="468"/>
            <ac:grpSpMk id="14" creationId="{EE5904A4-B014-49BF-963E-BA8A08AFEE8C}"/>
          </ac:grpSpMkLst>
        </pc:grpChg>
        <pc:grpChg chg="add mod">
          <ac:chgData name="" userId="5de168ef8b7f1e78" providerId="LiveId" clId="{89A70F12-B797-4E9E-B0C1-F3E58FA52BC2}" dt="2018-05-24T03:29:18.065" v="5277" actId="1076"/>
          <ac:grpSpMkLst>
            <pc:docMk/>
            <pc:sldMk cId="3911539264" sldId="468"/>
            <ac:grpSpMk id="16" creationId="{3AF9ECD1-C527-490E-AADA-417694545F0D}"/>
          </ac:grpSpMkLst>
        </pc:grpChg>
        <pc:grpChg chg="add mod">
          <ac:chgData name="" userId="5de168ef8b7f1e78" providerId="LiveId" clId="{89A70F12-B797-4E9E-B0C1-F3E58FA52BC2}" dt="2018-05-23T20:50:14.377" v="5082" actId="164"/>
          <ac:grpSpMkLst>
            <pc:docMk/>
            <pc:sldMk cId="3911539264" sldId="468"/>
            <ac:grpSpMk id="18" creationId="{A726AA63-9EBB-4ED5-9385-0464B114F649}"/>
          </ac:grpSpMkLst>
        </pc:grpChg>
        <pc:grpChg chg="add mod">
          <ac:chgData name="" userId="5de168ef8b7f1e78" providerId="LiveId" clId="{89A70F12-B797-4E9E-B0C1-F3E58FA52BC2}" dt="2018-05-21T16:54:37.204" v="856" actId="164"/>
          <ac:grpSpMkLst>
            <pc:docMk/>
            <pc:sldMk cId="3911539264" sldId="468"/>
            <ac:grpSpMk id="65" creationId="{F2C60A57-4544-4D92-B83B-BF2EB44CA585}"/>
          </ac:grpSpMkLst>
        </pc:grpChg>
        <pc:picChg chg="add del mod">
          <ac:chgData name="" userId="5de168ef8b7f1e78" providerId="LiveId" clId="{89A70F12-B797-4E9E-B0C1-F3E58FA52BC2}" dt="2018-05-20T21:08:01.808" v="419" actId="478"/>
          <ac:picMkLst>
            <pc:docMk/>
            <pc:sldMk cId="3911539264" sldId="468"/>
            <ac:picMk id="2" creationId="{200C441F-BB90-489C-A31F-92BF61EFEA0D}"/>
          </ac:picMkLst>
        </pc:picChg>
        <pc:picChg chg="add del mod">
          <ac:chgData name="" userId="5de168ef8b7f1e78" providerId="LiveId" clId="{89A70F12-B797-4E9E-B0C1-F3E58FA52BC2}" dt="2018-05-24T03:29:19.045" v="5278" actId="165"/>
          <ac:picMkLst>
            <pc:docMk/>
            <pc:sldMk cId="3911539264" sldId="468"/>
            <ac:picMk id="2" creationId="{C53F4D48-23FC-4F17-9AD5-833FA364067D}"/>
          </ac:picMkLst>
        </pc:picChg>
        <pc:picChg chg="add del mod">
          <ac:chgData name="" userId="5de168ef8b7f1e78" providerId="LiveId" clId="{89A70F12-B797-4E9E-B0C1-F3E58FA52BC2}" dt="2018-05-24T03:29:19.045" v="5278" actId="165"/>
          <ac:picMkLst>
            <pc:docMk/>
            <pc:sldMk cId="3911539264" sldId="468"/>
            <ac:picMk id="3" creationId="{E2040103-B52B-4997-892A-2C369D8C38C9}"/>
          </ac:picMkLst>
        </pc:picChg>
        <pc:picChg chg="mod ord">
          <ac:chgData name="" userId="5de168ef8b7f1e78" providerId="LiveId" clId="{89A70F12-B797-4E9E-B0C1-F3E58FA52BC2}" dt="2018-05-20T21:08:01.807" v="418" actId="108"/>
          <ac:picMkLst>
            <pc:docMk/>
            <pc:sldMk cId="3911539264" sldId="468"/>
            <ac:picMk id="4" creationId="{BCF3EDB9-871E-4D22-A59D-F2E093E85BCB}"/>
          </ac:picMkLst>
        </pc:picChg>
        <pc:picChg chg="del mod">
          <ac:chgData name="" userId="5de168ef8b7f1e78" providerId="LiveId" clId="{89A70F12-B797-4E9E-B0C1-F3E58FA52BC2}" dt="2018-05-21T15:33:33.468" v="539" actId="478"/>
          <ac:picMkLst>
            <pc:docMk/>
            <pc:sldMk cId="3911539264" sldId="468"/>
            <ac:picMk id="5" creationId="{6440685A-6A4B-43A6-968C-CD6CAE1CADAF}"/>
          </ac:picMkLst>
        </pc:picChg>
        <pc:picChg chg="add del mod">
          <ac:chgData name="" userId="5de168ef8b7f1e78" providerId="LiveId" clId="{89A70F12-B797-4E9E-B0C1-F3E58FA52BC2}" dt="2018-05-24T03:29:19.045" v="5278" actId="165"/>
          <ac:picMkLst>
            <pc:docMk/>
            <pc:sldMk cId="3911539264" sldId="468"/>
            <ac:picMk id="6" creationId="{752C7B95-57AD-42D6-A667-4044DDAD7A2C}"/>
          </ac:picMkLst>
        </pc:picChg>
        <pc:picChg chg="add del mod topLvl">
          <ac:chgData name="" userId="5de168ef8b7f1e78" providerId="LiveId" clId="{89A70F12-B797-4E9E-B0C1-F3E58FA52BC2}" dt="2018-05-24T03:29:26.539" v="5283" actId="165"/>
          <ac:picMkLst>
            <pc:docMk/>
            <pc:sldMk cId="3911539264" sldId="468"/>
            <ac:picMk id="7" creationId="{602A505C-4AAD-447B-9251-7A2353195843}"/>
          </ac:picMkLst>
        </pc:picChg>
        <pc:picChg chg="add del mod">
          <ac:chgData name="" userId="5de168ef8b7f1e78" providerId="LiveId" clId="{89A70F12-B797-4E9E-B0C1-F3E58FA52BC2}" dt="2018-05-24T03:29:19.045" v="5278" actId="165"/>
          <ac:picMkLst>
            <pc:docMk/>
            <pc:sldMk cId="3911539264" sldId="468"/>
            <ac:picMk id="8" creationId="{54922285-5BF2-4A1E-8A6E-0E46D037E4B9}"/>
          </ac:picMkLst>
        </pc:picChg>
        <pc:picChg chg="add del mod">
          <ac:chgData name="" userId="5de168ef8b7f1e78" providerId="LiveId" clId="{89A70F12-B797-4E9E-B0C1-F3E58FA52BC2}" dt="2018-05-24T03:29:19.045" v="5278" actId="165"/>
          <ac:picMkLst>
            <pc:docMk/>
            <pc:sldMk cId="3911539264" sldId="468"/>
            <ac:picMk id="9" creationId="{1F17904A-E9E2-4E4A-80CD-B5B6D3EB260A}"/>
          </ac:picMkLst>
        </pc:picChg>
        <pc:picChg chg="add del mod">
          <ac:chgData name="" userId="5de168ef8b7f1e78" providerId="LiveId" clId="{89A70F12-B797-4E9E-B0C1-F3E58FA52BC2}" dt="2018-05-20T23:35:04.974" v="502" actId="1076"/>
          <ac:picMkLst>
            <pc:docMk/>
            <pc:sldMk cId="3911539264" sldId="468"/>
            <ac:picMk id="9" creationId="{534EED94-3A45-4979-A74C-5609B0576F19}"/>
          </ac:picMkLst>
        </pc:picChg>
        <pc:picChg chg="mod ord topLvl">
          <ac:chgData name="" userId="5de168ef8b7f1e78" providerId="LiveId" clId="{89A70F12-B797-4E9E-B0C1-F3E58FA52BC2}" dt="2018-05-24T03:29:26.539" v="5283" actId="165"/>
          <ac:picMkLst>
            <pc:docMk/>
            <pc:sldMk cId="3911539264" sldId="468"/>
            <ac:picMk id="10" creationId="{1657D1D9-D7D6-44F3-9AB0-CBFCA50FC62B}"/>
          </ac:picMkLst>
        </pc:picChg>
        <pc:picChg chg="add del">
          <ac:chgData name="" userId="5de168ef8b7f1e78" providerId="LiveId" clId="{89A70F12-B797-4E9E-B0C1-F3E58FA52BC2}" dt="2018-05-21T15:35:05.114" v="550" actId="1076"/>
          <ac:picMkLst>
            <pc:docMk/>
            <pc:sldMk cId="3911539264" sldId="468"/>
            <ac:picMk id="12" creationId="{CD0A9C0D-4413-428E-8E0F-901D988E8FE6}"/>
          </ac:picMkLst>
        </pc:picChg>
        <pc:picChg chg="add del mod">
          <ac:chgData name="" userId="5de168ef8b7f1e78" providerId="LiveId" clId="{89A70F12-B797-4E9E-B0C1-F3E58FA52BC2}" dt="2018-05-24T03:29:19.045" v="5278" actId="165"/>
          <ac:picMkLst>
            <pc:docMk/>
            <pc:sldMk cId="3911539264" sldId="468"/>
            <ac:picMk id="15" creationId="{0BE962FF-5679-474C-92AA-ACE7C9287026}"/>
          </ac:picMkLst>
        </pc:picChg>
        <pc:picChg chg="mod">
          <ac:chgData name="" userId="5de168ef8b7f1e78" providerId="LiveId" clId="{89A70F12-B797-4E9E-B0C1-F3E58FA52BC2}" dt="2018-05-23T20:48:56.642" v="5078" actId="164"/>
          <ac:picMkLst>
            <pc:docMk/>
            <pc:sldMk cId="3911539264" sldId="468"/>
            <ac:picMk id="17" creationId="{0543BFA6-7B30-4757-81D9-D3FBC3978354}"/>
          </ac:picMkLst>
        </pc:picChg>
        <pc:picChg chg="del mod">
          <ac:chgData name="" userId="5de168ef8b7f1e78" providerId="LiveId" clId="{89A70F12-B797-4E9E-B0C1-F3E58FA52BC2}" dt="2018-05-21T15:38:44.107" v="592" actId="478"/>
          <ac:picMkLst>
            <pc:docMk/>
            <pc:sldMk cId="3911539264" sldId="468"/>
            <ac:picMk id="19" creationId="{32C82952-D4B7-4620-AB40-2BFE850657B8}"/>
          </ac:picMkLst>
        </pc:picChg>
        <pc:picChg chg="del mod ord">
          <ac:chgData name="" userId="5de168ef8b7f1e78" providerId="LiveId" clId="{89A70F12-B797-4E9E-B0C1-F3E58FA52BC2}" dt="2018-05-21T15:39:35.206" v="636" actId="478"/>
          <ac:picMkLst>
            <pc:docMk/>
            <pc:sldMk cId="3911539264" sldId="468"/>
            <ac:picMk id="21" creationId="{1C5DAF08-FAC1-475A-9253-C792E0ED24C0}"/>
          </ac:picMkLst>
        </pc:picChg>
        <pc:picChg chg="add del mod">
          <ac:chgData name="" userId="5de168ef8b7f1e78" providerId="LiveId" clId="{89A70F12-B797-4E9E-B0C1-F3E58FA52BC2}" dt="2018-05-21T15:39:03.094" v="608" actId="478"/>
          <ac:picMkLst>
            <pc:docMk/>
            <pc:sldMk cId="3911539264" sldId="468"/>
            <ac:picMk id="22" creationId="{22DBE9EA-054B-4DA5-A37B-C2E6AE2A62F6}"/>
          </ac:picMkLst>
        </pc:picChg>
        <pc:picChg chg="del mod ord">
          <ac:chgData name="" userId="5de168ef8b7f1e78" providerId="LiveId" clId="{89A70F12-B797-4E9E-B0C1-F3E58FA52BC2}" dt="2018-05-21T15:40:02.167" v="649" actId="478"/>
          <ac:picMkLst>
            <pc:docMk/>
            <pc:sldMk cId="3911539264" sldId="468"/>
            <ac:picMk id="24" creationId="{6B407B1D-57C4-4343-A3BD-5F3D30767C55}"/>
          </ac:picMkLst>
        </pc:picChg>
        <pc:picChg chg="add del mod">
          <ac:chgData name="" userId="5de168ef8b7f1e78" providerId="LiveId" clId="{89A70F12-B797-4E9E-B0C1-F3E58FA52BC2}" dt="2018-05-21T15:39:21.150" v="622" actId="478"/>
          <ac:picMkLst>
            <pc:docMk/>
            <pc:sldMk cId="3911539264" sldId="468"/>
            <ac:picMk id="25" creationId="{1920E33D-4FE0-4B12-833B-952E48114A33}"/>
          </ac:picMkLst>
        </pc:picChg>
        <pc:picChg chg="add del mod ord">
          <ac:chgData name="" userId="5de168ef8b7f1e78" providerId="LiveId" clId="{89A70F12-B797-4E9E-B0C1-F3E58FA52BC2}" dt="2018-05-24T03:29:19.045" v="5278" actId="165"/>
          <ac:picMkLst>
            <pc:docMk/>
            <pc:sldMk cId="3911539264" sldId="468"/>
            <ac:picMk id="27" creationId="{5AB67323-5266-47CF-AC21-86BE894A5B2B}"/>
          </ac:picMkLst>
        </pc:picChg>
        <pc:picChg chg="add del mod ord">
          <ac:chgData name="" userId="5de168ef8b7f1e78" providerId="LiveId" clId="{89A70F12-B797-4E9E-B0C1-F3E58FA52BC2}" dt="2018-05-24T03:29:19.045" v="5278" actId="165"/>
          <ac:picMkLst>
            <pc:docMk/>
            <pc:sldMk cId="3911539264" sldId="468"/>
            <ac:picMk id="29" creationId="{414757D5-556C-4BE1-8EB9-9419DE18134C}"/>
          </ac:picMkLst>
        </pc:picChg>
        <pc:picChg chg="add del mod ord">
          <ac:chgData name="" userId="5de168ef8b7f1e78" providerId="LiveId" clId="{89A70F12-B797-4E9E-B0C1-F3E58FA52BC2}" dt="2018-05-24T03:29:19.045" v="5278" actId="165"/>
          <ac:picMkLst>
            <pc:docMk/>
            <pc:sldMk cId="3911539264" sldId="468"/>
            <ac:picMk id="31" creationId="{71B9EFE2-80AB-4686-AC93-7DD6E69BB7B2}"/>
          </ac:picMkLst>
        </pc:picChg>
        <pc:picChg chg="mod">
          <ac:chgData name="" userId="5de168ef8b7f1e78" providerId="LiveId" clId="{89A70F12-B797-4E9E-B0C1-F3E58FA52BC2}" dt="2018-05-23T20:50:14.377" v="5082" actId="164"/>
          <ac:picMkLst>
            <pc:docMk/>
            <pc:sldMk cId="3911539264" sldId="468"/>
            <ac:picMk id="33" creationId="{0AA40275-7BB7-4493-97B8-9C335DEC475F}"/>
          </ac:picMkLst>
        </pc:picChg>
        <pc:picChg chg="mod">
          <ac:chgData name="" userId="5de168ef8b7f1e78" providerId="LiveId" clId="{89A70F12-B797-4E9E-B0C1-F3E58FA52BC2}" dt="2018-05-23T20:48:56.642" v="5078" actId="164"/>
          <ac:picMkLst>
            <pc:docMk/>
            <pc:sldMk cId="3911539264" sldId="468"/>
            <ac:picMk id="35" creationId="{7D664422-4E90-40ED-A735-3AF5FB34BA25}"/>
          </ac:picMkLst>
        </pc:picChg>
        <pc:picChg chg="add del mod">
          <ac:chgData name="" userId="5de168ef8b7f1e78" providerId="LiveId" clId="{89A70F12-B797-4E9E-B0C1-F3E58FA52BC2}" dt="2018-05-21T15:42:41.034" v="688" actId="478"/>
          <ac:picMkLst>
            <pc:docMk/>
            <pc:sldMk cId="3911539264" sldId="468"/>
            <ac:picMk id="36" creationId="{90128D54-C332-4EE1-86C1-D7AE5E9199CD}"/>
          </ac:picMkLst>
        </pc:picChg>
        <pc:picChg chg="mod ord">
          <ac:chgData name="" userId="5de168ef8b7f1e78" providerId="LiveId" clId="{89A70F12-B797-4E9E-B0C1-F3E58FA52BC2}" dt="2018-05-23T20:49:27.165" v="5080" actId="164"/>
          <ac:picMkLst>
            <pc:docMk/>
            <pc:sldMk cId="3911539264" sldId="468"/>
            <ac:picMk id="38" creationId="{B456A472-D084-4CA2-8598-F0907F25BF29}"/>
          </ac:picMkLst>
        </pc:picChg>
        <pc:picChg chg="add del mod">
          <ac:chgData name="" userId="5de168ef8b7f1e78" providerId="LiveId" clId="{89A70F12-B797-4E9E-B0C1-F3E58FA52BC2}" dt="2018-05-21T15:43:35.816" v="698" actId="1076"/>
          <ac:picMkLst>
            <pc:docMk/>
            <pc:sldMk cId="3911539264" sldId="468"/>
            <ac:picMk id="39" creationId="{40F57D54-AD34-4AA3-AC64-176A68746801}"/>
          </ac:picMkLst>
        </pc:picChg>
        <pc:picChg chg="add del mod">
          <ac:chgData name="" userId="5de168ef8b7f1e78" providerId="LiveId" clId="{89A70F12-B797-4E9E-B0C1-F3E58FA52BC2}" dt="2018-05-21T15:43:32.899" v="697" actId="1076"/>
          <ac:picMkLst>
            <pc:docMk/>
            <pc:sldMk cId="3911539264" sldId="468"/>
            <ac:picMk id="40" creationId="{EB99678A-9CDE-48F9-A65B-EA444B505FE7}"/>
          </ac:picMkLst>
        </pc:picChg>
        <pc:picChg chg="add del mod">
          <ac:chgData name="" userId="5de168ef8b7f1e78" providerId="LiveId" clId="{89A70F12-B797-4E9E-B0C1-F3E58FA52BC2}" dt="2018-05-21T15:43:29.890" v="696" actId="1076"/>
          <ac:picMkLst>
            <pc:docMk/>
            <pc:sldMk cId="3911539264" sldId="468"/>
            <ac:picMk id="41" creationId="{55E9809D-6DFD-4989-8172-E46F5A8D7743}"/>
          </ac:picMkLst>
        </pc:picChg>
        <pc:picChg chg="add del mod">
          <ac:chgData name="" userId="5de168ef8b7f1e78" providerId="LiveId" clId="{89A70F12-B797-4E9E-B0C1-F3E58FA52BC2}" dt="2018-05-21T15:43:39.651" v="699" actId="1076"/>
          <ac:picMkLst>
            <pc:docMk/>
            <pc:sldMk cId="3911539264" sldId="468"/>
            <ac:picMk id="42" creationId="{0A984661-EBA3-443B-A39C-E49F7B0E4809}"/>
          </ac:picMkLst>
        </pc:picChg>
        <pc:picChg chg="add mod">
          <ac:chgData name="" userId="5de168ef8b7f1e78" providerId="LiveId" clId="{89A70F12-B797-4E9E-B0C1-F3E58FA52BC2}" dt="2018-05-23T20:49:27.165" v="5080" actId="164"/>
          <ac:picMkLst>
            <pc:docMk/>
            <pc:sldMk cId="3911539264" sldId="468"/>
            <ac:picMk id="43" creationId="{7F62CBE8-1815-49D1-A9CB-0C0979174AA1}"/>
          </ac:picMkLst>
        </pc:picChg>
        <pc:picChg chg="add del mod">
          <ac:chgData name="" userId="5de168ef8b7f1e78" providerId="LiveId" clId="{89A70F12-B797-4E9E-B0C1-F3E58FA52BC2}" dt="2018-05-21T15:58:43.014" v="729" actId="478"/>
          <ac:picMkLst>
            <pc:docMk/>
            <pc:sldMk cId="3911539264" sldId="468"/>
            <ac:picMk id="44" creationId="{8B722CC8-A7F9-4794-94C3-8BD3A0DDFC01}"/>
          </ac:picMkLst>
        </pc:picChg>
        <pc:picChg chg="del mod ord">
          <ac:chgData name="" userId="5de168ef8b7f1e78" providerId="LiveId" clId="{89A70F12-B797-4E9E-B0C1-F3E58FA52BC2}" dt="2018-05-21T16:37:14.437" v="745" actId="478"/>
          <ac:picMkLst>
            <pc:docMk/>
            <pc:sldMk cId="3911539264" sldId="468"/>
            <ac:picMk id="46" creationId="{7EAA6677-F367-4F42-9522-E323209F3289}"/>
          </ac:picMkLst>
        </pc:picChg>
        <pc:picChg chg="del mod ord">
          <ac:chgData name="" userId="5de168ef8b7f1e78" providerId="LiveId" clId="{89A70F12-B797-4E9E-B0C1-F3E58FA52BC2}" dt="2018-05-21T16:52:24.477" v="813" actId="478"/>
          <ac:picMkLst>
            <pc:docMk/>
            <pc:sldMk cId="3911539264" sldId="468"/>
            <ac:picMk id="48" creationId="{E83A22C8-F8D3-4684-A7DE-5EC65D4E1102}"/>
          </ac:picMkLst>
        </pc:picChg>
        <pc:picChg chg="add mod">
          <ac:chgData name="" userId="5de168ef8b7f1e78" providerId="LiveId" clId="{89A70F12-B797-4E9E-B0C1-F3E58FA52BC2}" dt="2018-05-23T20:50:14.377" v="5082" actId="164"/>
          <ac:picMkLst>
            <pc:docMk/>
            <pc:sldMk cId="3911539264" sldId="468"/>
            <ac:picMk id="51" creationId="{642C4AEF-C91F-47EA-9150-A30D3A9F9756}"/>
          </ac:picMkLst>
        </pc:picChg>
        <pc:picChg chg="del mod">
          <ac:chgData name="" userId="5de168ef8b7f1e78" providerId="LiveId" clId="{89A70F12-B797-4E9E-B0C1-F3E58FA52BC2}" dt="2018-05-21T16:39:02.705" v="771" actId="478"/>
          <ac:picMkLst>
            <pc:docMk/>
            <pc:sldMk cId="3911539264" sldId="468"/>
            <ac:picMk id="53" creationId="{61B64ACC-4356-46AF-AE42-F3EB9932A83B}"/>
          </ac:picMkLst>
        </pc:picChg>
        <pc:picChg chg="mod ord">
          <ac:chgData name="" userId="5de168ef8b7f1e78" providerId="LiveId" clId="{89A70F12-B797-4E9E-B0C1-F3E58FA52BC2}" dt="2018-05-21T16:51:25.777" v="793" actId="1076"/>
          <ac:picMkLst>
            <pc:docMk/>
            <pc:sldMk cId="3911539264" sldId="468"/>
            <ac:picMk id="55" creationId="{F70AAE9C-7707-4C9C-8471-0E1EC0EA0038}"/>
          </ac:picMkLst>
        </pc:picChg>
        <pc:picChg chg="mod">
          <ac:chgData name="" userId="5de168ef8b7f1e78" providerId="LiveId" clId="{89A70F12-B797-4E9E-B0C1-F3E58FA52BC2}" dt="2018-05-23T20:50:14.377" v="5082" actId="164"/>
          <ac:picMkLst>
            <pc:docMk/>
            <pc:sldMk cId="3911539264" sldId="468"/>
            <ac:picMk id="57" creationId="{891BC057-8956-440D-B19D-07E675C80EF0}"/>
          </ac:picMkLst>
        </pc:picChg>
        <pc:picChg chg="add mod">
          <ac:chgData name="" userId="5de168ef8b7f1e78" providerId="LiveId" clId="{89A70F12-B797-4E9E-B0C1-F3E58FA52BC2}" dt="2018-05-23T20:48:56.642" v="5078" actId="164"/>
          <ac:picMkLst>
            <pc:docMk/>
            <pc:sldMk cId="3911539264" sldId="468"/>
            <ac:picMk id="58" creationId="{CD567E24-9176-4EAD-BCC3-FA7418AEFFFF}"/>
          </ac:picMkLst>
        </pc:picChg>
        <pc:picChg chg="add mod">
          <ac:chgData name="" userId="5de168ef8b7f1e78" providerId="LiveId" clId="{89A70F12-B797-4E9E-B0C1-F3E58FA52BC2}" dt="2018-05-23T20:50:14.377" v="5082" actId="164"/>
          <ac:picMkLst>
            <pc:docMk/>
            <pc:sldMk cId="3911539264" sldId="468"/>
            <ac:picMk id="59" creationId="{87C52F4D-01AB-45A1-9FA7-7C9883C86214}"/>
          </ac:picMkLst>
        </pc:picChg>
        <pc:picChg chg="mod ord">
          <ac:chgData name="" userId="5de168ef8b7f1e78" providerId="LiveId" clId="{89A70F12-B797-4E9E-B0C1-F3E58FA52BC2}" dt="2018-05-23T20:50:14.377" v="5082" actId="164"/>
          <ac:picMkLst>
            <pc:docMk/>
            <pc:sldMk cId="3911539264" sldId="468"/>
            <ac:picMk id="61" creationId="{B2FEC490-9871-4457-AFF3-D07DD60BF891}"/>
          </ac:picMkLst>
        </pc:picChg>
        <pc:picChg chg="add del mod">
          <ac:chgData name="" userId="5de168ef8b7f1e78" providerId="LiveId" clId="{89A70F12-B797-4E9E-B0C1-F3E58FA52BC2}" dt="2018-05-21T16:54:37.204" v="856" actId="164"/>
          <ac:picMkLst>
            <pc:docMk/>
            <pc:sldMk cId="3911539264" sldId="468"/>
            <ac:picMk id="64" creationId="{6AC29360-6B8E-4732-B347-2D8A555660BE}"/>
          </ac:picMkLst>
        </pc:picChg>
        <pc:picChg chg="add mod ord">
          <ac:chgData name="" userId="5de168ef8b7f1e78" providerId="LiveId" clId="{89A70F12-B797-4E9E-B0C1-F3E58FA52BC2}" dt="2018-05-23T20:50:36.912" v="5086" actId="1076"/>
          <ac:picMkLst>
            <pc:docMk/>
            <pc:sldMk cId="3911539264" sldId="468"/>
            <ac:picMk id="66" creationId="{433663CB-C95F-4705-9E5D-00986246F604}"/>
          </ac:picMkLst>
        </pc:picChg>
        <pc:picChg chg="mod">
          <ac:chgData name="" userId="5de168ef8b7f1e78" providerId="LiveId" clId="{89A70F12-B797-4E9E-B0C1-F3E58FA52BC2}" dt="2018-05-21T17:01:42.015" v="872" actId="1076"/>
          <ac:picMkLst>
            <pc:docMk/>
            <pc:sldMk cId="3911539264" sldId="468"/>
            <ac:picMk id="68" creationId="{99647C62-9103-4D9F-9144-A141B88CA79A}"/>
          </ac:picMkLst>
        </pc:picChg>
      </pc:sldChg>
      <pc:sldChg chg="addSp delSp modSp modAnim">
        <pc:chgData name="" userId="5de168ef8b7f1e78" providerId="LiveId" clId="{89A70F12-B797-4E9E-B0C1-F3E58FA52BC2}" dt="2018-05-23T21:22:09.980" v="5241" actId="1076"/>
        <pc:sldMkLst>
          <pc:docMk/>
          <pc:sldMk cId="2595969558" sldId="469"/>
        </pc:sldMkLst>
        <pc:spChg chg="add mod ord">
          <ac:chgData name="" userId="5de168ef8b7f1e78" providerId="LiveId" clId="{89A70F12-B797-4E9E-B0C1-F3E58FA52BC2}" dt="2018-05-23T19:36:52.973" v="4349" actId="164"/>
          <ac:spMkLst>
            <pc:docMk/>
            <pc:sldMk cId="2595969558" sldId="469"/>
            <ac:spMk id="10" creationId="{21E7FCCE-3015-41FD-9521-DBFF0731E278}"/>
          </ac:spMkLst>
        </pc:spChg>
        <pc:spChg chg="add mod ord">
          <ac:chgData name="" userId="5de168ef8b7f1e78" providerId="LiveId" clId="{89A70F12-B797-4E9E-B0C1-F3E58FA52BC2}" dt="2018-05-23T19:36:52.973" v="4349" actId="164"/>
          <ac:spMkLst>
            <pc:docMk/>
            <pc:sldMk cId="2595969558" sldId="469"/>
            <ac:spMk id="12" creationId="{80238E5F-DD14-4C49-AA97-0BB8DDC3EAC6}"/>
          </ac:spMkLst>
        </pc:spChg>
        <pc:spChg chg="add mod">
          <ac:chgData name="" userId="5de168ef8b7f1e78" providerId="LiveId" clId="{89A70F12-B797-4E9E-B0C1-F3E58FA52BC2}" dt="2018-05-23T19:40:26.348" v="4374" actId="164"/>
          <ac:spMkLst>
            <pc:docMk/>
            <pc:sldMk cId="2595969558" sldId="469"/>
            <ac:spMk id="22" creationId="{46515D81-35D9-4378-A38F-E9D423DC77DA}"/>
          </ac:spMkLst>
        </pc:spChg>
        <pc:spChg chg="add mod ord">
          <ac:chgData name="" userId="5de168ef8b7f1e78" providerId="LiveId" clId="{89A70F12-B797-4E9E-B0C1-F3E58FA52BC2}" dt="2018-05-23T19:37:45.743" v="4359" actId="164"/>
          <ac:spMkLst>
            <pc:docMk/>
            <pc:sldMk cId="2595969558" sldId="469"/>
            <ac:spMk id="27" creationId="{C8BFD79A-11FC-46EA-ACE9-40D60626EE80}"/>
          </ac:spMkLst>
        </pc:spChg>
        <pc:spChg chg="add mod ord">
          <ac:chgData name="" userId="5de168ef8b7f1e78" providerId="LiveId" clId="{89A70F12-B797-4E9E-B0C1-F3E58FA52BC2}" dt="2018-05-23T19:37:45.743" v="4359" actId="164"/>
          <ac:spMkLst>
            <pc:docMk/>
            <pc:sldMk cId="2595969558" sldId="469"/>
            <ac:spMk id="28" creationId="{7802AA39-2B8E-4625-845E-772ED6D6B7E0}"/>
          </ac:spMkLst>
        </pc:spChg>
        <pc:spChg chg="add mod ord">
          <ac:chgData name="" userId="5de168ef8b7f1e78" providerId="LiveId" clId="{89A70F12-B797-4E9E-B0C1-F3E58FA52BC2}" dt="2018-05-23T19:40:46.497" v="4375" actId="164"/>
          <ac:spMkLst>
            <pc:docMk/>
            <pc:sldMk cId="2595969558" sldId="469"/>
            <ac:spMk id="29" creationId="{514FD313-EC77-4666-ABAA-28741D9EE78A}"/>
          </ac:spMkLst>
        </pc:spChg>
        <pc:spChg chg="add mod ord">
          <ac:chgData name="" userId="5de168ef8b7f1e78" providerId="LiveId" clId="{89A70F12-B797-4E9E-B0C1-F3E58FA52BC2}" dt="2018-05-23T19:40:46.497" v="4375" actId="164"/>
          <ac:spMkLst>
            <pc:docMk/>
            <pc:sldMk cId="2595969558" sldId="469"/>
            <ac:spMk id="32" creationId="{A58F9536-63D3-4785-ACE0-D6A4D1CFCE6C}"/>
          </ac:spMkLst>
        </pc:spChg>
        <pc:spChg chg="add mod">
          <ac:chgData name="" userId="5de168ef8b7f1e78" providerId="LiveId" clId="{89A70F12-B797-4E9E-B0C1-F3E58FA52BC2}" dt="2018-05-23T19:40:26.348" v="4374" actId="164"/>
          <ac:spMkLst>
            <pc:docMk/>
            <pc:sldMk cId="2595969558" sldId="469"/>
            <ac:spMk id="41" creationId="{59FC8727-9CA5-4F0F-92ED-C5A15D388FB3}"/>
          </ac:spMkLst>
        </pc:spChg>
        <pc:grpChg chg="add mod">
          <ac:chgData name="" userId="5de168ef8b7f1e78" providerId="LiveId" clId="{89A70F12-B797-4E9E-B0C1-F3E58FA52BC2}" dt="2018-05-23T19:36:52.973" v="4349" actId="164"/>
          <ac:grpSpMkLst>
            <pc:docMk/>
            <pc:sldMk cId="2595969558" sldId="469"/>
            <ac:grpSpMk id="15" creationId="{8A18682A-5A0D-41B9-8484-39BB52397945}"/>
          </ac:grpSpMkLst>
        </pc:grpChg>
        <pc:grpChg chg="add mod">
          <ac:chgData name="" userId="5de168ef8b7f1e78" providerId="LiveId" clId="{89A70F12-B797-4E9E-B0C1-F3E58FA52BC2}" dt="2018-05-23T19:37:31.265" v="4358" actId="164"/>
          <ac:grpSpMkLst>
            <pc:docMk/>
            <pc:sldMk cId="2595969558" sldId="469"/>
            <ac:grpSpMk id="18" creationId="{7A399071-6B32-4188-A2D5-1F76C128D96B}"/>
          </ac:grpSpMkLst>
        </pc:grpChg>
        <pc:grpChg chg="add mod">
          <ac:chgData name="" userId="5de168ef8b7f1e78" providerId="LiveId" clId="{89A70F12-B797-4E9E-B0C1-F3E58FA52BC2}" dt="2018-05-23T19:39:43.397" v="4371" actId="1076"/>
          <ac:grpSpMkLst>
            <pc:docMk/>
            <pc:sldMk cId="2595969558" sldId="469"/>
            <ac:grpSpMk id="20" creationId="{BE444BE9-130B-42EC-8417-488245849B0B}"/>
          </ac:grpSpMkLst>
        </pc:grpChg>
        <pc:grpChg chg="add mod">
          <ac:chgData name="" userId="5de168ef8b7f1e78" providerId="LiveId" clId="{89A70F12-B797-4E9E-B0C1-F3E58FA52BC2}" dt="2018-05-23T19:40:26.348" v="4374" actId="164"/>
          <ac:grpSpMkLst>
            <pc:docMk/>
            <pc:sldMk cId="2595969558" sldId="469"/>
            <ac:grpSpMk id="21" creationId="{0F81FEDC-BEBB-45D7-82AE-92081ABBA7F4}"/>
          </ac:grpSpMkLst>
        </pc:grpChg>
        <pc:grpChg chg="add mod">
          <ac:chgData name="" userId="5de168ef8b7f1e78" providerId="LiveId" clId="{89A70F12-B797-4E9E-B0C1-F3E58FA52BC2}" dt="2018-05-23T19:40:26.348" v="4374" actId="164"/>
          <ac:grpSpMkLst>
            <pc:docMk/>
            <pc:sldMk cId="2595969558" sldId="469"/>
            <ac:grpSpMk id="24" creationId="{966BC303-FF01-4C67-8418-21DA3BE4A074}"/>
          </ac:grpSpMkLst>
        </pc:grpChg>
        <pc:grpChg chg="add mod">
          <ac:chgData name="" userId="5de168ef8b7f1e78" providerId="LiveId" clId="{89A70F12-B797-4E9E-B0C1-F3E58FA52BC2}" dt="2018-05-23T19:40:46.497" v="4375" actId="164"/>
          <ac:grpSpMkLst>
            <pc:docMk/>
            <pc:sldMk cId="2595969558" sldId="469"/>
            <ac:grpSpMk id="25" creationId="{A8C94EA6-6B57-416E-838B-B1B5372E012A}"/>
          </ac:grpSpMkLst>
        </pc:grpChg>
        <pc:picChg chg="add del mod">
          <ac:chgData name="" userId="5de168ef8b7f1e78" providerId="LiveId" clId="{89A70F12-B797-4E9E-B0C1-F3E58FA52BC2}" dt="2018-05-21T23:04:18.294" v="1013" actId="1076"/>
          <ac:picMkLst>
            <pc:docMk/>
            <pc:sldMk cId="2595969558" sldId="469"/>
            <ac:picMk id="2" creationId="{454B8A6E-7A2F-4259-BB92-6ACA4BC59688}"/>
          </ac:picMkLst>
        </pc:picChg>
        <pc:picChg chg="del mod">
          <ac:chgData name="" userId="5de168ef8b7f1e78" providerId="LiveId" clId="{89A70F12-B797-4E9E-B0C1-F3E58FA52BC2}" dt="2018-05-20T21:08:59.792" v="431" actId="478"/>
          <ac:picMkLst>
            <pc:docMk/>
            <pc:sldMk cId="2595969558" sldId="469"/>
            <ac:picMk id="2" creationId="{7FBE11F3-5493-4B32-8E71-FCC7E17253C6}"/>
          </ac:picMkLst>
        </pc:picChg>
        <pc:picChg chg="del mod ord">
          <ac:chgData name="" userId="5de168ef8b7f1e78" providerId="LiveId" clId="{89A70F12-B797-4E9E-B0C1-F3E58FA52BC2}" dt="2018-05-22T17:53:48.873" v="1142" actId="478"/>
          <ac:picMkLst>
            <pc:docMk/>
            <pc:sldMk cId="2595969558" sldId="469"/>
            <ac:picMk id="3" creationId="{7E581FA8-F3DB-452E-97A5-00E332C7A057}"/>
          </ac:picMkLst>
        </pc:picChg>
        <pc:picChg chg="mod">
          <ac:chgData name="" userId="5de168ef8b7f1e78" providerId="LiveId" clId="{89A70F12-B797-4E9E-B0C1-F3E58FA52BC2}" dt="2018-05-23T19:36:52.973" v="4349" actId="164"/>
          <ac:picMkLst>
            <pc:docMk/>
            <pc:sldMk cId="2595969558" sldId="469"/>
            <ac:picMk id="3" creationId="{C424FF59-D867-489D-8766-2BA613749146}"/>
          </ac:picMkLst>
        </pc:picChg>
        <pc:picChg chg="mod ord">
          <ac:chgData name="" userId="5de168ef8b7f1e78" providerId="LiveId" clId="{89A70F12-B797-4E9E-B0C1-F3E58FA52BC2}" dt="2018-05-20T21:08:59.792" v="430" actId="108"/>
          <ac:picMkLst>
            <pc:docMk/>
            <pc:sldMk cId="2595969558" sldId="469"/>
            <ac:picMk id="4" creationId="{3452CC93-02D3-4107-9D88-9EBB4396584B}"/>
          </ac:picMkLst>
        </pc:picChg>
        <pc:picChg chg="mod">
          <ac:chgData name="" userId="5de168ef8b7f1e78" providerId="LiveId" clId="{89A70F12-B797-4E9E-B0C1-F3E58FA52BC2}" dt="2018-05-21T17:11:53.714" v="883" actId="14100"/>
          <ac:picMkLst>
            <pc:docMk/>
            <pc:sldMk cId="2595969558" sldId="469"/>
            <ac:picMk id="5" creationId="{795F2549-E836-484D-98D7-8988AA090888}"/>
          </ac:picMkLst>
        </pc:picChg>
        <pc:picChg chg="del mod ord">
          <ac:chgData name="" userId="5de168ef8b7f1e78" providerId="LiveId" clId="{89A70F12-B797-4E9E-B0C1-F3E58FA52BC2}" dt="2018-05-22T17:54:20.503" v="1158" actId="478"/>
          <ac:picMkLst>
            <pc:docMk/>
            <pc:sldMk cId="2595969558" sldId="469"/>
            <ac:picMk id="7" creationId="{F8C25D37-E8D8-4E1D-AED8-E7072F4BFAC1}"/>
          </ac:picMkLst>
        </pc:picChg>
        <pc:picChg chg="del mod">
          <ac:chgData name="" userId="5de168ef8b7f1e78" providerId="LiveId" clId="{89A70F12-B797-4E9E-B0C1-F3E58FA52BC2}" dt="2018-05-21T18:01:18.539" v="903" actId="478"/>
          <ac:picMkLst>
            <pc:docMk/>
            <pc:sldMk cId="2595969558" sldId="469"/>
            <ac:picMk id="7" creationId="{B5FDD8DE-9287-40A1-A674-1D9B746C8898}"/>
          </ac:picMkLst>
        </pc:picChg>
        <pc:picChg chg="mod ord">
          <ac:chgData name="" userId="5de168ef8b7f1e78" providerId="LiveId" clId="{89A70F12-B797-4E9E-B0C1-F3E58FA52BC2}" dt="2018-05-23T19:30:02.652" v="4200" actId="1076"/>
          <ac:picMkLst>
            <pc:docMk/>
            <pc:sldMk cId="2595969558" sldId="469"/>
            <ac:picMk id="9" creationId="{D0861E1E-5D0B-4F57-B519-5E58E679AC27}"/>
          </ac:picMkLst>
        </pc:picChg>
        <pc:picChg chg="del mod ord">
          <ac:chgData name="" userId="5de168ef8b7f1e78" providerId="LiveId" clId="{89A70F12-B797-4E9E-B0C1-F3E58FA52BC2}" dt="2018-05-21T18:03:53.284" v="915" actId="478"/>
          <ac:picMkLst>
            <pc:docMk/>
            <pc:sldMk cId="2595969558" sldId="469"/>
            <ac:picMk id="9" creationId="{5B62F962-2755-4ADD-B98C-F93F8E16032B}"/>
          </ac:picMkLst>
        </pc:picChg>
        <pc:picChg chg="mod">
          <ac:chgData name="" userId="5de168ef8b7f1e78" providerId="LiveId" clId="{89A70F12-B797-4E9E-B0C1-F3E58FA52BC2}" dt="2018-05-22T17:57:21.696" v="1170" actId="1076"/>
          <ac:picMkLst>
            <pc:docMk/>
            <pc:sldMk cId="2595969558" sldId="469"/>
            <ac:picMk id="11" creationId="{ADE37940-585D-48F6-8262-26696E639B7F}"/>
          </ac:picMkLst>
        </pc:picChg>
        <pc:picChg chg="del mod ord">
          <ac:chgData name="" userId="5de168ef8b7f1e78" providerId="LiveId" clId="{89A70F12-B797-4E9E-B0C1-F3E58FA52BC2}" dt="2018-05-21T18:04:07.010" v="927" actId="478"/>
          <ac:picMkLst>
            <pc:docMk/>
            <pc:sldMk cId="2595969558" sldId="469"/>
            <ac:picMk id="11" creationId="{CA3D741C-5730-49D7-9B0B-1F1E56D0987B}"/>
          </ac:picMkLst>
        </pc:picChg>
        <pc:picChg chg="del mod">
          <ac:chgData name="" userId="5de168ef8b7f1e78" providerId="LiveId" clId="{89A70F12-B797-4E9E-B0C1-F3E58FA52BC2}" dt="2018-05-22T18:13:28.671" v="1191" actId="478"/>
          <ac:picMkLst>
            <pc:docMk/>
            <pc:sldMk cId="2595969558" sldId="469"/>
            <ac:picMk id="13" creationId="{9B65E5C0-B50C-4E5E-A249-0702F8862D35}"/>
          </ac:picMkLst>
        </pc:picChg>
        <pc:picChg chg="del mod ord">
          <ac:chgData name="" userId="5de168ef8b7f1e78" providerId="LiveId" clId="{89A70F12-B797-4E9E-B0C1-F3E58FA52BC2}" dt="2018-05-21T18:05:07.090" v="939" actId="478"/>
          <ac:picMkLst>
            <pc:docMk/>
            <pc:sldMk cId="2595969558" sldId="469"/>
            <ac:picMk id="13" creationId="{28E08966-BBB2-4D21-A549-7B27079266BB}"/>
          </ac:picMkLst>
        </pc:picChg>
        <pc:picChg chg="mod ord">
          <ac:chgData name="" userId="5de168ef8b7f1e78" providerId="LiveId" clId="{89A70F12-B797-4E9E-B0C1-F3E58FA52BC2}" dt="2018-05-23T19:40:46.497" v="4375" actId="164"/>
          <ac:picMkLst>
            <pc:docMk/>
            <pc:sldMk cId="2595969558" sldId="469"/>
            <ac:picMk id="14" creationId="{544CB2DF-31AA-49B8-AC38-8A82BD9E5AB6}"/>
          </ac:picMkLst>
        </pc:picChg>
        <pc:picChg chg="del mod ord">
          <ac:chgData name="" userId="5de168ef8b7f1e78" providerId="LiveId" clId="{89A70F12-B797-4E9E-B0C1-F3E58FA52BC2}" dt="2018-05-21T18:06:01.989" v="954" actId="478"/>
          <ac:picMkLst>
            <pc:docMk/>
            <pc:sldMk cId="2595969558" sldId="469"/>
            <ac:picMk id="15" creationId="{160AF998-D6AE-42B8-AF53-CCD3D700AC04}"/>
          </ac:picMkLst>
        </pc:picChg>
        <pc:picChg chg="del mod ord">
          <ac:chgData name="" userId="5de168ef8b7f1e78" providerId="LiveId" clId="{89A70F12-B797-4E9E-B0C1-F3E58FA52BC2}" dt="2018-05-22T18:13:42.427" v="1203" actId="478"/>
          <ac:picMkLst>
            <pc:docMk/>
            <pc:sldMk cId="2595969558" sldId="469"/>
            <ac:picMk id="15" creationId="{E81A22F0-F6BD-48C2-96E7-D3E85F398239}"/>
          </ac:picMkLst>
        </pc:picChg>
        <pc:picChg chg="mod">
          <ac:chgData name="" userId="5de168ef8b7f1e78" providerId="LiveId" clId="{89A70F12-B797-4E9E-B0C1-F3E58FA52BC2}" dt="2018-05-23T19:37:31.265" v="4358" actId="164"/>
          <ac:picMkLst>
            <pc:docMk/>
            <pc:sldMk cId="2595969558" sldId="469"/>
            <ac:picMk id="17" creationId="{0D26676A-D3CD-4ABA-B6F1-13575448BEEC}"/>
          </ac:picMkLst>
        </pc:picChg>
        <pc:picChg chg="del mod ord">
          <ac:chgData name="" userId="5de168ef8b7f1e78" providerId="LiveId" clId="{89A70F12-B797-4E9E-B0C1-F3E58FA52BC2}" dt="2018-05-22T18:15:34.731" v="1218" actId="478"/>
          <ac:picMkLst>
            <pc:docMk/>
            <pc:sldMk cId="2595969558" sldId="469"/>
            <ac:picMk id="17" creationId="{2E19D13C-F1D4-483F-9EA0-B2FB678D83E8}"/>
          </ac:picMkLst>
        </pc:picChg>
        <pc:picChg chg="del mod ord">
          <ac:chgData name="" userId="5de168ef8b7f1e78" providerId="LiveId" clId="{89A70F12-B797-4E9E-B0C1-F3E58FA52BC2}" dt="2018-05-21T23:09:21.908" v="1046" actId="478"/>
          <ac:picMkLst>
            <pc:docMk/>
            <pc:sldMk cId="2595969558" sldId="469"/>
            <ac:picMk id="17" creationId="{094D010D-9764-44B8-AD75-1E0A59193FAC}"/>
          </ac:picMkLst>
        </pc:picChg>
        <pc:picChg chg="mod ord">
          <ac:chgData name="" userId="5de168ef8b7f1e78" providerId="LiveId" clId="{89A70F12-B797-4E9E-B0C1-F3E58FA52BC2}" dt="2018-05-23T19:37:31.265" v="4358" actId="164"/>
          <ac:picMkLst>
            <pc:docMk/>
            <pc:sldMk cId="2595969558" sldId="469"/>
            <ac:picMk id="19" creationId="{8AC87F4B-02AB-4538-A293-CD168CEF3A42}"/>
          </ac:picMkLst>
        </pc:picChg>
        <pc:picChg chg="del mod">
          <ac:chgData name="" userId="5de168ef8b7f1e78" providerId="LiveId" clId="{89A70F12-B797-4E9E-B0C1-F3E58FA52BC2}" dt="2018-05-21T18:13:55.028" v="974" actId="478"/>
          <ac:picMkLst>
            <pc:docMk/>
            <pc:sldMk cId="2595969558" sldId="469"/>
            <ac:picMk id="19" creationId="{4D96679C-DA2C-4CDF-8806-1C4A7EB07BC3}"/>
          </ac:picMkLst>
        </pc:picChg>
        <pc:picChg chg="del mod ord">
          <ac:chgData name="" userId="5de168ef8b7f1e78" providerId="LiveId" clId="{89A70F12-B797-4E9E-B0C1-F3E58FA52BC2}" dt="2018-05-22T20:02:47.449" v="1244" actId="478"/>
          <ac:picMkLst>
            <pc:docMk/>
            <pc:sldMk cId="2595969558" sldId="469"/>
            <ac:picMk id="21" creationId="{7CCE9B69-4707-48EF-81A6-C611A81602A2}"/>
          </ac:picMkLst>
        </pc:picChg>
        <pc:picChg chg="del mod ord">
          <ac:chgData name="" userId="5de168ef8b7f1e78" providerId="LiveId" clId="{89A70F12-B797-4E9E-B0C1-F3E58FA52BC2}" dt="2018-05-21T18:14:20.569" v="986" actId="478"/>
          <ac:picMkLst>
            <pc:docMk/>
            <pc:sldMk cId="2595969558" sldId="469"/>
            <ac:picMk id="21" creationId="{990EE1E2-D562-4BA8-B459-D19919D2982A}"/>
          </ac:picMkLst>
        </pc:picChg>
        <pc:picChg chg="mod ord">
          <ac:chgData name="" userId="5de168ef8b7f1e78" providerId="LiveId" clId="{89A70F12-B797-4E9E-B0C1-F3E58FA52BC2}" dt="2018-05-23T19:40:46.497" v="4375" actId="164"/>
          <ac:picMkLst>
            <pc:docMk/>
            <pc:sldMk cId="2595969558" sldId="469"/>
            <ac:picMk id="23" creationId="{B4ED3384-E059-445B-B313-4897BE891F9F}"/>
          </ac:picMkLst>
        </pc:picChg>
        <pc:picChg chg="add del mod">
          <ac:chgData name="" userId="5de168ef8b7f1e78" providerId="LiveId" clId="{89A70F12-B797-4E9E-B0C1-F3E58FA52BC2}" dt="2018-05-21T23:06:58.543" v="1030" actId="478"/>
          <ac:picMkLst>
            <pc:docMk/>
            <pc:sldMk cId="2595969558" sldId="469"/>
            <ac:picMk id="24" creationId="{EF809177-5C18-4044-8AA9-7461D5C84A6B}"/>
          </ac:picMkLst>
        </pc:picChg>
        <pc:picChg chg="del mod ord">
          <ac:chgData name="" userId="5de168ef8b7f1e78" providerId="LiveId" clId="{89A70F12-B797-4E9E-B0C1-F3E58FA52BC2}" dt="2018-05-22T20:03:43.507" v="1262" actId="478"/>
          <ac:picMkLst>
            <pc:docMk/>
            <pc:sldMk cId="2595969558" sldId="469"/>
            <ac:picMk id="24" creationId="{C1894A50-2CB9-431D-B2E4-C0A86C0C1C86}"/>
          </ac:picMkLst>
        </pc:picChg>
        <pc:picChg chg="add del mod">
          <ac:chgData name="" userId="5de168ef8b7f1e78" providerId="LiveId" clId="{89A70F12-B797-4E9E-B0C1-F3E58FA52BC2}" dt="2018-05-22T18:17:20.213" v="1232" actId="478"/>
          <ac:picMkLst>
            <pc:docMk/>
            <pc:sldMk cId="2595969558" sldId="469"/>
            <ac:picMk id="25" creationId="{67E363E3-F724-4D09-AF49-54CAFBE02C4A}"/>
          </ac:picMkLst>
        </pc:picChg>
        <pc:picChg chg="mod ord">
          <ac:chgData name="" userId="5de168ef8b7f1e78" providerId="LiveId" clId="{89A70F12-B797-4E9E-B0C1-F3E58FA52BC2}" dt="2018-05-21T23:10:36.090" v="1056" actId="1076"/>
          <ac:picMkLst>
            <pc:docMk/>
            <pc:sldMk cId="2595969558" sldId="469"/>
            <ac:picMk id="26" creationId="{2CD7E3C4-137F-46AD-BED9-F369973FD6E4}"/>
          </ac:picMkLst>
        </pc:picChg>
        <pc:picChg chg="del mod ord">
          <ac:chgData name="" userId="5de168ef8b7f1e78" providerId="LiveId" clId="{89A70F12-B797-4E9E-B0C1-F3E58FA52BC2}" dt="2018-05-22T17:53:31.226" v="1125" actId="478"/>
          <ac:picMkLst>
            <pc:docMk/>
            <pc:sldMk cId="2595969558" sldId="469"/>
            <ac:picMk id="28" creationId="{91A6319A-2965-4DC0-BC34-DDFBB1AEAE4B}"/>
          </ac:picMkLst>
        </pc:picChg>
        <pc:picChg chg="del mod ord">
          <ac:chgData name="" userId="5de168ef8b7f1e78" providerId="LiveId" clId="{89A70F12-B797-4E9E-B0C1-F3E58FA52BC2}" dt="2018-05-22T20:05:26.028" v="1274" actId="478"/>
          <ac:picMkLst>
            <pc:docMk/>
            <pc:sldMk cId="2595969558" sldId="469"/>
            <ac:picMk id="29" creationId="{F8B274A6-4D90-4913-A342-839806A81554}"/>
          </ac:picMkLst>
        </pc:picChg>
        <pc:picChg chg="mod">
          <ac:chgData name="" userId="5de168ef8b7f1e78" providerId="LiveId" clId="{89A70F12-B797-4E9E-B0C1-F3E58FA52BC2}" dt="2018-05-22T17:57:16.698" v="1169" actId="1076"/>
          <ac:picMkLst>
            <pc:docMk/>
            <pc:sldMk cId="2595969558" sldId="469"/>
            <ac:picMk id="30" creationId="{3D2548C4-1744-45ED-BBCF-C2ABFF8DA769}"/>
          </ac:picMkLst>
        </pc:picChg>
        <pc:picChg chg="add del mod">
          <ac:chgData name="" userId="5de168ef8b7f1e78" providerId="LiveId" clId="{89A70F12-B797-4E9E-B0C1-F3E58FA52BC2}" dt="2018-05-23T19:36:36.178" v="4348" actId="478"/>
          <ac:picMkLst>
            <pc:docMk/>
            <pc:sldMk cId="2595969558" sldId="469"/>
            <ac:picMk id="31" creationId="{459C6092-1F1F-43F8-A99D-290809C2238A}"/>
          </ac:picMkLst>
        </pc:picChg>
        <pc:picChg chg="del mod">
          <ac:chgData name="" userId="5de168ef8b7f1e78" providerId="LiveId" clId="{89A70F12-B797-4E9E-B0C1-F3E58FA52BC2}" dt="2018-05-21T23:14:07.436" v="1067" actId="1076"/>
          <ac:picMkLst>
            <pc:docMk/>
            <pc:sldMk cId="2595969558" sldId="469"/>
            <ac:picMk id="32" creationId="{36BA046E-4624-4E3E-98D6-A8E687D0599D}"/>
          </ac:picMkLst>
        </pc:picChg>
        <pc:picChg chg="del mod ord">
          <ac:chgData name="" userId="5de168ef8b7f1e78" providerId="LiveId" clId="{89A70F12-B797-4E9E-B0C1-F3E58FA52BC2}" dt="2018-05-22T20:05:41.169" v="1286" actId="478"/>
          <ac:picMkLst>
            <pc:docMk/>
            <pc:sldMk cId="2595969558" sldId="469"/>
            <ac:picMk id="32" creationId="{522EF2ED-4EDC-4E94-B806-5B5DF1409B28}"/>
          </ac:picMkLst>
        </pc:picChg>
        <pc:picChg chg="add del mod">
          <ac:chgData name="" userId="5de168ef8b7f1e78" providerId="LiveId" clId="{89A70F12-B797-4E9E-B0C1-F3E58FA52BC2}" dt="2018-05-21T23:21:26.221" v="1081" actId="478"/>
          <ac:picMkLst>
            <pc:docMk/>
            <pc:sldMk cId="2595969558" sldId="469"/>
            <ac:picMk id="33" creationId="{42DBAF5C-C9FF-4321-B96B-7FDB895BAE90}"/>
          </ac:picMkLst>
        </pc:picChg>
        <pc:picChg chg="mod ord">
          <ac:chgData name="" userId="5de168ef8b7f1e78" providerId="LiveId" clId="{89A70F12-B797-4E9E-B0C1-F3E58FA52BC2}" dt="2018-05-23T19:37:45.743" v="4359" actId="164"/>
          <ac:picMkLst>
            <pc:docMk/>
            <pc:sldMk cId="2595969558" sldId="469"/>
            <ac:picMk id="34" creationId="{F8929F45-B8CB-430A-8DB5-61F25953B57B}"/>
          </ac:picMkLst>
        </pc:picChg>
        <pc:picChg chg="del mod ord">
          <ac:chgData name="" userId="5de168ef8b7f1e78" providerId="LiveId" clId="{89A70F12-B797-4E9E-B0C1-F3E58FA52BC2}" dt="2018-05-21T23:23:30.942" v="1095" actId="478"/>
          <ac:picMkLst>
            <pc:docMk/>
            <pc:sldMk cId="2595969558" sldId="469"/>
            <ac:picMk id="35" creationId="{A606140D-C157-426F-837A-2763DAD3BD50}"/>
          </ac:picMkLst>
        </pc:picChg>
        <pc:picChg chg="del mod ord">
          <ac:chgData name="" userId="5de168ef8b7f1e78" providerId="LiveId" clId="{89A70F12-B797-4E9E-B0C1-F3E58FA52BC2}" dt="2018-05-21T23:23:45.171" v="1107" actId="478"/>
          <ac:picMkLst>
            <pc:docMk/>
            <pc:sldMk cId="2595969558" sldId="469"/>
            <ac:picMk id="37" creationId="{F693A3A4-F013-4913-8A4C-EAFB1874B1EB}"/>
          </ac:picMkLst>
        </pc:picChg>
        <pc:picChg chg="mod ord">
          <ac:chgData name="" userId="5de168ef8b7f1e78" providerId="LiveId" clId="{89A70F12-B797-4E9E-B0C1-F3E58FA52BC2}" dt="2018-05-23T19:36:52.973" v="4349" actId="164"/>
          <ac:picMkLst>
            <pc:docMk/>
            <pc:sldMk cId="2595969558" sldId="469"/>
            <ac:picMk id="39" creationId="{3FFF00CF-BCF8-464B-8FF6-82FA04B51A51}"/>
          </ac:picMkLst>
        </pc:picChg>
        <pc:picChg chg="add del mod">
          <ac:chgData name="" userId="5de168ef8b7f1e78" providerId="LiveId" clId="{89A70F12-B797-4E9E-B0C1-F3E58FA52BC2}" dt="2018-05-22T20:08:26.069" v="1316" actId="478"/>
          <ac:picMkLst>
            <pc:docMk/>
            <pc:sldMk cId="2595969558" sldId="469"/>
            <ac:picMk id="43" creationId="{057A9A29-4B32-4D83-BA6F-1A7948E6B2FE}"/>
          </ac:picMkLst>
        </pc:picChg>
        <pc:picChg chg="add mod">
          <ac:chgData name="" userId="5de168ef8b7f1e78" providerId="LiveId" clId="{89A70F12-B797-4E9E-B0C1-F3E58FA52BC2}" dt="2018-05-23T21:22:09.980" v="5241" actId="1076"/>
          <ac:picMkLst>
            <pc:docMk/>
            <pc:sldMk cId="2595969558" sldId="469"/>
            <ac:picMk id="44" creationId="{95B40703-15AD-4774-BAAB-7CC3D5D8D351}"/>
          </ac:picMkLst>
        </pc:picChg>
        <pc:picChg chg="mod ord">
          <ac:chgData name="" userId="5de168ef8b7f1e78" providerId="LiveId" clId="{89A70F12-B797-4E9E-B0C1-F3E58FA52BC2}" dt="2018-05-23T19:38:05.560" v="4360" actId="164"/>
          <ac:picMkLst>
            <pc:docMk/>
            <pc:sldMk cId="2595969558" sldId="469"/>
            <ac:picMk id="45" creationId="{B345B32E-6F3F-455E-812A-CC2F488F6B55}"/>
          </ac:picMkLst>
        </pc:picChg>
        <pc:picChg chg="add del mod">
          <ac:chgData name="" userId="5de168ef8b7f1e78" providerId="LiveId" clId="{89A70F12-B797-4E9E-B0C1-F3E58FA52BC2}" dt="2018-05-22T20:09:36.318" v="1335" actId="478"/>
          <ac:picMkLst>
            <pc:docMk/>
            <pc:sldMk cId="2595969558" sldId="469"/>
            <ac:picMk id="46" creationId="{A498F5BC-06F1-400A-A0A8-298DEC94DDB1}"/>
          </ac:picMkLst>
        </pc:picChg>
        <pc:picChg chg="mod ord">
          <ac:chgData name="" userId="5de168ef8b7f1e78" providerId="LiveId" clId="{89A70F12-B797-4E9E-B0C1-F3E58FA52BC2}" dt="2018-05-23T19:38:05.560" v="4360" actId="164"/>
          <ac:picMkLst>
            <pc:docMk/>
            <pc:sldMk cId="2595969558" sldId="469"/>
            <ac:picMk id="48" creationId="{01100A02-5213-4413-A931-2CA859725238}"/>
          </ac:picMkLst>
        </pc:picChg>
        <pc:picChg chg="del mod">
          <ac:chgData name="" userId="5de168ef8b7f1e78" providerId="LiveId" clId="{89A70F12-B797-4E9E-B0C1-F3E58FA52BC2}" dt="2018-05-22T20:11:06.377" v="1374" actId="478"/>
          <ac:picMkLst>
            <pc:docMk/>
            <pc:sldMk cId="2595969558" sldId="469"/>
            <ac:picMk id="50" creationId="{C02610CB-9A7A-4FEC-8C52-FA03087D227F}"/>
          </ac:picMkLst>
        </pc:picChg>
        <pc:picChg chg="add del mod">
          <ac:chgData name="" userId="5de168ef8b7f1e78" providerId="LiveId" clId="{89A70F12-B797-4E9E-B0C1-F3E58FA52BC2}" dt="2018-05-22T20:10:51.936" v="1360" actId="478"/>
          <ac:picMkLst>
            <pc:docMk/>
            <pc:sldMk cId="2595969558" sldId="469"/>
            <ac:picMk id="51" creationId="{E7240C83-E5A0-46F3-9116-718CA0390D91}"/>
          </ac:picMkLst>
        </pc:picChg>
        <pc:picChg chg="mod ord">
          <ac:chgData name="" userId="5de168ef8b7f1e78" providerId="LiveId" clId="{89A70F12-B797-4E9E-B0C1-F3E58FA52BC2}" dt="2018-05-23T19:38:05.560" v="4360" actId="164"/>
          <ac:picMkLst>
            <pc:docMk/>
            <pc:sldMk cId="2595969558" sldId="469"/>
            <ac:picMk id="53" creationId="{FD4187D7-4B32-4182-9418-F4C0FDC2F41A}"/>
          </ac:picMkLst>
        </pc:picChg>
        <pc:picChg chg="mod ord">
          <ac:chgData name="" userId="5de168ef8b7f1e78" providerId="LiveId" clId="{89A70F12-B797-4E9E-B0C1-F3E58FA52BC2}" dt="2018-05-23T19:38:05.560" v="4360" actId="164"/>
          <ac:picMkLst>
            <pc:docMk/>
            <pc:sldMk cId="2595969558" sldId="469"/>
            <ac:picMk id="55" creationId="{7AB09F7F-797F-4F4E-BE3E-06022E1A374E}"/>
          </ac:picMkLst>
        </pc:picChg>
        <pc:picChg chg="mod">
          <ac:chgData name="" userId="5de168ef8b7f1e78" providerId="LiveId" clId="{89A70F12-B797-4E9E-B0C1-F3E58FA52BC2}" dt="2018-05-23T19:40:46.497" v="4375" actId="164"/>
          <ac:picMkLst>
            <pc:docMk/>
            <pc:sldMk cId="2595969558" sldId="469"/>
            <ac:picMk id="62" creationId="{C0266311-AEB4-4204-9547-B5635CAD73B6}"/>
          </ac:picMkLst>
        </pc:picChg>
        <pc:cxnChg chg="add del mod">
          <ac:chgData name="" userId="5de168ef8b7f1e78" providerId="LiveId" clId="{89A70F12-B797-4E9E-B0C1-F3E58FA52BC2}" dt="2018-05-23T19:39:07.936" v="4362" actId="1076"/>
          <ac:cxnSpMkLst>
            <pc:docMk/>
            <pc:sldMk cId="2595969558" sldId="469"/>
            <ac:cxnSpMk id="36" creationId="{F18EFE39-F9FF-4FD8-BAED-7FABB4895CEB}"/>
          </ac:cxnSpMkLst>
        </pc:cxnChg>
        <pc:cxnChg chg="add del mod">
          <ac:chgData name="" userId="5de168ef8b7f1e78" providerId="LiveId" clId="{89A70F12-B797-4E9E-B0C1-F3E58FA52BC2}" dt="2018-05-23T19:39:02.498" v="4361" actId="1076"/>
          <ac:cxnSpMkLst>
            <pc:docMk/>
            <pc:sldMk cId="2595969558" sldId="469"/>
            <ac:cxnSpMk id="40" creationId="{291CA21C-9EF6-4B75-95D4-E3A822C6F83A}"/>
          </ac:cxnSpMkLst>
        </pc:cxnChg>
        <pc:cxnChg chg="add mod">
          <ac:chgData name="" userId="5de168ef8b7f1e78" providerId="LiveId" clId="{89A70F12-B797-4E9E-B0C1-F3E58FA52BC2}" dt="2018-05-23T19:29:45.333" v="4198" actId="14100"/>
          <ac:cxnSpMkLst>
            <pc:docMk/>
            <pc:sldMk cId="2595969558" sldId="469"/>
            <ac:cxnSpMk id="57" creationId="{2F8BD9E7-D3F6-42E7-AFD5-16F7250FDEF8}"/>
          </ac:cxnSpMkLst>
        </pc:cxnChg>
      </pc:sldChg>
      <pc:sldChg chg="addSp delSp modSp add modAnim">
        <pc:chgData name="" userId="5de168ef8b7f1e78" providerId="LiveId" clId="{89A70F12-B797-4E9E-B0C1-F3E58FA52BC2}" dt="2018-05-23T21:27:50.145" v="5271" actId="165"/>
        <pc:sldMkLst>
          <pc:docMk/>
          <pc:sldMk cId="1217733700" sldId="471"/>
        </pc:sldMkLst>
        <pc:spChg chg="add mod ord">
          <ac:chgData name="" userId="5de168ef8b7f1e78" providerId="LiveId" clId="{89A70F12-B797-4E9E-B0C1-F3E58FA52BC2}" dt="2018-05-23T19:52:25.526" v="4409" actId="167"/>
          <ac:spMkLst>
            <pc:docMk/>
            <pc:sldMk cId="1217733700" sldId="471"/>
            <ac:spMk id="16" creationId="{847E83CA-DAAB-44D2-B713-F1166E741863}"/>
          </ac:spMkLst>
        </pc:spChg>
        <pc:spChg chg="add mod ord">
          <ac:chgData name="" userId="5de168ef8b7f1e78" providerId="LiveId" clId="{89A70F12-B797-4E9E-B0C1-F3E58FA52BC2}" dt="2018-05-23T19:52:35.081" v="4413" actId="14100"/>
          <ac:spMkLst>
            <pc:docMk/>
            <pc:sldMk cId="1217733700" sldId="471"/>
            <ac:spMk id="19" creationId="{7F902DE2-292E-4B21-BEBF-02F3AC17DAD7}"/>
          </ac:spMkLst>
        </pc:spChg>
        <pc:spChg chg="add mod ord">
          <ac:chgData name="" userId="5de168ef8b7f1e78" providerId="LiveId" clId="{89A70F12-B797-4E9E-B0C1-F3E58FA52BC2}" dt="2018-05-23T19:57:23.823" v="4476" actId="164"/>
          <ac:spMkLst>
            <pc:docMk/>
            <pc:sldMk cId="1217733700" sldId="471"/>
            <ac:spMk id="31" creationId="{B3694847-4516-4E25-BA37-6DEC02C41CAB}"/>
          </ac:spMkLst>
        </pc:spChg>
        <pc:spChg chg="add mod ord">
          <ac:chgData name="" userId="5de168ef8b7f1e78" providerId="LiveId" clId="{89A70F12-B797-4E9E-B0C1-F3E58FA52BC2}" dt="2018-05-23T19:57:23.823" v="4476" actId="164"/>
          <ac:spMkLst>
            <pc:docMk/>
            <pc:sldMk cId="1217733700" sldId="471"/>
            <ac:spMk id="32" creationId="{3D750D80-4865-4DB9-B84E-0E653AAE5C94}"/>
          </ac:spMkLst>
        </pc:spChg>
        <pc:grpChg chg="add mod">
          <ac:chgData name="" userId="5de168ef8b7f1e78" providerId="LiveId" clId="{89A70F12-B797-4E9E-B0C1-F3E58FA52BC2}" dt="2018-05-23T19:57:23.823" v="4476" actId="164"/>
          <ac:grpSpMkLst>
            <pc:docMk/>
            <pc:sldMk cId="1217733700" sldId="471"/>
            <ac:grpSpMk id="6" creationId="{66378DEE-F0E6-47D7-A7B1-55D4E9FA81E8}"/>
          </ac:grpSpMkLst>
        </pc:grpChg>
        <pc:grpChg chg="add mod">
          <ac:chgData name="" userId="5de168ef8b7f1e78" providerId="LiveId" clId="{89A70F12-B797-4E9E-B0C1-F3E58FA52BC2}" dt="2018-05-23T19:57:41.891" v="4479" actId="1076"/>
          <ac:grpSpMkLst>
            <pc:docMk/>
            <pc:sldMk cId="1217733700" sldId="471"/>
            <ac:grpSpMk id="8" creationId="{79C12385-7624-4CEB-9625-F402CFCB9D17}"/>
          </ac:grpSpMkLst>
        </pc:grpChg>
        <pc:grpChg chg="add mod">
          <ac:chgData name="" userId="5de168ef8b7f1e78" providerId="LiveId" clId="{89A70F12-B797-4E9E-B0C1-F3E58FA52BC2}" dt="2018-05-23T19:57:41.891" v="4479" actId="1076"/>
          <ac:grpSpMkLst>
            <pc:docMk/>
            <pc:sldMk cId="1217733700" sldId="471"/>
            <ac:grpSpMk id="18" creationId="{3C803D04-EA27-46A7-A3E0-C5F6B4088C35}"/>
          </ac:grpSpMkLst>
        </pc:grpChg>
        <pc:grpChg chg="add mod">
          <ac:chgData name="" userId="5de168ef8b7f1e78" providerId="LiveId" clId="{89A70F12-B797-4E9E-B0C1-F3E58FA52BC2}" dt="2018-05-22T20:38:21.983" v="1547" actId="164"/>
          <ac:grpSpMkLst>
            <pc:docMk/>
            <pc:sldMk cId="1217733700" sldId="471"/>
            <ac:grpSpMk id="30" creationId="{927A35BE-0EB3-4B8D-9CD3-B08EB8E671BE}"/>
          </ac:grpSpMkLst>
        </pc:grpChg>
        <pc:picChg chg="add del mod">
          <ac:chgData name="" userId="5de168ef8b7f1e78" providerId="LiveId" clId="{89A70F12-B797-4E9E-B0C1-F3E58FA52BC2}" dt="2018-05-20T21:09:28.569" v="445" actId="478"/>
          <ac:picMkLst>
            <pc:docMk/>
            <pc:sldMk cId="1217733700" sldId="471"/>
            <ac:picMk id="2" creationId="{87688409-3AF5-4D18-96CE-1B5AA60F5A20}"/>
          </ac:picMkLst>
        </pc:picChg>
        <pc:picChg chg="add del mod">
          <ac:chgData name="" userId="5de168ef8b7f1e78" providerId="LiveId" clId="{89A70F12-B797-4E9E-B0C1-F3E58FA52BC2}" dt="2018-05-22T20:20:38.751" v="1408" actId="478"/>
          <ac:picMkLst>
            <pc:docMk/>
            <pc:sldMk cId="1217733700" sldId="471"/>
            <ac:picMk id="3" creationId="{00A0DC32-5140-4129-8EB3-849C66FAFB4B}"/>
          </ac:picMkLst>
        </pc:picChg>
        <pc:picChg chg="mod ord">
          <ac:chgData name="" userId="5de168ef8b7f1e78" providerId="LiveId" clId="{89A70F12-B797-4E9E-B0C1-F3E58FA52BC2}" dt="2018-05-23T19:52:29.774" v="4411" actId="1076"/>
          <ac:picMkLst>
            <pc:docMk/>
            <pc:sldMk cId="1217733700" sldId="471"/>
            <ac:picMk id="3" creationId="{AB94671D-9956-4E6C-A057-CF2FEDF98D6E}"/>
          </ac:picMkLst>
        </pc:picChg>
        <pc:picChg chg="mod ord">
          <ac:chgData name="" userId="5de168ef8b7f1e78" providerId="LiveId" clId="{89A70F12-B797-4E9E-B0C1-F3E58FA52BC2}" dt="2018-05-20T21:09:28.568" v="444" actId="108"/>
          <ac:picMkLst>
            <pc:docMk/>
            <pc:sldMk cId="1217733700" sldId="471"/>
            <ac:picMk id="4" creationId="{2F9C559F-7433-44B2-B30D-CB162D6D0F01}"/>
          </ac:picMkLst>
        </pc:picChg>
        <pc:picChg chg="mod ord">
          <ac:chgData name="" userId="5de168ef8b7f1e78" providerId="LiveId" clId="{89A70F12-B797-4E9E-B0C1-F3E58FA52BC2}" dt="2018-05-22T20:20:41.861" v="1409" actId="1076"/>
          <ac:picMkLst>
            <pc:docMk/>
            <pc:sldMk cId="1217733700" sldId="471"/>
            <ac:picMk id="5" creationId="{D600DF31-9ED9-4029-9165-D239445D9910}"/>
          </ac:picMkLst>
        </pc:picChg>
        <pc:picChg chg="mod">
          <ac:chgData name="" userId="5de168ef8b7f1e78" providerId="LiveId" clId="{89A70F12-B797-4E9E-B0C1-F3E58FA52BC2}" dt="2018-05-22T20:21:43.515" v="1416" actId="1076"/>
          <ac:picMkLst>
            <pc:docMk/>
            <pc:sldMk cId="1217733700" sldId="471"/>
            <ac:picMk id="7" creationId="{94CBD9EC-9BAB-4CC4-BE9E-DAB5E0452E0B}"/>
          </ac:picMkLst>
        </pc:picChg>
        <pc:picChg chg="add del mod">
          <ac:chgData name="" userId="5de168ef8b7f1e78" providerId="LiveId" clId="{89A70F12-B797-4E9E-B0C1-F3E58FA52BC2}" dt="2018-05-22T20:26:16.218" v="1422" actId="1076"/>
          <ac:picMkLst>
            <pc:docMk/>
            <pc:sldMk cId="1217733700" sldId="471"/>
            <ac:picMk id="8" creationId="{BE768DBA-EB80-4D23-98F2-EBE5654E0E8C}"/>
          </ac:picMkLst>
        </pc:picChg>
        <pc:picChg chg="add del mod">
          <ac:chgData name="" userId="5de168ef8b7f1e78" providerId="LiveId" clId="{89A70F12-B797-4E9E-B0C1-F3E58FA52BC2}" dt="2018-05-23T19:52:02.678" v="4405" actId="478"/>
          <ac:picMkLst>
            <pc:docMk/>
            <pc:sldMk cId="1217733700" sldId="471"/>
            <ac:picMk id="9" creationId="{89B747B7-6855-4C14-B9AC-8D75C4A05583}"/>
          </ac:picMkLst>
        </pc:picChg>
        <pc:picChg chg="mod">
          <ac:chgData name="" userId="5de168ef8b7f1e78" providerId="LiveId" clId="{89A70F12-B797-4E9E-B0C1-F3E58FA52BC2}" dt="2018-05-23T19:42:03.951" v="4386" actId="1076"/>
          <ac:picMkLst>
            <pc:docMk/>
            <pc:sldMk cId="1217733700" sldId="471"/>
            <ac:picMk id="11" creationId="{18335D55-6E6B-4EEC-8C52-4E70F5160F64}"/>
          </ac:picMkLst>
        </pc:picChg>
        <pc:picChg chg="add del mod">
          <ac:chgData name="" userId="5de168ef8b7f1e78" providerId="LiveId" clId="{89A70F12-B797-4E9E-B0C1-F3E58FA52BC2}" dt="2018-05-22T20:37:26.682" v="1537" actId="1076"/>
          <ac:picMkLst>
            <pc:docMk/>
            <pc:sldMk cId="1217733700" sldId="471"/>
            <ac:picMk id="12" creationId="{263C4C90-F019-47A2-B977-8B2F857A2813}"/>
          </ac:picMkLst>
        </pc:picChg>
        <pc:picChg chg="del mod ord">
          <ac:chgData name="" userId="5de168ef8b7f1e78" providerId="LiveId" clId="{89A70F12-B797-4E9E-B0C1-F3E58FA52BC2}" dt="2018-05-23T19:53:54.434" v="4440" actId="478"/>
          <ac:picMkLst>
            <pc:docMk/>
            <pc:sldMk cId="1217733700" sldId="471"/>
            <ac:picMk id="12" creationId="{B47B03EE-E212-4BE6-8832-5294A9586328}"/>
          </ac:picMkLst>
        </pc:picChg>
        <pc:picChg chg="del mod ord">
          <ac:chgData name="" userId="5de168ef8b7f1e78" providerId="LiveId" clId="{89A70F12-B797-4E9E-B0C1-F3E58FA52BC2}" dt="2018-05-23T19:54:29.652" v="4454" actId="478"/>
          <ac:picMkLst>
            <pc:docMk/>
            <pc:sldMk cId="1217733700" sldId="471"/>
            <ac:picMk id="14" creationId="{C6941633-C971-4087-B7CD-C7FEA4A60C9F}"/>
          </ac:picMkLst>
        </pc:picChg>
        <pc:picChg chg="del mod">
          <ac:chgData name="" userId="5de168ef8b7f1e78" providerId="LiveId" clId="{89A70F12-B797-4E9E-B0C1-F3E58FA52BC2}" dt="2018-05-22T20:30:21.452" v="1458" actId="478"/>
          <ac:picMkLst>
            <pc:docMk/>
            <pc:sldMk cId="1217733700" sldId="471"/>
            <ac:picMk id="14" creationId="{0817A5D9-F9B1-4D3C-A303-ECC7B69C63E6}"/>
          </ac:picMkLst>
        </pc:picChg>
        <pc:picChg chg="del mod ord">
          <ac:chgData name="" userId="5de168ef8b7f1e78" providerId="LiveId" clId="{89A70F12-B797-4E9E-B0C1-F3E58FA52BC2}" dt="2018-05-22T20:32:01.257" v="1471" actId="478"/>
          <ac:picMkLst>
            <pc:docMk/>
            <pc:sldMk cId="1217733700" sldId="471"/>
            <ac:picMk id="16" creationId="{7C90FA6B-5CB1-4FAC-B233-399602FA0AE7}"/>
          </ac:picMkLst>
        </pc:picChg>
        <pc:picChg chg="mod ord">
          <ac:chgData name="" userId="5de168ef8b7f1e78" providerId="LiveId" clId="{89A70F12-B797-4E9E-B0C1-F3E58FA52BC2}" dt="2018-05-23T19:54:29.652" v="4453" actId="108"/>
          <ac:picMkLst>
            <pc:docMk/>
            <pc:sldMk cId="1217733700" sldId="471"/>
            <ac:picMk id="17" creationId="{FB1A4438-7599-42F5-9049-66DB0A29DC7A}"/>
          </ac:picMkLst>
        </pc:picChg>
        <pc:picChg chg="del mod ord">
          <ac:chgData name="" userId="5de168ef8b7f1e78" providerId="LiveId" clId="{89A70F12-B797-4E9E-B0C1-F3E58FA52BC2}" dt="2018-05-22T20:34:18.138" v="1484" actId="478"/>
          <ac:picMkLst>
            <pc:docMk/>
            <pc:sldMk cId="1217733700" sldId="471"/>
            <ac:picMk id="18" creationId="{064D59DE-CA50-44D5-B049-433935BA6A52}"/>
          </ac:picMkLst>
        </pc:picChg>
        <pc:picChg chg="del mod ord">
          <ac:chgData name="" userId="5de168ef8b7f1e78" providerId="LiveId" clId="{89A70F12-B797-4E9E-B0C1-F3E58FA52BC2}" dt="2018-05-22T20:34:36.914" v="1496" actId="478"/>
          <ac:picMkLst>
            <pc:docMk/>
            <pc:sldMk cId="1217733700" sldId="471"/>
            <ac:picMk id="20" creationId="{A6154D54-D142-4A71-98BB-B79A884B9081}"/>
          </ac:picMkLst>
        </pc:picChg>
        <pc:picChg chg="del mod ord">
          <ac:chgData name="" userId="5de168ef8b7f1e78" providerId="LiveId" clId="{89A70F12-B797-4E9E-B0C1-F3E58FA52BC2}" dt="2018-05-23T21:27:24.843" v="5268" actId="478"/>
          <ac:picMkLst>
            <pc:docMk/>
            <pc:sldMk cId="1217733700" sldId="471"/>
            <ac:picMk id="21" creationId="{FBEA34E2-1236-4598-8435-FABCEFD84251}"/>
          </ac:picMkLst>
        </pc:picChg>
        <pc:picChg chg="del mod ord">
          <ac:chgData name="" userId="5de168ef8b7f1e78" providerId="LiveId" clId="{89A70F12-B797-4E9E-B0C1-F3E58FA52BC2}" dt="2018-05-22T20:36:36.494" v="1509" actId="478"/>
          <ac:picMkLst>
            <pc:docMk/>
            <pc:sldMk cId="1217733700" sldId="471"/>
            <ac:picMk id="22" creationId="{C1F7C1A2-397E-4923-9BEA-1AEB3E4592B4}"/>
          </ac:picMkLst>
        </pc:picChg>
        <pc:picChg chg="mod ord">
          <ac:chgData name="" userId="5de168ef8b7f1e78" providerId="LiveId" clId="{89A70F12-B797-4E9E-B0C1-F3E58FA52BC2}" dt="2018-05-23T21:27:30.533" v="5269" actId="1076"/>
          <ac:picMkLst>
            <pc:docMk/>
            <pc:sldMk cId="1217733700" sldId="471"/>
            <ac:picMk id="23" creationId="{E0DB510D-934E-4E11-8A80-A5C228345999}"/>
          </ac:picMkLst>
        </pc:picChg>
        <pc:picChg chg="del mod ord">
          <ac:chgData name="" userId="5de168ef8b7f1e78" providerId="LiveId" clId="{89A70F12-B797-4E9E-B0C1-F3E58FA52BC2}" dt="2018-05-22T20:36:55.828" v="1522" actId="478"/>
          <ac:picMkLst>
            <pc:docMk/>
            <pc:sldMk cId="1217733700" sldId="471"/>
            <ac:picMk id="24" creationId="{8B6830EF-6587-4119-BF40-5B9C4AB6E323}"/>
          </ac:picMkLst>
        </pc:picChg>
        <pc:picChg chg="del mod ord">
          <ac:chgData name="" userId="5de168ef8b7f1e78" providerId="LiveId" clId="{89A70F12-B797-4E9E-B0C1-F3E58FA52BC2}" dt="2018-05-22T20:37:14.104" v="1534" actId="478"/>
          <ac:picMkLst>
            <pc:docMk/>
            <pc:sldMk cId="1217733700" sldId="471"/>
            <ac:picMk id="26" creationId="{8D0CC11D-E1DD-4849-80FC-8B7FD780954E}"/>
          </ac:picMkLst>
        </pc:picChg>
        <pc:picChg chg="mod ord">
          <ac:chgData name="" userId="5de168ef8b7f1e78" providerId="LiveId" clId="{89A70F12-B797-4E9E-B0C1-F3E58FA52BC2}" dt="2018-05-22T20:38:21.983" v="1547" actId="164"/>
          <ac:picMkLst>
            <pc:docMk/>
            <pc:sldMk cId="1217733700" sldId="471"/>
            <ac:picMk id="28" creationId="{BE9CABCB-251C-4C77-815F-860DBEEFDFA0}"/>
          </ac:picMkLst>
        </pc:picChg>
        <pc:picChg chg="add mod">
          <ac:chgData name="" userId="5de168ef8b7f1e78" providerId="LiveId" clId="{89A70F12-B797-4E9E-B0C1-F3E58FA52BC2}" dt="2018-05-22T20:38:21.983" v="1547" actId="164"/>
          <ac:picMkLst>
            <pc:docMk/>
            <pc:sldMk cId="1217733700" sldId="471"/>
            <ac:picMk id="29" creationId="{29BC4960-2A52-434D-857C-B638AC14528E}"/>
          </ac:picMkLst>
        </pc:picChg>
        <pc:picChg chg="add del mod">
          <ac:chgData name="" userId="5de168ef8b7f1e78" providerId="LiveId" clId="{89A70F12-B797-4E9E-B0C1-F3E58FA52BC2}" dt="2018-05-22T21:02:42.121" v="1650" actId="1076"/>
          <ac:picMkLst>
            <pc:docMk/>
            <pc:sldMk cId="1217733700" sldId="471"/>
            <ac:picMk id="31" creationId="{471CFEE9-B393-47B5-A6C6-8F90F5DD9F8E}"/>
          </ac:picMkLst>
        </pc:picChg>
        <pc:picChg chg="add del mod">
          <ac:chgData name="" userId="5de168ef8b7f1e78" providerId="LiveId" clId="{89A70F12-B797-4E9E-B0C1-F3E58FA52BC2}" dt="2018-05-22T20:52:01.334" v="1583" actId="1076"/>
          <ac:picMkLst>
            <pc:docMk/>
            <pc:sldMk cId="1217733700" sldId="471"/>
            <ac:picMk id="32" creationId="{8C6301B3-F598-4BE7-9CEC-142D5FE8DD58}"/>
          </ac:picMkLst>
        </pc:picChg>
        <pc:picChg chg="add del mod">
          <ac:chgData name="" userId="5de168ef8b7f1e78" providerId="LiveId" clId="{89A70F12-B797-4E9E-B0C1-F3E58FA52BC2}" dt="2018-05-23T21:27:04.225" v="5255" actId="478"/>
          <ac:picMkLst>
            <pc:docMk/>
            <pc:sldMk cId="1217733700" sldId="471"/>
            <ac:picMk id="33" creationId="{2C9F5BC6-C341-42DC-8399-FF4664F3F9D5}"/>
          </ac:picMkLst>
        </pc:picChg>
        <pc:picChg chg="add del mod">
          <ac:chgData name="" userId="5de168ef8b7f1e78" providerId="LiveId" clId="{89A70F12-B797-4E9E-B0C1-F3E58FA52BC2}" dt="2018-05-22T20:51:29.615" v="1567" actId="1076"/>
          <ac:picMkLst>
            <pc:docMk/>
            <pc:sldMk cId="1217733700" sldId="471"/>
            <ac:picMk id="33" creationId="{9A195EB1-DAE3-4F7B-A1A6-E35474484669}"/>
          </ac:picMkLst>
        </pc:picChg>
        <pc:picChg chg="del mod">
          <ac:chgData name="" userId="5de168ef8b7f1e78" providerId="LiveId" clId="{89A70F12-B797-4E9E-B0C1-F3E58FA52BC2}" dt="2018-05-22T20:51:50.290" v="1580" actId="478"/>
          <ac:picMkLst>
            <pc:docMk/>
            <pc:sldMk cId="1217733700" sldId="471"/>
            <ac:picMk id="35" creationId="{E1777D64-E2B3-499F-8C6C-0AD84D3FC1A5}"/>
          </ac:picMkLst>
        </pc:picChg>
        <pc:picChg chg="del mod ord">
          <ac:chgData name="" userId="5de168ef8b7f1e78" providerId="LiveId" clId="{89A70F12-B797-4E9E-B0C1-F3E58FA52BC2}" dt="2018-05-22T21:00:35.761" v="1609" actId="478"/>
          <ac:picMkLst>
            <pc:docMk/>
            <pc:sldMk cId="1217733700" sldId="471"/>
            <ac:picMk id="37" creationId="{4E0D9BC2-961B-4D7A-90D4-FE17E39817A1}"/>
          </ac:picMkLst>
        </pc:picChg>
        <pc:picChg chg="mod">
          <ac:chgData name="" userId="5de168ef8b7f1e78" providerId="LiveId" clId="{89A70F12-B797-4E9E-B0C1-F3E58FA52BC2}" dt="2018-05-23T19:53:02.758" v="4414" actId="164"/>
          <ac:picMkLst>
            <pc:docMk/>
            <pc:sldMk cId="1217733700" sldId="471"/>
            <ac:picMk id="39" creationId="{63C96D2D-58AF-4D46-B36D-915754828280}"/>
          </ac:picMkLst>
        </pc:picChg>
        <pc:picChg chg="del mod ord">
          <ac:chgData name="" userId="5de168ef8b7f1e78" providerId="LiveId" clId="{89A70F12-B797-4E9E-B0C1-F3E58FA52BC2}" dt="2018-05-22T21:01:12.883" v="1623" actId="478"/>
          <ac:picMkLst>
            <pc:docMk/>
            <pc:sldMk cId="1217733700" sldId="471"/>
            <ac:picMk id="41" creationId="{038D3C6E-D216-4E98-8899-C0F747324CFB}"/>
          </ac:picMkLst>
        </pc:picChg>
        <pc:picChg chg="del mod ord">
          <ac:chgData name="" userId="5de168ef8b7f1e78" providerId="LiveId" clId="{89A70F12-B797-4E9E-B0C1-F3E58FA52BC2}" dt="2018-05-22T21:01:23.659" v="1636" actId="478"/>
          <ac:picMkLst>
            <pc:docMk/>
            <pc:sldMk cId="1217733700" sldId="471"/>
            <ac:picMk id="43" creationId="{F1F7E3BB-A7EC-4FFB-8254-94071AAFDB3F}"/>
          </ac:picMkLst>
        </pc:picChg>
        <pc:picChg chg="mod ord">
          <ac:chgData name="" userId="5de168ef8b7f1e78" providerId="LiveId" clId="{89A70F12-B797-4E9E-B0C1-F3E58FA52BC2}" dt="2018-05-23T19:53:02.758" v="4414" actId="164"/>
          <ac:picMkLst>
            <pc:docMk/>
            <pc:sldMk cId="1217733700" sldId="471"/>
            <ac:picMk id="45" creationId="{2E590F2E-E1A6-4535-B881-F575792FB080}"/>
          </ac:picMkLst>
        </pc:picChg>
        <pc:picChg chg="mod">
          <ac:chgData name="" userId="5de168ef8b7f1e78" providerId="LiveId" clId="{89A70F12-B797-4E9E-B0C1-F3E58FA52BC2}" dt="2018-05-23T19:53:13.647" v="4415" actId="164"/>
          <ac:picMkLst>
            <pc:docMk/>
            <pc:sldMk cId="1217733700" sldId="471"/>
            <ac:picMk id="51" creationId="{10E19A0C-AB51-4B74-9D33-A1FB8D9CB574}"/>
          </ac:picMkLst>
        </pc:picChg>
        <pc:picChg chg="add del mod">
          <ac:chgData name="" userId="5de168ef8b7f1e78" providerId="LiveId" clId="{89A70F12-B797-4E9E-B0C1-F3E58FA52BC2}" dt="2018-05-22T21:06:58.036" v="1676" actId="478"/>
          <ac:picMkLst>
            <pc:docMk/>
            <pc:sldMk cId="1217733700" sldId="471"/>
            <ac:picMk id="52" creationId="{7B12F96F-B7CC-40D8-8146-6589B55BC1DC}"/>
          </ac:picMkLst>
        </pc:picChg>
        <pc:picChg chg="mod ord">
          <ac:chgData name="" userId="5de168ef8b7f1e78" providerId="LiveId" clId="{89A70F12-B797-4E9E-B0C1-F3E58FA52BC2}" dt="2018-05-23T19:53:13.647" v="4415" actId="164"/>
          <ac:picMkLst>
            <pc:docMk/>
            <pc:sldMk cId="1217733700" sldId="471"/>
            <ac:picMk id="54" creationId="{CF16A9A0-9DA9-47B5-A7CB-1BCA42B887C6}"/>
          </ac:picMkLst>
        </pc:picChg>
        <pc:picChg chg="del mod">
          <ac:chgData name="" userId="5de168ef8b7f1e78" providerId="LiveId" clId="{89A70F12-B797-4E9E-B0C1-F3E58FA52BC2}" dt="2018-05-22T21:09:31.543" v="1695" actId="478"/>
          <ac:picMkLst>
            <pc:docMk/>
            <pc:sldMk cId="1217733700" sldId="471"/>
            <ac:picMk id="56" creationId="{873D4707-3DFA-4495-B677-3D26B2E77198}"/>
          </ac:picMkLst>
        </pc:picChg>
        <pc:picChg chg="del mod ord">
          <ac:chgData name="" userId="5de168ef8b7f1e78" providerId="LiveId" clId="{89A70F12-B797-4E9E-B0C1-F3E58FA52BC2}" dt="2018-05-23T19:53:39.661" v="4427" actId="478"/>
          <ac:picMkLst>
            <pc:docMk/>
            <pc:sldMk cId="1217733700" sldId="471"/>
            <ac:picMk id="58" creationId="{DFE3220B-8E27-42E9-B182-BDE44F613D76}"/>
          </ac:picMkLst>
        </pc:picChg>
        <pc:cxnChg chg="add mod">
          <ac:chgData name="" userId="5de168ef8b7f1e78" providerId="LiveId" clId="{89A70F12-B797-4E9E-B0C1-F3E58FA52BC2}" dt="2018-05-23T19:53:13.647" v="4415" actId="164"/>
          <ac:cxnSpMkLst>
            <pc:docMk/>
            <pc:sldMk cId="1217733700" sldId="471"/>
            <ac:cxnSpMk id="47" creationId="{A4DE5233-C7D7-4853-94E9-8306B29136EC}"/>
          </ac:cxnSpMkLst>
        </pc:cxnChg>
      </pc:sldChg>
      <pc:sldChg chg="delSp modSp add">
        <pc:chgData name="" userId="5de168ef8b7f1e78" providerId="LiveId" clId="{89A70F12-B797-4E9E-B0C1-F3E58FA52BC2}" dt="2018-05-20T21:15:49.768" v="471" actId="478"/>
        <pc:sldMkLst>
          <pc:docMk/>
          <pc:sldMk cId="3150343519" sldId="472"/>
        </pc:sldMkLst>
        <pc:picChg chg="mod ord">
          <ac:chgData name="" userId="5de168ef8b7f1e78" providerId="LiveId" clId="{89A70F12-B797-4E9E-B0C1-F3E58FA52BC2}" dt="2018-05-20T21:15:49.768" v="470" actId="108"/>
          <ac:picMkLst>
            <pc:docMk/>
            <pc:sldMk cId="3150343519" sldId="472"/>
            <ac:picMk id="3" creationId="{2620AA09-067C-41B0-B4B7-A461453394A5}"/>
          </ac:picMkLst>
        </pc:picChg>
        <pc:picChg chg="del mod">
          <ac:chgData name="" userId="5de168ef8b7f1e78" providerId="LiveId" clId="{89A70F12-B797-4E9E-B0C1-F3E58FA52BC2}" dt="2018-05-20T21:15:49.768" v="471" actId="478"/>
          <ac:picMkLst>
            <pc:docMk/>
            <pc:sldMk cId="3150343519" sldId="472"/>
            <ac:picMk id="7" creationId="{AC95A62F-DD8D-445E-A302-B3B44D81DF05}"/>
          </ac:picMkLst>
        </pc:picChg>
      </pc:sldChg>
      <pc:sldChg chg="addSp delSp modSp add modAnim">
        <pc:chgData name="" userId="5de168ef8b7f1e78" providerId="LiveId" clId="{89A70F12-B797-4E9E-B0C1-F3E58FA52BC2}" dt="2018-05-23T21:00:27.668" v="5148" actId="165"/>
        <pc:sldMkLst>
          <pc:docMk/>
          <pc:sldMk cId="2015864304" sldId="473"/>
        </pc:sldMkLst>
        <pc:spChg chg="add mod topLvl">
          <ac:chgData name="" userId="5de168ef8b7f1e78" providerId="LiveId" clId="{89A70F12-B797-4E9E-B0C1-F3E58FA52BC2}" dt="2018-05-23T20:59:28.769" v="5136" actId="165"/>
          <ac:spMkLst>
            <pc:docMk/>
            <pc:sldMk cId="2015864304" sldId="473"/>
            <ac:spMk id="17" creationId="{FC724AA4-69EA-4ABC-BD89-C73F4A4DA6D4}"/>
          </ac:spMkLst>
        </pc:spChg>
        <pc:spChg chg="mod ord topLvl">
          <ac:chgData name="" userId="5de168ef8b7f1e78" providerId="LiveId" clId="{89A70F12-B797-4E9E-B0C1-F3E58FA52BC2}" dt="2018-05-23T20:56:40.039" v="5116" actId="164"/>
          <ac:spMkLst>
            <pc:docMk/>
            <pc:sldMk cId="2015864304" sldId="473"/>
            <ac:spMk id="24" creationId="{5B92BACF-2D17-4B0F-AC73-F8DB5BC3DADC}"/>
          </ac:spMkLst>
        </pc:spChg>
        <pc:spChg chg="mod ord topLvl">
          <ac:chgData name="" userId="5de168ef8b7f1e78" providerId="LiveId" clId="{89A70F12-B797-4E9E-B0C1-F3E58FA52BC2}" dt="2018-05-23T20:56:40.039" v="5116" actId="164"/>
          <ac:spMkLst>
            <pc:docMk/>
            <pc:sldMk cId="2015864304" sldId="473"/>
            <ac:spMk id="25" creationId="{8481CCD6-7568-413F-951C-0016DC152250}"/>
          </ac:spMkLst>
        </pc:spChg>
        <pc:grpChg chg="add del mod ord">
          <ac:chgData name="" userId="5de168ef8b7f1e78" providerId="LiveId" clId="{89A70F12-B797-4E9E-B0C1-F3E58FA52BC2}" dt="2018-05-23T20:59:28.769" v="5136" actId="165"/>
          <ac:grpSpMkLst>
            <pc:docMk/>
            <pc:sldMk cId="2015864304" sldId="473"/>
            <ac:grpSpMk id="2" creationId="{C2529BD7-97A8-4006-B9D7-B90FA59933A2}"/>
          </ac:grpSpMkLst>
        </pc:grpChg>
        <pc:grpChg chg="add mod">
          <ac:chgData name="" userId="5de168ef8b7f1e78" providerId="LiveId" clId="{89A70F12-B797-4E9E-B0C1-F3E58FA52BC2}" dt="2018-05-23T20:56:40.039" v="5116" actId="164"/>
          <ac:grpSpMkLst>
            <pc:docMk/>
            <pc:sldMk cId="2015864304" sldId="473"/>
            <ac:grpSpMk id="4" creationId="{684ED310-0089-40DD-8657-74E53326800B}"/>
          </ac:grpSpMkLst>
        </pc:grpChg>
        <pc:grpChg chg="add mod">
          <ac:chgData name="" userId="5de168ef8b7f1e78" providerId="LiveId" clId="{89A70F12-B797-4E9E-B0C1-F3E58FA52BC2}" dt="2018-05-23T20:56:48.757" v="5117" actId="164"/>
          <ac:grpSpMkLst>
            <pc:docMk/>
            <pc:sldMk cId="2015864304" sldId="473"/>
            <ac:grpSpMk id="5" creationId="{FFA81BF4-BDBC-4C7A-B3BD-87B06F0F530F}"/>
          </ac:grpSpMkLst>
        </pc:grpChg>
        <pc:grpChg chg="add mod">
          <ac:chgData name="" userId="5de168ef8b7f1e78" providerId="LiveId" clId="{89A70F12-B797-4E9E-B0C1-F3E58FA52BC2}" dt="2018-05-23T20:59:19.431" v="5135" actId="164"/>
          <ac:grpSpMkLst>
            <pc:docMk/>
            <pc:sldMk cId="2015864304" sldId="473"/>
            <ac:grpSpMk id="9" creationId="{226E086E-ADF3-4F48-8A76-CA498D38C9E5}"/>
          </ac:grpSpMkLst>
        </pc:grpChg>
        <pc:grpChg chg="add mod">
          <ac:chgData name="" userId="5de168ef8b7f1e78" providerId="LiveId" clId="{89A70F12-B797-4E9E-B0C1-F3E58FA52BC2}" dt="2018-05-23T21:00:04.648" v="5143" actId="164"/>
          <ac:grpSpMkLst>
            <pc:docMk/>
            <pc:sldMk cId="2015864304" sldId="473"/>
            <ac:grpSpMk id="10" creationId="{28899843-855D-403E-8E49-94A6BC58E1AE}"/>
          </ac:grpSpMkLst>
        </pc:grpChg>
        <pc:grpChg chg="add del mod">
          <ac:chgData name="" userId="5de168ef8b7f1e78" providerId="LiveId" clId="{89A70F12-B797-4E9E-B0C1-F3E58FA52BC2}" dt="2018-05-23T20:55:56.111" v="5109" actId="165"/>
          <ac:grpSpMkLst>
            <pc:docMk/>
            <pc:sldMk cId="2015864304" sldId="473"/>
            <ac:grpSpMk id="21" creationId="{45FB47E7-8E8C-4B6F-A565-41AA253924A1}"/>
          </ac:grpSpMkLst>
        </pc:grpChg>
        <pc:picChg chg="add del mod">
          <ac:chgData name="" userId="5de168ef8b7f1e78" providerId="LiveId" clId="{89A70F12-B797-4E9E-B0C1-F3E58FA52BC2}" dt="2018-05-21T23:02:01.915" v="1000" actId="478"/>
          <ac:picMkLst>
            <pc:docMk/>
            <pc:sldMk cId="2015864304" sldId="473"/>
            <ac:picMk id="2" creationId="{EA992CEC-407F-4282-B48C-F8DD48C9A4C6}"/>
          </ac:picMkLst>
        </pc:picChg>
        <pc:picChg chg="del mod">
          <ac:chgData name="" userId="5de168ef8b7f1e78" providerId="LiveId" clId="{89A70F12-B797-4E9E-B0C1-F3E58FA52BC2}" dt="2018-05-22T21:11:35.261" v="1716" actId="478"/>
          <ac:picMkLst>
            <pc:docMk/>
            <pc:sldMk cId="2015864304" sldId="473"/>
            <ac:picMk id="3" creationId="{D072425B-3569-493A-813C-0B2209E05BB2}"/>
          </ac:picMkLst>
        </pc:picChg>
        <pc:picChg chg="add del">
          <ac:chgData name="" userId="5de168ef8b7f1e78" providerId="LiveId" clId="{89A70F12-B797-4E9E-B0C1-F3E58FA52BC2}" dt="2018-05-23T20:55:23.027" v="5105" actId="165"/>
          <ac:picMkLst>
            <pc:docMk/>
            <pc:sldMk cId="2015864304" sldId="473"/>
            <ac:picMk id="3" creationId="{83343058-9B31-4BB7-AE11-67A6C7134436}"/>
          </ac:picMkLst>
        </pc:picChg>
        <pc:picChg chg="del mod ord">
          <ac:chgData name="" userId="5de168ef8b7f1e78" providerId="LiveId" clId="{89A70F12-B797-4E9E-B0C1-F3E58FA52BC2}" dt="2018-05-21T23:02:17.060" v="1012" actId="478"/>
          <ac:picMkLst>
            <pc:docMk/>
            <pc:sldMk cId="2015864304" sldId="473"/>
            <ac:picMk id="4" creationId="{11A941F4-6D9F-4CC4-BA3C-145B4B39AA63}"/>
          </ac:picMkLst>
        </pc:picChg>
        <pc:picChg chg="del mod ord">
          <ac:chgData name="" userId="5de168ef8b7f1e78" providerId="LiveId" clId="{89A70F12-B797-4E9E-B0C1-F3E58FA52BC2}" dt="2018-05-22T21:13:03.031" v="1729" actId="478"/>
          <ac:picMkLst>
            <pc:docMk/>
            <pc:sldMk cId="2015864304" sldId="473"/>
            <ac:picMk id="5" creationId="{7D7D7D99-2C1D-4E4B-85B6-5DFC74FDC3C6}"/>
          </ac:picMkLst>
        </pc:picChg>
        <pc:picChg chg="mod ord">
          <ac:chgData name="" userId="5de168ef8b7f1e78" providerId="LiveId" clId="{89A70F12-B797-4E9E-B0C1-F3E58FA52BC2}" dt="2018-05-21T23:02:17.060" v="1011" actId="108"/>
          <ac:picMkLst>
            <pc:docMk/>
            <pc:sldMk cId="2015864304" sldId="473"/>
            <ac:picMk id="6" creationId="{B243A40E-A0DC-4F03-B7D6-697B429315FD}"/>
          </ac:picMkLst>
        </pc:picChg>
        <pc:picChg chg="add mod">
          <ac:chgData name="" userId="5de168ef8b7f1e78" providerId="LiveId" clId="{89A70F12-B797-4E9E-B0C1-F3E58FA52BC2}" dt="2018-05-23T20:57:56.386" v="5122" actId="14100"/>
          <ac:picMkLst>
            <pc:docMk/>
            <pc:sldMk cId="2015864304" sldId="473"/>
            <ac:picMk id="7" creationId="{0C562ECB-1EB7-4358-9D5C-030163FD35CF}"/>
          </ac:picMkLst>
        </pc:picChg>
        <pc:picChg chg="mod ord">
          <ac:chgData name="" userId="5de168ef8b7f1e78" providerId="LiveId" clId="{89A70F12-B797-4E9E-B0C1-F3E58FA52BC2}" dt="2018-05-22T21:13:45.382" v="1748" actId="1076"/>
          <ac:picMkLst>
            <pc:docMk/>
            <pc:sldMk cId="2015864304" sldId="473"/>
            <ac:picMk id="8" creationId="{C1E5DC84-7336-424D-99F2-5925A58A68D9}"/>
          </ac:picMkLst>
        </pc:picChg>
        <pc:picChg chg="add del mod">
          <ac:chgData name="" userId="5de168ef8b7f1e78" providerId="LiveId" clId="{89A70F12-B797-4E9E-B0C1-F3E58FA52BC2}" dt="2018-05-22T21:13:35.234" v="1746" actId="478"/>
          <ac:picMkLst>
            <pc:docMk/>
            <pc:sldMk cId="2015864304" sldId="473"/>
            <ac:picMk id="9" creationId="{FE417A5B-1517-4CD5-B7F6-40B90A09B037}"/>
          </ac:picMkLst>
        </pc:picChg>
        <pc:picChg chg="mod ord">
          <ac:chgData name="" userId="5de168ef8b7f1e78" providerId="LiveId" clId="{89A70F12-B797-4E9E-B0C1-F3E58FA52BC2}" dt="2018-05-22T21:13:45.382" v="1748" actId="1076"/>
          <ac:picMkLst>
            <pc:docMk/>
            <pc:sldMk cId="2015864304" sldId="473"/>
            <ac:picMk id="11" creationId="{DD677A3D-24CE-4F78-9E16-E166C3F5C7CF}"/>
          </ac:picMkLst>
        </pc:picChg>
        <pc:picChg chg="add mod">
          <ac:chgData name="" userId="5de168ef8b7f1e78" providerId="LiveId" clId="{89A70F12-B797-4E9E-B0C1-F3E58FA52BC2}" dt="2018-05-22T21:53:05.670" v="1753" actId="1076"/>
          <ac:picMkLst>
            <pc:docMk/>
            <pc:sldMk cId="2015864304" sldId="473"/>
            <ac:picMk id="12" creationId="{E46BD093-1927-4F78-82E4-590596440300}"/>
          </ac:picMkLst>
        </pc:picChg>
        <pc:picChg chg="mod">
          <ac:chgData name="" userId="5de168ef8b7f1e78" providerId="LiveId" clId="{89A70F12-B797-4E9E-B0C1-F3E58FA52BC2}" dt="2018-05-23T20:59:19.431" v="5135" actId="164"/>
          <ac:picMkLst>
            <pc:docMk/>
            <pc:sldMk cId="2015864304" sldId="473"/>
            <ac:picMk id="14" creationId="{79D092F6-1813-4369-BD22-A31F957C2F0F}"/>
          </ac:picMkLst>
        </pc:picChg>
        <pc:picChg chg="add mod">
          <ac:chgData name="" userId="5de168ef8b7f1e78" providerId="LiveId" clId="{89A70F12-B797-4E9E-B0C1-F3E58FA52BC2}" dt="2018-05-23T20:59:19.431" v="5135" actId="164"/>
          <ac:picMkLst>
            <pc:docMk/>
            <pc:sldMk cId="2015864304" sldId="473"/>
            <ac:picMk id="15" creationId="{E4CD2115-82DA-4E56-8ABB-3643EA0083AF}"/>
          </ac:picMkLst>
        </pc:picChg>
        <pc:picChg chg="add mod">
          <ac:chgData name="" userId="5de168ef8b7f1e78" providerId="LiveId" clId="{89A70F12-B797-4E9E-B0C1-F3E58FA52BC2}" dt="2018-05-23T20:59:19.431" v="5135" actId="164"/>
          <ac:picMkLst>
            <pc:docMk/>
            <pc:sldMk cId="2015864304" sldId="473"/>
            <ac:picMk id="16" creationId="{EFCB19E5-89E9-4B83-BFAB-CA5E4E63C5CD}"/>
          </ac:picMkLst>
        </pc:picChg>
        <pc:picChg chg="add mod">
          <ac:chgData name="" userId="5de168ef8b7f1e78" providerId="LiveId" clId="{89A70F12-B797-4E9E-B0C1-F3E58FA52BC2}" dt="2018-05-23T21:00:04.648" v="5143" actId="164"/>
          <ac:picMkLst>
            <pc:docMk/>
            <pc:sldMk cId="2015864304" sldId="473"/>
            <ac:picMk id="18" creationId="{F2D5E407-A146-4EFF-ABAD-A50F92702A3E}"/>
          </ac:picMkLst>
        </pc:picChg>
        <pc:picChg chg="add mod">
          <ac:chgData name="" userId="5de168ef8b7f1e78" providerId="LiveId" clId="{89A70F12-B797-4E9E-B0C1-F3E58FA52BC2}" dt="2018-05-23T21:00:04.648" v="5143" actId="164"/>
          <ac:picMkLst>
            <pc:docMk/>
            <pc:sldMk cId="2015864304" sldId="473"/>
            <ac:picMk id="19" creationId="{A0EFB7F9-0E3B-4D5E-8987-AE87F8EAFD98}"/>
          </ac:picMkLst>
        </pc:picChg>
        <pc:picChg chg="add mod">
          <ac:chgData name="" userId="5de168ef8b7f1e78" providerId="LiveId" clId="{89A70F12-B797-4E9E-B0C1-F3E58FA52BC2}" dt="2018-05-23T21:00:04.648" v="5143" actId="164"/>
          <ac:picMkLst>
            <pc:docMk/>
            <pc:sldMk cId="2015864304" sldId="473"/>
            <ac:picMk id="20" creationId="{971DEB91-5F5A-4A90-AB50-95EA5A9304E9}"/>
          </ac:picMkLst>
        </pc:picChg>
        <pc:picChg chg="mod topLvl">
          <ac:chgData name="" userId="5de168ef8b7f1e78" providerId="LiveId" clId="{89A70F12-B797-4E9E-B0C1-F3E58FA52BC2}" dt="2018-05-23T20:59:28.769" v="5136" actId="165"/>
          <ac:picMkLst>
            <pc:docMk/>
            <pc:sldMk cId="2015864304" sldId="473"/>
            <ac:picMk id="22" creationId="{2FB046B1-D781-4EA0-9877-D709235B70DF}"/>
          </ac:picMkLst>
        </pc:picChg>
        <pc:picChg chg="add mod">
          <ac:chgData name="" userId="5de168ef8b7f1e78" providerId="LiveId" clId="{89A70F12-B797-4E9E-B0C1-F3E58FA52BC2}" dt="2018-05-23T20:56:48.757" v="5117" actId="164"/>
          <ac:picMkLst>
            <pc:docMk/>
            <pc:sldMk cId="2015864304" sldId="473"/>
            <ac:picMk id="23" creationId="{2FA0A65C-081E-4B01-AE1A-F11B9902E5CA}"/>
          </ac:picMkLst>
        </pc:picChg>
        <pc:picChg chg="add del mod">
          <ac:chgData name="" userId="5de168ef8b7f1e78" providerId="LiveId" clId="{89A70F12-B797-4E9E-B0C1-F3E58FA52BC2}" dt="2018-05-22T22:04:12.163" v="1829" actId="478"/>
          <ac:picMkLst>
            <pc:docMk/>
            <pc:sldMk cId="2015864304" sldId="473"/>
            <ac:picMk id="24" creationId="{DEA1D7DA-389A-4CCF-AF12-9EFDF0D083DE}"/>
          </ac:picMkLst>
        </pc:picChg>
        <pc:picChg chg="mod ord">
          <ac:chgData name="" userId="5de168ef8b7f1e78" providerId="LiveId" clId="{89A70F12-B797-4E9E-B0C1-F3E58FA52BC2}" dt="2018-05-23T20:56:48.757" v="5117" actId="164"/>
          <ac:picMkLst>
            <pc:docMk/>
            <pc:sldMk cId="2015864304" sldId="473"/>
            <ac:picMk id="26" creationId="{517AB76A-85F4-4B4B-93C7-415DDCB47755}"/>
          </ac:picMkLst>
        </pc:picChg>
        <pc:picChg chg="del mod topLvl">
          <ac:chgData name="" userId="5de168ef8b7f1e78" providerId="LiveId" clId="{89A70F12-B797-4E9E-B0C1-F3E58FA52BC2}" dt="2018-05-23T20:56:02.172" v="5110" actId="165"/>
          <ac:picMkLst>
            <pc:docMk/>
            <pc:sldMk cId="2015864304" sldId="473"/>
            <ac:picMk id="27" creationId="{1C3C3398-43D7-4BF6-AB24-F0620ADC5EE0}"/>
          </ac:picMkLst>
        </pc:picChg>
        <pc:picChg chg="del mod">
          <ac:chgData name="" userId="5de168ef8b7f1e78" providerId="LiveId" clId="{89A70F12-B797-4E9E-B0C1-F3E58FA52BC2}" dt="2018-05-22T22:06:09.140" v="1848" actId="478"/>
          <ac:picMkLst>
            <pc:docMk/>
            <pc:sldMk cId="2015864304" sldId="473"/>
            <ac:picMk id="28" creationId="{5A39D24A-6580-49A8-A17D-E277878044AF}"/>
          </ac:picMkLst>
        </pc:picChg>
        <pc:picChg chg="mod topLvl">
          <ac:chgData name="" userId="5de168ef8b7f1e78" providerId="LiveId" clId="{89A70F12-B797-4E9E-B0C1-F3E58FA52BC2}" dt="2018-05-23T20:56:40.039" v="5116" actId="164"/>
          <ac:picMkLst>
            <pc:docMk/>
            <pc:sldMk cId="2015864304" sldId="473"/>
            <ac:picMk id="28" creationId="{4F68D404-CD6C-4C10-A58B-1C57898905DA}"/>
          </ac:picMkLst>
        </pc:picChg>
        <pc:picChg chg="mod ord">
          <ac:chgData name="" userId="5de168ef8b7f1e78" providerId="LiveId" clId="{89A70F12-B797-4E9E-B0C1-F3E58FA52BC2}" dt="2018-05-23T20:56:40.039" v="5116" actId="164"/>
          <ac:picMkLst>
            <pc:docMk/>
            <pc:sldMk cId="2015864304" sldId="473"/>
            <ac:picMk id="30" creationId="{08EF8BDE-7B52-41E1-9915-7F0B47DE38DE}"/>
          </ac:picMkLst>
        </pc:picChg>
        <pc:picChg chg="del mod">
          <ac:chgData name="" userId="5de168ef8b7f1e78" providerId="LiveId" clId="{89A70F12-B797-4E9E-B0C1-F3E58FA52BC2}" dt="2018-05-22T22:07:49.402" v="1869" actId="478"/>
          <ac:picMkLst>
            <pc:docMk/>
            <pc:sldMk cId="2015864304" sldId="473"/>
            <ac:picMk id="32" creationId="{534979F3-16E4-4549-A37B-077DC25CE8AC}"/>
          </ac:picMkLst>
        </pc:picChg>
        <pc:picChg chg="mod ord">
          <ac:chgData name="" userId="5de168ef8b7f1e78" providerId="LiveId" clId="{89A70F12-B797-4E9E-B0C1-F3E58FA52BC2}" dt="2018-05-22T22:07:52.556" v="1870" actId="1076"/>
          <ac:picMkLst>
            <pc:docMk/>
            <pc:sldMk cId="2015864304" sldId="473"/>
            <ac:picMk id="34" creationId="{CBE4A018-1729-4EC2-A669-0B10B9C75508}"/>
          </ac:picMkLst>
        </pc:picChg>
      </pc:sldChg>
      <pc:sldChg chg="addSp delSp modSp add modAnim">
        <pc:chgData name="" userId="5de168ef8b7f1e78" providerId="LiveId" clId="{89A70F12-B797-4E9E-B0C1-F3E58FA52BC2}" dt="2018-05-23T21:10:40.970" v="5223" actId="165"/>
        <pc:sldMkLst>
          <pc:docMk/>
          <pc:sldMk cId="2735374971" sldId="474"/>
        </pc:sldMkLst>
        <pc:spChg chg="add mod ord">
          <ac:chgData name="" userId="5de168ef8b7f1e78" providerId="LiveId" clId="{89A70F12-B797-4E9E-B0C1-F3E58FA52BC2}" dt="2018-05-23T20:00:21.183" v="4523" actId="167"/>
          <ac:spMkLst>
            <pc:docMk/>
            <pc:sldMk cId="2735374971" sldId="474"/>
            <ac:spMk id="2" creationId="{9ACF3FDF-6FFF-4C43-B464-D63697BB48DD}"/>
          </ac:spMkLst>
        </pc:spChg>
        <pc:spChg chg="add mod ord">
          <ac:chgData name="" userId="5de168ef8b7f1e78" providerId="LiveId" clId="{89A70F12-B797-4E9E-B0C1-F3E58FA52BC2}" dt="2018-05-23T20:00:14.946" v="4522" actId="167"/>
          <ac:spMkLst>
            <pc:docMk/>
            <pc:sldMk cId="2735374971" sldId="474"/>
            <ac:spMk id="18" creationId="{B097E586-6094-4594-8F08-0D9F022D924E}"/>
          </ac:spMkLst>
        </pc:spChg>
        <pc:spChg chg="add mod ord">
          <ac:chgData name="" userId="5de168ef8b7f1e78" providerId="LiveId" clId="{89A70F12-B797-4E9E-B0C1-F3E58FA52BC2}" dt="2018-05-23T20:01:00.871" v="4529" actId="167"/>
          <ac:spMkLst>
            <pc:docMk/>
            <pc:sldMk cId="2735374971" sldId="474"/>
            <ac:spMk id="19" creationId="{0569CEBE-A0F5-48FD-AC98-5FC2B9A10B0A}"/>
          </ac:spMkLst>
        </pc:spChg>
        <pc:spChg chg="add mod ord">
          <ac:chgData name="" userId="5de168ef8b7f1e78" providerId="LiveId" clId="{89A70F12-B797-4E9E-B0C1-F3E58FA52BC2}" dt="2018-05-23T20:00:55.843" v="4528" actId="167"/>
          <ac:spMkLst>
            <pc:docMk/>
            <pc:sldMk cId="2735374971" sldId="474"/>
            <ac:spMk id="20" creationId="{BA0A0CD5-FE60-49DA-98B9-7A563536E78E}"/>
          </ac:spMkLst>
        </pc:spChg>
        <pc:spChg chg="add mod">
          <ac:chgData name="" userId="5de168ef8b7f1e78" providerId="LiveId" clId="{89A70F12-B797-4E9E-B0C1-F3E58FA52BC2}" dt="2018-05-23T20:01:24.123" v="4530" actId="164"/>
          <ac:spMkLst>
            <pc:docMk/>
            <pc:sldMk cId="2735374971" sldId="474"/>
            <ac:spMk id="43" creationId="{E19FA4EE-82D0-48AE-951F-4979C6940636}"/>
          </ac:spMkLst>
        </pc:spChg>
        <pc:grpChg chg="add mod">
          <ac:chgData name="" userId="5de168ef8b7f1e78" providerId="LiveId" clId="{89A70F12-B797-4E9E-B0C1-F3E58FA52BC2}" dt="2018-05-23T20:01:24.123" v="4530" actId="164"/>
          <ac:grpSpMkLst>
            <pc:docMk/>
            <pc:sldMk cId="2735374971" sldId="474"/>
            <ac:grpSpMk id="3" creationId="{9A5804B2-887C-417E-9F4E-14227AAEC49F}"/>
          </ac:grpSpMkLst>
        </pc:grpChg>
        <pc:picChg chg="add del mod">
          <ac:chgData name="" userId="5de168ef8b7f1e78" providerId="LiveId" clId="{89A70F12-B797-4E9E-B0C1-F3E58FA52BC2}" dt="2018-05-23T02:46:25.788" v="1884" actId="478"/>
          <ac:picMkLst>
            <pc:docMk/>
            <pc:sldMk cId="2735374971" sldId="474"/>
            <ac:picMk id="2" creationId="{C91AB74F-3EF3-4674-80E3-56989413C48D}"/>
          </ac:picMkLst>
        </pc:picChg>
        <pc:picChg chg="mod ord">
          <ac:chgData name="" userId="5de168ef8b7f1e78" providerId="LiveId" clId="{89A70F12-B797-4E9E-B0C1-F3E58FA52BC2}" dt="2018-05-23T02:46:25.788" v="1883" actId="108"/>
          <ac:picMkLst>
            <pc:docMk/>
            <pc:sldMk cId="2735374971" sldId="474"/>
            <ac:picMk id="4" creationId="{2E23EB1F-F4F8-4400-A206-CCD651119F71}"/>
          </ac:picMkLst>
        </pc:picChg>
        <pc:picChg chg="add mod">
          <ac:chgData name="" userId="5de168ef8b7f1e78" providerId="LiveId" clId="{89A70F12-B797-4E9E-B0C1-F3E58FA52BC2}" dt="2018-05-23T02:51:13.282" v="1904" actId="1076"/>
          <ac:picMkLst>
            <pc:docMk/>
            <pc:sldMk cId="2735374971" sldId="474"/>
            <ac:picMk id="5" creationId="{44955652-4B23-464B-87B1-7F3DF7101796}"/>
          </ac:picMkLst>
        </pc:picChg>
        <pc:picChg chg="add mod">
          <ac:chgData name="" userId="5de168ef8b7f1e78" providerId="LiveId" clId="{89A70F12-B797-4E9E-B0C1-F3E58FA52BC2}" dt="2018-05-23T02:51:19.947" v="1905" actId="1076"/>
          <ac:picMkLst>
            <pc:docMk/>
            <pc:sldMk cId="2735374971" sldId="474"/>
            <ac:picMk id="6" creationId="{EA4A84B4-EC6D-4C13-9468-82AA767ED21D}"/>
          </ac:picMkLst>
        </pc:picChg>
        <pc:picChg chg="add mod">
          <ac:chgData name="" userId="5de168ef8b7f1e78" providerId="LiveId" clId="{89A70F12-B797-4E9E-B0C1-F3E58FA52BC2}" dt="2018-05-23T02:49:33.572" v="1894" actId="1076"/>
          <ac:picMkLst>
            <pc:docMk/>
            <pc:sldMk cId="2735374971" sldId="474"/>
            <ac:picMk id="7" creationId="{B60C460E-7FF1-4246-AFD6-812ECBD0E54E}"/>
          </ac:picMkLst>
        </pc:picChg>
        <pc:picChg chg="add mod">
          <ac:chgData name="" userId="5de168ef8b7f1e78" providerId="LiveId" clId="{89A70F12-B797-4E9E-B0C1-F3E58FA52BC2}" dt="2018-05-23T02:49:53.942" v="1896" actId="1076"/>
          <ac:picMkLst>
            <pc:docMk/>
            <pc:sldMk cId="2735374971" sldId="474"/>
            <ac:picMk id="8" creationId="{396479BC-ECAF-410A-B2D2-7FA8481609B8}"/>
          </ac:picMkLst>
        </pc:picChg>
        <pc:picChg chg="add mod">
          <ac:chgData name="" userId="5de168ef8b7f1e78" providerId="LiveId" clId="{89A70F12-B797-4E9E-B0C1-F3E58FA52BC2}" dt="2018-05-23T02:51:13.282" v="1904" actId="1076"/>
          <ac:picMkLst>
            <pc:docMk/>
            <pc:sldMk cId="2735374971" sldId="474"/>
            <ac:picMk id="9" creationId="{9955AEDA-CE15-4B68-84BC-279BF011232B}"/>
          </ac:picMkLst>
        </pc:picChg>
        <pc:picChg chg="add mod">
          <ac:chgData name="" userId="5de168ef8b7f1e78" providerId="LiveId" clId="{89A70F12-B797-4E9E-B0C1-F3E58FA52BC2}" dt="2018-05-23T02:51:19.947" v="1905" actId="1076"/>
          <ac:picMkLst>
            <pc:docMk/>
            <pc:sldMk cId="2735374971" sldId="474"/>
            <ac:picMk id="10" creationId="{2336A559-7722-4F6D-9D97-0C2D536A59BA}"/>
          </ac:picMkLst>
        </pc:picChg>
        <pc:picChg chg="add mod">
          <ac:chgData name="" userId="5de168ef8b7f1e78" providerId="LiveId" clId="{89A70F12-B797-4E9E-B0C1-F3E58FA52BC2}" dt="2018-05-23T02:51:41.093" v="1913" actId="1076"/>
          <ac:picMkLst>
            <pc:docMk/>
            <pc:sldMk cId="2735374971" sldId="474"/>
            <ac:picMk id="11" creationId="{6E5B87A6-FE03-410C-89E8-1B06AFD71EC7}"/>
          </ac:picMkLst>
        </pc:picChg>
        <pc:picChg chg="add mod">
          <ac:chgData name="" userId="5de168ef8b7f1e78" providerId="LiveId" clId="{89A70F12-B797-4E9E-B0C1-F3E58FA52BC2}" dt="2018-05-23T02:51:38.781" v="1912" actId="1076"/>
          <ac:picMkLst>
            <pc:docMk/>
            <pc:sldMk cId="2735374971" sldId="474"/>
            <ac:picMk id="12" creationId="{6DB89A88-B7E6-40C8-A0A4-27A20E89C0DA}"/>
          </ac:picMkLst>
        </pc:picChg>
        <pc:picChg chg="del mod">
          <ac:chgData name="" userId="5de168ef8b7f1e78" providerId="LiveId" clId="{89A70F12-B797-4E9E-B0C1-F3E58FA52BC2}" dt="2018-05-23T03:01:00.991" v="1932" actId="478"/>
          <ac:picMkLst>
            <pc:docMk/>
            <pc:sldMk cId="2735374971" sldId="474"/>
            <ac:picMk id="14" creationId="{1B147BEB-1309-4032-83FE-1DF92D6A3FC9}"/>
          </ac:picMkLst>
        </pc:picChg>
        <pc:picChg chg="del mod ord">
          <ac:chgData name="" userId="5de168ef8b7f1e78" providerId="LiveId" clId="{89A70F12-B797-4E9E-B0C1-F3E58FA52BC2}" dt="2018-05-23T03:01:09.034" v="1944" actId="478"/>
          <ac:picMkLst>
            <pc:docMk/>
            <pc:sldMk cId="2735374971" sldId="474"/>
            <ac:picMk id="16" creationId="{8FC71570-FA44-4A9F-B45A-82404DC62CE7}"/>
          </ac:picMkLst>
        </pc:picChg>
        <pc:picChg chg="del mod ord">
          <ac:chgData name="" userId="5de168ef8b7f1e78" providerId="LiveId" clId="{89A70F12-B797-4E9E-B0C1-F3E58FA52BC2}" dt="2018-05-23T03:57:59.509" v="2374" actId="478"/>
          <ac:picMkLst>
            <pc:docMk/>
            <pc:sldMk cId="2735374971" sldId="474"/>
            <ac:picMk id="18" creationId="{C4C9E3A7-CAD4-45C3-AFDF-056697817BD4}"/>
          </ac:picMkLst>
        </pc:picChg>
        <pc:picChg chg="del mod">
          <ac:chgData name="" userId="5de168ef8b7f1e78" providerId="LiveId" clId="{89A70F12-B797-4E9E-B0C1-F3E58FA52BC2}" dt="2018-05-23T03:05:06.468" v="1965" actId="478"/>
          <ac:picMkLst>
            <pc:docMk/>
            <pc:sldMk cId="2735374971" sldId="474"/>
            <ac:picMk id="20" creationId="{6AB2F46D-3EC2-47AB-91E0-5FC2ED36A793}"/>
          </ac:picMkLst>
        </pc:picChg>
        <pc:picChg chg="del mod ord">
          <ac:chgData name="" userId="5de168ef8b7f1e78" providerId="LiveId" clId="{89A70F12-B797-4E9E-B0C1-F3E58FA52BC2}" dt="2018-05-23T03:07:27.650" v="1979" actId="478"/>
          <ac:picMkLst>
            <pc:docMk/>
            <pc:sldMk cId="2735374971" sldId="474"/>
            <ac:picMk id="22" creationId="{E0FDBB5D-22D7-4493-A504-5544E01663C9}"/>
          </ac:picMkLst>
        </pc:picChg>
        <pc:picChg chg="del mod ord">
          <ac:chgData name="" userId="5de168ef8b7f1e78" providerId="LiveId" clId="{89A70F12-B797-4E9E-B0C1-F3E58FA52BC2}" dt="2018-05-23T03:08:06.863" v="1993" actId="478"/>
          <ac:picMkLst>
            <pc:docMk/>
            <pc:sldMk cId="2735374971" sldId="474"/>
            <ac:picMk id="24" creationId="{75FAADC5-4AA6-4386-9566-A30630EC09AD}"/>
          </ac:picMkLst>
        </pc:picChg>
        <pc:picChg chg="del mod ord">
          <ac:chgData name="" userId="5de168ef8b7f1e78" providerId="LiveId" clId="{89A70F12-B797-4E9E-B0C1-F3E58FA52BC2}" dt="2018-05-23T03:08:26.932" v="2005" actId="478"/>
          <ac:picMkLst>
            <pc:docMk/>
            <pc:sldMk cId="2735374971" sldId="474"/>
            <ac:picMk id="26" creationId="{AC40922F-B83F-4B83-BB84-80C07B8207A7}"/>
          </ac:picMkLst>
        </pc:picChg>
        <pc:picChg chg="del mod ord">
          <ac:chgData name="" userId="5de168ef8b7f1e78" providerId="LiveId" clId="{89A70F12-B797-4E9E-B0C1-F3E58FA52BC2}" dt="2018-05-23T03:08:38.105" v="2017" actId="478"/>
          <ac:picMkLst>
            <pc:docMk/>
            <pc:sldMk cId="2735374971" sldId="474"/>
            <ac:picMk id="28" creationId="{31A4ABB3-C1C8-44B3-845E-3A6F41CF72B9}"/>
          </ac:picMkLst>
        </pc:picChg>
        <pc:picChg chg="mod ord">
          <ac:chgData name="" userId="5de168ef8b7f1e78" providerId="LiveId" clId="{89A70F12-B797-4E9E-B0C1-F3E58FA52BC2}" dt="2018-05-23T03:08:51.479" v="2018" actId="1076"/>
          <ac:picMkLst>
            <pc:docMk/>
            <pc:sldMk cId="2735374971" sldId="474"/>
            <ac:picMk id="30" creationId="{2D324B92-DC75-4966-90CC-E7E1C08CE9DF}"/>
          </ac:picMkLst>
        </pc:picChg>
        <pc:picChg chg="add mod">
          <ac:chgData name="" userId="5de168ef8b7f1e78" providerId="LiveId" clId="{89A70F12-B797-4E9E-B0C1-F3E58FA52BC2}" dt="2018-05-23T03:09:44.198" v="2020" actId="1076"/>
          <ac:picMkLst>
            <pc:docMk/>
            <pc:sldMk cId="2735374971" sldId="474"/>
            <ac:picMk id="31" creationId="{93929DEE-5666-4987-A78E-DC6F7DF74CBD}"/>
          </ac:picMkLst>
        </pc:picChg>
        <pc:picChg chg="add del mod">
          <ac:chgData name="" userId="5de168ef8b7f1e78" providerId="LiveId" clId="{89A70F12-B797-4E9E-B0C1-F3E58FA52BC2}" dt="2018-05-23T03:16:55.887" v="2034" actId="478"/>
          <ac:picMkLst>
            <pc:docMk/>
            <pc:sldMk cId="2735374971" sldId="474"/>
            <ac:picMk id="32" creationId="{D2C1AD70-FD6C-4339-970F-2CA5A06F3A67}"/>
          </ac:picMkLst>
        </pc:picChg>
        <pc:picChg chg="del mod ord">
          <ac:chgData name="" userId="5de168ef8b7f1e78" providerId="LiveId" clId="{89A70F12-B797-4E9E-B0C1-F3E58FA52BC2}" dt="2018-05-23T03:17:51.763" v="2046" actId="478"/>
          <ac:picMkLst>
            <pc:docMk/>
            <pc:sldMk cId="2735374971" sldId="474"/>
            <ac:picMk id="34" creationId="{FB50072A-F560-47BC-B2A4-99BCC7686424}"/>
          </ac:picMkLst>
        </pc:picChg>
        <pc:picChg chg="del mod ord">
          <ac:chgData name="" userId="5de168ef8b7f1e78" providerId="LiveId" clId="{89A70F12-B797-4E9E-B0C1-F3E58FA52BC2}" dt="2018-05-23T03:18:03.937" v="2058" actId="478"/>
          <ac:picMkLst>
            <pc:docMk/>
            <pc:sldMk cId="2735374971" sldId="474"/>
            <ac:picMk id="36" creationId="{74061F75-F094-4F66-A577-48D520A93A24}"/>
          </ac:picMkLst>
        </pc:picChg>
        <pc:picChg chg="del mod ord">
          <ac:chgData name="" userId="5de168ef8b7f1e78" providerId="LiveId" clId="{89A70F12-B797-4E9E-B0C1-F3E58FA52BC2}" dt="2018-05-23T03:18:18.801" v="2071" actId="478"/>
          <ac:picMkLst>
            <pc:docMk/>
            <pc:sldMk cId="2735374971" sldId="474"/>
            <ac:picMk id="38" creationId="{6562A886-B4A1-42AB-B1C0-6DA783B7FAEA}"/>
          </ac:picMkLst>
        </pc:picChg>
        <pc:picChg chg="del mod ord">
          <ac:chgData name="" userId="5de168ef8b7f1e78" providerId="LiveId" clId="{89A70F12-B797-4E9E-B0C1-F3E58FA52BC2}" dt="2018-05-23T03:18:39.216" v="2083" actId="478"/>
          <ac:picMkLst>
            <pc:docMk/>
            <pc:sldMk cId="2735374971" sldId="474"/>
            <ac:picMk id="40" creationId="{DF2FAAE0-33DF-4E55-B294-6D76BC221399}"/>
          </ac:picMkLst>
        </pc:picChg>
        <pc:picChg chg="mod ord">
          <ac:chgData name="" userId="5de168ef8b7f1e78" providerId="LiveId" clId="{89A70F12-B797-4E9E-B0C1-F3E58FA52BC2}" dt="2018-05-23T03:18:39.216" v="2082" actId="108"/>
          <ac:picMkLst>
            <pc:docMk/>
            <pc:sldMk cId="2735374971" sldId="474"/>
            <ac:picMk id="42" creationId="{E41D5A5A-9420-4C93-BB7C-1BD4BD19151A}"/>
          </ac:picMkLst>
        </pc:picChg>
        <pc:picChg chg="del mod">
          <ac:chgData name="" userId="5de168ef8b7f1e78" providerId="LiveId" clId="{89A70F12-B797-4E9E-B0C1-F3E58FA52BC2}" dt="2018-05-23T03:50:31.392" v="2297" actId="478"/>
          <ac:picMkLst>
            <pc:docMk/>
            <pc:sldMk cId="2735374971" sldId="474"/>
            <ac:picMk id="45" creationId="{0BE50937-86BA-45B8-8035-69E77498EA85}"/>
          </ac:picMkLst>
        </pc:picChg>
        <pc:picChg chg="mod ord">
          <ac:chgData name="" userId="5de168ef8b7f1e78" providerId="LiveId" clId="{89A70F12-B797-4E9E-B0C1-F3E58FA52BC2}" dt="2018-05-23T20:01:24.123" v="4530" actId="164"/>
          <ac:picMkLst>
            <pc:docMk/>
            <pc:sldMk cId="2735374971" sldId="474"/>
            <ac:picMk id="47" creationId="{CE76C731-CB1C-4ECC-97B8-349B9A73CBFD}"/>
          </ac:picMkLst>
        </pc:picChg>
        <pc:picChg chg="mod ord">
          <ac:chgData name="" userId="5de168ef8b7f1e78" providerId="LiveId" clId="{89A70F12-B797-4E9E-B0C1-F3E58FA52BC2}" dt="2018-05-23T03:57:59.500" v="2373" actId="108"/>
          <ac:picMkLst>
            <pc:docMk/>
            <pc:sldMk cId="2735374971" sldId="474"/>
            <ac:picMk id="49" creationId="{45CCD96F-14C5-458F-85D9-7CBB3F754E77}"/>
          </ac:picMkLst>
        </pc:picChg>
      </pc:sldChg>
      <pc:sldChg chg="addSp delSp modSp add modAnim">
        <pc:chgData name="" userId="5de168ef8b7f1e78" providerId="LiveId" clId="{89A70F12-B797-4E9E-B0C1-F3E58FA52BC2}" dt="2018-05-23T20:18:48.317" v="4631" actId="165"/>
        <pc:sldMkLst>
          <pc:docMk/>
          <pc:sldMk cId="2071609143" sldId="475"/>
        </pc:sldMkLst>
        <pc:spChg chg="add mod ord">
          <ac:chgData name="" userId="5de168ef8b7f1e78" providerId="LiveId" clId="{89A70F12-B797-4E9E-B0C1-F3E58FA52BC2}" dt="2018-05-23T20:08:10.854" v="4543" actId="167"/>
          <ac:spMkLst>
            <pc:docMk/>
            <pc:sldMk cId="2071609143" sldId="475"/>
            <ac:spMk id="11" creationId="{F5D71DB3-523A-491E-AB4B-7224E2E2810D}"/>
          </ac:spMkLst>
        </pc:spChg>
        <pc:spChg chg="add mod ord">
          <ac:chgData name="" userId="5de168ef8b7f1e78" providerId="LiveId" clId="{89A70F12-B797-4E9E-B0C1-F3E58FA52BC2}" dt="2018-05-23T20:08:06.307" v="4542" actId="167"/>
          <ac:spMkLst>
            <pc:docMk/>
            <pc:sldMk cId="2071609143" sldId="475"/>
            <ac:spMk id="12" creationId="{4A642C0D-EB44-42C3-BDF7-567C30490493}"/>
          </ac:spMkLst>
        </pc:spChg>
        <pc:spChg chg="add mod ord">
          <ac:chgData name="" userId="5de168ef8b7f1e78" providerId="LiveId" clId="{89A70F12-B797-4E9E-B0C1-F3E58FA52BC2}" dt="2018-05-23T20:10:06.214" v="4554" actId="167"/>
          <ac:spMkLst>
            <pc:docMk/>
            <pc:sldMk cId="2071609143" sldId="475"/>
            <ac:spMk id="13" creationId="{524E76AB-F86A-4464-8850-8294469A6471}"/>
          </ac:spMkLst>
        </pc:spChg>
        <pc:spChg chg="add mod ord">
          <ac:chgData name="" userId="5de168ef8b7f1e78" providerId="LiveId" clId="{89A70F12-B797-4E9E-B0C1-F3E58FA52BC2}" dt="2018-05-23T20:10:00.150" v="4553" actId="167"/>
          <ac:spMkLst>
            <pc:docMk/>
            <pc:sldMk cId="2071609143" sldId="475"/>
            <ac:spMk id="14" creationId="{1D01B7C6-884F-4ABC-98DC-E9A5861D0648}"/>
          </ac:spMkLst>
        </pc:spChg>
        <pc:spChg chg="add mod">
          <ac:chgData name="" userId="5de168ef8b7f1e78" providerId="LiveId" clId="{89A70F12-B797-4E9E-B0C1-F3E58FA52BC2}" dt="2018-05-23T20:18:41.940" v="4630" actId="164"/>
          <ac:spMkLst>
            <pc:docMk/>
            <pc:sldMk cId="2071609143" sldId="475"/>
            <ac:spMk id="23" creationId="{266BBB58-D7C9-4BF3-B3F8-8D2FE57FC996}"/>
          </ac:spMkLst>
        </pc:spChg>
        <pc:grpChg chg="add mod">
          <ac:chgData name="" userId="5de168ef8b7f1e78" providerId="LiveId" clId="{89A70F12-B797-4E9E-B0C1-F3E58FA52BC2}" dt="2018-05-23T20:18:41.940" v="4630" actId="164"/>
          <ac:grpSpMkLst>
            <pc:docMk/>
            <pc:sldMk cId="2071609143" sldId="475"/>
            <ac:grpSpMk id="29" creationId="{04C223DF-986D-4A0B-9DE1-2085B77CF2C5}"/>
          </ac:grpSpMkLst>
        </pc:grpChg>
        <pc:picChg chg="add mod">
          <ac:chgData name="" userId="5de168ef8b7f1e78" providerId="LiveId" clId="{89A70F12-B797-4E9E-B0C1-F3E58FA52BC2}" dt="2018-05-23T03:31:40.984" v="2087" actId="1076"/>
          <ac:picMkLst>
            <pc:docMk/>
            <pc:sldMk cId="2071609143" sldId="475"/>
            <ac:picMk id="2" creationId="{4C55A163-440C-4DA6-8713-270ECE276A0B}"/>
          </ac:picMkLst>
        </pc:picChg>
        <pc:picChg chg="add mod">
          <ac:chgData name="" userId="5de168ef8b7f1e78" providerId="LiveId" clId="{89A70F12-B797-4E9E-B0C1-F3E58FA52BC2}" dt="2018-05-23T03:32:12.514" v="2089" actId="1076"/>
          <ac:picMkLst>
            <pc:docMk/>
            <pc:sldMk cId="2071609143" sldId="475"/>
            <ac:picMk id="3" creationId="{A4153B47-B64F-4D29-9CD7-B44C9F3DAA74}"/>
          </ac:picMkLst>
        </pc:picChg>
        <pc:picChg chg="add mod">
          <ac:chgData name="" userId="5de168ef8b7f1e78" providerId="LiveId" clId="{89A70F12-B797-4E9E-B0C1-F3E58FA52BC2}" dt="2018-05-23T03:32:52.702" v="2093" actId="1076"/>
          <ac:picMkLst>
            <pc:docMk/>
            <pc:sldMk cId="2071609143" sldId="475"/>
            <ac:picMk id="4" creationId="{111AC7C0-2B3D-4B0E-A8D3-69679858902E}"/>
          </ac:picMkLst>
        </pc:picChg>
        <pc:picChg chg="add mod">
          <ac:chgData name="" userId="5de168ef8b7f1e78" providerId="LiveId" clId="{89A70F12-B797-4E9E-B0C1-F3E58FA52BC2}" dt="2018-05-23T03:32:50.681" v="2092" actId="1076"/>
          <ac:picMkLst>
            <pc:docMk/>
            <pc:sldMk cId="2071609143" sldId="475"/>
            <ac:picMk id="5" creationId="{A77BC093-1136-4F11-8148-6BAE7E34205B}"/>
          </ac:picMkLst>
        </pc:picChg>
        <pc:picChg chg="add mod">
          <ac:chgData name="" userId="5de168ef8b7f1e78" providerId="LiveId" clId="{89A70F12-B797-4E9E-B0C1-F3E58FA52BC2}" dt="2018-05-23T03:32:47.789" v="2091" actId="1076"/>
          <ac:picMkLst>
            <pc:docMk/>
            <pc:sldMk cId="2071609143" sldId="475"/>
            <ac:picMk id="6" creationId="{A11BA7FB-E6A3-46AC-B584-CCC7C9AF3B00}"/>
          </ac:picMkLst>
        </pc:picChg>
        <pc:picChg chg="add del mod">
          <ac:chgData name="" userId="5de168ef8b7f1e78" providerId="LiveId" clId="{89A70F12-B797-4E9E-B0C1-F3E58FA52BC2}" dt="2018-05-23T03:35:47.826" v="2107" actId="478"/>
          <ac:picMkLst>
            <pc:docMk/>
            <pc:sldMk cId="2071609143" sldId="475"/>
            <ac:picMk id="7" creationId="{B385BD7E-0637-443B-8130-AB6FDC960850}"/>
          </ac:picMkLst>
        </pc:picChg>
        <pc:picChg chg="del mod">
          <ac:chgData name="" userId="5de168ef8b7f1e78" providerId="LiveId" clId="{89A70F12-B797-4E9E-B0C1-F3E58FA52BC2}" dt="2018-05-23T20:12:13.014" v="4574" actId="478"/>
          <ac:picMkLst>
            <pc:docMk/>
            <pc:sldMk cId="2071609143" sldId="475"/>
            <ac:picMk id="8" creationId="{4CA0B1EC-73DB-45D2-91FF-D0C9F69F69EC}"/>
          </ac:picMkLst>
        </pc:picChg>
        <pc:picChg chg="del mod ord">
          <ac:chgData name="" userId="5de168ef8b7f1e78" providerId="LiveId" clId="{89A70F12-B797-4E9E-B0C1-F3E58FA52BC2}" dt="2018-05-23T03:36:05.598" v="2119" actId="478"/>
          <ac:picMkLst>
            <pc:docMk/>
            <pc:sldMk cId="2071609143" sldId="475"/>
            <ac:picMk id="9" creationId="{4F513E32-0414-41AE-9666-5E87B02D635A}"/>
          </ac:picMkLst>
        </pc:picChg>
        <pc:picChg chg="del mod ord">
          <ac:chgData name="" userId="5de168ef8b7f1e78" providerId="LiveId" clId="{89A70F12-B797-4E9E-B0C1-F3E58FA52BC2}" dt="2018-05-23T20:12:26.490" v="4587" actId="478"/>
          <ac:picMkLst>
            <pc:docMk/>
            <pc:sldMk cId="2071609143" sldId="475"/>
            <ac:picMk id="10" creationId="{AB43F913-3C50-475F-822B-C48CD8BDB2E3}"/>
          </ac:picMkLst>
        </pc:picChg>
        <pc:picChg chg="del mod ord">
          <ac:chgData name="" userId="5de168ef8b7f1e78" providerId="LiveId" clId="{89A70F12-B797-4E9E-B0C1-F3E58FA52BC2}" dt="2018-05-23T03:36:56.821" v="2134" actId="478"/>
          <ac:picMkLst>
            <pc:docMk/>
            <pc:sldMk cId="2071609143" sldId="475"/>
            <ac:picMk id="11" creationId="{6A5E6BDA-E372-4CF1-A5B6-BB4C33030A43}"/>
          </ac:picMkLst>
        </pc:picChg>
        <pc:picChg chg="del mod ord">
          <ac:chgData name="" userId="5de168ef8b7f1e78" providerId="LiveId" clId="{89A70F12-B797-4E9E-B0C1-F3E58FA52BC2}" dt="2018-05-23T03:58:27.117" v="2389" actId="478"/>
          <ac:picMkLst>
            <pc:docMk/>
            <pc:sldMk cId="2071609143" sldId="475"/>
            <ac:picMk id="13" creationId="{CEF3068B-CF0A-45D9-AEBB-B8488E32E767}"/>
          </ac:picMkLst>
        </pc:picChg>
        <pc:picChg chg="add del mod">
          <ac:chgData name="" userId="5de168ef8b7f1e78" providerId="LiveId" clId="{89A70F12-B797-4E9E-B0C1-F3E58FA52BC2}" dt="2018-05-23T03:37:57.670" v="2149" actId="478"/>
          <ac:picMkLst>
            <pc:docMk/>
            <pc:sldMk cId="2071609143" sldId="475"/>
            <ac:picMk id="14" creationId="{51B8BEF7-2631-4B1F-B874-5880F90C4FD0}"/>
          </ac:picMkLst>
        </pc:picChg>
        <pc:picChg chg="del mod ord">
          <ac:chgData name="" userId="5de168ef8b7f1e78" providerId="LiveId" clId="{89A70F12-B797-4E9E-B0C1-F3E58FA52BC2}" dt="2018-05-23T03:58:48.421" v="2403" actId="478"/>
          <ac:picMkLst>
            <pc:docMk/>
            <pc:sldMk cId="2071609143" sldId="475"/>
            <ac:picMk id="16" creationId="{C6490E0D-C010-4BFF-9D93-E2C40E55685E}"/>
          </ac:picMkLst>
        </pc:picChg>
        <pc:picChg chg="del mod ord">
          <ac:chgData name="" userId="5de168ef8b7f1e78" providerId="LiveId" clId="{89A70F12-B797-4E9E-B0C1-F3E58FA52BC2}" dt="2018-05-23T20:12:43.004" v="4601" actId="478"/>
          <ac:picMkLst>
            <pc:docMk/>
            <pc:sldMk cId="2071609143" sldId="475"/>
            <ac:picMk id="16" creationId="{0FAE94F7-CCE6-4FEA-BBE3-F308DD5B391E}"/>
          </ac:picMkLst>
        </pc:picChg>
        <pc:picChg chg="add del mod">
          <ac:chgData name="" userId="5de168ef8b7f1e78" providerId="LiveId" clId="{89A70F12-B797-4E9E-B0C1-F3E58FA52BC2}" dt="2018-05-23T03:39:52.777" v="2163" actId="478"/>
          <ac:picMkLst>
            <pc:docMk/>
            <pc:sldMk cId="2071609143" sldId="475"/>
            <ac:picMk id="17" creationId="{CE101F39-2D73-4CE2-B15D-3EF7AF29E07A}"/>
          </ac:picMkLst>
        </pc:picChg>
        <pc:picChg chg="mod ord">
          <ac:chgData name="" userId="5de168ef8b7f1e78" providerId="LiveId" clId="{89A70F12-B797-4E9E-B0C1-F3E58FA52BC2}" dt="2018-05-23T20:12:43.004" v="4600" actId="108"/>
          <ac:picMkLst>
            <pc:docMk/>
            <pc:sldMk cId="2071609143" sldId="475"/>
            <ac:picMk id="18" creationId="{1FBF82CE-A535-4CC2-BD6D-9BF260AB0BAB}"/>
          </ac:picMkLst>
        </pc:picChg>
        <pc:picChg chg="del mod ord">
          <ac:chgData name="" userId="5de168ef8b7f1e78" providerId="LiveId" clId="{89A70F12-B797-4E9E-B0C1-F3E58FA52BC2}" dt="2018-05-23T03:40:37.998" v="2177" actId="478"/>
          <ac:picMkLst>
            <pc:docMk/>
            <pc:sldMk cId="2071609143" sldId="475"/>
            <ac:picMk id="19" creationId="{ABE94208-4F3A-43DB-A65F-8D09AE34F7D3}"/>
          </ac:picMkLst>
        </pc:picChg>
        <pc:picChg chg="del mod ord">
          <ac:chgData name="" userId="5de168ef8b7f1e78" providerId="LiveId" clId="{89A70F12-B797-4E9E-B0C1-F3E58FA52BC2}" dt="2018-05-23T03:41:25.682" v="2192" actId="478"/>
          <ac:picMkLst>
            <pc:docMk/>
            <pc:sldMk cId="2071609143" sldId="475"/>
            <ac:picMk id="21" creationId="{233A0589-35D3-4060-95B7-6D7B348FBBDC}"/>
          </ac:picMkLst>
        </pc:picChg>
        <pc:picChg chg="add del mod">
          <ac:chgData name="" userId="5de168ef8b7f1e78" providerId="LiveId" clId="{89A70F12-B797-4E9E-B0C1-F3E58FA52BC2}" dt="2018-05-23T03:42:40.611" v="2224" actId="478"/>
          <ac:picMkLst>
            <pc:docMk/>
            <pc:sldMk cId="2071609143" sldId="475"/>
            <ac:picMk id="22" creationId="{A5AC0F0B-BD39-4295-B03D-37D939B4532D}"/>
          </ac:picMkLst>
        </pc:picChg>
        <pc:picChg chg="del mod ord">
          <ac:chgData name="" userId="5de168ef8b7f1e78" providerId="LiveId" clId="{89A70F12-B797-4E9E-B0C1-F3E58FA52BC2}" dt="2018-05-23T03:42:10.626" v="2208" actId="478"/>
          <ac:picMkLst>
            <pc:docMk/>
            <pc:sldMk cId="2071609143" sldId="475"/>
            <ac:picMk id="24" creationId="{E445E2D1-29CD-431E-B3E5-16E543D27D98}"/>
          </ac:picMkLst>
        </pc:picChg>
        <pc:picChg chg="del mod">
          <ac:chgData name="" userId="5de168ef8b7f1e78" providerId="LiveId" clId="{89A70F12-B797-4E9E-B0C1-F3E58FA52BC2}" dt="2018-05-23T20:17:40.969" v="4627" actId="478"/>
          <ac:picMkLst>
            <pc:docMk/>
            <pc:sldMk cId="2071609143" sldId="475"/>
            <ac:picMk id="25" creationId="{CD1067C7-3A7E-467B-B7E6-B151FCE8D6A9}"/>
          </ac:picMkLst>
        </pc:picChg>
        <pc:picChg chg="del mod ord">
          <ac:chgData name="" userId="5de168ef8b7f1e78" providerId="LiveId" clId="{89A70F12-B797-4E9E-B0C1-F3E58FA52BC2}" dt="2018-05-23T03:42:22.450" v="2221" actId="478"/>
          <ac:picMkLst>
            <pc:docMk/>
            <pc:sldMk cId="2071609143" sldId="475"/>
            <ac:picMk id="26" creationId="{BBB9DEF3-4479-4BA6-ACCC-3637FD075014}"/>
          </ac:picMkLst>
        </pc:picChg>
        <pc:picChg chg="mod ord">
          <ac:chgData name="" userId="5de168ef8b7f1e78" providerId="LiveId" clId="{89A70F12-B797-4E9E-B0C1-F3E58FA52BC2}" dt="2018-05-23T20:18:41.940" v="4630" actId="164"/>
          <ac:picMkLst>
            <pc:docMk/>
            <pc:sldMk cId="2071609143" sldId="475"/>
            <ac:picMk id="27" creationId="{860E50E1-91A7-43E6-A789-BADE1E9190E5}"/>
          </ac:picMkLst>
        </pc:picChg>
        <pc:picChg chg="mod ord">
          <ac:chgData name="" userId="5de168ef8b7f1e78" providerId="LiveId" clId="{89A70F12-B797-4E9E-B0C1-F3E58FA52BC2}" dt="2018-05-23T03:42:29.300" v="2223" actId="1076"/>
          <ac:picMkLst>
            <pc:docMk/>
            <pc:sldMk cId="2071609143" sldId="475"/>
            <ac:picMk id="28" creationId="{986ED40B-18C1-4E42-A57E-37657D849DC0}"/>
          </ac:picMkLst>
        </pc:picChg>
        <pc:picChg chg="add del mod">
          <ac:chgData name="" userId="5de168ef8b7f1e78" providerId="LiveId" clId="{89A70F12-B797-4E9E-B0C1-F3E58FA52BC2}" dt="2018-05-23T03:43:04.919" v="2238" actId="478"/>
          <ac:picMkLst>
            <pc:docMk/>
            <pc:sldMk cId="2071609143" sldId="475"/>
            <ac:picMk id="29" creationId="{E2538C2A-C4D1-4431-93B4-4F3B4ECD58AC}"/>
          </ac:picMkLst>
        </pc:picChg>
        <pc:picChg chg="mod ord">
          <ac:chgData name="" userId="5de168ef8b7f1e78" providerId="LiveId" clId="{89A70F12-B797-4E9E-B0C1-F3E58FA52BC2}" dt="2018-05-23T20:08:52.934" v="4549" actId="1076"/>
          <ac:picMkLst>
            <pc:docMk/>
            <pc:sldMk cId="2071609143" sldId="475"/>
            <ac:picMk id="31" creationId="{CA710A20-5983-46F3-9874-38FC5150CDDF}"/>
          </ac:picMkLst>
        </pc:picChg>
        <pc:picChg chg="mod ord">
          <ac:chgData name="" userId="5de168ef8b7f1e78" providerId="LiveId" clId="{89A70F12-B797-4E9E-B0C1-F3E58FA52BC2}" dt="2018-05-23T03:58:27.117" v="2388" actId="108"/>
          <ac:picMkLst>
            <pc:docMk/>
            <pc:sldMk cId="2071609143" sldId="475"/>
            <ac:picMk id="33" creationId="{02B96609-27E4-4F63-A1D5-15C0883F7010}"/>
          </ac:picMkLst>
        </pc:picChg>
        <pc:picChg chg="mod ord">
          <ac:chgData name="" userId="5de168ef8b7f1e78" providerId="LiveId" clId="{89A70F12-B797-4E9E-B0C1-F3E58FA52BC2}" dt="2018-05-23T20:08:52.934" v="4549" actId="1076"/>
          <ac:picMkLst>
            <pc:docMk/>
            <pc:sldMk cId="2071609143" sldId="475"/>
            <ac:picMk id="35" creationId="{5AF7D53B-6B73-4C62-AE1C-098A24CBFDFE}"/>
          </ac:picMkLst>
        </pc:picChg>
        <pc:cxnChg chg="add del mod">
          <ac:chgData name="" userId="5de168ef8b7f1e78" providerId="LiveId" clId="{89A70F12-B797-4E9E-B0C1-F3E58FA52BC2}" dt="2018-05-23T20:13:28.122" v="4605" actId="165"/>
          <ac:cxnSpMkLst>
            <pc:docMk/>
            <pc:sldMk cId="2071609143" sldId="475"/>
            <ac:cxnSpMk id="20" creationId="{E0A42D1A-9BEC-4F42-8C8E-3E529BB39D7F}"/>
          </ac:cxnSpMkLst>
        </pc:cxnChg>
      </pc:sldChg>
      <pc:sldChg chg="delSp modSp add ord">
        <pc:chgData name="" userId="5de168ef8b7f1e78" providerId="LiveId" clId="{89A70F12-B797-4E9E-B0C1-F3E58FA52BC2}" dt="2018-05-23T19:58:51.485" v="4481" actId="165"/>
        <pc:sldMkLst>
          <pc:docMk/>
          <pc:sldMk cId="2395910744" sldId="476"/>
        </pc:sldMkLst>
        <pc:picChg chg="del mod">
          <ac:chgData name="" userId="5de168ef8b7f1e78" providerId="LiveId" clId="{89A70F12-B797-4E9E-B0C1-F3E58FA52BC2}" dt="2018-05-23T03:47:08.595" v="2259" actId="478"/>
          <ac:picMkLst>
            <pc:docMk/>
            <pc:sldMk cId="2395910744" sldId="476"/>
            <ac:picMk id="3" creationId="{6F999CAE-B4FE-4787-A777-759402654B12}"/>
          </ac:picMkLst>
        </pc:picChg>
        <pc:picChg chg="mod ord">
          <ac:chgData name="" userId="5de168ef8b7f1e78" providerId="LiveId" clId="{89A70F12-B797-4E9E-B0C1-F3E58FA52BC2}" dt="2018-05-23T03:47:11.890" v="2260" actId="1076"/>
          <ac:picMkLst>
            <pc:docMk/>
            <pc:sldMk cId="2395910744" sldId="476"/>
            <ac:picMk id="6" creationId="{3EC7ADB4-010E-4232-9D1D-C489F93E37E6}"/>
          </ac:picMkLst>
        </pc:picChg>
        <pc:picChg chg="del">
          <ac:chgData name="" userId="5de168ef8b7f1e78" providerId="LiveId" clId="{89A70F12-B797-4E9E-B0C1-F3E58FA52BC2}" dt="2018-05-23T03:44:44.567" v="2240" actId="1076"/>
          <ac:picMkLst>
            <pc:docMk/>
            <pc:sldMk cId="2395910744" sldId="476"/>
            <ac:picMk id="52" creationId="{588055C1-A217-4BCF-B0B7-EEF743414BEA}"/>
          </ac:picMkLst>
        </pc:picChg>
        <pc:picChg chg="del">
          <ac:chgData name="" userId="5de168ef8b7f1e78" providerId="LiveId" clId="{89A70F12-B797-4E9E-B0C1-F3E58FA52BC2}" dt="2018-05-23T03:44:44.567" v="2240" actId="1076"/>
          <ac:picMkLst>
            <pc:docMk/>
            <pc:sldMk cId="2395910744" sldId="476"/>
            <ac:picMk id="55" creationId="{639C6E5E-19C6-416F-B11B-DA4E62D03DBA}"/>
          </ac:picMkLst>
        </pc:picChg>
        <pc:picChg chg="del">
          <ac:chgData name="" userId="5de168ef8b7f1e78" providerId="LiveId" clId="{89A70F12-B797-4E9E-B0C1-F3E58FA52BC2}" dt="2018-05-23T03:44:44.567" v="2240" actId="1076"/>
          <ac:picMkLst>
            <pc:docMk/>
            <pc:sldMk cId="2395910744" sldId="476"/>
            <ac:picMk id="65" creationId="{16846881-510F-4B6F-94CF-089C0E971598}"/>
          </ac:picMkLst>
        </pc:picChg>
      </pc:sldChg>
      <pc:sldChg chg="addSp delSp modSp add modAnim">
        <pc:chgData name="" userId="5de168ef8b7f1e78" providerId="LiveId" clId="{89A70F12-B797-4E9E-B0C1-F3E58FA52BC2}" dt="2018-05-23T21:12:12.542" v="5229" actId="167"/>
        <pc:sldMkLst>
          <pc:docMk/>
          <pc:sldMk cId="1693653621" sldId="477"/>
        </pc:sldMkLst>
        <pc:spChg chg="mod ord topLvl">
          <ac:chgData name="" userId="5de168ef8b7f1e78" providerId="LiveId" clId="{89A70F12-B797-4E9E-B0C1-F3E58FA52BC2}" dt="2018-05-23T20:21:09.372" v="4648" actId="164"/>
          <ac:spMkLst>
            <pc:docMk/>
            <pc:sldMk cId="1693653621" sldId="477"/>
            <ac:spMk id="16" creationId="{3791D6C0-A229-471D-ACD4-BC8665B23DA6}"/>
          </ac:spMkLst>
        </pc:spChg>
        <pc:spChg chg="mod ord topLvl">
          <ac:chgData name="" userId="5de168ef8b7f1e78" providerId="LiveId" clId="{89A70F12-B797-4E9E-B0C1-F3E58FA52BC2}" dt="2018-05-23T20:21:09.372" v="4648" actId="164"/>
          <ac:spMkLst>
            <pc:docMk/>
            <pc:sldMk cId="1693653621" sldId="477"/>
            <ac:spMk id="18" creationId="{048E2711-A0D7-44AA-9EDA-4798B022360A}"/>
          </ac:spMkLst>
        </pc:spChg>
        <pc:spChg chg="add mod ord">
          <ac:chgData name="" userId="5de168ef8b7f1e78" providerId="LiveId" clId="{89A70F12-B797-4E9E-B0C1-F3E58FA52BC2}" dt="2018-05-23T20:21:09.372" v="4648" actId="164"/>
          <ac:spMkLst>
            <pc:docMk/>
            <pc:sldMk cId="1693653621" sldId="477"/>
            <ac:spMk id="21" creationId="{CA46DBD4-6E2E-44DF-92C8-E94C963B45FA}"/>
          </ac:spMkLst>
        </pc:spChg>
        <pc:spChg chg="add mod ord">
          <ac:chgData name="" userId="5de168ef8b7f1e78" providerId="LiveId" clId="{89A70F12-B797-4E9E-B0C1-F3E58FA52BC2}" dt="2018-05-23T20:21:09.372" v="4648" actId="164"/>
          <ac:spMkLst>
            <pc:docMk/>
            <pc:sldMk cId="1693653621" sldId="477"/>
            <ac:spMk id="23" creationId="{4199E9F0-0395-4231-9A3E-EBFF8135E2D8}"/>
          </ac:spMkLst>
        </pc:spChg>
        <pc:spChg chg="add del">
          <ac:chgData name="" userId="5de168ef8b7f1e78" providerId="LiveId" clId="{89A70F12-B797-4E9E-B0C1-F3E58FA52BC2}" dt="2018-05-23T20:22:07.355" v="4653" actId="167"/>
          <ac:spMkLst>
            <pc:docMk/>
            <pc:sldMk cId="1693653621" sldId="477"/>
            <ac:spMk id="24" creationId="{A3B0EF43-F786-4F78-A0AE-2D49BCAE7668}"/>
          </ac:spMkLst>
        </pc:spChg>
        <pc:spChg chg="mod ord topLvl">
          <ac:chgData name="" userId="5de168ef8b7f1e78" providerId="LiveId" clId="{89A70F12-B797-4E9E-B0C1-F3E58FA52BC2}" dt="2018-05-23T21:11:38.258" v="5225" actId="164"/>
          <ac:spMkLst>
            <pc:docMk/>
            <pc:sldMk cId="1693653621" sldId="477"/>
            <ac:spMk id="27" creationId="{C8A5DB13-0A65-4189-AB9B-9579EBBEE7B9}"/>
          </ac:spMkLst>
        </pc:spChg>
        <pc:spChg chg="del mod topLvl">
          <ac:chgData name="" userId="5de168ef8b7f1e78" providerId="LiveId" clId="{89A70F12-B797-4E9E-B0C1-F3E58FA52BC2}" dt="2018-05-23T20:23:24.266" v="4658" actId="167"/>
          <ac:spMkLst>
            <pc:docMk/>
            <pc:sldMk cId="1693653621" sldId="477"/>
            <ac:spMk id="28" creationId="{2BF0C4FF-B39A-4462-AAB4-A7EA5E934FA6}"/>
          </ac:spMkLst>
        </pc:spChg>
        <pc:spChg chg="add mod ord">
          <ac:chgData name="" userId="5de168ef8b7f1e78" providerId="LiveId" clId="{89A70F12-B797-4E9E-B0C1-F3E58FA52BC2}" dt="2018-05-23T21:11:38.258" v="5225" actId="164"/>
          <ac:spMkLst>
            <pc:docMk/>
            <pc:sldMk cId="1693653621" sldId="477"/>
            <ac:spMk id="34" creationId="{8218D930-35EC-4D33-B9C1-8592DC15F9AB}"/>
          </ac:spMkLst>
        </pc:spChg>
        <pc:spChg chg="add mod">
          <ac:chgData name="" userId="5de168ef8b7f1e78" providerId="LiveId" clId="{89A70F12-B797-4E9E-B0C1-F3E58FA52BC2}" dt="2018-05-23T20:25:08.929" v="4677" actId="164"/>
          <ac:spMkLst>
            <pc:docMk/>
            <pc:sldMk cId="1693653621" sldId="477"/>
            <ac:spMk id="47" creationId="{951064CA-CE59-45E6-A4C2-8407FE66B632}"/>
          </ac:spMkLst>
        </pc:spChg>
        <pc:grpChg chg="add mod">
          <ac:chgData name="" userId="5de168ef8b7f1e78" providerId="LiveId" clId="{89A70F12-B797-4E9E-B0C1-F3E58FA52BC2}" dt="2018-05-23T20:21:09.372" v="4648" actId="164"/>
          <ac:grpSpMkLst>
            <pc:docMk/>
            <pc:sldMk cId="1693653621" sldId="477"/>
            <ac:grpSpMk id="2" creationId="{29E99404-B7E6-4A83-93FC-F4E00B57F9BA}"/>
          </ac:grpSpMkLst>
        </pc:grpChg>
        <pc:grpChg chg="add mod">
          <ac:chgData name="" userId="5de168ef8b7f1e78" providerId="LiveId" clId="{89A70F12-B797-4E9E-B0C1-F3E58FA52BC2}" dt="2018-05-23T20:25:08.929" v="4677" actId="164"/>
          <ac:grpSpMkLst>
            <pc:docMk/>
            <pc:sldMk cId="1693653621" sldId="477"/>
            <ac:grpSpMk id="3" creationId="{90554B3A-CF90-4CBA-BC6B-2B2F8B2731A5}"/>
          </ac:grpSpMkLst>
        </pc:grpChg>
        <pc:grpChg chg="add mod ord">
          <ac:chgData name="" userId="5de168ef8b7f1e78" providerId="LiveId" clId="{89A70F12-B797-4E9E-B0C1-F3E58FA52BC2}" dt="2018-05-23T21:12:12.542" v="5229" actId="167"/>
          <ac:grpSpMkLst>
            <pc:docMk/>
            <pc:sldMk cId="1693653621" sldId="477"/>
            <ac:grpSpMk id="6" creationId="{9B8CCC33-9E3A-46D5-B137-EEC957D4130E}"/>
          </ac:grpSpMkLst>
        </pc:grpChg>
        <pc:grpChg chg="add del">
          <ac:chgData name="" userId="5de168ef8b7f1e78" providerId="LiveId" clId="{89A70F12-B797-4E9E-B0C1-F3E58FA52BC2}" dt="2018-05-23T20:19:25.774" v="4633" actId="165"/>
          <ac:grpSpMkLst>
            <pc:docMk/>
            <pc:sldMk cId="1693653621" sldId="477"/>
            <ac:grpSpMk id="15" creationId="{CD8F72B6-7F1B-44DE-9F03-D6AB7A128D63}"/>
          </ac:grpSpMkLst>
        </pc:grpChg>
        <pc:grpChg chg="add del mod">
          <ac:chgData name="" userId="5de168ef8b7f1e78" providerId="LiveId" clId="{89A70F12-B797-4E9E-B0C1-F3E58FA52BC2}" dt="2018-05-23T20:23:14.515" v="4656" actId="165"/>
          <ac:grpSpMkLst>
            <pc:docMk/>
            <pc:sldMk cId="1693653621" sldId="477"/>
            <ac:grpSpMk id="25" creationId="{DFF1E4AB-4D3C-45AF-BD41-09999C52DACD}"/>
          </ac:grpSpMkLst>
        </pc:grpChg>
        <pc:picChg chg="del mod ord">
          <ac:chgData name="" userId="5de168ef8b7f1e78" providerId="LiveId" clId="{89A70F12-B797-4E9E-B0C1-F3E58FA52BC2}" dt="2018-05-23T03:56:40.500" v="2353" actId="478"/>
          <ac:picMkLst>
            <pc:docMk/>
            <pc:sldMk cId="1693653621" sldId="477"/>
            <ac:picMk id="3" creationId="{B2588929-970D-42C7-A622-6A338FF4AA3D}"/>
          </ac:picMkLst>
        </pc:picChg>
        <pc:picChg chg="del mod ord">
          <ac:chgData name="" userId="5de168ef8b7f1e78" providerId="LiveId" clId="{89A70F12-B797-4E9E-B0C1-F3E58FA52BC2}" dt="2018-05-23T04:05:29.919" v="2470" actId="478"/>
          <ac:picMkLst>
            <pc:docMk/>
            <pc:sldMk cId="1693653621" sldId="477"/>
            <ac:picMk id="7" creationId="{79EFBA78-C21E-4651-862C-D65F174209CB}"/>
          </ac:picMkLst>
        </pc:picChg>
        <pc:picChg chg="del mod">
          <ac:chgData name="" userId="5de168ef8b7f1e78" providerId="LiveId" clId="{89A70F12-B797-4E9E-B0C1-F3E58FA52BC2}" dt="2018-05-23T03:54:44.651" v="2325" actId="478"/>
          <ac:picMkLst>
            <pc:docMk/>
            <pc:sldMk cId="1693653621" sldId="477"/>
            <ac:picMk id="9" creationId="{D0861E1E-5D0B-4F57-B519-5E58E679AC27}"/>
          </ac:picMkLst>
        </pc:picChg>
        <pc:picChg chg="del mod ord">
          <ac:chgData name="" userId="5de168ef8b7f1e78" providerId="LiveId" clId="{89A70F12-B797-4E9E-B0C1-F3E58FA52BC2}" dt="2018-05-23T04:03:09.313" v="2430" actId="478"/>
          <ac:picMkLst>
            <pc:docMk/>
            <pc:sldMk cId="1693653621" sldId="477"/>
            <ac:picMk id="13" creationId="{5EB6A173-ADE2-421B-8181-72EE8124C1F3}"/>
          </ac:picMkLst>
        </pc:picChg>
        <pc:picChg chg="del mod ord">
          <ac:chgData name="" userId="5de168ef8b7f1e78" providerId="LiveId" clId="{89A70F12-B797-4E9E-B0C1-F3E58FA52BC2}" dt="2018-05-23T04:04:02.601" v="2442" actId="478"/>
          <ac:picMkLst>
            <pc:docMk/>
            <pc:sldMk cId="1693653621" sldId="477"/>
            <ac:picMk id="15" creationId="{36240325-96A5-4E1D-866A-778517DBB0E8}"/>
          </ac:picMkLst>
        </pc:picChg>
        <pc:picChg chg="mod ord">
          <ac:chgData name="" userId="5de168ef8b7f1e78" providerId="LiveId" clId="{89A70F12-B797-4E9E-B0C1-F3E58FA52BC2}" dt="2018-05-23T20:21:09.372" v="4648" actId="164"/>
          <ac:picMkLst>
            <pc:docMk/>
            <pc:sldMk cId="1693653621" sldId="477"/>
            <ac:picMk id="17" creationId="{8CE648F2-E2E0-434E-ABDE-9FB45D32FB43}"/>
          </ac:picMkLst>
        </pc:picChg>
        <pc:picChg chg="del mod topLvl">
          <ac:chgData name="" userId="5de168ef8b7f1e78" providerId="LiveId" clId="{89A70F12-B797-4E9E-B0C1-F3E58FA52BC2}" dt="2018-05-23T20:19:30.753" v="4634" actId="167"/>
          <ac:picMkLst>
            <pc:docMk/>
            <pc:sldMk cId="1693653621" sldId="477"/>
            <ac:picMk id="19" creationId="{D02510A5-464E-4D10-83EC-658F5608F937}"/>
          </ac:picMkLst>
        </pc:picChg>
        <pc:picChg chg="del">
          <ac:chgData name="" userId="5de168ef8b7f1e78" providerId="LiveId" clId="{89A70F12-B797-4E9E-B0C1-F3E58FA52BC2}" dt="2018-05-23T04:04:14.771" v="2446" actId="692"/>
          <ac:picMkLst>
            <pc:docMk/>
            <pc:sldMk cId="1693653621" sldId="477"/>
            <ac:picMk id="19" creationId="{8AC87F4B-02AB-4538-A293-CD168CEF3A42}"/>
          </ac:picMkLst>
        </pc:picChg>
        <pc:picChg chg="del mod ord">
          <ac:chgData name="" userId="5de168ef8b7f1e78" providerId="LiveId" clId="{89A70F12-B797-4E9E-B0C1-F3E58FA52BC2}" dt="2018-05-23T04:10:44.829" v="2512" actId="478"/>
          <ac:picMkLst>
            <pc:docMk/>
            <pc:sldMk cId="1693653621" sldId="477"/>
            <ac:picMk id="20" creationId="{51AAFE85-5448-472A-A330-33425E66CBD9}"/>
          </ac:picMkLst>
        </pc:picChg>
        <pc:picChg chg="mod topLvl">
          <ac:chgData name="" userId="5de168ef8b7f1e78" providerId="LiveId" clId="{89A70F12-B797-4E9E-B0C1-F3E58FA52BC2}" dt="2018-05-23T20:21:09.372" v="4648" actId="164"/>
          <ac:picMkLst>
            <pc:docMk/>
            <pc:sldMk cId="1693653621" sldId="477"/>
            <ac:picMk id="20" creationId="{A1AA7BCA-0827-42F8-8D46-CC2754131F93}"/>
          </ac:picMkLst>
        </pc:picChg>
        <pc:picChg chg="mod ord">
          <ac:chgData name="" userId="5de168ef8b7f1e78" providerId="LiveId" clId="{89A70F12-B797-4E9E-B0C1-F3E58FA52BC2}" dt="2018-05-23T20:21:09.372" v="4648" actId="164"/>
          <ac:picMkLst>
            <pc:docMk/>
            <pc:sldMk cId="1693653621" sldId="477"/>
            <ac:picMk id="22" creationId="{5072A8CD-B8A6-4C28-B767-A91E91D76246}"/>
          </ac:picMkLst>
        </pc:picChg>
        <pc:picChg chg="del mod">
          <ac:chgData name="" userId="5de168ef8b7f1e78" providerId="LiveId" clId="{89A70F12-B797-4E9E-B0C1-F3E58FA52BC2}" dt="2018-05-23T04:09:07.727" v="2493" actId="692"/>
          <ac:picMkLst>
            <pc:docMk/>
            <pc:sldMk cId="1693653621" sldId="477"/>
            <ac:picMk id="23" creationId="{B4ED3384-E059-445B-B313-4897BE891F9F}"/>
          </ac:picMkLst>
        </pc:picChg>
        <pc:picChg chg="add del mod">
          <ac:chgData name="" userId="5de168ef8b7f1e78" providerId="LiveId" clId="{89A70F12-B797-4E9E-B0C1-F3E58FA52BC2}" dt="2018-05-23T04:00:10.560" v="2418" actId="478"/>
          <ac:picMkLst>
            <pc:docMk/>
            <pc:sldMk cId="1693653621" sldId="477"/>
            <ac:picMk id="27" creationId="{4ACEFF28-9143-46BB-B094-4B16E35FC04F}"/>
          </ac:picMkLst>
        </pc:picChg>
        <pc:picChg chg="mod ord">
          <ac:chgData name="" userId="5de168ef8b7f1e78" providerId="LiveId" clId="{89A70F12-B797-4E9E-B0C1-F3E58FA52BC2}" dt="2018-05-23T04:10:44.829" v="2511" actId="108"/>
          <ac:picMkLst>
            <pc:docMk/>
            <pc:sldMk cId="1693653621" sldId="477"/>
            <ac:picMk id="29" creationId="{1C1FF5C4-492C-4D29-8004-2ABDAEF09461}"/>
          </ac:picMkLst>
        </pc:picChg>
        <pc:picChg chg="del mod topLvl">
          <ac:chgData name="" userId="5de168ef8b7f1e78" providerId="LiveId" clId="{89A70F12-B797-4E9E-B0C1-F3E58FA52BC2}" dt="2018-05-23T20:23:39.956" v="4663" actId="167"/>
          <ac:picMkLst>
            <pc:docMk/>
            <pc:sldMk cId="1693653621" sldId="477"/>
            <ac:picMk id="31" creationId="{FBBCDE5E-77B8-4E85-A111-7D5C780ABB1E}"/>
          </ac:picMkLst>
        </pc:picChg>
        <pc:picChg chg="del mod topLvl">
          <ac:chgData name="" userId="5de168ef8b7f1e78" providerId="LiveId" clId="{89A70F12-B797-4E9E-B0C1-F3E58FA52BC2}" dt="2018-05-23T20:23:18.752" v="4657" actId="167"/>
          <ac:picMkLst>
            <pc:docMk/>
            <pc:sldMk cId="1693653621" sldId="477"/>
            <ac:picMk id="32" creationId="{565301B8-35C5-4D83-AA58-89FFBFA355D4}"/>
          </ac:picMkLst>
        </pc:picChg>
        <pc:picChg chg="del mod ord">
          <ac:chgData name="" userId="5de168ef8b7f1e78" providerId="LiveId" clId="{89A70F12-B797-4E9E-B0C1-F3E58FA52BC2}" dt="2018-05-23T04:16:25.934" v="2539" actId="478"/>
          <ac:picMkLst>
            <pc:docMk/>
            <pc:sldMk cId="1693653621" sldId="477"/>
            <ac:picMk id="32" creationId="{65B26AF5-03D1-4E33-B41D-839D568D8F51}"/>
          </ac:picMkLst>
        </pc:picChg>
        <pc:picChg chg="mod topLvl">
          <ac:chgData name="" userId="5de168ef8b7f1e78" providerId="LiveId" clId="{89A70F12-B797-4E9E-B0C1-F3E58FA52BC2}" dt="2018-05-23T21:11:38.258" v="5225" actId="164"/>
          <ac:picMkLst>
            <pc:docMk/>
            <pc:sldMk cId="1693653621" sldId="477"/>
            <ac:picMk id="33" creationId="{AD85F691-B94B-46B7-8CF3-5E50721EA664}"/>
          </ac:picMkLst>
        </pc:picChg>
        <pc:picChg chg="del mod">
          <ac:chgData name="" userId="5de168ef8b7f1e78" providerId="LiveId" clId="{89A70F12-B797-4E9E-B0C1-F3E58FA52BC2}" dt="2018-05-23T04:08:31.886" v="2486" actId="478"/>
          <ac:picMkLst>
            <pc:docMk/>
            <pc:sldMk cId="1693653621" sldId="477"/>
            <ac:picMk id="34" creationId="{F8929F45-B8CB-430A-8DB5-61F25953B57B}"/>
          </ac:picMkLst>
        </pc:picChg>
        <pc:picChg chg="del mod ord">
          <ac:chgData name="" userId="5de168ef8b7f1e78" providerId="LiveId" clId="{89A70F12-B797-4E9E-B0C1-F3E58FA52BC2}" dt="2018-05-23T04:16:51.484" v="2551" actId="478"/>
          <ac:picMkLst>
            <pc:docMk/>
            <pc:sldMk cId="1693653621" sldId="477"/>
            <ac:picMk id="35" creationId="{9C814DC1-5575-42FA-BDBF-19DAF065CE8C}"/>
          </ac:picMkLst>
        </pc:picChg>
        <pc:picChg chg="del mod ord">
          <ac:chgData name="" userId="5de168ef8b7f1e78" providerId="LiveId" clId="{89A70F12-B797-4E9E-B0C1-F3E58FA52BC2}" dt="2018-05-23T04:19:17.333" v="2563" actId="478"/>
          <ac:picMkLst>
            <pc:docMk/>
            <pc:sldMk cId="1693653621" sldId="477"/>
            <ac:picMk id="38" creationId="{1D4F25C3-00BE-40FC-8BEB-A60FA0669E9A}"/>
          </ac:picMkLst>
        </pc:picChg>
        <pc:picChg chg="del">
          <ac:chgData name="" userId="5de168ef8b7f1e78" providerId="LiveId" clId="{89A70F12-B797-4E9E-B0C1-F3E58FA52BC2}" dt="2018-05-23T03:59:32.229" v="2405" actId="692"/>
          <ac:picMkLst>
            <pc:docMk/>
            <pc:sldMk cId="1693653621" sldId="477"/>
            <ac:picMk id="39" creationId="{3FFF00CF-BCF8-464B-8FF6-82FA04B51A51}"/>
          </ac:picMkLst>
        </pc:picChg>
        <pc:picChg chg="add del mod">
          <ac:chgData name="" userId="5de168ef8b7f1e78" providerId="LiveId" clId="{89A70F12-B797-4E9E-B0C1-F3E58FA52BC2}" dt="2018-05-23T04:14:29.896" v="2526" actId="478"/>
          <ac:picMkLst>
            <pc:docMk/>
            <pc:sldMk cId="1693653621" sldId="477"/>
            <ac:picMk id="41" creationId="{79BE04A1-4C12-4DB2-A52E-149949A303D1}"/>
          </ac:picMkLst>
        </pc:picChg>
        <pc:picChg chg="del mod ord">
          <ac:chgData name="" userId="5de168ef8b7f1e78" providerId="LiveId" clId="{89A70F12-B797-4E9E-B0C1-F3E58FA52BC2}" dt="2018-05-23T04:19:41.794" v="2576" actId="478"/>
          <ac:picMkLst>
            <pc:docMk/>
            <pc:sldMk cId="1693653621" sldId="477"/>
            <ac:picMk id="43" creationId="{4D22433F-2491-4DCB-83D7-C9589A9BA804}"/>
          </ac:picMkLst>
        </pc:picChg>
        <pc:picChg chg="del">
          <ac:chgData name="" userId="5de168ef8b7f1e78" providerId="LiveId" clId="{89A70F12-B797-4E9E-B0C1-F3E58FA52BC2}" dt="2018-05-23T04:04:28.059" v="2448" actId="692"/>
          <ac:picMkLst>
            <pc:docMk/>
            <pc:sldMk cId="1693653621" sldId="477"/>
            <ac:picMk id="45" creationId="{B345B32E-6F3F-455E-812A-CC2F488F6B55}"/>
          </ac:picMkLst>
        </pc:picChg>
        <pc:picChg chg="mod ord">
          <ac:chgData name="" userId="5de168ef8b7f1e78" providerId="LiveId" clId="{89A70F12-B797-4E9E-B0C1-F3E58FA52BC2}" dt="2018-05-23T21:11:38.258" v="5225" actId="164"/>
          <ac:picMkLst>
            <pc:docMk/>
            <pc:sldMk cId="1693653621" sldId="477"/>
            <ac:picMk id="46" creationId="{F24019CF-CEAB-4B85-A5FE-0602DF0CA2F2}"/>
          </ac:picMkLst>
        </pc:picChg>
        <pc:picChg chg="del">
          <ac:chgData name="" userId="5de168ef8b7f1e78" providerId="LiveId" clId="{89A70F12-B797-4E9E-B0C1-F3E58FA52BC2}" dt="2018-05-23T04:04:28.059" v="2448" actId="692"/>
          <ac:picMkLst>
            <pc:docMk/>
            <pc:sldMk cId="1693653621" sldId="477"/>
            <ac:picMk id="48" creationId="{01100A02-5213-4413-A931-2CA859725238}"/>
          </ac:picMkLst>
        </pc:picChg>
        <pc:picChg chg="add mod">
          <ac:chgData name="" userId="5de168ef8b7f1e78" providerId="LiveId" clId="{89A70F12-B797-4E9E-B0C1-F3E58FA52BC2}" dt="2018-05-23T20:25:08.929" v="4677" actId="164"/>
          <ac:picMkLst>
            <pc:docMk/>
            <pc:sldMk cId="1693653621" sldId="477"/>
            <ac:picMk id="52" creationId="{93034A86-51E3-40D3-B726-9B675EE0312C}"/>
          </ac:picMkLst>
        </pc:picChg>
        <pc:picChg chg="del">
          <ac:chgData name="" userId="5de168ef8b7f1e78" providerId="LiveId" clId="{89A70F12-B797-4E9E-B0C1-F3E58FA52BC2}" dt="2018-05-23T04:04:28.059" v="2448" actId="692"/>
          <ac:picMkLst>
            <pc:docMk/>
            <pc:sldMk cId="1693653621" sldId="477"/>
            <ac:picMk id="53" creationId="{FD4187D7-4B32-4182-9418-F4C0FDC2F41A}"/>
          </ac:picMkLst>
        </pc:picChg>
        <pc:picChg chg="del">
          <ac:chgData name="" userId="5de168ef8b7f1e78" providerId="LiveId" clId="{89A70F12-B797-4E9E-B0C1-F3E58FA52BC2}" dt="2018-05-23T04:04:28.059" v="2448" actId="692"/>
          <ac:picMkLst>
            <pc:docMk/>
            <pc:sldMk cId="1693653621" sldId="477"/>
            <ac:picMk id="55" creationId="{7AB09F7F-797F-4F4E-BE3E-06022E1A374E}"/>
          </ac:picMkLst>
        </pc:picChg>
        <pc:picChg chg="mod">
          <ac:chgData name="" userId="5de168ef8b7f1e78" providerId="LiveId" clId="{89A70F12-B797-4E9E-B0C1-F3E58FA52BC2}" dt="2018-05-23T20:24:14.317" v="4671" actId="1076"/>
          <ac:picMkLst>
            <pc:docMk/>
            <pc:sldMk cId="1693653621" sldId="477"/>
            <ac:picMk id="62" creationId="{C0266311-AEB4-4204-9547-B5635CAD73B6}"/>
          </ac:picMkLst>
        </pc:picChg>
        <pc:cxnChg chg="del">
          <ac:chgData name="" userId="5de168ef8b7f1e78" providerId="LiveId" clId="{89A70F12-B797-4E9E-B0C1-F3E58FA52BC2}" dt="2018-05-23T04:04:28.059" v="2448" actId="692"/>
          <ac:cxnSpMkLst>
            <pc:docMk/>
            <pc:sldMk cId="1693653621" sldId="477"/>
            <ac:cxnSpMk id="36" creationId="{F18EFE39-F9FF-4FD8-BAED-7FABB4895CEB}"/>
          </ac:cxnSpMkLst>
        </pc:cxnChg>
        <pc:cxnChg chg="del">
          <ac:chgData name="" userId="5de168ef8b7f1e78" providerId="LiveId" clId="{89A70F12-B797-4E9E-B0C1-F3E58FA52BC2}" dt="2018-05-23T04:04:28.059" v="2448" actId="692"/>
          <ac:cxnSpMkLst>
            <pc:docMk/>
            <pc:sldMk cId="1693653621" sldId="477"/>
            <ac:cxnSpMk id="40" creationId="{291CA21C-9EF6-4B75-95D4-E3A822C6F83A}"/>
          </ac:cxnSpMkLst>
        </pc:cxnChg>
        <pc:cxnChg chg="mod">
          <ac:chgData name="" userId="5de168ef8b7f1e78" providerId="LiveId" clId="{89A70F12-B797-4E9E-B0C1-F3E58FA52BC2}" dt="2018-05-23T04:08:55.544" v="2491" actId="14100"/>
          <ac:cxnSpMkLst>
            <pc:docMk/>
            <pc:sldMk cId="1693653621" sldId="477"/>
            <ac:cxnSpMk id="57" creationId="{2F8BD9E7-D3F6-42E7-AFD5-16F7250FDEF8}"/>
          </ac:cxnSpMkLst>
        </pc:cxnChg>
      </pc:sldChg>
      <pc:sldChg chg="addSp delSp modSp add modAnim">
        <pc:chgData name="" userId="5de168ef8b7f1e78" providerId="LiveId" clId="{89A70F12-B797-4E9E-B0C1-F3E58FA52BC2}" dt="2018-05-23T20:42:07.610" v="5036" actId="165"/>
        <pc:sldMkLst>
          <pc:docMk/>
          <pc:sldMk cId="3442274767" sldId="478"/>
        </pc:sldMkLst>
        <pc:spChg chg="add del mod">
          <ac:chgData name="" userId="5de168ef8b7f1e78" providerId="LiveId" clId="{89A70F12-B797-4E9E-B0C1-F3E58FA52BC2}" dt="2018-05-23T20:38:28.481" v="4996" actId="165"/>
          <ac:spMkLst>
            <pc:docMk/>
            <pc:sldMk cId="3442274767" sldId="478"/>
            <ac:spMk id="7" creationId="{703406FC-9E3D-40CC-AD8A-C60A523BFADF}"/>
          </ac:spMkLst>
        </pc:spChg>
        <pc:spChg chg="add mod ord">
          <ac:chgData name="" userId="5de168ef8b7f1e78" providerId="LiveId" clId="{89A70F12-B797-4E9E-B0C1-F3E58FA52BC2}" dt="2018-05-23T20:42:00.487" v="5035" actId="164"/>
          <ac:spMkLst>
            <pc:docMk/>
            <pc:sldMk cId="3442274767" sldId="478"/>
            <ac:spMk id="11" creationId="{AA3FC7EE-C40B-4A81-A6CF-51F7645E7A7E}"/>
          </ac:spMkLst>
        </pc:spChg>
        <pc:spChg chg="add mod ord">
          <ac:chgData name="" userId="5de168ef8b7f1e78" providerId="LiveId" clId="{89A70F12-B797-4E9E-B0C1-F3E58FA52BC2}" dt="2018-05-23T20:42:00.487" v="5035" actId="164"/>
          <ac:spMkLst>
            <pc:docMk/>
            <pc:sldMk cId="3442274767" sldId="478"/>
            <ac:spMk id="14" creationId="{457FD4A0-6F0E-4B7B-AA16-68F5EE3A692A}"/>
          </ac:spMkLst>
        </pc:spChg>
        <pc:grpChg chg="add mod">
          <ac:chgData name="" userId="5de168ef8b7f1e78" providerId="LiveId" clId="{89A70F12-B797-4E9E-B0C1-F3E58FA52BC2}" dt="2018-05-23T20:42:00.487" v="5035" actId="164"/>
          <ac:grpSpMkLst>
            <pc:docMk/>
            <pc:sldMk cId="3442274767" sldId="478"/>
            <ac:grpSpMk id="20" creationId="{C4F1A4F4-0D78-4E71-BB1E-5F69255E2626}"/>
          </ac:grpSpMkLst>
        </pc:grpChg>
        <pc:picChg chg="add del mod">
          <ac:chgData name="" userId="5de168ef8b7f1e78" providerId="LiveId" clId="{89A70F12-B797-4E9E-B0C1-F3E58FA52BC2}" dt="2018-05-23T04:22:28.663" v="2626" actId="478"/>
          <ac:picMkLst>
            <pc:docMk/>
            <pc:sldMk cId="3442274767" sldId="478"/>
            <ac:picMk id="2" creationId="{36C57FFF-DCC5-42E0-92F0-A2761258EBAE}"/>
          </ac:picMkLst>
        </pc:picChg>
        <pc:picChg chg="mod ord">
          <ac:chgData name="" userId="5de168ef8b7f1e78" providerId="LiveId" clId="{89A70F12-B797-4E9E-B0C1-F3E58FA52BC2}" dt="2018-05-23T15:10:00.666" v="2664" actId="14100"/>
          <ac:picMkLst>
            <pc:docMk/>
            <pc:sldMk cId="3442274767" sldId="478"/>
            <ac:picMk id="3" creationId="{6535A477-A4A2-4AAA-9135-3718F7A719FC}"/>
          </ac:picMkLst>
        </pc:picChg>
        <pc:picChg chg="mod ord">
          <ac:chgData name="" userId="5de168ef8b7f1e78" providerId="LiveId" clId="{89A70F12-B797-4E9E-B0C1-F3E58FA52BC2}" dt="2018-05-23T04:22:28.662" v="2625" actId="108"/>
          <ac:picMkLst>
            <pc:docMk/>
            <pc:sldMk cId="3442274767" sldId="478"/>
            <ac:picMk id="4" creationId="{C56FCA8F-AFD4-49C8-A90B-227888914954}"/>
          </ac:picMkLst>
        </pc:picChg>
        <pc:picChg chg="add">
          <ac:chgData name="" userId="5de168ef8b7f1e78" providerId="LiveId" clId="{89A70F12-B797-4E9E-B0C1-F3E58FA52BC2}" dt="2018-05-23T04:26:35.501" v="2639" actId="1076"/>
          <ac:picMkLst>
            <pc:docMk/>
            <pc:sldMk cId="3442274767" sldId="478"/>
            <ac:picMk id="5" creationId="{70850331-AE1C-4DD2-9382-83D2C3BDFEDC}"/>
          </ac:picMkLst>
        </pc:picChg>
        <pc:picChg chg="del mod">
          <ac:chgData name="" userId="5de168ef8b7f1e78" providerId="LiveId" clId="{89A70F12-B797-4E9E-B0C1-F3E58FA52BC2}" dt="2018-05-23T20:31:55.041" v="4852" actId="165"/>
          <ac:picMkLst>
            <pc:docMk/>
            <pc:sldMk cId="3442274767" sldId="478"/>
            <ac:picMk id="6" creationId="{432C5E04-B93F-4226-8718-771A2477960F}"/>
          </ac:picMkLst>
        </pc:picChg>
        <pc:picChg chg="del mod">
          <ac:chgData name="" userId="5de168ef8b7f1e78" providerId="LiveId" clId="{89A70F12-B797-4E9E-B0C1-F3E58FA52BC2}" dt="2018-05-23T15:09:53.431" v="2661" actId="478"/>
          <ac:picMkLst>
            <pc:docMk/>
            <pc:sldMk cId="3442274767" sldId="478"/>
            <ac:picMk id="7" creationId="{2CADC0AA-1F36-4B3F-A922-3D72558A0301}"/>
          </ac:picMkLst>
        </pc:picChg>
        <pc:picChg chg="add del mod">
          <ac:chgData name="" userId="5de168ef8b7f1e78" providerId="LiveId" clId="{89A70F12-B797-4E9E-B0C1-F3E58FA52BC2}" dt="2018-05-23T15:18:03.360" v="2681" actId="478"/>
          <ac:picMkLst>
            <pc:docMk/>
            <pc:sldMk cId="3442274767" sldId="478"/>
            <ac:picMk id="8" creationId="{50894016-5301-4B90-8501-4A0C45E20170}"/>
          </ac:picMkLst>
        </pc:picChg>
        <pc:picChg chg="mod ord">
          <ac:chgData name="" userId="5de168ef8b7f1e78" providerId="LiveId" clId="{89A70F12-B797-4E9E-B0C1-F3E58FA52BC2}" dt="2018-05-23T15:18:03.360" v="2680" actId="108"/>
          <ac:picMkLst>
            <pc:docMk/>
            <pc:sldMk cId="3442274767" sldId="478"/>
            <ac:picMk id="10" creationId="{F51D8AF7-93AD-44EE-B05C-2CD6EEA34063}"/>
          </ac:picMkLst>
        </pc:picChg>
        <pc:picChg chg="mod">
          <ac:chgData name="" userId="5de168ef8b7f1e78" providerId="LiveId" clId="{89A70F12-B797-4E9E-B0C1-F3E58FA52BC2}" dt="2018-05-23T20:42:00.487" v="5035" actId="164"/>
          <ac:picMkLst>
            <pc:docMk/>
            <pc:sldMk cId="3442274767" sldId="478"/>
            <ac:picMk id="12" creationId="{C095DACF-858E-4BC0-9838-09E19DB8569E}"/>
          </ac:picMkLst>
        </pc:picChg>
        <pc:picChg chg="add mod">
          <ac:chgData name="" userId="5de168ef8b7f1e78" providerId="LiveId" clId="{89A70F12-B797-4E9E-B0C1-F3E58FA52BC2}" dt="2018-05-23T20:42:00.487" v="5035" actId="164"/>
          <ac:picMkLst>
            <pc:docMk/>
            <pc:sldMk cId="3442274767" sldId="478"/>
            <ac:picMk id="13" creationId="{752372C3-03DC-4FA0-AC63-155CD3A46DB1}"/>
          </ac:picMkLst>
        </pc:picChg>
        <pc:picChg chg="add del mod">
          <ac:chgData name="" userId="5de168ef8b7f1e78" providerId="LiveId" clId="{89A70F12-B797-4E9E-B0C1-F3E58FA52BC2}" dt="2018-05-23T15:39:52.433" v="2704" actId="478"/>
          <ac:picMkLst>
            <pc:docMk/>
            <pc:sldMk cId="3442274767" sldId="478"/>
            <ac:picMk id="13" creationId="{D3BA4ED3-8718-46E1-B573-C3E018C119D6}"/>
          </ac:picMkLst>
        </pc:picChg>
        <pc:picChg chg="del mod ord">
          <ac:chgData name="" userId="5de168ef8b7f1e78" providerId="LiveId" clId="{89A70F12-B797-4E9E-B0C1-F3E58FA52BC2}" dt="2018-05-23T15:45:01.562" v="2718" actId="478"/>
          <ac:picMkLst>
            <pc:docMk/>
            <pc:sldMk cId="3442274767" sldId="478"/>
            <ac:picMk id="15" creationId="{3D271A4C-EB59-4A02-985C-020179BFB4A2}"/>
          </ac:picMkLst>
        </pc:picChg>
        <pc:picChg chg="del mod">
          <ac:chgData name="" userId="5de168ef8b7f1e78" providerId="LiveId" clId="{89A70F12-B797-4E9E-B0C1-F3E58FA52BC2}" dt="2018-05-23T20:40:41.142" v="5019" actId="478"/>
          <ac:picMkLst>
            <pc:docMk/>
            <pc:sldMk cId="3442274767" sldId="478"/>
            <ac:picMk id="15" creationId="{F270AA5F-9D72-4918-83F4-5DC48084BBA3}"/>
          </ac:picMkLst>
        </pc:picChg>
        <pc:picChg chg="del mod ord">
          <ac:chgData name="" userId="5de168ef8b7f1e78" providerId="LiveId" clId="{89A70F12-B797-4E9E-B0C1-F3E58FA52BC2}" dt="2018-05-23T15:45:32.264" v="2732" actId="478"/>
          <ac:picMkLst>
            <pc:docMk/>
            <pc:sldMk cId="3442274767" sldId="478"/>
            <ac:picMk id="17" creationId="{F1DE0450-C730-41CB-ABFF-EAD6A43C4E96}"/>
          </ac:picMkLst>
        </pc:picChg>
        <pc:picChg chg="del mod ord">
          <ac:chgData name="" userId="5de168ef8b7f1e78" providerId="LiveId" clId="{89A70F12-B797-4E9E-B0C1-F3E58FA52BC2}" dt="2018-05-23T20:40:51.485" v="5031" actId="478"/>
          <ac:picMkLst>
            <pc:docMk/>
            <pc:sldMk cId="3442274767" sldId="478"/>
            <ac:picMk id="17" creationId="{5064E6D4-FDF8-485A-974F-D638D412F1F6}"/>
          </ac:picMkLst>
        </pc:picChg>
        <pc:picChg chg="del mod ord">
          <ac:chgData name="" userId="5de168ef8b7f1e78" providerId="LiveId" clId="{89A70F12-B797-4E9E-B0C1-F3E58FA52BC2}" dt="2018-05-23T15:53:27.417" v="2745" actId="478"/>
          <ac:picMkLst>
            <pc:docMk/>
            <pc:sldMk cId="3442274767" sldId="478"/>
            <ac:picMk id="19" creationId="{A0C75ECD-2C8A-49A9-A11A-C6C06B74FD35}"/>
          </ac:picMkLst>
        </pc:picChg>
        <pc:picChg chg="mod ord">
          <ac:chgData name="" userId="5de168ef8b7f1e78" providerId="LiveId" clId="{89A70F12-B797-4E9E-B0C1-F3E58FA52BC2}" dt="2018-05-23T20:42:00.487" v="5035" actId="164"/>
          <ac:picMkLst>
            <pc:docMk/>
            <pc:sldMk cId="3442274767" sldId="478"/>
            <ac:picMk id="19" creationId="{DBFBE9CC-29D8-48AA-A49D-E29E4D7FAFEC}"/>
          </ac:picMkLst>
        </pc:picChg>
        <pc:picChg chg="mod ord">
          <ac:chgData name="" userId="5de168ef8b7f1e78" providerId="LiveId" clId="{89A70F12-B797-4E9E-B0C1-F3E58FA52BC2}" dt="2018-05-23T20:42:00.487" v="5035" actId="164"/>
          <ac:picMkLst>
            <pc:docMk/>
            <pc:sldMk cId="3442274767" sldId="478"/>
            <ac:picMk id="21" creationId="{B12110B5-DD7F-4159-BFF1-3451698D2EC3}"/>
          </ac:picMkLst>
        </pc:picChg>
        <pc:picChg chg="mod">
          <ac:chgData name="" userId="5de168ef8b7f1e78" providerId="LiveId" clId="{89A70F12-B797-4E9E-B0C1-F3E58FA52BC2}" dt="2018-05-23T20:42:00.487" v="5035" actId="164"/>
          <ac:picMkLst>
            <pc:docMk/>
            <pc:sldMk cId="3442274767" sldId="478"/>
            <ac:picMk id="23" creationId="{56B5B03B-2508-477F-8821-F3FB6245B63F}"/>
          </ac:picMkLst>
        </pc:picChg>
        <pc:picChg chg="mod">
          <ac:chgData name="" userId="5de168ef8b7f1e78" providerId="LiveId" clId="{89A70F12-B797-4E9E-B0C1-F3E58FA52BC2}" dt="2018-05-23T20:42:00.487" v="5035" actId="164"/>
          <ac:picMkLst>
            <pc:docMk/>
            <pc:sldMk cId="3442274767" sldId="478"/>
            <ac:picMk id="25" creationId="{BD82640B-6810-415B-AC61-0ECC76CD96F6}"/>
          </ac:picMkLst>
        </pc:picChg>
        <pc:cxnChg chg="add mod">
          <ac:chgData name="" userId="5de168ef8b7f1e78" providerId="LiveId" clId="{89A70F12-B797-4E9E-B0C1-F3E58FA52BC2}" dt="2018-05-23T15:11:05.242" v="2668" actId="1076"/>
          <ac:cxnSpMkLst>
            <pc:docMk/>
            <pc:sldMk cId="3442274767" sldId="478"/>
            <ac:cxnSpMk id="9" creationId="{202A06AD-B198-4ED2-AC52-623654191754}"/>
          </ac:cxnSpMkLst>
        </pc:cxnChg>
      </pc:sldChg>
      <pc:sldChg chg="addSp delSp modSp add modAnim">
        <pc:chgData name="" userId="5de168ef8b7f1e78" providerId="LiveId" clId="{89A70F12-B797-4E9E-B0C1-F3E58FA52BC2}" dt="2018-05-23T20:42:40.821" v="5041" actId="165"/>
        <pc:sldMkLst>
          <pc:docMk/>
          <pc:sldMk cId="3406811158" sldId="479"/>
        </pc:sldMkLst>
        <pc:spChg chg="add del mod">
          <ac:chgData name="" userId="5de168ef8b7f1e78" providerId="LiveId" clId="{89A70F12-B797-4E9E-B0C1-F3E58FA52BC2}" dt="2018-05-23T17:22:23.520" v="2968" actId="14100"/>
          <ac:spMkLst>
            <pc:docMk/>
            <pc:sldMk cId="3406811158" sldId="479"/>
            <ac:spMk id="41" creationId="{DB364D5B-55F1-41F5-9745-5EE3C269DF2C}"/>
          </ac:spMkLst>
        </pc:spChg>
        <pc:spChg chg="add mod">
          <ac:chgData name="" userId="5de168ef8b7f1e78" providerId="LiveId" clId="{89A70F12-B797-4E9E-B0C1-F3E58FA52BC2}" dt="2018-05-23T17:22:58.527" v="2981" actId="692"/>
          <ac:spMkLst>
            <pc:docMk/>
            <pc:sldMk cId="3406811158" sldId="479"/>
            <ac:spMk id="42" creationId="{98F074DA-2667-4510-B5FB-57B650835204}"/>
          </ac:spMkLst>
        </pc:spChg>
        <pc:spChg chg="add mod">
          <ac:chgData name="" userId="5de168ef8b7f1e78" providerId="LiveId" clId="{89A70F12-B797-4E9E-B0C1-F3E58FA52BC2}" dt="2018-05-23T17:23:17.226" v="2985" actId="1076"/>
          <ac:spMkLst>
            <pc:docMk/>
            <pc:sldMk cId="3406811158" sldId="479"/>
            <ac:spMk id="43" creationId="{CBB712AF-810A-402B-987C-C82911A1B721}"/>
          </ac:spMkLst>
        </pc:spChg>
        <pc:spChg chg="add mod">
          <ac:chgData name="" userId="5de168ef8b7f1e78" providerId="LiveId" clId="{89A70F12-B797-4E9E-B0C1-F3E58FA52BC2}" dt="2018-05-23T17:23:12.203" v="2984" actId="1076"/>
          <ac:spMkLst>
            <pc:docMk/>
            <pc:sldMk cId="3406811158" sldId="479"/>
            <ac:spMk id="44" creationId="{D704179D-AFBD-4230-911E-9F366F04AF66}"/>
          </ac:spMkLst>
        </pc:spChg>
        <pc:spChg chg="add mod">
          <ac:chgData name="" userId="5de168ef8b7f1e78" providerId="LiveId" clId="{89A70F12-B797-4E9E-B0C1-F3E58FA52BC2}" dt="2018-05-23T17:25:27.325" v="2991" actId="1076"/>
          <ac:spMkLst>
            <pc:docMk/>
            <pc:sldMk cId="3406811158" sldId="479"/>
            <ac:spMk id="45" creationId="{FDC27156-595F-4D72-A1A1-1921A4DC2CE1}"/>
          </ac:spMkLst>
        </pc:spChg>
        <pc:spChg chg="add mod">
          <ac:chgData name="" userId="5de168ef8b7f1e78" providerId="LiveId" clId="{89A70F12-B797-4E9E-B0C1-F3E58FA52BC2}" dt="2018-05-23T17:25:33.718" v="2993" actId="1076"/>
          <ac:spMkLst>
            <pc:docMk/>
            <pc:sldMk cId="3406811158" sldId="479"/>
            <ac:spMk id="46" creationId="{1D81B805-061B-48BB-921C-53333474D4AF}"/>
          </ac:spMkLst>
        </pc:spChg>
        <pc:spChg chg="add mod">
          <ac:chgData name="" userId="5de168ef8b7f1e78" providerId="LiveId" clId="{89A70F12-B797-4E9E-B0C1-F3E58FA52BC2}" dt="2018-05-23T17:26:22.055" v="3019" actId="692"/>
          <ac:spMkLst>
            <pc:docMk/>
            <pc:sldMk cId="3406811158" sldId="479"/>
            <ac:spMk id="47" creationId="{3345EE77-07C6-4409-9461-38E95A639B3E}"/>
          </ac:spMkLst>
        </pc:spChg>
        <pc:spChg chg="add mod">
          <ac:chgData name="" userId="5de168ef8b7f1e78" providerId="LiveId" clId="{89A70F12-B797-4E9E-B0C1-F3E58FA52BC2}" dt="2018-05-23T20:42:32.641" v="5039" actId="164"/>
          <ac:spMkLst>
            <pc:docMk/>
            <pc:sldMk cId="3406811158" sldId="479"/>
            <ac:spMk id="54" creationId="{39352A71-2D0F-43A4-8B4A-AD6F3C7EC63B}"/>
          </ac:spMkLst>
        </pc:spChg>
        <pc:grpChg chg="add mod">
          <ac:chgData name="" userId="5de168ef8b7f1e78" providerId="LiveId" clId="{89A70F12-B797-4E9E-B0C1-F3E58FA52BC2}" dt="2018-05-23T20:42:32.641" v="5039" actId="164"/>
          <ac:grpSpMkLst>
            <pc:docMk/>
            <pc:sldMk cId="3406811158" sldId="479"/>
            <ac:grpSpMk id="2" creationId="{348EF420-70A9-4037-8B64-3987609EAFD2}"/>
          </ac:grpSpMkLst>
        </pc:grpChg>
        <pc:picChg chg="add del mod">
          <ac:chgData name="" userId="5de168ef8b7f1e78" providerId="LiveId" clId="{89A70F12-B797-4E9E-B0C1-F3E58FA52BC2}" dt="2018-05-23T04:21:28.491" v="2613" actId="478"/>
          <ac:picMkLst>
            <pc:docMk/>
            <pc:sldMk cId="3406811158" sldId="479"/>
            <ac:picMk id="2" creationId="{8154D4CB-4FD7-4B3F-8EF7-5E00A542C010}"/>
          </ac:picMkLst>
        </pc:picChg>
        <pc:picChg chg="del mod">
          <ac:chgData name="" userId="5de168ef8b7f1e78" providerId="LiveId" clId="{89A70F12-B797-4E9E-B0C1-F3E58FA52BC2}" dt="2018-05-23T15:59:35.246" v="2784" actId="478"/>
          <ac:picMkLst>
            <pc:docMk/>
            <pc:sldMk cId="3406811158" sldId="479"/>
            <ac:picMk id="3" creationId="{48998F21-D35F-4838-985C-698B531D05B0}"/>
          </ac:picMkLst>
        </pc:picChg>
        <pc:picChg chg="mod ord">
          <ac:chgData name="" userId="5de168ef8b7f1e78" providerId="LiveId" clId="{89A70F12-B797-4E9E-B0C1-F3E58FA52BC2}" dt="2018-05-23T04:21:28.491" v="2612" actId="108"/>
          <ac:picMkLst>
            <pc:docMk/>
            <pc:sldMk cId="3406811158" sldId="479"/>
            <ac:picMk id="4" creationId="{1D91EF04-08CC-42E5-B2F4-F229B0FF0B4E}"/>
          </ac:picMkLst>
        </pc:picChg>
        <pc:picChg chg="mod ord">
          <ac:chgData name="" userId="5de168ef8b7f1e78" providerId="LiveId" clId="{89A70F12-B797-4E9E-B0C1-F3E58FA52BC2}" dt="2018-05-23T16:41:59.511" v="2797" actId="1076"/>
          <ac:picMkLst>
            <pc:docMk/>
            <pc:sldMk cId="3406811158" sldId="479"/>
            <ac:picMk id="6" creationId="{A72D20B6-FA4D-4B9B-8A86-065B4F64C883}"/>
          </ac:picMkLst>
        </pc:picChg>
        <pc:picChg chg="mod">
          <ac:chgData name="" userId="5de168ef8b7f1e78" providerId="LiveId" clId="{89A70F12-B797-4E9E-B0C1-F3E58FA52BC2}" dt="2018-05-23T16:42:02.545" v="2798" actId="1076"/>
          <ac:picMkLst>
            <pc:docMk/>
            <pc:sldMk cId="3406811158" sldId="479"/>
            <ac:picMk id="8" creationId="{4E165566-8C0B-42EF-8C1C-EF13652E7307}"/>
          </ac:picMkLst>
        </pc:picChg>
        <pc:picChg chg="mod">
          <ac:chgData name="" userId="5de168ef8b7f1e78" providerId="LiveId" clId="{89A70F12-B797-4E9E-B0C1-F3E58FA52BC2}" dt="2018-05-23T16:47:46.445" v="2807" actId="1076"/>
          <ac:picMkLst>
            <pc:docMk/>
            <pc:sldMk cId="3406811158" sldId="479"/>
            <ac:picMk id="10" creationId="{2757622C-B900-4A4B-B083-C209DC8D2766}"/>
          </ac:picMkLst>
        </pc:picChg>
        <pc:picChg chg="add del mod">
          <ac:chgData name="" userId="5de168ef8b7f1e78" providerId="LiveId" clId="{89A70F12-B797-4E9E-B0C1-F3E58FA52BC2}" dt="2018-05-23T16:51:14.630" v="2822" actId="478"/>
          <ac:picMkLst>
            <pc:docMk/>
            <pc:sldMk cId="3406811158" sldId="479"/>
            <ac:picMk id="11" creationId="{31CF4DA9-C2A7-4B32-B5F4-74E768407BCF}"/>
          </ac:picMkLst>
        </pc:picChg>
        <pc:picChg chg="del mod ord">
          <ac:chgData name="" userId="5de168ef8b7f1e78" providerId="LiveId" clId="{89A70F12-B797-4E9E-B0C1-F3E58FA52BC2}" dt="2018-05-23T16:51:29.795" v="2835" actId="478"/>
          <ac:picMkLst>
            <pc:docMk/>
            <pc:sldMk cId="3406811158" sldId="479"/>
            <ac:picMk id="13" creationId="{5FA3AA8E-D7CE-4DB2-8955-5B446E85F176}"/>
          </ac:picMkLst>
        </pc:picChg>
        <pc:picChg chg="del mod ord">
          <ac:chgData name="" userId="5de168ef8b7f1e78" providerId="LiveId" clId="{89A70F12-B797-4E9E-B0C1-F3E58FA52BC2}" dt="2018-05-23T16:51:43.480" v="2848" actId="478"/>
          <ac:picMkLst>
            <pc:docMk/>
            <pc:sldMk cId="3406811158" sldId="479"/>
            <ac:picMk id="15" creationId="{23A8FC10-AD68-4AFB-9898-B57CE447D6BD}"/>
          </ac:picMkLst>
        </pc:picChg>
        <pc:picChg chg="del mod ord">
          <ac:chgData name="" userId="5de168ef8b7f1e78" providerId="LiveId" clId="{89A70F12-B797-4E9E-B0C1-F3E58FA52BC2}" dt="2018-05-23T16:51:56.272" v="2861" actId="478"/>
          <ac:picMkLst>
            <pc:docMk/>
            <pc:sldMk cId="3406811158" sldId="479"/>
            <ac:picMk id="17" creationId="{BF718CE7-4E7F-4E24-8A3E-9A22F2B12254}"/>
          </ac:picMkLst>
        </pc:picChg>
        <pc:picChg chg="mod ord">
          <ac:chgData name="" userId="5de168ef8b7f1e78" providerId="LiveId" clId="{89A70F12-B797-4E9E-B0C1-F3E58FA52BC2}" dt="2018-05-23T16:51:56.272" v="2860" actId="108"/>
          <ac:picMkLst>
            <pc:docMk/>
            <pc:sldMk cId="3406811158" sldId="479"/>
            <ac:picMk id="19" creationId="{D4E6E131-9B10-4367-B9DA-D6641909F772}"/>
          </ac:picMkLst>
        </pc:picChg>
        <pc:picChg chg="add del mod">
          <ac:chgData name="" userId="5de168ef8b7f1e78" providerId="LiveId" clId="{89A70F12-B797-4E9E-B0C1-F3E58FA52BC2}" dt="2018-05-23T16:54:51.309" v="2875" actId="478"/>
          <ac:picMkLst>
            <pc:docMk/>
            <pc:sldMk cId="3406811158" sldId="479"/>
            <ac:picMk id="20" creationId="{ABCEA8EF-3CCE-4C5A-ADE0-439CE286D37B}"/>
          </ac:picMkLst>
        </pc:picChg>
        <pc:picChg chg="mod ord">
          <ac:chgData name="" userId="5de168ef8b7f1e78" providerId="LiveId" clId="{89A70F12-B797-4E9E-B0C1-F3E58FA52BC2}" dt="2018-05-23T16:54:54.954" v="2876" actId="1076"/>
          <ac:picMkLst>
            <pc:docMk/>
            <pc:sldMk cId="3406811158" sldId="479"/>
            <ac:picMk id="22" creationId="{AB31DC49-2F17-4085-9B53-C71544ACBB24}"/>
          </ac:picMkLst>
        </pc:picChg>
        <pc:picChg chg="add del mod">
          <ac:chgData name="" userId="5de168ef8b7f1e78" providerId="LiveId" clId="{89A70F12-B797-4E9E-B0C1-F3E58FA52BC2}" dt="2018-05-23T17:00:18.642" v="2892" actId="478"/>
          <ac:picMkLst>
            <pc:docMk/>
            <pc:sldMk cId="3406811158" sldId="479"/>
            <ac:picMk id="23" creationId="{68D13F84-B29A-452D-BA7A-908522FF59E7}"/>
          </ac:picMkLst>
        </pc:picChg>
        <pc:picChg chg="del mod ord">
          <ac:chgData name="" userId="5de168ef8b7f1e78" providerId="LiveId" clId="{89A70F12-B797-4E9E-B0C1-F3E58FA52BC2}" dt="2018-05-23T17:01:33.068" v="2905" actId="478"/>
          <ac:picMkLst>
            <pc:docMk/>
            <pc:sldMk cId="3406811158" sldId="479"/>
            <ac:picMk id="25" creationId="{F5A5A9D3-1BE8-40CE-8DFD-A971A86C4C80}"/>
          </ac:picMkLst>
        </pc:picChg>
        <pc:picChg chg="mod ord">
          <ac:chgData name="" userId="5de168ef8b7f1e78" providerId="LiveId" clId="{89A70F12-B797-4E9E-B0C1-F3E58FA52BC2}" dt="2018-05-23T17:01:33.068" v="2904" actId="108"/>
          <ac:picMkLst>
            <pc:docMk/>
            <pc:sldMk cId="3406811158" sldId="479"/>
            <ac:picMk id="27" creationId="{2EBABC76-63A0-4939-A9BF-5BCFD004BC6F}"/>
          </ac:picMkLst>
        </pc:picChg>
        <pc:picChg chg="add del mod">
          <ac:chgData name="" userId="5de168ef8b7f1e78" providerId="LiveId" clId="{89A70F12-B797-4E9E-B0C1-F3E58FA52BC2}" dt="2018-05-23T17:19:46.604" v="2919" actId="478"/>
          <ac:picMkLst>
            <pc:docMk/>
            <pc:sldMk cId="3406811158" sldId="479"/>
            <ac:picMk id="28" creationId="{5350537A-0919-444A-B061-2E3CDB9C4584}"/>
          </ac:picMkLst>
        </pc:picChg>
        <pc:picChg chg="mod ord">
          <ac:chgData name="" userId="5de168ef8b7f1e78" providerId="LiveId" clId="{89A70F12-B797-4E9E-B0C1-F3E58FA52BC2}" dt="2018-05-23T17:19:49.977" v="2920" actId="1076"/>
          <ac:picMkLst>
            <pc:docMk/>
            <pc:sldMk cId="3406811158" sldId="479"/>
            <ac:picMk id="30" creationId="{EB23F4BF-FFBF-4395-B225-835D1DD742C2}"/>
          </ac:picMkLst>
        </pc:picChg>
        <pc:picChg chg="add del mod">
          <ac:chgData name="" userId="5de168ef8b7f1e78" providerId="LiveId" clId="{89A70F12-B797-4E9E-B0C1-F3E58FA52BC2}" dt="2018-05-23T17:20:17.728" v="2934" actId="478"/>
          <ac:picMkLst>
            <pc:docMk/>
            <pc:sldMk cId="3406811158" sldId="479"/>
            <ac:picMk id="31" creationId="{839397C7-E1A9-4E1D-920C-260A3E245EF3}"/>
          </ac:picMkLst>
        </pc:picChg>
        <pc:picChg chg="mod ord">
          <ac:chgData name="" userId="5de168ef8b7f1e78" providerId="LiveId" clId="{89A70F12-B797-4E9E-B0C1-F3E58FA52BC2}" dt="2018-05-23T17:20:17.728" v="2933" actId="108"/>
          <ac:picMkLst>
            <pc:docMk/>
            <pc:sldMk cId="3406811158" sldId="479"/>
            <ac:picMk id="33" creationId="{101B594A-F1FC-4834-938B-2186F26538AF}"/>
          </ac:picMkLst>
        </pc:picChg>
        <pc:picChg chg="add del mod">
          <ac:chgData name="" userId="5de168ef8b7f1e78" providerId="LiveId" clId="{89A70F12-B797-4E9E-B0C1-F3E58FA52BC2}" dt="2018-05-23T17:20:40.210" v="2948" actId="478"/>
          <ac:picMkLst>
            <pc:docMk/>
            <pc:sldMk cId="3406811158" sldId="479"/>
            <ac:picMk id="34" creationId="{1FFF77AA-AD3A-4053-B368-8F8F0E9E40CE}"/>
          </ac:picMkLst>
        </pc:picChg>
        <pc:picChg chg="mod ord">
          <ac:chgData name="" userId="5de168ef8b7f1e78" providerId="LiveId" clId="{89A70F12-B797-4E9E-B0C1-F3E58FA52BC2}" dt="2018-05-23T17:20:40.210" v="2947" actId="108"/>
          <ac:picMkLst>
            <pc:docMk/>
            <pc:sldMk cId="3406811158" sldId="479"/>
            <ac:picMk id="36" creationId="{3F042493-18F1-41D9-8EB9-EAAA85D31793}"/>
          </ac:picMkLst>
        </pc:picChg>
        <pc:picChg chg="add del">
          <ac:chgData name="" userId="5de168ef8b7f1e78" providerId="LiveId" clId="{89A70F12-B797-4E9E-B0C1-F3E58FA52BC2}" dt="2018-05-23T17:20:54.895" v="2950" actId="14100"/>
          <ac:picMkLst>
            <pc:docMk/>
            <pc:sldMk cId="3406811158" sldId="479"/>
            <ac:picMk id="37" creationId="{DA0392A1-64C5-4973-820B-C40BA83D6443}"/>
          </ac:picMkLst>
        </pc:picChg>
        <pc:picChg chg="add del mod">
          <ac:chgData name="" userId="5de168ef8b7f1e78" providerId="LiveId" clId="{89A70F12-B797-4E9E-B0C1-F3E58FA52BC2}" dt="2018-05-23T17:21:26.689" v="2964" actId="478"/>
          <ac:picMkLst>
            <pc:docMk/>
            <pc:sldMk cId="3406811158" sldId="479"/>
            <ac:picMk id="38" creationId="{8924BC7F-F7D4-4D9D-BD67-A65738AF7DA0}"/>
          </ac:picMkLst>
        </pc:picChg>
        <pc:picChg chg="mod ord">
          <ac:chgData name="" userId="5de168ef8b7f1e78" providerId="LiveId" clId="{89A70F12-B797-4E9E-B0C1-F3E58FA52BC2}" dt="2018-05-23T17:21:31.536" v="2965" actId="1076"/>
          <ac:picMkLst>
            <pc:docMk/>
            <pc:sldMk cId="3406811158" sldId="479"/>
            <ac:picMk id="40" creationId="{0649B306-2845-489A-9AA9-0AA2AFD9105B}"/>
          </ac:picMkLst>
        </pc:picChg>
        <pc:picChg chg="del mod">
          <ac:chgData name="" userId="5de168ef8b7f1e78" providerId="LiveId" clId="{89A70F12-B797-4E9E-B0C1-F3E58FA52BC2}" dt="2018-05-23T17:27:51.198" v="3040" actId="478"/>
          <ac:picMkLst>
            <pc:docMk/>
            <pc:sldMk cId="3406811158" sldId="479"/>
            <ac:picMk id="49" creationId="{995D268C-4BE6-49C4-BC8E-94164F43D2E2}"/>
          </ac:picMkLst>
        </pc:picChg>
        <pc:picChg chg="del mod ord">
          <ac:chgData name="" userId="5de168ef8b7f1e78" providerId="LiveId" clId="{89A70F12-B797-4E9E-B0C1-F3E58FA52BC2}" dt="2018-05-23T17:28:08.876" v="3053" actId="478"/>
          <ac:picMkLst>
            <pc:docMk/>
            <pc:sldMk cId="3406811158" sldId="479"/>
            <ac:picMk id="51" creationId="{3D52E404-6A8D-4C8B-9A8E-DD3E8F45A2D9}"/>
          </ac:picMkLst>
        </pc:picChg>
        <pc:picChg chg="mod ord">
          <ac:chgData name="" userId="5de168ef8b7f1e78" providerId="LiveId" clId="{89A70F12-B797-4E9E-B0C1-F3E58FA52BC2}" dt="2018-05-23T20:42:32.641" v="5039" actId="164"/>
          <ac:picMkLst>
            <pc:docMk/>
            <pc:sldMk cId="3406811158" sldId="479"/>
            <ac:picMk id="53" creationId="{719D3357-EECA-45FB-BFB7-067A21FBE496}"/>
          </ac:picMkLst>
        </pc:picChg>
      </pc:sldChg>
      <pc:sldChg chg="modSp add">
        <pc:chgData name="" userId="5de168ef8b7f1e78" providerId="LiveId" clId="{89A70F12-B797-4E9E-B0C1-F3E58FA52BC2}" dt="2018-05-23T20:43:20.924" v="5050" actId="1076"/>
        <pc:sldMkLst>
          <pc:docMk/>
          <pc:sldMk cId="707522701" sldId="480"/>
        </pc:sldMkLst>
        <pc:picChg chg="mod">
          <ac:chgData name="" userId="5de168ef8b7f1e78" providerId="LiveId" clId="{89A70F12-B797-4E9E-B0C1-F3E58FA52BC2}" dt="2018-05-23T20:43:20.924" v="5050" actId="1076"/>
          <ac:picMkLst>
            <pc:docMk/>
            <pc:sldMk cId="707522701" sldId="480"/>
            <ac:picMk id="3" creationId="{9E8B78C8-200D-4B99-B095-DC2D5AB2351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B5617-39E6-478C-8B29-80E4D34EA3E2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14623-E8F1-4AD8-BBAA-5754F8C86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9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14623-E8F1-4AD8-BBAA-5754F8C86D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44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14623-E8F1-4AD8-BBAA-5754F8C86D5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89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62BF-B16B-4AB8-AF24-4355456C44FA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55EF-0B93-4152-96B3-DD7E9261D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1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62BF-B16B-4AB8-AF24-4355456C44FA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55EF-0B93-4152-96B3-DD7E9261D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52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62BF-B16B-4AB8-AF24-4355456C44FA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55EF-0B93-4152-96B3-DD7E9261D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48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62BF-B16B-4AB8-AF24-4355456C44FA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55EF-0B93-4152-96B3-DD7E9261D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93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62BF-B16B-4AB8-AF24-4355456C44FA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55EF-0B93-4152-96B3-DD7E9261D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17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62BF-B16B-4AB8-AF24-4355456C44FA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55EF-0B93-4152-96B3-DD7E9261D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25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62BF-B16B-4AB8-AF24-4355456C44FA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55EF-0B93-4152-96B3-DD7E9261D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18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62BF-B16B-4AB8-AF24-4355456C44FA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55EF-0B93-4152-96B3-DD7E9261D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64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62BF-B16B-4AB8-AF24-4355456C44FA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55EF-0B93-4152-96B3-DD7E9261D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52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62BF-B16B-4AB8-AF24-4355456C44FA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55EF-0B93-4152-96B3-DD7E9261D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4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62BF-B16B-4AB8-AF24-4355456C44FA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55EF-0B93-4152-96B3-DD7E9261D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35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862BF-B16B-4AB8-AF24-4355456C44FA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155EF-0B93-4152-96B3-DD7E9261D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14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4.png"/><Relationship Id="rId2" Type="http://schemas.openxmlformats.org/officeDocument/2006/relationships/tags" Target="../tags/tag2.xml"/><Relationship Id="rId16" Type="http://schemas.openxmlformats.org/officeDocument/2006/relationships/image" Target="../media/image8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.png"/><Relationship Id="rId5" Type="http://schemas.openxmlformats.org/officeDocument/2006/relationships/tags" Target="../tags/tag5.xml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tags" Target="../tags/tag4.xml"/><Relationship Id="rId9" Type="http://schemas.openxmlformats.org/officeDocument/2006/relationships/image" Target="../media/image1.png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4.xml"/><Relationship Id="rId4" Type="http://schemas.openxmlformats.org/officeDocument/2006/relationships/image" Target="../media/image3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54.png"/><Relationship Id="rId3" Type="http://schemas.openxmlformats.org/officeDocument/2006/relationships/tags" Target="../tags/tag117.xml"/><Relationship Id="rId21" Type="http://schemas.openxmlformats.org/officeDocument/2006/relationships/image" Target="../media/image110.png"/><Relationship Id="rId7" Type="http://schemas.openxmlformats.org/officeDocument/2006/relationships/tags" Target="../tags/tag121.xml"/><Relationship Id="rId12" Type="http://schemas.openxmlformats.org/officeDocument/2006/relationships/tags" Target="../tags/tag126.xml"/><Relationship Id="rId17" Type="http://schemas.openxmlformats.org/officeDocument/2006/relationships/image" Target="../media/image56.png"/><Relationship Id="rId25" Type="http://schemas.openxmlformats.org/officeDocument/2006/relationships/image" Target="../media/image114.png"/><Relationship Id="rId2" Type="http://schemas.openxmlformats.org/officeDocument/2006/relationships/tags" Target="../tags/tag116.xml"/><Relationship Id="rId16" Type="http://schemas.openxmlformats.org/officeDocument/2006/relationships/image" Target="../media/image52.png"/><Relationship Id="rId20" Type="http://schemas.openxmlformats.org/officeDocument/2006/relationships/image" Target="../media/image57.png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1" Type="http://schemas.openxmlformats.org/officeDocument/2006/relationships/tags" Target="../tags/tag125.xml"/><Relationship Id="rId24" Type="http://schemas.openxmlformats.org/officeDocument/2006/relationships/image" Target="../media/image113.png"/><Relationship Id="rId5" Type="http://schemas.openxmlformats.org/officeDocument/2006/relationships/tags" Target="../tags/tag119.xml"/><Relationship Id="rId15" Type="http://schemas.openxmlformats.org/officeDocument/2006/relationships/image" Target="../media/image38.emf"/><Relationship Id="rId23" Type="http://schemas.openxmlformats.org/officeDocument/2006/relationships/image" Target="../media/image112.png"/><Relationship Id="rId10" Type="http://schemas.openxmlformats.org/officeDocument/2006/relationships/tags" Target="../tags/tag124.xml"/><Relationship Id="rId19" Type="http://schemas.openxmlformats.org/officeDocument/2006/relationships/image" Target="../media/image53.png"/><Relationship Id="rId4" Type="http://schemas.openxmlformats.org/officeDocument/2006/relationships/tags" Target="../tags/tag118.xml"/><Relationship Id="rId9" Type="http://schemas.openxmlformats.org/officeDocument/2006/relationships/tags" Target="../tags/tag123.xml"/><Relationship Id="rId14" Type="http://schemas.openxmlformats.org/officeDocument/2006/relationships/image" Target="../media/image109.png"/><Relationship Id="rId22" Type="http://schemas.openxmlformats.org/officeDocument/2006/relationships/image" Target="../media/image1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image" Target="../media/image64.png"/><Relationship Id="rId18" Type="http://schemas.openxmlformats.org/officeDocument/2006/relationships/image" Target="../media/image117.png"/><Relationship Id="rId3" Type="http://schemas.openxmlformats.org/officeDocument/2006/relationships/tags" Target="../tags/tag129.xml"/><Relationship Id="rId21" Type="http://schemas.openxmlformats.org/officeDocument/2006/relationships/image" Target="../media/image120.png"/><Relationship Id="rId7" Type="http://schemas.openxmlformats.org/officeDocument/2006/relationships/tags" Target="../tags/tag133.xml"/><Relationship Id="rId12" Type="http://schemas.openxmlformats.org/officeDocument/2006/relationships/image" Target="../media/image115.emf"/><Relationship Id="rId17" Type="http://schemas.openxmlformats.org/officeDocument/2006/relationships/image" Target="../media/image116.png"/><Relationship Id="rId2" Type="http://schemas.openxmlformats.org/officeDocument/2006/relationships/tags" Target="../tags/tag128.xml"/><Relationship Id="rId16" Type="http://schemas.openxmlformats.org/officeDocument/2006/relationships/image" Target="../media/image54.png"/><Relationship Id="rId20" Type="http://schemas.openxmlformats.org/officeDocument/2006/relationships/image" Target="../media/image119.png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31.xml"/><Relationship Id="rId15" Type="http://schemas.openxmlformats.org/officeDocument/2006/relationships/image" Target="../media/image63.png"/><Relationship Id="rId10" Type="http://schemas.openxmlformats.org/officeDocument/2006/relationships/tags" Target="../tags/tag136.xml"/><Relationship Id="rId19" Type="http://schemas.openxmlformats.org/officeDocument/2006/relationships/image" Target="../media/image118.png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image" Target="../media/image62.png"/><Relationship Id="rId22" Type="http://schemas.openxmlformats.org/officeDocument/2006/relationships/image" Target="../media/image1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image" Target="../media/image76.png"/><Relationship Id="rId18" Type="http://schemas.openxmlformats.org/officeDocument/2006/relationships/image" Target="../media/image126.png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12" Type="http://schemas.openxmlformats.org/officeDocument/2006/relationships/image" Target="../media/image90.png"/><Relationship Id="rId17" Type="http://schemas.openxmlformats.org/officeDocument/2006/relationships/image" Target="../media/image125.png"/><Relationship Id="rId2" Type="http://schemas.openxmlformats.org/officeDocument/2006/relationships/tags" Target="../tags/tag138.xml"/><Relationship Id="rId16" Type="http://schemas.openxmlformats.org/officeDocument/2006/relationships/image" Target="../media/image88.png"/><Relationship Id="rId20" Type="http://schemas.openxmlformats.org/officeDocument/2006/relationships/image" Target="../media/image59.emf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image" Target="../media/image122.png"/><Relationship Id="rId5" Type="http://schemas.openxmlformats.org/officeDocument/2006/relationships/tags" Target="../tags/tag141.xml"/><Relationship Id="rId15" Type="http://schemas.openxmlformats.org/officeDocument/2006/relationships/image" Target="../media/image124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127.png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image" Target="../media/image1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13" Type="http://schemas.openxmlformats.org/officeDocument/2006/relationships/image" Target="../media/image128.png"/><Relationship Id="rId18" Type="http://schemas.openxmlformats.org/officeDocument/2006/relationships/image" Target="../media/image132.png"/><Relationship Id="rId3" Type="http://schemas.openxmlformats.org/officeDocument/2006/relationships/tags" Target="../tags/tag148.xml"/><Relationship Id="rId21" Type="http://schemas.openxmlformats.org/officeDocument/2006/relationships/image" Target="../media/image135.png"/><Relationship Id="rId7" Type="http://schemas.openxmlformats.org/officeDocument/2006/relationships/tags" Target="../tags/tag152.xml"/><Relationship Id="rId12" Type="http://schemas.openxmlformats.org/officeDocument/2006/relationships/notesSlide" Target="../notesSlides/notesSlide1.xml"/><Relationship Id="rId17" Type="http://schemas.openxmlformats.org/officeDocument/2006/relationships/image" Target="../media/image131.png"/><Relationship Id="rId2" Type="http://schemas.openxmlformats.org/officeDocument/2006/relationships/tags" Target="../tags/tag147.xml"/><Relationship Id="rId16" Type="http://schemas.openxmlformats.org/officeDocument/2006/relationships/image" Target="../media/image130.png"/><Relationship Id="rId20" Type="http://schemas.openxmlformats.org/officeDocument/2006/relationships/image" Target="../media/image134.png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50.xml"/><Relationship Id="rId15" Type="http://schemas.openxmlformats.org/officeDocument/2006/relationships/image" Target="../media/image129.png"/><Relationship Id="rId10" Type="http://schemas.openxmlformats.org/officeDocument/2006/relationships/tags" Target="../tags/tag155.xml"/><Relationship Id="rId19" Type="http://schemas.openxmlformats.org/officeDocument/2006/relationships/image" Target="../media/image133.png"/><Relationship Id="rId4" Type="http://schemas.openxmlformats.org/officeDocument/2006/relationships/tags" Target="../tags/tag149.xml"/><Relationship Id="rId9" Type="http://schemas.openxmlformats.org/officeDocument/2006/relationships/tags" Target="../tags/tag154.xml"/><Relationship Id="rId14" Type="http://schemas.openxmlformats.org/officeDocument/2006/relationships/image" Target="../media/image95.png"/><Relationship Id="rId22" Type="http://schemas.openxmlformats.org/officeDocument/2006/relationships/image" Target="../media/image9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139.png"/><Relationship Id="rId3" Type="http://schemas.openxmlformats.org/officeDocument/2006/relationships/tags" Target="../tags/tag158.xml"/><Relationship Id="rId21" Type="http://schemas.openxmlformats.org/officeDocument/2006/relationships/image" Target="../media/image141.png"/><Relationship Id="rId7" Type="http://schemas.openxmlformats.org/officeDocument/2006/relationships/tags" Target="../tags/tag162.xml"/><Relationship Id="rId12" Type="http://schemas.openxmlformats.org/officeDocument/2006/relationships/tags" Target="../tags/tag167.xml"/><Relationship Id="rId17" Type="http://schemas.openxmlformats.org/officeDocument/2006/relationships/image" Target="../media/image138.png"/><Relationship Id="rId25" Type="http://schemas.openxmlformats.org/officeDocument/2006/relationships/image" Target="../media/image145.png"/><Relationship Id="rId2" Type="http://schemas.openxmlformats.org/officeDocument/2006/relationships/tags" Target="../tags/tag157.xml"/><Relationship Id="rId16" Type="http://schemas.openxmlformats.org/officeDocument/2006/relationships/image" Target="../media/image39.png"/><Relationship Id="rId20" Type="http://schemas.openxmlformats.org/officeDocument/2006/relationships/image" Target="../media/image140.png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24" Type="http://schemas.openxmlformats.org/officeDocument/2006/relationships/image" Target="../media/image144.png"/><Relationship Id="rId5" Type="http://schemas.openxmlformats.org/officeDocument/2006/relationships/tags" Target="../tags/tag160.xml"/><Relationship Id="rId15" Type="http://schemas.openxmlformats.org/officeDocument/2006/relationships/image" Target="../media/image137.png"/><Relationship Id="rId23" Type="http://schemas.openxmlformats.org/officeDocument/2006/relationships/image" Target="../media/image143.png"/><Relationship Id="rId10" Type="http://schemas.openxmlformats.org/officeDocument/2006/relationships/tags" Target="../tags/tag165.xml"/><Relationship Id="rId19" Type="http://schemas.openxmlformats.org/officeDocument/2006/relationships/image" Target="../media/image40.png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image" Target="../media/image136.png"/><Relationship Id="rId22" Type="http://schemas.openxmlformats.org/officeDocument/2006/relationships/image" Target="../media/image1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13" Type="http://schemas.openxmlformats.org/officeDocument/2006/relationships/image" Target="../media/image147.png"/><Relationship Id="rId18" Type="http://schemas.openxmlformats.org/officeDocument/2006/relationships/image" Target="../media/image152.png"/><Relationship Id="rId3" Type="http://schemas.openxmlformats.org/officeDocument/2006/relationships/tags" Target="../tags/tag171.xml"/><Relationship Id="rId21" Type="http://schemas.openxmlformats.org/officeDocument/2006/relationships/image" Target="../media/image102.png"/><Relationship Id="rId7" Type="http://schemas.openxmlformats.org/officeDocument/2006/relationships/tags" Target="../tags/tag175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151.png"/><Relationship Id="rId2" Type="http://schemas.openxmlformats.org/officeDocument/2006/relationships/tags" Target="../tags/tag170.xml"/><Relationship Id="rId16" Type="http://schemas.openxmlformats.org/officeDocument/2006/relationships/image" Target="../media/image150.png"/><Relationship Id="rId20" Type="http://schemas.openxmlformats.org/officeDocument/2006/relationships/image" Target="../media/image154.png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tags" Target="../tags/tag179.xml"/><Relationship Id="rId5" Type="http://schemas.openxmlformats.org/officeDocument/2006/relationships/tags" Target="../tags/tag173.xml"/><Relationship Id="rId15" Type="http://schemas.openxmlformats.org/officeDocument/2006/relationships/image" Target="../media/image149.png"/><Relationship Id="rId23" Type="http://schemas.openxmlformats.org/officeDocument/2006/relationships/image" Target="../media/image156.png"/><Relationship Id="rId10" Type="http://schemas.openxmlformats.org/officeDocument/2006/relationships/tags" Target="../tags/tag178.xml"/><Relationship Id="rId19" Type="http://schemas.openxmlformats.org/officeDocument/2006/relationships/image" Target="../media/image153.png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image" Target="../media/image148.png"/><Relationship Id="rId22" Type="http://schemas.openxmlformats.org/officeDocument/2006/relationships/image" Target="../media/image15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87.xml"/><Relationship Id="rId13" Type="http://schemas.openxmlformats.org/officeDocument/2006/relationships/tags" Target="../tags/tag192.xml"/><Relationship Id="rId18" Type="http://schemas.openxmlformats.org/officeDocument/2006/relationships/tags" Target="../tags/tag197.xml"/><Relationship Id="rId26" Type="http://schemas.openxmlformats.org/officeDocument/2006/relationships/image" Target="../media/image61.emf"/><Relationship Id="rId39" Type="http://schemas.openxmlformats.org/officeDocument/2006/relationships/image" Target="../media/image168.png"/><Relationship Id="rId3" Type="http://schemas.openxmlformats.org/officeDocument/2006/relationships/tags" Target="../tags/tag182.xml"/><Relationship Id="rId21" Type="http://schemas.openxmlformats.org/officeDocument/2006/relationships/slideLayout" Target="../slideLayouts/slideLayout7.xml"/><Relationship Id="rId34" Type="http://schemas.openxmlformats.org/officeDocument/2006/relationships/image" Target="../media/image63.png"/><Relationship Id="rId42" Type="http://schemas.openxmlformats.org/officeDocument/2006/relationships/image" Target="../media/image171.png"/><Relationship Id="rId7" Type="http://schemas.openxmlformats.org/officeDocument/2006/relationships/tags" Target="../tags/tag186.xml"/><Relationship Id="rId12" Type="http://schemas.openxmlformats.org/officeDocument/2006/relationships/tags" Target="../tags/tag191.xml"/><Relationship Id="rId17" Type="http://schemas.openxmlformats.org/officeDocument/2006/relationships/tags" Target="../tags/tag196.xml"/><Relationship Id="rId25" Type="http://schemas.openxmlformats.org/officeDocument/2006/relationships/image" Target="../media/image159.png"/><Relationship Id="rId33" Type="http://schemas.openxmlformats.org/officeDocument/2006/relationships/image" Target="../media/image62.png"/><Relationship Id="rId38" Type="http://schemas.openxmlformats.org/officeDocument/2006/relationships/image" Target="../media/image167.png"/><Relationship Id="rId2" Type="http://schemas.openxmlformats.org/officeDocument/2006/relationships/tags" Target="../tags/tag181.xml"/><Relationship Id="rId16" Type="http://schemas.openxmlformats.org/officeDocument/2006/relationships/tags" Target="../tags/tag195.xml"/><Relationship Id="rId20" Type="http://schemas.openxmlformats.org/officeDocument/2006/relationships/tags" Target="../tags/tag199.xml"/><Relationship Id="rId29" Type="http://schemas.openxmlformats.org/officeDocument/2006/relationships/image" Target="../media/image60.png"/><Relationship Id="rId41" Type="http://schemas.openxmlformats.org/officeDocument/2006/relationships/image" Target="../media/image170.png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11" Type="http://schemas.openxmlformats.org/officeDocument/2006/relationships/tags" Target="../tags/tag190.xml"/><Relationship Id="rId24" Type="http://schemas.openxmlformats.org/officeDocument/2006/relationships/image" Target="../media/image158.png"/><Relationship Id="rId32" Type="http://schemas.openxmlformats.org/officeDocument/2006/relationships/image" Target="../media/image164.png"/><Relationship Id="rId37" Type="http://schemas.openxmlformats.org/officeDocument/2006/relationships/image" Target="../media/image47.png"/><Relationship Id="rId40" Type="http://schemas.openxmlformats.org/officeDocument/2006/relationships/image" Target="../media/image169.png"/><Relationship Id="rId5" Type="http://schemas.openxmlformats.org/officeDocument/2006/relationships/tags" Target="../tags/tag184.xml"/><Relationship Id="rId15" Type="http://schemas.openxmlformats.org/officeDocument/2006/relationships/tags" Target="../tags/tag194.xml"/><Relationship Id="rId23" Type="http://schemas.openxmlformats.org/officeDocument/2006/relationships/image" Target="../media/image157.png"/><Relationship Id="rId28" Type="http://schemas.openxmlformats.org/officeDocument/2006/relationships/image" Target="../media/image161.png"/><Relationship Id="rId36" Type="http://schemas.openxmlformats.org/officeDocument/2006/relationships/image" Target="../media/image166.png"/><Relationship Id="rId10" Type="http://schemas.openxmlformats.org/officeDocument/2006/relationships/tags" Target="../tags/tag189.xml"/><Relationship Id="rId19" Type="http://schemas.openxmlformats.org/officeDocument/2006/relationships/tags" Target="../tags/tag198.xml"/><Relationship Id="rId31" Type="http://schemas.openxmlformats.org/officeDocument/2006/relationships/image" Target="../media/image163.png"/><Relationship Id="rId44" Type="http://schemas.openxmlformats.org/officeDocument/2006/relationships/image" Target="../media/image173.png"/><Relationship Id="rId4" Type="http://schemas.openxmlformats.org/officeDocument/2006/relationships/tags" Target="../tags/tag183.xml"/><Relationship Id="rId9" Type="http://schemas.openxmlformats.org/officeDocument/2006/relationships/tags" Target="../tags/tag188.xml"/><Relationship Id="rId14" Type="http://schemas.openxmlformats.org/officeDocument/2006/relationships/tags" Target="../tags/tag193.xml"/><Relationship Id="rId22" Type="http://schemas.openxmlformats.org/officeDocument/2006/relationships/notesSlide" Target="../notesSlides/notesSlide2.xml"/><Relationship Id="rId27" Type="http://schemas.openxmlformats.org/officeDocument/2006/relationships/image" Target="../media/image160.png"/><Relationship Id="rId30" Type="http://schemas.openxmlformats.org/officeDocument/2006/relationships/image" Target="../media/image162.emf"/><Relationship Id="rId35" Type="http://schemas.openxmlformats.org/officeDocument/2006/relationships/image" Target="../media/image165.png"/><Relationship Id="rId43" Type="http://schemas.openxmlformats.org/officeDocument/2006/relationships/image" Target="../media/image17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53.png"/><Relationship Id="rId3" Type="http://schemas.openxmlformats.org/officeDocument/2006/relationships/tags" Target="../tags/tag202.xml"/><Relationship Id="rId21" Type="http://schemas.openxmlformats.org/officeDocument/2006/relationships/image" Target="../media/image61.emf"/><Relationship Id="rId7" Type="http://schemas.openxmlformats.org/officeDocument/2006/relationships/tags" Target="../tags/tag206.xml"/><Relationship Id="rId12" Type="http://schemas.openxmlformats.org/officeDocument/2006/relationships/tags" Target="../tags/tag211.xml"/><Relationship Id="rId17" Type="http://schemas.openxmlformats.org/officeDocument/2006/relationships/image" Target="../media/image37.emf"/><Relationship Id="rId2" Type="http://schemas.openxmlformats.org/officeDocument/2006/relationships/tags" Target="../tags/tag201.xml"/><Relationship Id="rId16" Type="http://schemas.openxmlformats.org/officeDocument/2006/relationships/image" Target="../media/image70.png"/><Relationship Id="rId20" Type="http://schemas.openxmlformats.org/officeDocument/2006/relationships/image" Target="../media/image57.png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tags" Target="../tags/tag210.xml"/><Relationship Id="rId24" Type="http://schemas.openxmlformats.org/officeDocument/2006/relationships/image" Target="../media/image174.png"/><Relationship Id="rId5" Type="http://schemas.openxmlformats.org/officeDocument/2006/relationships/tags" Target="../tags/tag204.xml"/><Relationship Id="rId15" Type="http://schemas.openxmlformats.org/officeDocument/2006/relationships/image" Target="../media/image69.png"/><Relationship Id="rId23" Type="http://schemas.openxmlformats.org/officeDocument/2006/relationships/image" Target="../media/image59.emf"/><Relationship Id="rId10" Type="http://schemas.openxmlformats.org/officeDocument/2006/relationships/tags" Target="../tags/tag209.xml"/><Relationship Id="rId19" Type="http://schemas.openxmlformats.org/officeDocument/2006/relationships/image" Target="../media/image54.png"/><Relationship Id="rId4" Type="http://schemas.openxmlformats.org/officeDocument/2006/relationships/tags" Target="../tags/tag203.xml"/><Relationship Id="rId9" Type="http://schemas.openxmlformats.org/officeDocument/2006/relationships/tags" Target="../tags/tag208.xml"/><Relationship Id="rId14" Type="http://schemas.openxmlformats.org/officeDocument/2006/relationships/image" Target="../media/image68.png"/><Relationship Id="rId22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tags" Target="../tags/tag9.xml"/><Relationship Id="rId16" Type="http://schemas.openxmlformats.org/officeDocument/2006/relationships/image" Target="../media/image16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11.png"/><Relationship Id="rId5" Type="http://schemas.openxmlformats.org/officeDocument/2006/relationships/tags" Target="../tags/tag12.xml"/><Relationship Id="rId15" Type="http://schemas.openxmlformats.org/officeDocument/2006/relationships/image" Target="../media/image15.emf"/><Relationship Id="rId10" Type="http://schemas.openxmlformats.org/officeDocument/2006/relationships/image" Target="../media/image10.png"/><Relationship Id="rId4" Type="http://schemas.openxmlformats.org/officeDocument/2006/relationships/tags" Target="../tags/tag11.xml"/><Relationship Id="rId9" Type="http://schemas.openxmlformats.org/officeDocument/2006/relationships/image" Target="../media/image9.emf"/><Relationship Id="rId14" Type="http://schemas.openxmlformats.org/officeDocument/2006/relationships/image" Target="../media/image14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13" Type="http://schemas.openxmlformats.org/officeDocument/2006/relationships/tags" Target="../tags/tag224.xml"/><Relationship Id="rId18" Type="http://schemas.openxmlformats.org/officeDocument/2006/relationships/tags" Target="../tags/tag229.xml"/><Relationship Id="rId26" Type="http://schemas.openxmlformats.org/officeDocument/2006/relationships/image" Target="../media/image149.png"/><Relationship Id="rId39" Type="http://schemas.openxmlformats.org/officeDocument/2006/relationships/image" Target="../media/image173.png"/><Relationship Id="rId3" Type="http://schemas.openxmlformats.org/officeDocument/2006/relationships/tags" Target="../tags/tag214.xml"/><Relationship Id="rId21" Type="http://schemas.openxmlformats.org/officeDocument/2006/relationships/image" Target="../media/image76.png"/><Relationship Id="rId34" Type="http://schemas.openxmlformats.org/officeDocument/2006/relationships/image" Target="../media/image181.png"/><Relationship Id="rId7" Type="http://schemas.openxmlformats.org/officeDocument/2006/relationships/tags" Target="../tags/tag218.xml"/><Relationship Id="rId12" Type="http://schemas.openxmlformats.org/officeDocument/2006/relationships/tags" Target="../tags/tag223.xml"/><Relationship Id="rId17" Type="http://schemas.openxmlformats.org/officeDocument/2006/relationships/tags" Target="../tags/tag228.xml"/><Relationship Id="rId25" Type="http://schemas.openxmlformats.org/officeDocument/2006/relationships/image" Target="../media/image148.png"/><Relationship Id="rId33" Type="http://schemas.openxmlformats.org/officeDocument/2006/relationships/image" Target="../media/image180.png"/><Relationship Id="rId38" Type="http://schemas.openxmlformats.org/officeDocument/2006/relationships/image" Target="../media/image185.png"/><Relationship Id="rId2" Type="http://schemas.openxmlformats.org/officeDocument/2006/relationships/tags" Target="../tags/tag213.xml"/><Relationship Id="rId16" Type="http://schemas.openxmlformats.org/officeDocument/2006/relationships/tags" Target="../tags/tag227.xml"/><Relationship Id="rId20" Type="http://schemas.openxmlformats.org/officeDocument/2006/relationships/slideLayout" Target="../slideLayouts/slideLayout7.xml"/><Relationship Id="rId29" Type="http://schemas.openxmlformats.org/officeDocument/2006/relationships/image" Target="../media/image127.png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11" Type="http://schemas.openxmlformats.org/officeDocument/2006/relationships/tags" Target="../tags/tag222.xml"/><Relationship Id="rId24" Type="http://schemas.openxmlformats.org/officeDocument/2006/relationships/image" Target="../media/image177.png"/><Relationship Id="rId32" Type="http://schemas.openxmlformats.org/officeDocument/2006/relationships/image" Target="../media/image90.png"/><Relationship Id="rId37" Type="http://schemas.openxmlformats.org/officeDocument/2006/relationships/image" Target="../media/image184.png"/><Relationship Id="rId5" Type="http://schemas.openxmlformats.org/officeDocument/2006/relationships/tags" Target="../tags/tag216.xml"/><Relationship Id="rId15" Type="http://schemas.openxmlformats.org/officeDocument/2006/relationships/tags" Target="../tags/tag226.xml"/><Relationship Id="rId23" Type="http://schemas.openxmlformats.org/officeDocument/2006/relationships/image" Target="../media/image176.png"/><Relationship Id="rId28" Type="http://schemas.openxmlformats.org/officeDocument/2006/relationships/image" Target="../media/image179.png"/><Relationship Id="rId36" Type="http://schemas.openxmlformats.org/officeDocument/2006/relationships/image" Target="../media/image183.png"/><Relationship Id="rId10" Type="http://schemas.openxmlformats.org/officeDocument/2006/relationships/tags" Target="../tags/tag221.xml"/><Relationship Id="rId19" Type="http://schemas.openxmlformats.org/officeDocument/2006/relationships/tags" Target="../tags/tag230.xml"/><Relationship Id="rId31" Type="http://schemas.openxmlformats.org/officeDocument/2006/relationships/image" Target="../media/image88.png"/><Relationship Id="rId4" Type="http://schemas.openxmlformats.org/officeDocument/2006/relationships/tags" Target="../tags/tag215.xml"/><Relationship Id="rId9" Type="http://schemas.openxmlformats.org/officeDocument/2006/relationships/tags" Target="../tags/tag220.xml"/><Relationship Id="rId14" Type="http://schemas.openxmlformats.org/officeDocument/2006/relationships/tags" Target="../tags/tag225.xml"/><Relationship Id="rId22" Type="http://schemas.openxmlformats.org/officeDocument/2006/relationships/image" Target="../media/image175.png"/><Relationship Id="rId27" Type="http://schemas.openxmlformats.org/officeDocument/2006/relationships/image" Target="../media/image178.png"/><Relationship Id="rId30" Type="http://schemas.openxmlformats.org/officeDocument/2006/relationships/image" Target="../media/image89.png"/><Relationship Id="rId35" Type="http://schemas.openxmlformats.org/officeDocument/2006/relationships/image" Target="../media/image18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38.xml"/><Relationship Id="rId13" Type="http://schemas.openxmlformats.org/officeDocument/2006/relationships/image" Target="../media/image187.png"/><Relationship Id="rId18" Type="http://schemas.openxmlformats.org/officeDocument/2006/relationships/image" Target="../media/image192.emf"/><Relationship Id="rId26" Type="http://schemas.openxmlformats.org/officeDocument/2006/relationships/image" Target="../media/image198.emf"/><Relationship Id="rId3" Type="http://schemas.openxmlformats.org/officeDocument/2006/relationships/tags" Target="../tags/tag233.xml"/><Relationship Id="rId21" Type="http://schemas.openxmlformats.org/officeDocument/2006/relationships/image" Target="../media/image195.png"/><Relationship Id="rId7" Type="http://schemas.openxmlformats.org/officeDocument/2006/relationships/tags" Target="../tags/tag237.xml"/><Relationship Id="rId12" Type="http://schemas.openxmlformats.org/officeDocument/2006/relationships/image" Target="../media/image186.png"/><Relationship Id="rId17" Type="http://schemas.openxmlformats.org/officeDocument/2006/relationships/image" Target="../media/image191.png"/><Relationship Id="rId25" Type="http://schemas.openxmlformats.org/officeDocument/2006/relationships/image" Target="../media/image127.png"/><Relationship Id="rId2" Type="http://schemas.openxmlformats.org/officeDocument/2006/relationships/tags" Target="../tags/tag232.xml"/><Relationship Id="rId16" Type="http://schemas.openxmlformats.org/officeDocument/2006/relationships/image" Target="../media/image190.emf"/><Relationship Id="rId20" Type="http://schemas.openxmlformats.org/officeDocument/2006/relationships/image" Target="../media/image194.emf"/><Relationship Id="rId1" Type="http://schemas.openxmlformats.org/officeDocument/2006/relationships/tags" Target="../tags/tag231.xml"/><Relationship Id="rId6" Type="http://schemas.openxmlformats.org/officeDocument/2006/relationships/tags" Target="../tags/tag236.xml"/><Relationship Id="rId11" Type="http://schemas.openxmlformats.org/officeDocument/2006/relationships/slideLayout" Target="../slideLayouts/slideLayout7.xml"/><Relationship Id="rId24" Type="http://schemas.openxmlformats.org/officeDocument/2006/relationships/image" Target="../media/image197.png"/><Relationship Id="rId5" Type="http://schemas.openxmlformats.org/officeDocument/2006/relationships/tags" Target="../tags/tag235.xml"/><Relationship Id="rId15" Type="http://schemas.openxmlformats.org/officeDocument/2006/relationships/image" Target="../media/image189.png"/><Relationship Id="rId23" Type="http://schemas.openxmlformats.org/officeDocument/2006/relationships/image" Target="../media/image196.png"/><Relationship Id="rId10" Type="http://schemas.openxmlformats.org/officeDocument/2006/relationships/tags" Target="../tags/tag240.xml"/><Relationship Id="rId19" Type="http://schemas.openxmlformats.org/officeDocument/2006/relationships/image" Target="../media/image193.emf"/><Relationship Id="rId4" Type="http://schemas.openxmlformats.org/officeDocument/2006/relationships/tags" Target="../tags/tag234.xml"/><Relationship Id="rId9" Type="http://schemas.openxmlformats.org/officeDocument/2006/relationships/tags" Target="../tags/tag239.xml"/><Relationship Id="rId14" Type="http://schemas.openxmlformats.org/officeDocument/2006/relationships/image" Target="../media/image188.png"/><Relationship Id="rId22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56.png"/><Relationship Id="rId3" Type="http://schemas.openxmlformats.org/officeDocument/2006/relationships/tags" Target="../tags/tag243.xml"/><Relationship Id="rId7" Type="http://schemas.openxmlformats.org/officeDocument/2006/relationships/tags" Target="../tags/tag247.xml"/><Relationship Id="rId12" Type="http://schemas.openxmlformats.org/officeDocument/2006/relationships/image" Target="../media/image202.png"/><Relationship Id="rId2" Type="http://schemas.openxmlformats.org/officeDocument/2006/relationships/tags" Target="../tags/tag242.xml"/><Relationship Id="rId1" Type="http://schemas.openxmlformats.org/officeDocument/2006/relationships/tags" Target="../tags/tag241.xml"/><Relationship Id="rId6" Type="http://schemas.openxmlformats.org/officeDocument/2006/relationships/tags" Target="../tags/tag246.xml"/><Relationship Id="rId11" Type="http://schemas.openxmlformats.org/officeDocument/2006/relationships/image" Target="../media/image201.png"/><Relationship Id="rId5" Type="http://schemas.openxmlformats.org/officeDocument/2006/relationships/tags" Target="../tags/tag245.xml"/><Relationship Id="rId15" Type="http://schemas.openxmlformats.org/officeDocument/2006/relationships/image" Target="../media/image204.png"/><Relationship Id="rId10" Type="http://schemas.openxmlformats.org/officeDocument/2006/relationships/image" Target="../media/image200.png"/><Relationship Id="rId4" Type="http://schemas.openxmlformats.org/officeDocument/2006/relationships/tags" Target="../tags/tag244.xml"/><Relationship Id="rId9" Type="http://schemas.openxmlformats.org/officeDocument/2006/relationships/image" Target="../media/image199.png"/><Relationship Id="rId14" Type="http://schemas.openxmlformats.org/officeDocument/2006/relationships/image" Target="../media/image20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18" Type="http://schemas.openxmlformats.org/officeDocument/2006/relationships/tags" Target="../tags/tag32.xml"/><Relationship Id="rId26" Type="http://schemas.openxmlformats.org/officeDocument/2006/relationships/image" Target="../media/image21.png"/><Relationship Id="rId39" Type="http://schemas.openxmlformats.org/officeDocument/2006/relationships/image" Target="../media/image34.png"/><Relationship Id="rId3" Type="http://schemas.openxmlformats.org/officeDocument/2006/relationships/tags" Target="../tags/tag17.xml"/><Relationship Id="rId21" Type="http://schemas.openxmlformats.org/officeDocument/2006/relationships/slideLayout" Target="../slideLayouts/slideLayout7.xml"/><Relationship Id="rId34" Type="http://schemas.openxmlformats.org/officeDocument/2006/relationships/image" Target="../media/image29.png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tags" Target="../tags/tag31.xml"/><Relationship Id="rId25" Type="http://schemas.openxmlformats.org/officeDocument/2006/relationships/image" Target="../media/image20.png"/><Relationship Id="rId33" Type="http://schemas.openxmlformats.org/officeDocument/2006/relationships/image" Target="../media/image28.png"/><Relationship Id="rId38" Type="http://schemas.openxmlformats.org/officeDocument/2006/relationships/image" Target="../media/image33.png"/><Relationship Id="rId2" Type="http://schemas.openxmlformats.org/officeDocument/2006/relationships/tags" Target="../tags/tag16.xml"/><Relationship Id="rId16" Type="http://schemas.openxmlformats.org/officeDocument/2006/relationships/tags" Target="../tags/tag30.xml"/><Relationship Id="rId20" Type="http://schemas.openxmlformats.org/officeDocument/2006/relationships/tags" Target="../tags/tag34.xml"/><Relationship Id="rId29" Type="http://schemas.openxmlformats.org/officeDocument/2006/relationships/image" Target="../media/image24.pn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24" Type="http://schemas.openxmlformats.org/officeDocument/2006/relationships/image" Target="../media/image13.png"/><Relationship Id="rId32" Type="http://schemas.openxmlformats.org/officeDocument/2006/relationships/image" Target="../media/image27.png"/><Relationship Id="rId37" Type="http://schemas.openxmlformats.org/officeDocument/2006/relationships/image" Target="../media/image32.png"/><Relationship Id="rId40" Type="http://schemas.openxmlformats.org/officeDocument/2006/relationships/image" Target="../media/image35.png"/><Relationship Id="rId5" Type="http://schemas.openxmlformats.org/officeDocument/2006/relationships/tags" Target="../tags/tag19.xml"/><Relationship Id="rId15" Type="http://schemas.openxmlformats.org/officeDocument/2006/relationships/tags" Target="../tags/tag29.xml"/><Relationship Id="rId23" Type="http://schemas.openxmlformats.org/officeDocument/2006/relationships/image" Target="../media/image12.png"/><Relationship Id="rId28" Type="http://schemas.openxmlformats.org/officeDocument/2006/relationships/image" Target="../media/image23.png"/><Relationship Id="rId36" Type="http://schemas.openxmlformats.org/officeDocument/2006/relationships/image" Target="../media/image31.png"/><Relationship Id="rId10" Type="http://schemas.openxmlformats.org/officeDocument/2006/relationships/tags" Target="../tags/tag24.xml"/><Relationship Id="rId19" Type="http://schemas.openxmlformats.org/officeDocument/2006/relationships/tags" Target="../tags/tag33.xml"/><Relationship Id="rId31" Type="http://schemas.openxmlformats.org/officeDocument/2006/relationships/image" Target="../media/image26.png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Relationship Id="rId22" Type="http://schemas.openxmlformats.org/officeDocument/2006/relationships/image" Target="../media/image19.png"/><Relationship Id="rId27" Type="http://schemas.openxmlformats.org/officeDocument/2006/relationships/image" Target="../media/image22.png"/><Relationship Id="rId30" Type="http://schemas.openxmlformats.org/officeDocument/2006/relationships/image" Target="../media/image25.png"/><Relationship Id="rId35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40.png"/><Relationship Id="rId26" Type="http://schemas.openxmlformats.org/officeDocument/2006/relationships/image" Target="../media/image48.png"/><Relationship Id="rId3" Type="http://schemas.openxmlformats.org/officeDocument/2006/relationships/tags" Target="../tags/tag37.xml"/><Relationship Id="rId21" Type="http://schemas.openxmlformats.org/officeDocument/2006/relationships/image" Target="../media/image43.png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2" Type="http://schemas.openxmlformats.org/officeDocument/2006/relationships/tags" Target="../tags/tag36.xml"/><Relationship Id="rId16" Type="http://schemas.openxmlformats.org/officeDocument/2006/relationships/image" Target="../media/image38.emf"/><Relationship Id="rId20" Type="http://schemas.openxmlformats.org/officeDocument/2006/relationships/image" Target="../media/image42.png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24" Type="http://schemas.openxmlformats.org/officeDocument/2006/relationships/image" Target="../media/image46.png"/><Relationship Id="rId5" Type="http://schemas.openxmlformats.org/officeDocument/2006/relationships/tags" Target="../tags/tag39.xml"/><Relationship Id="rId15" Type="http://schemas.openxmlformats.org/officeDocument/2006/relationships/image" Target="../media/image37.emf"/><Relationship Id="rId23" Type="http://schemas.openxmlformats.org/officeDocument/2006/relationships/image" Target="../media/image45.png"/><Relationship Id="rId10" Type="http://schemas.openxmlformats.org/officeDocument/2006/relationships/tags" Target="../tags/tag44.xml"/><Relationship Id="rId19" Type="http://schemas.openxmlformats.org/officeDocument/2006/relationships/image" Target="../media/image41.png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Relationship Id="rId4" Type="http://schemas.openxmlformats.org/officeDocument/2006/relationships/image" Target="../media/image3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18" Type="http://schemas.openxmlformats.org/officeDocument/2006/relationships/tags" Target="../tags/tag65.xml"/><Relationship Id="rId26" Type="http://schemas.openxmlformats.org/officeDocument/2006/relationships/image" Target="../media/image54.png"/><Relationship Id="rId39" Type="http://schemas.openxmlformats.org/officeDocument/2006/relationships/image" Target="../media/image67.png"/><Relationship Id="rId3" Type="http://schemas.openxmlformats.org/officeDocument/2006/relationships/tags" Target="../tags/tag50.xml"/><Relationship Id="rId21" Type="http://schemas.openxmlformats.org/officeDocument/2006/relationships/image" Target="../media/image51.png"/><Relationship Id="rId34" Type="http://schemas.openxmlformats.org/officeDocument/2006/relationships/image" Target="../media/image62.png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tags" Target="../tags/tag64.xml"/><Relationship Id="rId25" Type="http://schemas.openxmlformats.org/officeDocument/2006/relationships/image" Target="../media/image53.png"/><Relationship Id="rId33" Type="http://schemas.openxmlformats.org/officeDocument/2006/relationships/image" Target="../media/image61.emf"/><Relationship Id="rId38" Type="http://schemas.openxmlformats.org/officeDocument/2006/relationships/image" Target="../media/image66.png"/><Relationship Id="rId2" Type="http://schemas.openxmlformats.org/officeDocument/2006/relationships/tags" Target="../tags/tag49.xml"/><Relationship Id="rId16" Type="http://schemas.openxmlformats.org/officeDocument/2006/relationships/tags" Target="../tags/tag63.xml"/><Relationship Id="rId20" Type="http://schemas.openxmlformats.org/officeDocument/2006/relationships/slideLayout" Target="../slideLayouts/slideLayout7.xml"/><Relationship Id="rId29" Type="http://schemas.openxmlformats.org/officeDocument/2006/relationships/image" Target="../media/image57.png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24" Type="http://schemas.openxmlformats.org/officeDocument/2006/relationships/image" Target="../media/image42.png"/><Relationship Id="rId32" Type="http://schemas.openxmlformats.org/officeDocument/2006/relationships/image" Target="../media/image60.png"/><Relationship Id="rId37" Type="http://schemas.openxmlformats.org/officeDocument/2006/relationships/image" Target="../media/image65.png"/><Relationship Id="rId5" Type="http://schemas.openxmlformats.org/officeDocument/2006/relationships/tags" Target="../tags/tag52.xml"/><Relationship Id="rId15" Type="http://schemas.openxmlformats.org/officeDocument/2006/relationships/tags" Target="../tags/tag62.xml"/><Relationship Id="rId23" Type="http://schemas.openxmlformats.org/officeDocument/2006/relationships/image" Target="../media/image52.png"/><Relationship Id="rId28" Type="http://schemas.openxmlformats.org/officeDocument/2006/relationships/image" Target="../media/image56.png"/><Relationship Id="rId36" Type="http://schemas.openxmlformats.org/officeDocument/2006/relationships/image" Target="../media/image64.png"/><Relationship Id="rId10" Type="http://schemas.openxmlformats.org/officeDocument/2006/relationships/tags" Target="../tags/tag57.xml"/><Relationship Id="rId19" Type="http://schemas.openxmlformats.org/officeDocument/2006/relationships/tags" Target="../tags/tag66.xml"/><Relationship Id="rId31" Type="http://schemas.openxmlformats.org/officeDocument/2006/relationships/image" Target="../media/image59.emf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tags" Target="../tags/tag61.xml"/><Relationship Id="rId22" Type="http://schemas.openxmlformats.org/officeDocument/2006/relationships/image" Target="../media/image37.emf"/><Relationship Id="rId27" Type="http://schemas.openxmlformats.org/officeDocument/2006/relationships/image" Target="../media/image55.png"/><Relationship Id="rId30" Type="http://schemas.openxmlformats.org/officeDocument/2006/relationships/image" Target="../media/image58.png"/><Relationship Id="rId35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18" Type="http://schemas.openxmlformats.org/officeDocument/2006/relationships/image" Target="../media/image68.png"/><Relationship Id="rId26" Type="http://schemas.openxmlformats.org/officeDocument/2006/relationships/image" Target="../media/image62.png"/><Relationship Id="rId3" Type="http://schemas.openxmlformats.org/officeDocument/2006/relationships/tags" Target="../tags/tag69.xml"/><Relationship Id="rId21" Type="http://schemas.openxmlformats.org/officeDocument/2006/relationships/image" Target="../media/image37.emf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61.emf"/><Relationship Id="rId2" Type="http://schemas.openxmlformats.org/officeDocument/2006/relationships/tags" Target="../tags/tag68.xml"/><Relationship Id="rId16" Type="http://schemas.openxmlformats.org/officeDocument/2006/relationships/tags" Target="../tags/tag82.xml"/><Relationship Id="rId20" Type="http://schemas.openxmlformats.org/officeDocument/2006/relationships/image" Target="../media/image70.png"/><Relationship Id="rId29" Type="http://schemas.openxmlformats.org/officeDocument/2006/relationships/image" Target="../media/image72.png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24" Type="http://schemas.openxmlformats.org/officeDocument/2006/relationships/image" Target="../media/image57.png"/><Relationship Id="rId32" Type="http://schemas.openxmlformats.org/officeDocument/2006/relationships/image" Target="../media/image75.png"/><Relationship Id="rId5" Type="http://schemas.openxmlformats.org/officeDocument/2006/relationships/tags" Target="../tags/tag71.xml"/><Relationship Id="rId15" Type="http://schemas.openxmlformats.org/officeDocument/2006/relationships/tags" Target="../tags/tag81.xml"/><Relationship Id="rId23" Type="http://schemas.openxmlformats.org/officeDocument/2006/relationships/image" Target="../media/image54.png"/><Relationship Id="rId28" Type="http://schemas.openxmlformats.org/officeDocument/2006/relationships/image" Target="../media/image71.png"/><Relationship Id="rId10" Type="http://schemas.openxmlformats.org/officeDocument/2006/relationships/tags" Target="../tags/tag76.xml"/><Relationship Id="rId19" Type="http://schemas.openxmlformats.org/officeDocument/2006/relationships/image" Target="../media/image69.png"/><Relationship Id="rId31" Type="http://schemas.openxmlformats.org/officeDocument/2006/relationships/image" Target="../media/image74.png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Relationship Id="rId22" Type="http://schemas.openxmlformats.org/officeDocument/2006/relationships/image" Target="../media/image53.png"/><Relationship Id="rId27" Type="http://schemas.openxmlformats.org/officeDocument/2006/relationships/image" Target="../media/image59.emf"/><Relationship Id="rId30" Type="http://schemas.openxmlformats.org/officeDocument/2006/relationships/image" Target="../media/image7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tags" Target="../tags/tag95.xml"/><Relationship Id="rId18" Type="http://schemas.openxmlformats.org/officeDocument/2006/relationships/slideLayout" Target="../slideLayouts/slideLayout7.xml"/><Relationship Id="rId26" Type="http://schemas.openxmlformats.org/officeDocument/2006/relationships/image" Target="../media/image83.png"/><Relationship Id="rId3" Type="http://schemas.openxmlformats.org/officeDocument/2006/relationships/tags" Target="../tags/tag85.xml"/><Relationship Id="rId21" Type="http://schemas.openxmlformats.org/officeDocument/2006/relationships/image" Target="../media/image78.emf"/><Relationship Id="rId34" Type="http://schemas.openxmlformats.org/officeDocument/2006/relationships/image" Target="../media/image91.png"/><Relationship Id="rId7" Type="http://schemas.openxmlformats.org/officeDocument/2006/relationships/tags" Target="../tags/tag89.xml"/><Relationship Id="rId12" Type="http://schemas.openxmlformats.org/officeDocument/2006/relationships/tags" Target="../tags/tag94.xml"/><Relationship Id="rId17" Type="http://schemas.openxmlformats.org/officeDocument/2006/relationships/tags" Target="../tags/tag99.xml"/><Relationship Id="rId25" Type="http://schemas.openxmlformats.org/officeDocument/2006/relationships/image" Target="../media/image82.png"/><Relationship Id="rId33" Type="http://schemas.openxmlformats.org/officeDocument/2006/relationships/image" Target="../media/image90.png"/><Relationship Id="rId38" Type="http://schemas.openxmlformats.org/officeDocument/2006/relationships/image" Target="../media/image53.png"/><Relationship Id="rId2" Type="http://schemas.openxmlformats.org/officeDocument/2006/relationships/tags" Target="../tags/tag84.xml"/><Relationship Id="rId16" Type="http://schemas.openxmlformats.org/officeDocument/2006/relationships/tags" Target="../tags/tag98.xml"/><Relationship Id="rId20" Type="http://schemas.openxmlformats.org/officeDocument/2006/relationships/image" Target="../media/image77.png"/><Relationship Id="rId29" Type="http://schemas.openxmlformats.org/officeDocument/2006/relationships/image" Target="../media/image86.emf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tags" Target="../tags/tag93.xml"/><Relationship Id="rId24" Type="http://schemas.openxmlformats.org/officeDocument/2006/relationships/image" Target="../media/image81.png"/><Relationship Id="rId32" Type="http://schemas.openxmlformats.org/officeDocument/2006/relationships/image" Target="../media/image89.png"/><Relationship Id="rId37" Type="http://schemas.openxmlformats.org/officeDocument/2006/relationships/image" Target="../media/image62.png"/><Relationship Id="rId5" Type="http://schemas.openxmlformats.org/officeDocument/2006/relationships/tags" Target="../tags/tag87.xml"/><Relationship Id="rId15" Type="http://schemas.openxmlformats.org/officeDocument/2006/relationships/tags" Target="../tags/tag97.xml"/><Relationship Id="rId23" Type="http://schemas.openxmlformats.org/officeDocument/2006/relationships/image" Target="../media/image80.png"/><Relationship Id="rId28" Type="http://schemas.openxmlformats.org/officeDocument/2006/relationships/image" Target="../media/image85.png"/><Relationship Id="rId36" Type="http://schemas.openxmlformats.org/officeDocument/2006/relationships/image" Target="../media/image93.png"/><Relationship Id="rId10" Type="http://schemas.openxmlformats.org/officeDocument/2006/relationships/tags" Target="../tags/tag92.xml"/><Relationship Id="rId19" Type="http://schemas.openxmlformats.org/officeDocument/2006/relationships/image" Target="../media/image76.png"/><Relationship Id="rId31" Type="http://schemas.openxmlformats.org/officeDocument/2006/relationships/image" Target="../media/image88.png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tags" Target="../tags/tag96.xml"/><Relationship Id="rId22" Type="http://schemas.openxmlformats.org/officeDocument/2006/relationships/image" Target="../media/image79.png"/><Relationship Id="rId27" Type="http://schemas.openxmlformats.org/officeDocument/2006/relationships/image" Target="../media/image84.emf"/><Relationship Id="rId30" Type="http://schemas.openxmlformats.org/officeDocument/2006/relationships/image" Target="../media/image87.png"/><Relationship Id="rId35" Type="http://schemas.openxmlformats.org/officeDocument/2006/relationships/image" Target="../media/image9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tags" Target="../tags/tag112.xml"/><Relationship Id="rId18" Type="http://schemas.openxmlformats.org/officeDocument/2006/relationships/image" Target="../media/image96.png"/><Relationship Id="rId26" Type="http://schemas.openxmlformats.org/officeDocument/2006/relationships/image" Target="../media/image104.png"/><Relationship Id="rId3" Type="http://schemas.openxmlformats.org/officeDocument/2006/relationships/tags" Target="../tags/tag102.xml"/><Relationship Id="rId21" Type="http://schemas.openxmlformats.org/officeDocument/2006/relationships/image" Target="../media/image99.png"/><Relationship Id="rId7" Type="http://schemas.openxmlformats.org/officeDocument/2006/relationships/tags" Target="../tags/tag106.xml"/><Relationship Id="rId12" Type="http://schemas.openxmlformats.org/officeDocument/2006/relationships/tags" Target="../tags/tag111.xml"/><Relationship Id="rId17" Type="http://schemas.openxmlformats.org/officeDocument/2006/relationships/image" Target="../media/image95.png"/><Relationship Id="rId25" Type="http://schemas.openxmlformats.org/officeDocument/2006/relationships/image" Target="../media/image103.png"/><Relationship Id="rId2" Type="http://schemas.openxmlformats.org/officeDocument/2006/relationships/tags" Target="../tags/tag101.xml"/><Relationship Id="rId16" Type="http://schemas.openxmlformats.org/officeDocument/2006/relationships/image" Target="../media/image94.png"/><Relationship Id="rId20" Type="http://schemas.openxmlformats.org/officeDocument/2006/relationships/image" Target="../media/image98.png"/><Relationship Id="rId29" Type="http://schemas.openxmlformats.org/officeDocument/2006/relationships/image" Target="../media/image107.png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24" Type="http://schemas.openxmlformats.org/officeDocument/2006/relationships/image" Target="../media/image102.png"/><Relationship Id="rId5" Type="http://schemas.openxmlformats.org/officeDocument/2006/relationships/tags" Target="../tags/tag104.xml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101.png"/><Relationship Id="rId28" Type="http://schemas.openxmlformats.org/officeDocument/2006/relationships/image" Target="../media/image106.png"/><Relationship Id="rId10" Type="http://schemas.openxmlformats.org/officeDocument/2006/relationships/tags" Target="../tags/tag109.xml"/><Relationship Id="rId19" Type="http://schemas.openxmlformats.org/officeDocument/2006/relationships/image" Target="../media/image97.png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tags" Target="../tags/tag113.xml"/><Relationship Id="rId22" Type="http://schemas.openxmlformats.org/officeDocument/2006/relationships/image" Target="../media/image100.emf"/><Relationship Id="rId27" Type="http://schemas.openxmlformats.org/officeDocument/2006/relationships/image" Target="../media/image10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A8A8B7-8097-43CB-8A17-24C48F86286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40" y="1625673"/>
            <a:ext cx="8496725" cy="2602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CC00F1-D463-4E44-AA67-4E35BA4613B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186" y="2504114"/>
            <a:ext cx="1834149" cy="1755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F00E36-2AFA-4F09-8B3D-9521E094D5B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529" y="2881687"/>
            <a:ext cx="2849143" cy="1885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99FA45-BD01-4B32-A00F-C17A009AC3D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007" y="5279634"/>
            <a:ext cx="1910707" cy="1446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158FF8-9EAF-41CE-B4CC-EA11528D07C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71" y="5279632"/>
            <a:ext cx="2710857" cy="1885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77248E5-7DE5-4E83-9396-8ABBFDB8D9D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71" y="5652071"/>
            <a:ext cx="1890285" cy="1885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4022F2-EB82-4490-B72D-9E5FD078E06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69" y="6024510"/>
            <a:ext cx="2638856" cy="1885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AD108C-90F0-4040-A2A5-DD57F4D940C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193" y="3126089"/>
            <a:ext cx="2488134" cy="148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20AA09-067C-41B0-B4B7-A461453394A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52" y="2939181"/>
            <a:ext cx="7875174" cy="3656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9E78F5-4D94-45C5-821D-CD0D6734B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1144" y="3553164"/>
            <a:ext cx="1701712" cy="170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43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569CEBE-A0F5-48FD-AC98-5FC2B9A10B0A}"/>
              </a:ext>
            </a:extLst>
          </p:cNvPr>
          <p:cNvSpPr/>
          <p:nvPr/>
        </p:nvSpPr>
        <p:spPr>
          <a:xfrm>
            <a:off x="2614613" y="4010236"/>
            <a:ext cx="6438900" cy="2028825"/>
          </a:xfrm>
          <a:prstGeom prst="rect">
            <a:avLst/>
          </a:prstGeom>
          <a:solidFill>
            <a:schemeClr val="accent2">
              <a:lumMod val="75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A0A0CD5-FE60-49DA-98B9-7A563536E78E}"/>
              </a:ext>
            </a:extLst>
          </p:cNvPr>
          <p:cNvSpPr/>
          <p:nvPr/>
        </p:nvSpPr>
        <p:spPr>
          <a:xfrm>
            <a:off x="2743715" y="4153606"/>
            <a:ext cx="5644135" cy="17581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CF3FDF-6FFF-4C43-B464-D63697BB48DD}"/>
              </a:ext>
            </a:extLst>
          </p:cNvPr>
          <p:cNvSpPr/>
          <p:nvPr/>
        </p:nvSpPr>
        <p:spPr>
          <a:xfrm>
            <a:off x="2614613" y="1062037"/>
            <a:ext cx="6438900" cy="2028825"/>
          </a:xfrm>
          <a:prstGeom prst="rect">
            <a:avLst/>
          </a:prstGeom>
          <a:solidFill>
            <a:schemeClr val="accent2">
              <a:lumMod val="75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97E586-6094-4594-8F08-0D9F022D924E}"/>
              </a:ext>
            </a:extLst>
          </p:cNvPr>
          <p:cNvSpPr/>
          <p:nvPr/>
        </p:nvSpPr>
        <p:spPr>
          <a:xfrm>
            <a:off x="2743715" y="1166018"/>
            <a:ext cx="5644135" cy="17581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23EB1F-F4F8-4400-A206-CCD651119F7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88642"/>
            <a:ext cx="6741974" cy="4140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955652-4B23-464B-87B1-7F3DF710179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5927" y="1147303"/>
            <a:ext cx="1701712" cy="17004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4A84B4-EC6D-4C13-9468-82AA767ED21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7259" y="4010236"/>
            <a:ext cx="1979698" cy="19782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0C460E-7FF1-4246-AFD6-812ECBD0E54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11" y="869522"/>
            <a:ext cx="1226942" cy="1478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6479BC-ECAF-410A-B2D2-7FA8481609B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02" y="3700889"/>
            <a:ext cx="1494560" cy="1521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55AEDA-CE15-4B68-84BC-279BF011232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0" y="1301318"/>
            <a:ext cx="186768" cy="1515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36A559-7722-4F6D-9D97-0C2D536A59B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77" y="4273382"/>
            <a:ext cx="186768" cy="1515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5B87A6-FE03-410C-89E8-1B06AFD71EC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25" y="2877581"/>
            <a:ext cx="267490" cy="3401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B89A88-B7E6-40C8-A0A4-27A20E89C0D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6018295"/>
            <a:ext cx="536715" cy="2547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2FC1680-B1EA-411D-9DA8-4706C513A599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363" y="1246011"/>
            <a:ext cx="5280128" cy="54717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D324B92-DC75-4966-90CC-E7E1C08CE9D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991" y="2057908"/>
            <a:ext cx="4842665" cy="6796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15405D1-7C26-4FEF-AD52-A2AB5D374389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79" y="4347232"/>
            <a:ext cx="3202639" cy="23709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41D5A5A-9420-4C93-BB7C-1BD4BD19151A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364" y="4867784"/>
            <a:ext cx="5295235" cy="93714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A5804B2-887C-417E-9F4E-14227AAEC49F}"/>
              </a:ext>
            </a:extLst>
          </p:cNvPr>
          <p:cNvGrpSpPr/>
          <p:nvPr/>
        </p:nvGrpSpPr>
        <p:grpSpPr>
          <a:xfrm>
            <a:off x="3068179" y="1990216"/>
            <a:ext cx="5888118" cy="757023"/>
            <a:chOff x="3068179" y="1990216"/>
            <a:chExt cx="5888118" cy="757023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19FA4EE-82D0-48AE-951F-4979C6940636}"/>
                </a:ext>
              </a:extLst>
            </p:cNvPr>
            <p:cNvSpPr/>
            <p:nvPr/>
          </p:nvSpPr>
          <p:spPr>
            <a:xfrm>
              <a:off x="3068179" y="1990216"/>
              <a:ext cx="4780421" cy="41298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CE76C731-CB1C-4ECC-97B8-349B9A73CBFD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488" y="2561334"/>
              <a:ext cx="2515809" cy="1859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537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24E76AB-F86A-4464-8850-8294469A6471}"/>
              </a:ext>
            </a:extLst>
          </p:cNvPr>
          <p:cNvSpPr/>
          <p:nvPr/>
        </p:nvSpPr>
        <p:spPr>
          <a:xfrm>
            <a:off x="367955" y="4570956"/>
            <a:ext cx="8491934" cy="1768630"/>
          </a:xfrm>
          <a:prstGeom prst="rect">
            <a:avLst/>
          </a:prstGeom>
          <a:solidFill>
            <a:schemeClr val="accent2">
              <a:lumMod val="75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1B7C6-884F-4ABC-98DC-E9A5861D0648}"/>
              </a:ext>
            </a:extLst>
          </p:cNvPr>
          <p:cNvSpPr/>
          <p:nvPr/>
        </p:nvSpPr>
        <p:spPr>
          <a:xfrm>
            <a:off x="489860" y="4704131"/>
            <a:ext cx="8235319" cy="15022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D71DB3-523A-491E-AB4B-7224E2E2810D}"/>
              </a:ext>
            </a:extLst>
          </p:cNvPr>
          <p:cNvSpPr/>
          <p:nvPr/>
        </p:nvSpPr>
        <p:spPr>
          <a:xfrm>
            <a:off x="361554" y="2619142"/>
            <a:ext cx="8491934" cy="1768630"/>
          </a:xfrm>
          <a:prstGeom prst="rect">
            <a:avLst/>
          </a:prstGeom>
          <a:solidFill>
            <a:schemeClr val="accent2">
              <a:lumMod val="75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642C0D-EB44-42C3-BDF7-567C30490493}"/>
              </a:ext>
            </a:extLst>
          </p:cNvPr>
          <p:cNvSpPr/>
          <p:nvPr/>
        </p:nvSpPr>
        <p:spPr>
          <a:xfrm>
            <a:off x="489861" y="2752317"/>
            <a:ext cx="8235319" cy="15022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55A163-440C-4DA6-8713-270ECE276A0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5299" y="408922"/>
            <a:ext cx="2064367" cy="22102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153B47-B64F-4D29-9CD7-B44C9F3DAA7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32" y="145868"/>
            <a:ext cx="1609985" cy="2166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1AC7C0-2B3D-4B0E-A8D3-69679858902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09" y="1918834"/>
            <a:ext cx="267490" cy="3682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7BC093-1136-4F11-8148-6BAE7E34205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195" y="1736380"/>
            <a:ext cx="267490" cy="3665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1BA7FB-E6A3-46AC-B584-CCC7C9AF3B0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13" y="864619"/>
            <a:ext cx="186768" cy="1515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A7BB51-AD0C-402F-A26C-53E207E813D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1" y="2958175"/>
            <a:ext cx="7065520" cy="4924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31466A-F7C7-41EE-AF32-1AF98775D5A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67" y="4903974"/>
            <a:ext cx="7153010" cy="49244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86ED40B-18C1-4E42-A57E-37657D849DC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27" y="3697471"/>
            <a:ext cx="8133591" cy="460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A710A20-5983-46F3-9874-38FC5150CDD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92" y="5608467"/>
            <a:ext cx="8160288" cy="460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FBF82CE-A535-4CC2-BD6D-9BF260AB0BAB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216" y="1064644"/>
            <a:ext cx="4099046" cy="53181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04C223DF-986D-4A0B-9DE1-2085B77CF2C5}"/>
              </a:ext>
            </a:extLst>
          </p:cNvPr>
          <p:cNvGrpSpPr/>
          <p:nvPr/>
        </p:nvGrpSpPr>
        <p:grpSpPr>
          <a:xfrm>
            <a:off x="5593540" y="2047527"/>
            <a:ext cx="2185827" cy="910648"/>
            <a:chOff x="5593540" y="2047527"/>
            <a:chExt cx="2185827" cy="910648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266BBB58-D7C9-4BF3-B3F8-8D2FE57FC996}"/>
                </a:ext>
              </a:extLst>
            </p:cNvPr>
            <p:cNvSpPr/>
            <p:nvPr/>
          </p:nvSpPr>
          <p:spPr>
            <a:xfrm>
              <a:off x="5991225" y="2377101"/>
              <a:ext cx="1266825" cy="581074"/>
            </a:xfrm>
            <a:prstGeom prst="curved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60E50E1-91A7-43E6-A789-BADE1E9190E5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3540" y="2047527"/>
              <a:ext cx="2185827" cy="1918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160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47B4AA8-034F-4710-83E1-24131E3113EB}"/>
              </a:ext>
            </a:extLst>
          </p:cNvPr>
          <p:cNvGrpSpPr/>
          <p:nvPr/>
        </p:nvGrpSpPr>
        <p:grpSpPr>
          <a:xfrm>
            <a:off x="179512" y="3780108"/>
            <a:ext cx="8633748" cy="1390143"/>
            <a:chOff x="179512" y="3780108"/>
            <a:chExt cx="8633748" cy="139014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8A5DB13-0A65-4189-AB9B-9579EBBEE7B9}"/>
                </a:ext>
              </a:extLst>
            </p:cNvPr>
            <p:cNvSpPr/>
            <p:nvPr/>
          </p:nvSpPr>
          <p:spPr>
            <a:xfrm>
              <a:off x="179512" y="3780108"/>
              <a:ext cx="8633748" cy="1390143"/>
            </a:xfrm>
            <a:prstGeom prst="rect">
              <a:avLst/>
            </a:prstGeom>
            <a:solidFill>
              <a:srgbClr val="FF0000">
                <a:alpha val="5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218D930-35EC-4D33-B9C1-8592DC15F9AB}"/>
                </a:ext>
              </a:extLst>
            </p:cNvPr>
            <p:cNvSpPr/>
            <p:nvPr/>
          </p:nvSpPr>
          <p:spPr>
            <a:xfrm>
              <a:off x="912625" y="4072844"/>
              <a:ext cx="7107829" cy="10571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FE1EA01-4258-47C8-8328-B72A31239F3F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225" y="4097039"/>
              <a:ext cx="6703605" cy="1012832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D85F691-B94B-46B7-8CF3-5E50721EA664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342" y="3864355"/>
              <a:ext cx="1852909" cy="194015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452CC93-02D3-4107-9D88-9EBB4396584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3"/>
            <a:ext cx="3375690" cy="4140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57D953-C555-46AF-A5A4-667557065E2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849311"/>
            <a:ext cx="4297929" cy="22244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C1FF5C4-492C-4D29-8004-2ABDAEF0946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70" y="1311520"/>
            <a:ext cx="7991008" cy="543443"/>
          </a:xfrm>
          <a:prstGeom prst="rect">
            <a:avLst/>
          </a:prstGeom>
        </p:spPr>
      </p:pic>
      <p:cxnSp>
        <p:nvCxnSpPr>
          <p:cNvPr id="57" name="Connector: Curved 56">
            <a:extLst>
              <a:ext uri="{FF2B5EF4-FFF2-40B4-BE49-F238E27FC236}">
                <a16:creationId xmlns:a16="http://schemas.microsoft.com/office/drawing/2014/main" id="{2F8BD9E7-D3F6-42E7-AFD5-16F7250FDEF8}"/>
              </a:ext>
            </a:extLst>
          </p:cNvPr>
          <p:cNvCxnSpPr>
            <a:cxnSpLocks/>
          </p:cNvCxnSpPr>
          <p:nvPr/>
        </p:nvCxnSpPr>
        <p:spPr>
          <a:xfrm rot="16200000" flipV="1">
            <a:off x="7306583" y="2067862"/>
            <a:ext cx="1236308" cy="782761"/>
          </a:xfrm>
          <a:prstGeom prst="curvedConnector3">
            <a:avLst>
              <a:gd name="adj1" fmla="val 6088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>
            <a:extLst>
              <a:ext uri="{FF2B5EF4-FFF2-40B4-BE49-F238E27FC236}">
                <a16:creationId xmlns:a16="http://schemas.microsoft.com/office/drawing/2014/main" id="{C0266311-AEB4-4204-9547-B5635CAD73B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012" y="6541732"/>
            <a:ext cx="6246095" cy="23009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9E99404-B7E6-4A83-93FC-F4E00B57F9BA}"/>
              </a:ext>
            </a:extLst>
          </p:cNvPr>
          <p:cNvGrpSpPr/>
          <p:nvPr/>
        </p:nvGrpSpPr>
        <p:grpSpPr>
          <a:xfrm>
            <a:off x="179512" y="1962150"/>
            <a:ext cx="8597776" cy="1748745"/>
            <a:chOff x="179512" y="1962150"/>
            <a:chExt cx="8597776" cy="174874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A46DBD4-6E2E-44DF-92C8-E94C963B45FA}"/>
                </a:ext>
              </a:extLst>
            </p:cNvPr>
            <p:cNvSpPr/>
            <p:nvPr/>
          </p:nvSpPr>
          <p:spPr>
            <a:xfrm>
              <a:off x="179512" y="2848882"/>
              <a:ext cx="8597776" cy="862013"/>
            </a:xfrm>
            <a:prstGeom prst="rect">
              <a:avLst/>
            </a:prstGeom>
            <a:solidFill>
              <a:srgbClr val="FFCC00">
                <a:alpha val="19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199E9F0-0395-4231-9A3E-EBFF8135E2D8}"/>
                </a:ext>
              </a:extLst>
            </p:cNvPr>
            <p:cNvSpPr/>
            <p:nvPr/>
          </p:nvSpPr>
          <p:spPr>
            <a:xfrm>
              <a:off x="391284" y="3077540"/>
              <a:ext cx="8142793" cy="4619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91D6C0-A229-471D-ACD4-BC8665B23DA6}"/>
                </a:ext>
              </a:extLst>
            </p:cNvPr>
            <p:cNvSpPr/>
            <p:nvPr/>
          </p:nvSpPr>
          <p:spPr>
            <a:xfrm>
              <a:off x="1385888" y="1962150"/>
              <a:ext cx="6076950" cy="862013"/>
            </a:xfrm>
            <a:prstGeom prst="rect">
              <a:avLst/>
            </a:prstGeom>
            <a:solidFill>
              <a:srgbClr val="FFCC00">
                <a:alpha val="19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48E2711-A0D7-44AA-9EDA-4798B022360A}"/>
                </a:ext>
              </a:extLst>
            </p:cNvPr>
            <p:cNvSpPr/>
            <p:nvPr/>
          </p:nvSpPr>
          <p:spPr>
            <a:xfrm>
              <a:off x="2482022" y="2281238"/>
              <a:ext cx="4033078" cy="4619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072A8CD-B8A6-4C28-B767-A91E91D76246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940" y="3135163"/>
              <a:ext cx="7868177" cy="29010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CE648F2-E2E0-434E-ABDE-9FB45D32FB43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2540" y="2338959"/>
              <a:ext cx="3876912" cy="29960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1AA7BCA-0827-42F8-8D46-CC2754131F93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012" y="2037975"/>
              <a:ext cx="2334692" cy="194015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03430BC-03C8-48E4-AF6D-06F323B8D955}"/>
              </a:ext>
            </a:extLst>
          </p:cNvPr>
          <p:cNvGrpSpPr/>
          <p:nvPr/>
        </p:nvGrpSpPr>
        <p:grpSpPr>
          <a:xfrm>
            <a:off x="4931923" y="4644957"/>
            <a:ext cx="2601433" cy="1882302"/>
            <a:chOff x="4931923" y="4644957"/>
            <a:chExt cx="2601433" cy="188230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1B33C45-6DB1-427A-A09A-D315201C8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666862" y="5184724"/>
              <a:ext cx="1497244" cy="134253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49E8D0A-8347-4965-BC0C-BAE70035381D}"/>
                </a:ext>
              </a:extLst>
            </p:cNvPr>
            <p:cNvSpPr/>
            <p:nvPr/>
          </p:nvSpPr>
          <p:spPr>
            <a:xfrm>
              <a:off x="4931923" y="4644957"/>
              <a:ext cx="2601433" cy="48910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36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6FCA8F-AFD4-49C8-A90B-22788891495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3"/>
            <a:ext cx="6285608" cy="4116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850331-AE1C-4DD2-9382-83D2C3BDFED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03" y="840704"/>
            <a:ext cx="7649524" cy="2514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0CB869-98B9-474B-ACDB-BA85A910623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044" y="1406792"/>
            <a:ext cx="5100059" cy="1777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1D8AF7-93AD-44EE-B05C-2CD6EEA3406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7" y="2004129"/>
            <a:ext cx="8288700" cy="42362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2A06AD-B198-4ED2-AC52-623654191754}"/>
              </a:ext>
            </a:extLst>
          </p:cNvPr>
          <p:cNvCxnSpPr>
            <a:cxnSpLocks/>
          </p:cNvCxnSpPr>
          <p:nvPr/>
        </p:nvCxnSpPr>
        <p:spPr>
          <a:xfrm flipV="1">
            <a:off x="2025434" y="2493683"/>
            <a:ext cx="243757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4F1A4F4-0D78-4E71-BB1E-5F69255E2626}"/>
              </a:ext>
            </a:extLst>
          </p:cNvPr>
          <p:cNvGrpSpPr/>
          <p:nvPr/>
        </p:nvGrpSpPr>
        <p:grpSpPr>
          <a:xfrm>
            <a:off x="812259" y="2887227"/>
            <a:ext cx="7665395" cy="3782130"/>
            <a:chOff x="812259" y="2887227"/>
            <a:chExt cx="7665395" cy="378213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A3FC7EE-C40B-4A81-A6CF-51F7645E7A7E}"/>
                </a:ext>
              </a:extLst>
            </p:cNvPr>
            <p:cNvSpPr/>
            <p:nvPr/>
          </p:nvSpPr>
          <p:spPr>
            <a:xfrm>
              <a:off x="812259" y="3226251"/>
              <a:ext cx="7665395" cy="3086999"/>
            </a:xfrm>
            <a:prstGeom prst="rect">
              <a:avLst/>
            </a:prstGeom>
            <a:solidFill>
              <a:srgbClr val="FF0000">
                <a:alpha val="5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57FD4A0-6F0E-4B7B-AA16-68F5EE3A692A}"/>
                </a:ext>
              </a:extLst>
            </p:cNvPr>
            <p:cNvSpPr/>
            <p:nvPr/>
          </p:nvSpPr>
          <p:spPr>
            <a:xfrm>
              <a:off x="1091041" y="3612276"/>
              <a:ext cx="6846729" cy="25939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BFBE9CC-29D8-48AA-A49D-E29E4D7FAFEC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46883">
              <a:off x="2651585" y="4580246"/>
              <a:ext cx="3899707" cy="70176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095DACF-858E-4BC0-9838-09E19DB8569E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3544" y="2887227"/>
              <a:ext cx="5818161" cy="2023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12110B5-DD7F-4159-BFF1-3451698D2EC3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7243" y="3663032"/>
              <a:ext cx="5449244" cy="242441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6B5B03B-2508-477F-8821-F3FB6245B63F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009" y="5904699"/>
              <a:ext cx="2499609" cy="18274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D82640B-6810-415B-AC61-0ECC76CD96F6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295" y="6443833"/>
              <a:ext cx="7195428" cy="22552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52372C3-03DC-4FA0-AC63-155CD3A46DB1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936" y="3370718"/>
              <a:ext cx="3023238" cy="178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227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91EF04-08CC-42E5-B2F4-F229B0FF0B4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3"/>
            <a:ext cx="1639622" cy="4116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2D20B6-FA4D-4B9B-8A86-065B4F64C88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01" y="892486"/>
            <a:ext cx="7413212" cy="4862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165566-8C0B-42EF-8C1C-EF13652E730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65" y="1668473"/>
            <a:ext cx="1881144" cy="2215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57622C-B900-4A4B-B083-C209DC8D276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08" y="2293633"/>
            <a:ext cx="7319575" cy="2017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4E6E131-9B10-4367-B9DA-D6641909F77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09" y="2804929"/>
            <a:ext cx="6539767" cy="4348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B31DC49-2F17-4085-9B53-C71544ACBB2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65" y="3753905"/>
            <a:ext cx="1857091" cy="22153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EBABC76-63A0-4939-A9BF-5BCFD004BC6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08" y="4285026"/>
            <a:ext cx="5747686" cy="20449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B23F4BF-FFBF-4395-B225-835D1DD742C2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097" y="4799108"/>
            <a:ext cx="5724509" cy="2058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01B594A-F1FC-4834-938B-2186F26538A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097" y="5310899"/>
            <a:ext cx="1357850" cy="16496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F042493-18F1-41D9-8EB9-EAAA85D31793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097" y="5781791"/>
            <a:ext cx="1209250" cy="16223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649B306-2845-489A-9AA9-0AA2AFD9105B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08" y="6363846"/>
            <a:ext cx="6182580" cy="200406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98F074DA-2667-4510-B5FB-57B650835204}"/>
              </a:ext>
            </a:extLst>
          </p:cNvPr>
          <p:cNvSpPr/>
          <p:nvPr/>
        </p:nvSpPr>
        <p:spPr>
          <a:xfrm>
            <a:off x="1645701" y="4810784"/>
            <a:ext cx="156417" cy="158173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BB712AF-810A-402B-987C-C82911A1B721}"/>
              </a:ext>
            </a:extLst>
          </p:cNvPr>
          <p:cNvSpPr/>
          <p:nvPr/>
        </p:nvSpPr>
        <p:spPr>
          <a:xfrm>
            <a:off x="1645701" y="5306099"/>
            <a:ext cx="156417" cy="158173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704179D-AFBD-4230-911E-9F366F04AF66}"/>
              </a:ext>
            </a:extLst>
          </p:cNvPr>
          <p:cNvSpPr/>
          <p:nvPr/>
        </p:nvSpPr>
        <p:spPr>
          <a:xfrm>
            <a:off x="1645701" y="5788139"/>
            <a:ext cx="156417" cy="158173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L-Shape 44">
            <a:extLst>
              <a:ext uri="{FF2B5EF4-FFF2-40B4-BE49-F238E27FC236}">
                <a16:creationId xmlns:a16="http://schemas.microsoft.com/office/drawing/2014/main" id="{FDC27156-595F-4D72-A1A1-1921A4DC2CE1}"/>
              </a:ext>
            </a:extLst>
          </p:cNvPr>
          <p:cNvSpPr/>
          <p:nvPr/>
        </p:nvSpPr>
        <p:spPr>
          <a:xfrm rot="18485592">
            <a:off x="1604802" y="4640639"/>
            <a:ext cx="394632" cy="166805"/>
          </a:xfrm>
          <a:prstGeom prst="corner">
            <a:avLst/>
          </a:prstGeom>
          <a:solidFill>
            <a:srgbClr val="33FD0B"/>
          </a:solidFill>
          <a:ln>
            <a:solidFill>
              <a:srgbClr val="33FD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-Shape 45">
            <a:extLst>
              <a:ext uri="{FF2B5EF4-FFF2-40B4-BE49-F238E27FC236}">
                <a16:creationId xmlns:a16="http://schemas.microsoft.com/office/drawing/2014/main" id="{1D81B805-061B-48BB-921C-53333474D4AF}"/>
              </a:ext>
            </a:extLst>
          </p:cNvPr>
          <p:cNvSpPr/>
          <p:nvPr/>
        </p:nvSpPr>
        <p:spPr>
          <a:xfrm rot="18485592">
            <a:off x="1594930" y="5192699"/>
            <a:ext cx="394632" cy="166805"/>
          </a:xfrm>
          <a:prstGeom prst="corner">
            <a:avLst/>
          </a:prstGeom>
          <a:solidFill>
            <a:srgbClr val="33FD0B"/>
          </a:solidFill>
          <a:ln>
            <a:solidFill>
              <a:srgbClr val="33FD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3345EE77-07C6-4409-9461-38E95A639B3E}"/>
              </a:ext>
            </a:extLst>
          </p:cNvPr>
          <p:cNvSpPr/>
          <p:nvPr/>
        </p:nvSpPr>
        <p:spPr>
          <a:xfrm>
            <a:off x="1614746" y="5684441"/>
            <a:ext cx="293904" cy="259584"/>
          </a:xfrm>
          <a:prstGeom prst="triangle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48EF420-70A9-4037-8B64-3987609EAFD2}"/>
              </a:ext>
            </a:extLst>
          </p:cNvPr>
          <p:cNvGrpSpPr/>
          <p:nvPr/>
        </p:nvGrpSpPr>
        <p:grpSpPr>
          <a:xfrm>
            <a:off x="3754168" y="3273836"/>
            <a:ext cx="5034521" cy="2359436"/>
            <a:chOff x="3754168" y="3273836"/>
            <a:chExt cx="5034521" cy="2359436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719D3357-EECA-45FB-BFB7-067A21FBE496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168" y="3444644"/>
              <a:ext cx="4126237" cy="173534"/>
            </a:xfrm>
            <a:prstGeom prst="rect">
              <a:avLst/>
            </a:prstGeom>
          </p:spPr>
        </p:pic>
        <p:sp>
          <p:nvSpPr>
            <p:cNvPr id="54" name="Arrow: U-Turn 53">
              <a:extLst>
                <a:ext uri="{FF2B5EF4-FFF2-40B4-BE49-F238E27FC236}">
                  <a16:creationId xmlns:a16="http://schemas.microsoft.com/office/drawing/2014/main" id="{39352A71-2D0F-43A4-8B4A-AD6F3C7EC63B}"/>
                </a:ext>
              </a:extLst>
            </p:cNvPr>
            <p:cNvSpPr/>
            <p:nvPr/>
          </p:nvSpPr>
          <p:spPr>
            <a:xfrm rot="5400000" flipH="1">
              <a:off x="7154829" y="3999412"/>
              <a:ext cx="2359436" cy="908284"/>
            </a:xfrm>
            <a:prstGeom prst="utur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681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8B78C8-200D-4B99-B095-DC2D5AB2351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434" y="2671322"/>
            <a:ext cx="2935697" cy="81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22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F9D842-EF5F-4685-B413-120081AF17F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12" y="399915"/>
            <a:ext cx="3459047" cy="2285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5969D6-45FC-425E-8599-FEEC967887A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148" y="1075987"/>
            <a:ext cx="1098667" cy="2118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D156CE-8C5D-4CA7-96EA-C7BD803A844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71415"/>
            <a:ext cx="749715" cy="2163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4A94C-A6A3-4D70-AF73-1C18F976C87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715" y="1735298"/>
            <a:ext cx="4041143" cy="224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7F15E5A-E99F-4457-A563-0C1ED032749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476" y="2136266"/>
            <a:ext cx="2471619" cy="69638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671C3FA-A54B-441E-A289-AB89C1DE61D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704" y="3205000"/>
            <a:ext cx="3648001" cy="18438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B0135FD-AD4B-43B8-A1C5-A4FAD37DE12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311" y="4180696"/>
            <a:ext cx="1296762" cy="56685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AB7D85B-C851-4CDC-B2D1-7C543847AE89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565" y="5106445"/>
            <a:ext cx="1368381" cy="5851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BD22670-6A1F-4208-8FD8-05CA0C83C9AD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322" y="3736721"/>
            <a:ext cx="2620413" cy="20442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2BBE88E-A018-47C7-B1B6-EACAB2BAB05C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846" y="4393332"/>
            <a:ext cx="3782095" cy="25142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5136BAA-D0F9-4116-81E6-AE9DB4E2455F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846" y="5266681"/>
            <a:ext cx="4711620" cy="25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96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4CF3B2-432E-4C19-A6B6-C2333288B67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79" y="92483"/>
            <a:ext cx="7398288" cy="47047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6D053C5-BDD5-466C-8CE3-8D55415065B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558" y="998099"/>
            <a:ext cx="1816381" cy="31847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A05DEA9-F6BD-46D6-8CFA-31527F5A5F2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665" y="970327"/>
            <a:ext cx="2276572" cy="3184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A763CCD-79C2-4A93-B071-A923D00346AC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94853" y="1914442"/>
            <a:ext cx="1706321" cy="15282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D7E02E-960E-45C2-BD48-52845D32EC3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75" y="1726678"/>
            <a:ext cx="1833399" cy="1877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A54C85-A94A-43D9-B14A-2172F6BF437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39" y="2102206"/>
            <a:ext cx="374604" cy="184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DEB7C0-A643-48E8-AEDE-D66FFE85BAB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21" y="3524477"/>
            <a:ext cx="2643150" cy="2396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CD60F4-42C5-4330-9B00-AB46F86EBE66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33339" y="4566833"/>
            <a:ext cx="1805749" cy="15144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C87CC0-AA24-4F66-BFC1-07952FC550F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8" y="6177684"/>
            <a:ext cx="3008198" cy="2295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D4CA946-F005-42CA-BEB6-EF378103A3C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70" y="4379069"/>
            <a:ext cx="1474057" cy="187764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C558FCA-010F-4091-A85E-1D2AD7935836}"/>
              </a:ext>
            </a:extLst>
          </p:cNvPr>
          <p:cNvCxnSpPr/>
          <p:nvPr/>
        </p:nvCxnSpPr>
        <p:spPr>
          <a:xfrm>
            <a:off x="3263811" y="926447"/>
            <a:ext cx="0" cy="587575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E5180E8-3205-4AD7-8A89-F861762844C3}"/>
              </a:ext>
            </a:extLst>
          </p:cNvPr>
          <p:cNvCxnSpPr/>
          <p:nvPr/>
        </p:nvCxnSpPr>
        <p:spPr>
          <a:xfrm>
            <a:off x="6368285" y="970327"/>
            <a:ext cx="0" cy="587575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DA1BFA9-7961-465E-A939-2BCEBFFB25F3}"/>
              </a:ext>
            </a:extLst>
          </p:cNvPr>
          <p:cNvCxnSpPr>
            <a:cxnSpLocks/>
          </p:cNvCxnSpPr>
          <p:nvPr/>
        </p:nvCxnSpPr>
        <p:spPr>
          <a:xfrm>
            <a:off x="116548" y="1473618"/>
            <a:ext cx="895393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A95DD6B-E987-464F-872D-BED01DAF4EE2}"/>
              </a:ext>
            </a:extLst>
          </p:cNvPr>
          <p:cNvCxnSpPr>
            <a:cxnSpLocks/>
          </p:cNvCxnSpPr>
          <p:nvPr/>
        </p:nvCxnSpPr>
        <p:spPr>
          <a:xfrm>
            <a:off x="116548" y="4062787"/>
            <a:ext cx="895393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74BE3925-71FA-4EC9-AD20-02C3514FE73B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04" y="2731832"/>
            <a:ext cx="267490" cy="36821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3EB68F9-1122-430C-BE4E-DCE581A78C9F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320" y="2717094"/>
            <a:ext cx="267490" cy="366560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994D8F10-4232-4268-90BB-9B36369954AF}"/>
              </a:ext>
            </a:extLst>
          </p:cNvPr>
          <p:cNvGrpSpPr/>
          <p:nvPr/>
        </p:nvGrpSpPr>
        <p:grpSpPr>
          <a:xfrm>
            <a:off x="4203222" y="4840998"/>
            <a:ext cx="1396425" cy="1460628"/>
            <a:chOff x="4034276" y="4783200"/>
            <a:chExt cx="1396425" cy="1460628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966DF48-89C3-4A84-9120-DDD852B40293}"/>
                </a:ext>
              </a:extLst>
            </p:cNvPr>
            <p:cNvCxnSpPr>
              <a:cxnSpLocks/>
            </p:cNvCxnSpPr>
            <p:nvPr/>
          </p:nvCxnSpPr>
          <p:spPr>
            <a:xfrm>
              <a:off x="4034276" y="4812400"/>
              <a:ext cx="1396425" cy="1374885"/>
            </a:xfrm>
            <a:prstGeom prst="line">
              <a:avLst/>
            </a:prstGeom>
            <a:ln w="1111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69A1261-9BCC-4F90-8422-548D524104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84878" y="4783200"/>
              <a:ext cx="1265895" cy="1460628"/>
            </a:xfrm>
            <a:prstGeom prst="line">
              <a:avLst/>
            </a:prstGeom>
            <a:ln w="1111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1616584-9757-4D1A-BDD4-BA431BFC879C}"/>
              </a:ext>
            </a:extLst>
          </p:cNvPr>
          <p:cNvGrpSpPr/>
          <p:nvPr/>
        </p:nvGrpSpPr>
        <p:grpSpPr>
          <a:xfrm>
            <a:off x="6568233" y="5029173"/>
            <a:ext cx="2494895" cy="697610"/>
            <a:chOff x="6525709" y="4980534"/>
            <a:chExt cx="2494895" cy="697610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94583E2-AFE7-42EF-AB95-A6D0A11B1AB1}"/>
                </a:ext>
              </a:extLst>
            </p:cNvPr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5709" y="4980534"/>
              <a:ext cx="2494895" cy="377122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D00233E3-13B2-48A9-A4B2-D19DB00F6B76}"/>
                </a:ext>
              </a:extLst>
            </p:cNvPr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3005" y="5509001"/>
              <a:ext cx="499809" cy="169143"/>
            </a:xfrm>
            <a:prstGeom prst="rect">
              <a:avLst/>
            </a:prstGeom>
          </p:spPr>
        </p:pic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F1A432D-D2A5-4E21-8874-29809E8401DF}"/>
              </a:ext>
            </a:extLst>
          </p:cNvPr>
          <p:cNvGrpSpPr/>
          <p:nvPr/>
        </p:nvGrpSpPr>
        <p:grpSpPr>
          <a:xfrm>
            <a:off x="6847015" y="4648738"/>
            <a:ext cx="1891938" cy="735303"/>
            <a:chOff x="6730891" y="4359485"/>
            <a:chExt cx="1891938" cy="735303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662D29C-BBE2-41FE-8BBA-4179ECA1B978}"/>
                </a:ext>
              </a:extLst>
            </p:cNvPr>
            <p:cNvSpPr/>
            <p:nvPr/>
          </p:nvSpPr>
          <p:spPr>
            <a:xfrm>
              <a:off x="7236292" y="4672285"/>
              <a:ext cx="341508" cy="42250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AEA18BDB-CF72-4C4B-93B1-595EF1508AE8}"/>
                </a:ext>
              </a:extLst>
            </p:cNvPr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0891" y="4359485"/>
              <a:ext cx="1891938" cy="183131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0DA2B84-5BAB-40F7-81CD-488C201BB9A6}"/>
              </a:ext>
            </a:extLst>
          </p:cNvPr>
          <p:cNvGrpSpPr/>
          <p:nvPr/>
        </p:nvGrpSpPr>
        <p:grpSpPr>
          <a:xfrm>
            <a:off x="3448156" y="2334006"/>
            <a:ext cx="2785976" cy="1265011"/>
            <a:chOff x="3405632" y="2285367"/>
            <a:chExt cx="2785976" cy="1265011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581AAD2-8B9A-476D-ADE6-E8DD464DA241}"/>
                </a:ext>
              </a:extLst>
            </p:cNvPr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5632" y="2285367"/>
              <a:ext cx="2785976" cy="42250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E0168CB-E429-4897-959D-80874B370D04}"/>
                </a:ext>
              </a:extLst>
            </p:cNvPr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5523" y="2870738"/>
              <a:ext cx="1770390" cy="21587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6F967FD-4EBC-48BA-A6D5-F3D72CA67C6B}"/>
                </a:ext>
              </a:extLst>
            </p:cNvPr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0621" y="3365997"/>
              <a:ext cx="1167238" cy="184381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7034CD5-65CB-454D-91BC-13878F304AEA}"/>
              </a:ext>
            </a:extLst>
          </p:cNvPr>
          <p:cNvGrpSpPr/>
          <p:nvPr/>
        </p:nvGrpSpPr>
        <p:grpSpPr>
          <a:xfrm>
            <a:off x="6432568" y="2194523"/>
            <a:ext cx="2711432" cy="1487830"/>
            <a:chOff x="6390044" y="2145884"/>
            <a:chExt cx="2711432" cy="1487830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A7E2F6BD-8041-44B2-A53B-CAED2680F972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0044" y="2145884"/>
              <a:ext cx="2711432" cy="422506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8F786BFC-63CA-41CD-B577-15251E195DE5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491" y="2789950"/>
              <a:ext cx="1882537" cy="42250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0613C3F-1CC6-4635-86F8-F2531ADBD35B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4328" y="3449333"/>
              <a:ext cx="1248000" cy="184381"/>
            </a:xfrm>
            <a:prstGeom prst="rect">
              <a:avLst/>
            </a:prstGeom>
          </p:spPr>
        </p:pic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D9A73D56-5E7E-492F-AC74-CF3EDDD131DE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550" y="654046"/>
            <a:ext cx="3475148" cy="18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46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7A4F42-7210-4723-85DF-B60D1D27E6A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2"/>
            <a:ext cx="6840770" cy="4704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8F45B7-82E9-422A-AA82-45031CD6DB9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18" y="887582"/>
            <a:ext cx="3191687" cy="20784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F11208A-3617-43BC-AF0D-211DF1035E6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4" y="2601993"/>
            <a:ext cx="8221083" cy="8709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2722453-B83D-4782-B4F6-E9D36EC56EC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05033" y="1154479"/>
            <a:ext cx="1494172" cy="12277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B25E7D7-FF7C-415B-AFF4-100B8FB1A99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66" y="1934585"/>
            <a:ext cx="196495" cy="2498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B9D35BF-6089-489C-9F78-82F7FB3BCEF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968" y="1212559"/>
            <a:ext cx="137197" cy="11132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5B026A5-715A-47B6-82D8-F1FF70333E3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54252" y="1125258"/>
            <a:ext cx="1529732" cy="125701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7604B44-5BC4-4A2D-9A30-D8FC1E66FDD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020" y="1892154"/>
            <a:ext cx="562770" cy="26712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A7915F1-E073-43A8-A997-6BFC8985A7A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209" y="1234531"/>
            <a:ext cx="146673" cy="11901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5F5ACFF-8B90-4252-A488-C4BF2EB14F4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006785" y="3581965"/>
            <a:ext cx="1505228" cy="134814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07EFE68-3DD2-4B1A-B1E2-658B32BDEB7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009" y="4325145"/>
            <a:ext cx="235966" cy="32481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652DD51-76DE-4E6F-A758-2C391F1795CA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988" y="4317533"/>
            <a:ext cx="235966" cy="30005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8C5CF0B-3159-4BE4-9B2B-3FB7008266F3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361" y="3694681"/>
            <a:ext cx="164757" cy="13368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AC17BEC-1C7C-4F72-B8D5-AC25B0F5002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190297" y="3581965"/>
            <a:ext cx="1657641" cy="148636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67A7072-8E5A-4AF0-8C88-EA62C4096E28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452" y="3706689"/>
            <a:ext cx="164757" cy="133689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98D7D3C-FC75-44CF-9B7A-95ACB2657B1A}"/>
              </a:ext>
            </a:extLst>
          </p:cNvPr>
          <p:cNvSpPr/>
          <p:nvPr/>
        </p:nvSpPr>
        <p:spPr>
          <a:xfrm>
            <a:off x="4572000" y="2562177"/>
            <a:ext cx="560443" cy="51057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1F648433-7368-43AB-9E4D-F730174A7496}"/>
              </a:ext>
            </a:extLst>
          </p:cNvPr>
          <p:cNvSpPr/>
          <p:nvPr/>
        </p:nvSpPr>
        <p:spPr>
          <a:xfrm>
            <a:off x="6190297" y="2544527"/>
            <a:ext cx="560443" cy="51057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5C83F5FF-C5C5-4A85-BF87-C10682BCE3A6}"/>
              </a:ext>
            </a:extLst>
          </p:cNvPr>
          <p:cNvSpPr/>
          <p:nvPr/>
        </p:nvSpPr>
        <p:spPr>
          <a:xfrm>
            <a:off x="2571897" y="3002133"/>
            <a:ext cx="858263" cy="51057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A58170A0-58B5-4B49-AB95-46E61AC066EC}"/>
              </a:ext>
            </a:extLst>
          </p:cNvPr>
          <p:cNvSpPr/>
          <p:nvPr/>
        </p:nvSpPr>
        <p:spPr>
          <a:xfrm>
            <a:off x="6644113" y="2987245"/>
            <a:ext cx="931018" cy="51057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3618271-EE71-4A5A-B505-8DB6030F4850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3717941" y="2184449"/>
            <a:ext cx="887745" cy="41754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7DD7EE9-FF97-4F83-AE59-930C0B349F44}"/>
              </a:ext>
            </a:extLst>
          </p:cNvPr>
          <p:cNvCxnSpPr>
            <a:cxnSpLocks/>
          </p:cNvCxnSpPr>
          <p:nvPr/>
        </p:nvCxnSpPr>
        <p:spPr>
          <a:xfrm flipH="1">
            <a:off x="6438548" y="2274488"/>
            <a:ext cx="171125" cy="27003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52416B9-5647-4CC4-B7A4-CACDEC35D87B}"/>
              </a:ext>
            </a:extLst>
          </p:cNvPr>
          <p:cNvCxnSpPr>
            <a:cxnSpLocks/>
          </p:cNvCxnSpPr>
          <p:nvPr/>
        </p:nvCxnSpPr>
        <p:spPr>
          <a:xfrm flipH="1">
            <a:off x="2631801" y="3525202"/>
            <a:ext cx="198395" cy="1814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DD16AD6-6940-4070-A544-BFB939BD47A3}"/>
              </a:ext>
            </a:extLst>
          </p:cNvPr>
          <p:cNvCxnSpPr>
            <a:cxnSpLocks/>
          </p:cNvCxnSpPr>
          <p:nvPr/>
        </p:nvCxnSpPr>
        <p:spPr>
          <a:xfrm flipH="1">
            <a:off x="7007354" y="3491221"/>
            <a:ext cx="198395" cy="1814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EC7ADB4-010E-4232-9D1D-C489F93E37E6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14" y="5515695"/>
            <a:ext cx="8260572" cy="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10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544" y="3974208"/>
            <a:ext cx="3253792" cy="286440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5175927" cy="47053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7415800" cy="25298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93439"/>
            <a:ext cx="1193294" cy="32918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74208"/>
            <a:ext cx="1219202" cy="32918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08835" y="1244039"/>
            <a:ext cx="3528392" cy="316348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7544" y="1690352"/>
            <a:ext cx="4349343" cy="227085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863414"/>
            <a:ext cx="2942151" cy="32102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782" y="5263062"/>
            <a:ext cx="1731245" cy="260541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740260"/>
            <a:ext cx="3168406" cy="59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128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52CC93-02D3-4107-9D88-9EBB4396584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3"/>
            <a:ext cx="3375690" cy="4140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5F2549-E836-484D-98D7-8988AA09088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49311"/>
            <a:ext cx="3625407" cy="2079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861E1E-5D0B-4F57-B519-5E58E679AC2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16" y="1341055"/>
            <a:ext cx="7689563" cy="53094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CD7E3C4-137F-46AD-BED9-F369973FD6E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963" y="819870"/>
            <a:ext cx="1377154" cy="33083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D2548C4-1744-45ED-BBCF-C2ABFF8DA76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395" y="917330"/>
            <a:ext cx="704967" cy="1359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E37940-585D-48F6-8262-26696E639B7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293" y="880454"/>
            <a:ext cx="504739" cy="14567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E444BE9-130B-42EC-8417-488245849B0B}"/>
              </a:ext>
            </a:extLst>
          </p:cNvPr>
          <p:cNvGrpSpPr/>
          <p:nvPr/>
        </p:nvGrpSpPr>
        <p:grpSpPr>
          <a:xfrm>
            <a:off x="447676" y="3494586"/>
            <a:ext cx="8448674" cy="862013"/>
            <a:chOff x="447676" y="3494586"/>
            <a:chExt cx="8448674" cy="862013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802AA39-2B8E-4625-845E-772ED6D6B7E0}"/>
                </a:ext>
              </a:extLst>
            </p:cNvPr>
            <p:cNvSpPr/>
            <p:nvPr/>
          </p:nvSpPr>
          <p:spPr>
            <a:xfrm>
              <a:off x="447676" y="3494586"/>
              <a:ext cx="8448674" cy="862013"/>
            </a:xfrm>
            <a:prstGeom prst="rect">
              <a:avLst/>
            </a:prstGeom>
            <a:solidFill>
              <a:srgbClr val="FFCC00">
                <a:alpha val="19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8BFD79A-11FC-46EA-ACE9-40D60626EE80}"/>
                </a:ext>
              </a:extLst>
            </p:cNvPr>
            <p:cNvSpPr/>
            <p:nvPr/>
          </p:nvSpPr>
          <p:spPr>
            <a:xfrm>
              <a:off x="648301" y="3698474"/>
              <a:ext cx="8048024" cy="4619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8929F45-B8CB-430A-8DB5-61F25953B57B}"/>
                </a:ext>
              </a:extLst>
            </p:cNvPr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132" y="3735510"/>
              <a:ext cx="7683567" cy="318820"/>
            </a:xfrm>
            <a:prstGeom prst="rect">
              <a:avLst/>
            </a:prstGeom>
          </p:spPr>
        </p:pic>
      </p:grpSp>
      <p:cxnSp>
        <p:nvCxnSpPr>
          <p:cNvPr id="57" name="Connector: Curved 56">
            <a:extLst>
              <a:ext uri="{FF2B5EF4-FFF2-40B4-BE49-F238E27FC236}">
                <a16:creationId xmlns:a16="http://schemas.microsoft.com/office/drawing/2014/main" id="{2F8BD9E7-D3F6-42E7-AFD5-16F7250FDEF8}"/>
              </a:ext>
            </a:extLst>
          </p:cNvPr>
          <p:cNvCxnSpPr>
            <a:cxnSpLocks/>
          </p:cNvCxnSpPr>
          <p:nvPr/>
        </p:nvCxnSpPr>
        <p:spPr>
          <a:xfrm rot="16200000" flipV="1">
            <a:off x="6625862" y="1939367"/>
            <a:ext cx="1799692" cy="1664961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A18682A-5A0D-41B9-8484-39BB52397945}"/>
              </a:ext>
            </a:extLst>
          </p:cNvPr>
          <p:cNvGrpSpPr/>
          <p:nvPr/>
        </p:nvGrpSpPr>
        <p:grpSpPr>
          <a:xfrm>
            <a:off x="1385888" y="1962150"/>
            <a:ext cx="6076950" cy="862013"/>
            <a:chOff x="1385888" y="1962150"/>
            <a:chExt cx="6076950" cy="86201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1E7FCCE-3015-41FD-9521-DBFF0731E278}"/>
                </a:ext>
              </a:extLst>
            </p:cNvPr>
            <p:cNvSpPr/>
            <p:nvPr/>
          </p:nvSpPr>
          <p:spPr>
            <a:xfrm>
              <a:off x="1385888" y="1962150"/>
              <a:ext cx="6076950" cy="862013"/>
            </a:xfrm>
            <a:prstGeom prst="rect">
              <a:avLst/>
            </a:prstGeom>
            <a:solidFill>
              <a:srgbClr val="FFCC00">
                <a:alpha val="19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0238E5F-DD14-4C49-AA97-0BB8DDC3EAC6}"/>
                </a:ext>
              </a:extLst>
            </p:cNvPr>
            <p:cNvSpPr/>
            <p:nvPr/>
          </p:nvSpPr>
          <p:spPr>
            <a:xfrm>
              <a:off x="3228975" y="2281238"/>
              <a:ext cx="2247900" cy="4619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FFF00CF-BCF8-464B-8FF6-82FA04B51A51}"/>
                </a:ext>
              </a:extLst>
            </p:cNvPr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4228" y="2315541"/>
              <a:ext cx="1937501" cy="356147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424FF59-D867-489D-8766-2BA613749146}"/>
                </a:ext>
              </a:extLst>
            </p:cNvPr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012" y="2037975"/>
              <a:ext cx="2334692" cy="194015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8C94EA6-6B57-416E-838B-B1B5372E012A}"/>
              </a:ext>
            </a:extLst>
          </p:cNvPr>
          <p:cNvGrpSpPr/>
          <p:nvPr/>
        </p:nvGrpSpPr>
        <p:grpSpPr>
          <a:xfrm>
            <a:off x="886777" y="5175769"/>
            <a:ext cx="7534275" cy="1422878"/>
            <a:chOff x="886777" y="5175769"/>
            <a:chExt cx="7534275" cy="142287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14FD313-EC77-4666-ABAA-28741D9EE78A}"/>
                </a:ext>
              </a:extLst>
            </p:cNvPr>
            <p:cNvSpPr/>
            <p:nvPr/>
          </p:nvSpPr>
          <p:spPr>
            <a:xfrm>
              <a:off x="886777" y="5175769"/>
              <a:ext cx="7534275" cy="1120255"/>
            </a:xfrm>
            <a:prstGeom prst="rect">
              <a:avLst/>
            </a:prstGeom>
            <a:solidFill>
              <a:srgbClr val="FF0000">
                <a:alpha val="5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58F9536-63D3-4785-ACE0-D6A4D1CFCE6C}"/>
                </a:ext>
              </a:extLst>
            </p:cNvPr>
            <p:cNvSpPr/>
            <p:nvPr/>
          </p:nvSpPr>
          <p:spPr>
            <a:xfrm>
              <a:off x="1340075" y="5550345"/>
              <a:ext cx="6917147" cy="6456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4ED3384-E059-445B-B313-4897BE891F9F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6495" y="5561912"/>
              <a:ext cx="6685997" cy="565640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C0266311-AEB4-4204-9547-B5635CAD73B6}"/>
                </a:ext>
              </a:extLst>
            </p:cNvPr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7500" y="6368552"/>
              <a:ext cx="6246095" cy="23009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44CB2DF-31AA-49B8-AC38-8A82BD9E5AB6}"/>
                </a:ext>
              </a:extLst>
            </p:cNvPr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700" y="5311158"/>
              <a:ext cx="1852909" cy="194015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399071-6B32-4188-A2D5-1F76C128D96B}"/>
              </a:ext>
            </a:extLst>
          </p:cNvPr>
          <p:cNvGrpSpPr/>
          <p:nvPr/>
        </p:nvGrpSpPr>
        <p:grpSpPr>
          <a:xfrm>
            <a:off x="886777" y="3022097"/>
            <a:ext cx="7579510" cy="308865"/>
            <a:chOff x="886777" y="3022097"/>
            <a:chExt cx="7579510" cy="30886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AC87F4B-02AB-4538-A293-CD168CEF3A42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6503" y="3022097"/>
              <a:ext cx="6809784" cy="30886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D26676A-D3CD-4ABA-B6F1-13575448BEEC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777" y="3066171"/>
              <a:ext cx="612571" cy="178286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66BC303-FF01-4C67-8418-21DA3BE4A074}"/>
              </a:ext>
            </a:extLst>
          </p:cNvPr>
          <p:cNvGrpSpPr/>
          <p:nvPr/>
        </p:nvGrpSpPr>
        <p:grpSpPr>
          <a:xfrm>
            <a:off x="2851833" y="4082610"/>
            <a:ext cx="3444654" cy="957755"/>
            <a:chOff x="2851833" y="4082610"/>
            <a:chExt cx="3444654" cy="95775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F81FEDC-BEBB-45D7-82AE-92081ABBA7F4}"/>
                </a:ext>
              </a:extLst>
            </p:cNvPr>
            <p:cNvGrpSpPr/>
            <p:nvPr/>
          </p:nvGrpSpPr>
          <p:grpSpPr>
            <a:xfrm>
              <a:off x="2851833" y="4391199"/>
              <a:ext cx="3444654" cy="649166"/>
              <a:chOff x="2851833" y="4391199"/>
              <a:chExt cx="3444654" cy="649166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B345B32E-6F3F-455E-812A-CC2F488F6B55}"/>
                  </a:ext>
                </a:extLst>
              </p:cNvPr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51833" y="4494553"/>
                <a:ext cx="1059871" cy="236622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01100A02-5213-4413-A931-2CA859725238}"/>
                  </a:ext>
                </a:extLst>
              </p:cNvPr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8108" y="4391199"/>
                <a:ext cx="2128379" cy="453419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7AB09F7F-797F-4F4E-BE3E-06022E1A374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0299" y="4844036"/>
                <a:ext cx="955289" cy="196329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FD4187D7-4B32-4182-9418-F4C0FDC2F41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6390" y="4871398"/>
                <a:ext cx="1091006" cy="154164"/>
              </a:xfrm>
              <a:prstGeom prst="rect">
                <a:avLst/>
              </a:prstGeom>
            </p:spPr>
          </p:pic>
        </p:grpSp>
        <p:sp>
          <p:nvSpPr>
            <p:cNvPr id="22" name="Arrow: Down 21">
              <a:extLst>
                <a:ext uri="{FF2B5EF4-FFF2-40B4-BE49-F238E27FC236}">
                  <a16:creationId xmlns:a16="http://schemas.microsoft.com/office/drawing/2014/main" id="{46515D81-35D9-4378-A38F-E9D423DC77DA}"/>
                </a:ext>
              </a:extLst>
            </p:cNvPr>
            <p:cNvSpPr/>
            <p:nvPr/>
          </p:nvSpPr>
          <p:spPr>
            <a:xfrm rot="2551013">
              <a:off x="3527233" y="4096264"/>
              <a:ext cx="218506" cy="32451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Arrow: Down 40">
              <a:extLst>
                <a:ext uri="{FF2B5EF4-FFF2-40B4-BE49-F238E27FC236}">
                  <a16:creationId xmlns:a16="http://schemas.microsoft.com/office/drawing/2014/main" id="{59FC8727-9CA5-4F0F-92ED-C5A15D388FB3}"/>
                </a:ext>
              </a:extLst>
            </p:cNvPr>
            <p:cNvSpPr/>
            <p:nvPr/>
          </p:nvSpPr>
          <p:spPr>
            <a:xfrm rot="19152897">
              <a:off x="4315110" y="4082610"/>
              <a:ext cx="218506" cy="32451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95B40703-15AD-4774-BAAB-7CC3D5D8D351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340" y="379588"/>
            <a:ext cx="3475148" cy="18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6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C724AA4-69EA-4ABC-BD89-C73F4A4DA6D4}"/>
              </a:ext>
            </a:extLst>
          </p:cNvPr>
          <p:cNvSpPr/>
          <p:nvPr/>
        </p:nvSpPr>
        <p:spPr>
          <a:xfrm>
            <a:off x="3829304" y="2968576"/>
            <a:ext cx="5256330" cy="1246211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FB046B1-D781-4EA0-9877-D709235B70D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094" y="4459846"/>
            <a:ext cx="3286733" cy="2145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43A40E-A0DC-4F03-B7D6-697B429315F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88642"/>
            <a:ext cx="6304429" cy="4116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E5DC84-7336-424D-99F2-5925A58A68D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830263"/>
            <a:ext cx="6577523" cy="1936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677A3D-24CE-4F78-9E16-E166C3F5C7C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01" y="830263"/>
            <a:ext cx="1437640" cy="1851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6BD093-1927-4F78-82E4-59059644030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00238" y="1172917"/>
            <a:ext cx="4876800" cy="124621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26E086E-ADF3-4F48-8A76-CA498D38C9E5}"/>
              </a:ext>
            </a:extLst>
          </p:cNvPr>
          <p:cNvGrpSpPr/>
          <p:nvPr/>
        </p:nvGrpSpPr>
        <p:grpSpPr>
          <a:xfrm>
            <a:off x="152400" y="2480924"/>
            <a:ext cx="8839200" cy="1766555"/>
            <a:chOff x="152400" y="2480924"/>
            <a:chExt cx="8839200" cy="176655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9D092F6-1813-4369-BD22-A31F957C2F0F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88" y="2480924"/>
              <a:ext cx="4026002" cy="17438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4CD2115-82DA-4E56-8ABB-3643EA008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52400" y="3028519"/>
              <a:ext cx="3635477" cy="121896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FCB19E5-89E9-4B83-BFAB-CA5E4E63C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867150" y="3018720"/>
              <a:ext cx="5124450" cy="117260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899843-855D-403E-8E49-94A6BC58E1AE}"/>
              </a:ext>
            </a:extLst>
          </p:cNvPr>
          <p:cNvGrpSpPr/>
          <p:nvPr/>
        </p:nvGrpSpPr>
        <p:grpSpPr>
          <a:xfrm>
            <a:off x="4511645" y="3028519"/>
            <a:ext cx="4125629" cy="368473"/>
            <a:chOff x="4511645" y="3028519"/>
            <a:chExt cx="4125629" cy="36847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2D5E407-A146-4EFF-ABAD-A50F92702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4511645" y="3107223"/>
              <a:ext cx="712477" cy="289769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0EFB7F9-0E3B-4D5E-8987-AE87F8EAF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218221" y="3107222"/>
              <a:ext cx="712477" cy="28976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71DEB91-5F5A-4A90-AB50-95EA5A930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7924797" y="3028519"/>
              <a:ext cx="712477" cy="289769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FA81BF4-BDBC-4C7A-B3BD-87B06F0F530F}"/>
              </a:ext>
            </a:extLst>
          </p:cNvPr>
          <p:cNvGrpSpPr/>
          <p:nvPr/>
        </p:nvGrpSpPr>
        <p:grpSpPr>
          <a:xfrm>
            <a:off x="576781" y="4884121"/>
            <a:ext cx="7406332" cy="274884"/>
            <a:chOff x="576781" y="4884121"/>
            <a:chExt cx="7406332" cy="27488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FA0A65C-081E-4B01-AE1A-F11B9902E5CA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781" y="4919403"/>
              <a:ext cx="2646913" cy="23960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17AB76A-85F4-4B4B-93C7-415DDCB47755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1289" y="4884121"/>
              <a:ext cx="2621824" cy="229566"/>
            </a:xfrm>
            <a:prstGeom prst="rect">
              <a:avLst/>
            </a:prstGeom>
          </p:spPr>
        </p:pic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CBE4A018-1729-4EC2-A669-0B10B9C7550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6170517"/>
            <a:ext cx="8409905" cy="48304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84ED310-0089-40DD-8657-74E53326800B}"/>
              </a:ext>
            </a:extLst>
          </p:cNvPr>
          <p:cNvGrpSpPr/>
          <p:nvPr/>
        </p:nvGrpSpPr>
        <p:grpSpPr>
          <a:xfrm>
            <a:off x="1420915" y="5202832"/>
            <a:ext cx="6076950" cy="862013"/>
            <a:chOff x="1420915" y="5202832"/>
            <a:chExt cx="6076950" cy="86201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B92BACF-2D17-4B0F-AC73-F8DB5BC3DADC}"/>
                </a:ext>
              </a:extLst>
            </p:cNvPr>
            <p:cNvSpPr/>
            <p:nvPr/>
          </p:nvSpPr>
          <p:spPr>
            <a:xfrm>
              <a:off x="1420915" y="5202832"/>
              <a:ext cx="6076950" cy="862013"/>
            </a:xfrm>
            <a:prstGeom prst="rect">
              <a:avLst/>
            </a:prstGeom>
            <a:solidFill>
              <a:srgbClr val="FFCC00">
                <a:alpha val="19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481CCD6-7568-413F-951C-0016DC152250}"/>
                </a:ext>
              </a:extLst>
            </p:cNvPr>
            <p:cNvSpPr/>
            <p:nvPr/>
          </p:nvSpPr>
          <p:spPr>
            <a:xfrm>
              <a:off x="3020809" y="5472672"/>
              <a:ext cx="2767147" cy="4691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8EF8BDE-7B52-41E1-9915-7F0B47DE38DE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6289" y="5494702"/>
              <a:ext cx="2539508" cy="323342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F68D404-CD6C-4C10-A58B-1C57898905DA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2039" y="5278657"/>
              <a:ext cx="2334692" cy="194015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C562ECB-1EB7-4358-9D5C-030163FD35CF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900237" y="1231222"/>
            <a:ext cx="4928580" cy="111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86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7646257" cy="47053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11" y="3719228"/>
            <a:ext cx="7464341" cy="10351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0EEA5C-1833-46A2-A265-9FEAE75B425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13" y="5352330"/>
            <a:ext cx="7400197" cy="1003472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464" y="1503423"/>
            <a:ext cx="6207737" cy="15607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661247-4FE1-4ABE-B3A9-7EC4B646506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38" y="1007071"/>
            <a:ext cx="1941323" cy="1976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9C4AA8-8948-4C3D-A7B7-97EDF0A44A8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37" y="3264110"/>
            <a:ext cx="2632350" cy="2691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DE7B87-AFF7-4B8E-B6F9-538FC2BA208E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36" y="4913091"/>
            <a:ext cx="2632350" cy="26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0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920430F2-0943-4551-B9BD-23B6D6C7157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172228" cy="41167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1193294" cy="32918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24" y="4350266"/>
            <a:ext cx="1219202" cy="32918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1495022-5CC7-40E7-ADFE-7B9CF5ACF840}"/>
              </a:ext>
            </a:extLst>
          </p:cNvPr>
          <p:cNvGrpSpPr/>
          <p:nvPr/>
        </p:nvGrpSpPr>
        <p:grpSpPr>
          <a:xfrm>
            <a:off x="474532" y="1412776"/>
            <a:ext cx="8347519" cy="1013720"/>
            <a:chOff x="474532" y="1412776"/>
            <a:chExt cx="8347519" cy="101372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37BB52C-F2C8-4DC0-8994-39DE945447C5}"/>
                </a:ext>
              </a:extLst>
            </p:cNvPr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5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532" y="1412776"/>
              <a:ext cx="5115429" cy="277333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6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9126" y="1864757"/>
              <a:ext cx="1696230" cy="216615"/>
            </a:xfrm>
            <a:prstGeom prst="rect">
              <a:avLst/>
            </a:prstGeom>
          </p:spPr>
        </p:pic>
        <p:pic>
          <p:nvPicPr>
            <p:cNvPr id="11" name="図 10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7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3888" y="1864757"/>
              <a:ext cx="3274092" cy="216615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8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6512" y="1864756"/>
              <a:ext cx="1775539" cy="216615"/>
            </a:xfrm>
            <a:prstGeom prst="rect">
              <a:avLst/>
            </a:prstGeom>
          </p:spPr>
        </p:pic>
        <p:pic>
          <p:nvPicPr>
            <p:cNvPr id="15" name="図 14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9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9126" y="2192784"/>
              <a:ext cx="3767499" cy="233712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9863B37-FD7C-457E-96DB-8E01784F7E98}"/>
              </a:ext>
            </a:extLst>
          </p:cNvPr>
          <p:cNvGrpSpPr/>
          <p:nvPr/>
        </p:nvGrpSpPr>
        <p:grpSpPr>
          <a:xfrm>
            <a:off x="467544" y="2622587"/>
            <a:ext cx="5852952" cy="644987"/>
            <a:chOff x="467544" y="2617723"/>
            <a:chExt cx="5852952" cy="644987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A9384DC4-00E7-436E-80BD-6317B5852C0D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0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2617723"/>
              <a:ext cx="5852952" cy="251429"/>
            </a:xfrm>
            <a:prstGeom prst="rect">
              <a:avLst/>
            </a:prstGeom>
          </p:spPr>
        </p:pic>
        <p:pic>
          <p:nvPicPr>
            <p:cNvPr id="19" name="図 18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1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9126" y="3028155"/>
              <a:ext cx="2199445" cy="234555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7733524-E27A-4070-BE50-9C510189DC38}"/>
              </a:ext>
            </a:extLst>
          </p:cNvPr>
          <p:cNvGrpSpPr/>
          <p:nvPr/>
        </p:nvGrpSpPr>
        <p:grpSpPr>
          <a:xfrm>
            <a:off x="467544" y="3429345"/>
            <a:ext cx="5388192" cy="675645"/>
            <a:chOff x="467544" y="3429345"/>
            <a:chExt cx="5388192" cy="675645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93EF66DE-3B98-444F-A231-B7BD09177C1B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3429345"/>
              <a:ext cx="5388192" cy="251429"/>
            </a:xfrm>
            <a:prstGeom prst="rect">
              <a:avLst/>
            </a:prstGeom>
          </p:spPr>
        </p:pic>
        <p:pic>
          <p:nvPicPr>
            <p:cNvPr id="23" name="図 22 1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3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9126" y="3878272"/>
              <a:ext cx="1940116" cy="226718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180D4CE-5026-4BB6-A5B8-85C9DAC2F303}"/>
              </a:ext>
            </a:extLst>
          </p:cNvPr>
          <p:cNvGrpSpPr/>
          <p:nvPr/>
        </p:nvGrpSpPr>
        <p:grpSpPr>
          <a:xfrm>
            <a:off x="474532" y="4935228"/>
            <a:ext cx="8451584" cy="649293"/>
            <a:chOff x="474532" y="4935228"/>
            <a:chExt cx="8451584" cy="649293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51DEDDE5-7B43-4E35-B84B-8A8BBA656C50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0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532" y="4935228"/>
              <a:ext cx="5852951" cy="251429"/>
            </a:xfrm>
            <a:prstGeom prst="rect">
              <a:avLst/>
            </a:prstGeom>
          </p:spPr>
        </p:pic>
        <p:pic>
          <p:nvPicPr>
            <p:cNvPr id="30" name="図 29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4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9126" y="5353292"/>
              <a:ext cx="2107112" cy="224709"/>
            </a:xfrm>
            <a:prstGeom prst="rect">
              <a:avLst/>
            </a:prstGeom>
          </p:spPr>
        </p:pic>
        <p:pic>
          <p:nvPicPr>
            <p:cNvPr id="31" name="図 30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5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5346772"/>
              <a:ext cx="2294606" cy="231229"/>
            </a:xfrm>
            <a:prstGeom prst="rect">
              <a:avLst/>
            </a:prstGeom>
          </p:spPr>
        </p:pic>
        <p:pic>
          <p:nvPicPr>
            <p:cNvPr id="32" name="図 31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6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8802" y="5353292"/>
              <a:ext cx="2547314" cy="231229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0A8481-FF82-4BD2-80D9-2D70B4987EF7}"/>
              </a:ext>
            </a:extLst>
          </p:cNvPr>
          <p:cNvGrpSpPr/>
          <p:nvPr/>
        </p:nvGrpSpPr>
        <p:grpSpPr>
          <a:xfrm>
            <a:off x="474532" y="5843505"/>
            <a:ext cx="5199853" cy="605502"/>
            <a:chOff x="474532" y="5843505"/>
            <a:chExt cx="5199853" cy="605502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E57D3FFF-CD97-447D-8FA1-A9B6921B9ED0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37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532" y="5843505"/>
              <a:ext cx="3824762" cy="26666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20D74BA-5438-4750-B53E-DACD2164AB68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38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7780" y="6236399"/>
              <a:ext cx="1186605" cy="212608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B08EF4B-AE24-4165-A5B5-5841A30D2A2C}"/>
              </a:ext>
            </a:extLst>
          </p:cNvPr>
          <p:cNvGrpSpPr/>
          <p:nvPr/>
        </p:nvGrpSpPr>
        <p:grpSpPr>
          <a:xfrm>
            <a:off x="3923928" y="3896685"/>
            <a:ext cx="4998236" cy="692788"/>
            <a:chOff x="3923928" y="3896685"/>
            <a:chExt cx="4998236" cy="69278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83B913A-FF4B-4F30-BF4F-7F38AFFA5C84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39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3896685"/>
              <a:ext cx="4998236" cy="38014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0F5114E-83C1-4E00-A09C-78CC89A04CA9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40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144" y="4396009"/>
              <a:ext cx="3714499" cy="1934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258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ED5507-3347-412A-9636-970A095C439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79" y="92483"/>
            <a:ext cx="7054838" cy="470479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676A3452-7060-4916-96C3-BC32757399EE}"/>
              </a:ext>
            </a:extLst>
          </p:cNvPr>
          <p:cNvGrpSpPr/>
          <p:nvPr/>
        </p:nvGrpSpPr>
        <p:grpSpPr>
          <a:xfrm>
            <a:off x="1362953" y="849433"/>
            <a:ext cx="6313738" cy="2907718"/>
            <a:chOff x="1362953" y="849433"/>
            <a:chExt cx="6313738" cy="290771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9C833D6-1C77-4793-B199-8D216A2A2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730742" y="1669045"/>
              <a:ext cx="2034029" cy="167140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6092DE0-3BCF-40E5-899B-D8EB1B353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428754" y="1639991"/>
              <a:ext cx="1701712" cy="170046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39C0DDD-AADB-41C6-93BD-B43405B9DDDB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5981" y="1451148"/>
              <a:ext cx="1603549" cy="18884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81F32C4-C49D-4C73-856D-4395C0CB8BBC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754" y="1480202"/>
              <a:ext cx="1583046" cy="18884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89E1522-8667-472A-AE69-45E6A40A0A3A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2953" y="849433"/>
              <a:ext cx="6209524" cy="22857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BFB8A88-5D2B-4DFB-AC1F-5B2DEBC75D4B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8775" y="3517549"/>
              <a:ext cx="2237959" cy="23960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04A1464-368B-47B2-9CA1-A6C6E4E39C6E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4867" y="3527585"/>
              <a:ext cx="2621824" cy="229566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B6F7141-0CEB-4496-AC3B-68C39F6BB10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004" y="4079536"/>
            <a:ext cx="2585905" cy="224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AEC6236-9BDA-49BD-8B03-9C3F6DED779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402" y="4058202"/>
            <a:ext cx="3116190" cy="2666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7D66EFD-B4B1-4A3C-A828-410579FCD27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860" y="4724571"/>
            <a:ext cx="4087813" cy="293058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5C37A55-C1D3-4720-BEFA-DEB9B5FA7C35}"/>
              </a:ext>
            </a:extLst>
          </p:cNvPr>
          <p:cNvGrpSpPr/>
          <p:nvPr/>
        </p:nvGrpSpPr>
        <p:grpSpPr>
          <a:xfrm>
            <a:off x="5170251" y="4625921"/>
            <a:ext cx="1919251" cy="700287"/>
            <a:chOff x="5170251" y="4625921"/>
            <a:chExt cx="1919251" cy="70028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070820D-459C-4D98-B6C6-FF848C788218}"/>
                </a:ext>
              </a:extLst>
            </p:cNvPr>
            <p:cNvSpPr/>
            <p:nvPr/>
          </p:nvSpPr>
          <p:spPr>
            <a:xfrm>
              <a:off x="5914416" y="4625921"/>
              <a:ext cx="267511" cy="34005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7EB71B7-C310-4ECA-AD1C-3C56B0F6032E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0251" y="5140433"/>
              <a:ext cx="1919251" cy="185775"/>
            </a:xfrm>
            <a:prstGeom prst="rect">
              <a:avLst/>
            </a:prstGeom>
          </p:spPr>
        </p:pic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6408213F-3445-4F9F-ADB0-5ED0A582CDC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354" y="5615691"/>
            <a:ext cx="2194286" cy="17981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699B1098-7277-430F-BA80-DFC0E170B518}"/>
              </a:ext>
            </a:extLst>
          </p:cNvPr>
          <p:cNvGrpSpPr/>
          <p:nvPr/>
        </p:nvGrpSpPr>
        <p:grpSpPr>
          <a:xfrm>
            <a:off x="1504004" y="6129944"/>
            <a:ext cx="6172687" cy="324358"/>
            <a:chOff x="1504004" y="6129944"/>
            <a:chExt cx="6172687" cy="324358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15AD43B-453C-4B6F-AE95-DBB7EB7C3785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5073" y="6129944"/>
              <a:ext cx="6151618" cy="263619"/>
            </a:xfrm>
            <a:prstGeom prst="rect">
              <a:avLst/>
            </a:prstGeom>
          </p:spPr>
        </p:pic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4EE8828-B7A8-4557-A9B3-178CFBBFA438}"/>
                </a:ext>
              </a:extLst>
            </p:cNvPr>
            <p:cNvCxnSpPr/>
            <p:nvPr/>
          </p:nvCxnSpPr>
          <p:spPr>
            <a:xfrm>
              <a:off x="1504004" y="6454302"/>
              <a:ext cx="6172687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233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95A62F-DD8D-445E-A302-B3B44D81DF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52" y="2939181"/>
            <a:ext cx="7912784" cy="3656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F9A0AB-94D7-404B-9FC4-3381F8339A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9309" y="3429000"/>
            <a:ext cx="2034029" cy="167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149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D3BB11-5627-464B-952D-F9024C2F4FE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1"/>
            <a:ext cx="8849717" cy="41402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09163ED-1031-402B-8FCF-9CA306DB3AF6}"/>
              </a:ext>
            </a:extLst>
          </p:cNvPr>
          <p:cNvGrpSpPr/>
          <p:nvPr/>
        </p:nvGrpSpPr>
        <p:grpSpPr>
          <a:xfrm>
            <a:off x="1088059" y="859997"/>
            <a:ext cx="2355048" cy="2409813"/>
            <a:chOff x="1088059" y="859997"/>
            <a:chExt cx="2355048" cy="240981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FF7C36A-F72D-4A30-B2DC-2EF972CD2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346501" y="1138888"/>
              <a:ext cx="2034029" cy="167140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66BF80E-4C19-4FD7-9824-3DE1F31457B2}"/>
                </a:ext>
              </a:extLst>
            </p:cNvPr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3792" y="859997"/>
              <a:ext cx="1226942" cy="14783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574454A-3E2D-4B19-8E41-8F7529D9CA71}"/>
                </a:ext>
              </a:extLst>
            </p:cNvPr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148" y="3030208"/>
              <a:ext cx="2237959" cy="23960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88A08E0-8EE3-41AE-A6C1-A891271BC7DD}"/>
                </a:ext>
              </a:extLst>
            </p:cNvPr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059" y="2055903"/>
              <a:ext cx="267490" cy="34014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C99C58E-AB8C-493D-8BA6-0F0055AD91AC}"/>
                </a:ext>
              </a:extLst>
            </p:cNvPr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7024" y="1374981"/>
              <a:ext cx="186768" cy="151549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7BB6331-0C17-477E-9006-7D0D211C1BC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703" y="3521859"/>
            <a:ext cx="3815388" cy="210176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E4FB77A-B223-4393-A629-6986C22376EE}"/>
              </a:ext>
            </a:extLst>
          </p:cNvPr>
          <p:cNvGrpSpPr/>
          <p:nvPr/>
        </p:nvGrpSpPr>
        <p:grpSpPr>
          <a:xfrm>
            <a:off x="5108285" y="924351"/>
            <a:ext cx="3021327" cy="2344204"/>
            <a:chOff x="5108285" y="924351"/>
            <a:chExt cx="3021327" cy="234420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D2C0449-45A7-4A64-8B83-042113EFF0F3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5804" y="924351"/>
              <a:ext cx="1494560" cy="15215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4292789-8F39-473E-9F57-AC534B72C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5824894" y="1184530"/>
              <a:ext cx="2034029" cy="1671407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72BB181-BD9F-4824-8542-277AD16F0FBB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8285" y="2055902"/>
              <a:ext cx="716609" cy="340141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F0444E2-2A36-4665-86C2-72DD07EC6D3C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4204" y="3031462"/>
              <a:ext cx="2575408" cy="237093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63CB3D4-4607-415E-BEF6-5266FC9A0489}"/>
                </a:ext>
              </a:extLst>
            </p:cNvPr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7485" y="1322418"/>
              <a:ext cx="186768" cy="151549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986DCE3-B4CD-4471-8641-1A2F9868BE2F}"/>
              </a:ext>
            </a:extLst>
          </p:cNvPr>
          <p:cNvGrpSpPr/>
          <p:nvPr/>
        </p:nvGrpSpPr>
        <p:grpSpPr>
          <a:xfrm>
            <a:off x="1033220" y="4146368"/>
            <a:ext cx="7128382" cy="2365188"/>
            <a:chOff x="1033220" y="4146368"/>
            <a:chExt cx="7128382" cy="236518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8FC5F471-B651-4730-9EDB-EC2B4732B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5976174" y="4629428"/>
              <a:ext cx="1657642" cy="148636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59156DC-277A-4A20-8BF8-90D16051854A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220" y="6271954"/>
              <a:ext cx="2643150" cy="23960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B83FEA0-5E7A-4313-A688-646E693E5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1571698" y="4629428"/>
              <a:ext cx="1706321" cy="152825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4953E76-FA39-4658-A01B-1EBC2DA36419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5672" y="4774670"/>
              <a:ext cx="186768" cy="15154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1B3060D-46AB-44B1-A9CA-F8B65878D65F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749" y="5446818"/>
              <a:ext cx="267490" cy="36821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6BEBC48-E6E7-486E-9B93-36F8B6754198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8165" y="5432080"/>
              <a:ext cx="267490" cy="36656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E6B28D6-9DA6-4F32-B39F-BBAC7EF8EACB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7007" y="4146368"/>
              <a:ext cx="1609985" cy="216657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F387C56-D0A4-4F04-9825-FEB1E2392D26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8452" y="6271953"/>
              <a:ext cx="2643150" cy="23960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013BC16-FDF5-4EB0-A8F8-A5E6363F2A12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408" y="4807969"/>
              <a:ext cx="186768" cy="15154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E27B209-87C8-4F87-A556-B1BA8D967066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763" y="4294205"/>
              <a:ext cx="588190" cy="22095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57F2A4F-3A02-4185-86A5-6ADD6B283E78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7090" y="4307409"/>
              <a:ext cx="595809" cy="2194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131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02C963C-35F8-417C-BEEE-AEF07657A655}"/>
              </a:ext>
            </a:extLst>
          </p:cNvPr>
          <p:cNvSpPr/>
          <p:nvPr/>
        </p:nvSpPr>
        <p:spPr>
          <a:xfrm>
            <a:off x="179512" y="2238655"/>
            <a:ext cx="8834523" cy="1535892"/>
          </a:xfrm>
          <a:prstGeom prst="rect">
            <a:avLst/>
          </a:prstGeom>
          <a:solidFill>
            <a:schemeClr val="accent1">
              <a:lumMod val="60000"/>
              <a:lumOff val="4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8DF7FAD-A4A1-4616-A403-30AF7573E76B}"/>
              </a:ext>
            </a:extLst>
          </p:cNvPr>
          <p:cNvSpPr/>
          <p:nvPr/>
        </p:nvSpPr>
        <p:spPr>
          <a:xfrm>
            <a:off x="412584" y="2516860"/>
            <a:ext cx="8474241" cy="1065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7A4F42-7210-4723-85DF-B60D1D27E6A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2"/>
            <a:ext cx="6840770" cy="4704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8F45B7-82E9-422A-AA82-45031CD6DB9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18" y="887582"/>
            <a:ext cx="3191687" cy="20784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F11208A-3617-43BC-AF0D-211DF1035E6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4" y="2601993"/>
            <a:ext cx="8221083" cy="8709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7D26E5B-FE0E-454F-BA30-A122F2F874F0}"/>
              </a:ext>
            </a:extLst>
          </p:cNvPr>
          <p:cNvGrpSpPr/>
          <p:nvPr/>
        </p:nvGrpSpPr>
        <p:grpSpPr>
          <a:xfrm>
            <a:off x="1806866" y="1154479"/>
            <a:ext cx="3325577" cy="1918277"/>
            <a:chOff x="1806866" y="1154479"/>
            <a:chExt cx="3325577" cy="191827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2722453-B83D-4782-B4F6-E9D36EC56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105033" y="1154479"/>
              <a:ext cx="1494172" cy="122779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B25E7D7-FF7C-415B-AFF4-100B8FB1A992}"/>
                </a:ext>
              </a:extLst>
            </p:cNvPr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6866" y="1934585"/>
              <a:ext cx="196495" cy="24986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B9D35BF-6089-489C-9F78-82F7FB3BCEF1}"/>
                </a:ext>
              </a:extLst>
            </p:cNvPr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8968" y="1212559"/>
              <a:ext cx="137197" cy="111326"/>
            </a:xfrm>
            <a:prstGeom prst="rect">
              <a:avLst/>
            </a:prstGeom>
          </p:spPr>
        </p:pic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298D7D3C-FC75-44CF-9B7A-95ACB2657B1A}"/>
                </a:ext>
              </a:extLst>
            </p:cNvPr>
            <p:cNvSpPr/>
            <p:nvPr/>
          </p:nvSpPr>
          <p:spPr>
            <a:xfrm>
              <a:off x="4572000" y="2562177"/>
              <a:ext cx="560443" cy="5105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3618271-EE71-4A5A-B505-8DB6030F4850}"/>
                </a:ext>
              </a:extLst>
            </p:cNvPr>
            <p:cNvCxnSpPr>
              <a:cxnSpLocks/>
              <a:endCxn id="35" idx="0"/>
            </p:cNvCxnSpPr>
            <p:nvPr/>
          </p:nvCxnSpPr>
          <p:spPr>
            <a:xfrm>
              <a:off x="3717941" y="2184449"/>
              <a:ext cx="887745" cy="41754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BE50CEB-1A69-43E6-A930-F4224F82681F}"/>
              </a:ext>
            </a:extLst>
          </p:cNvPr>
          <p:cNvGrpSpPr/>
          <p:nvPr/>
        </p:nvGrpSpPr>
        <p:grpSpPr>
          <a:xfrm>
            <a:off x="5652020" y="1125258"/>
            <a:ext cx="2131964" cy="1929848"/>
            <a:chOff x="5652020" y="1125258"/>
            <a:chExt cx="2131964" cy="192984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5B026A5-715A-47B6-82D8-F1FF70333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6254252" y="1125258"/>
              <a:ext cx="1529732" cy="125701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7604B44-5BC4-4A2D-9A30-D8FC1E66FDD5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020" y="1892154"/>
              <a:ext cx="562770" cy="26712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A7915F1-E073-43A8-A997-6BFC8985A7AD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3209" y="1234531"/>
              <a:ext cx="146673" cy="119015"/>
            </a:xfrm>
            <a:prstGeom prst="rect">
              <a:avLst/>
            </a:prstGeom>
          </p:spPr>
        </p:pic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1F648433-7368-43AB-9E4D-F730174A7496}"/>
                </a:ext>
              </a:extLst>
            </p:cNvPr>
            <p:cNvSpPr/>
            <p:nvPr/>
          </p:nvSpPr>
          <p:spPr>
            <a:xfrm>
              <a:off x="6190297" y="2544527"/>
              <a:ext cx="560443" cy="5105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7DD7EE9-FF97-4F83-AE59-930C0B349F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38548" y="2274488"/>
              <a:ext cx="171125" cy="27003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E56DDD3-9AFB-422B-9D8A-C54C109D3D20}"/>
              </a:ext>
            </a:extLst>
          </p:cNvPr>
          <p:cNvGrpSpPr/>
          <p:nvPr/>
        </p:nvGrpSpPr>
        <p:grpSpPr>
          <a:xfrm>
            <a:off x="1725009" y="3002133"/>
            <a:ext cx="2050945" cy="1927980"/>
            <a:chOff x="1725009" y="3002133"/>
            <a:chExt cx="2050945" cy="192798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5F5ACFF-8B90-4252-A488-C4BF2EB14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2006785" y="3581965"/>
              <a:ext cx="1505228" cy="134814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07EFE68-3DD2-4B1A-B1E2-658B32BDEB7A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5009" y="4325145"/>
              <a:ext cx="235966" cy="324817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652DD51-76DE-4E6F-A758-2C391F1795CA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9988" y="4317533"/>
              <a:ext cx="235966" cy="30005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8C5CF0B-3159-4BE4-9B2B-3FB7008266F3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3361" y="3694681"/>
              <a:ext cx="164757" cy="133689"/>
            </a:xfrm>
            <a:prstGeom prst="rect">
              <a:avLst/>
            </a:prstGeom>
          </p:spPr>
        </p:pic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5C83F5FF-C5C5-4A85-BF87-C10682BCE3A6}"/>
                </a:ext>
              </a:extLst>
            </p:cNvPr>
            <p:cNvSpPr/>
            <p:nvPr/>
          </p:nvSpPr>
          <p:spPr>
            <a:xfrm>
              <a:off x="2571897" y="3002133"/>
              <a:ext cx="858263" cy="5105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52416B9-5647-4CC4-B7A4-CACDEC35D8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31801" y="3525202"/>
              <a:ext cx="198395" cy="1814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81E6142-4CB6-4F8F-A54B-8003B286C1E7}"/>
              </a:ext>
            </a:extLst>
          </p:cNvPr>
          <p:cNvGrpSpPr/>
          <p:nvPr/>
        </p:nvGrpSpPr>
        <p:grpSpPr>
          <a:xfrm>
            <a:off x="6190297" y="2987245"/>
            <a:ext cx="1657641" cy="2081080"/>
            <a:chOff x="6190297" y="2987245"/>
            <a:chExt cx="1657641" cy="2081080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AC17BEC-1C7C-4F72-B8D5-AC25B0F50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6190297" y="3581965"/>
              <a:ext cx="1657641" cy="148636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67A7072-8E5A-4AF0-8C88-EA62C4096E28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8452" y="3706689"/>
              <a:ext cx="164757" cy="133689"/>
            </a:xfrm>
            <a:prstGeom prst="rect">
              <a:avLst/>
            </a:prstGeom>
          </p:spPr>
        </p:pic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A58170A0-58B5-4B49-AB95-46E61AC066EC}"/>
                </a:ext>
              </a:extLst>
            </p:cNvPr>
            <p:cNvSpPr/>
            <p:nvPr/>
          </p:nvSpPr>
          <p:spPr>
            <a:xfrm>
              <a:off x="6644113" y="2987245"/>
              <a:ext cx="931018" cy="5105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DD16AD6-6940-4070-A544-BFB939BD47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07354" y="3491221"/>
              <a:ext cx="198395" cy="1814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588055C1-A217-4BCF-B0B7-EEF743414BE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52" y="5418468"/>
            <a:ext cx="5205333" cy="22704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39C6E5E-19C6-416F-B11B-DA4E62D03DB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52" y="5831803"/>
            <a:ext cx="7795809" cy="25142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6846881-510F-4B6F-94CF-089C0E97159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8" y="6207686"/>
            <a:ext cx="8163045" cy="528762"/>
          </a:xfrm>
          <a:prstGeom prst="rect">
            <a:avLst/>
          </a:prstGeom>
        </p:spPr>
      </p:pic>
      <p:pic>
        <p:nvPicPr>
          <p:cNvPr id="34" name="図 24">
            <a:extLst>
              <a:ext uri="{FF2B5EF4-FFF2-40B4-BE49-F238E27FC236}">
                <a16:creationId xmlns:a16="http://schemas.microsoft.com/office/drawing/2014/main" id="{6188FF92-3C93-4A72-998F-71D77132296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239" y="736187"/>
            <a:ext cx="3966400" cy="175623"/>
          </a:xfrm>
          <a:prstGeom prst="rect">
            <a:avLst/>
          </a:prstGeom>
        </p:spPr>
      </p:pic>
      <p:pic>
        <p:nvPicPr>
          <p:cNvPr id="42" name="図 26">
            <a:extLst>
              <a:ext uri="{FF2B5EF4-FFF2-40B4-BE49-F238E27FC236}">
                <a16:creationId xmlns:a16="http://schemas.microsoft.com/office/drawing/2014/main" id="{6F000882-99EF-4DCB-AFF2-EFF9151E040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647" y="1015150"/>
            <a:ext cx="4237992" cy="17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2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8E16AE9-3DC8-4601-B2D7-B60D1AFF2C4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2"/>
            <a:ext cx="3375691" cy="41402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AF9ECD1-C527-490E-AADA-417694545F0D}"/>
              </a:ext>
            </a:extLst>
          </p:cNvPr>
          <p:cNvGrpSpPr/>
          <p:nvPr/>
        </p:nvGrpSpPr>
        <p:grpSpPr>
          <a:xfrm>
            <a:off x="405689" y="668889"/>
            <a:ext cx="5640868" cy="1150512"/>
            <a:chOff x="325866" y="3650849"/>
            <a:chExt cx="5640868" cy="1150512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456A472-D084-4CA2-8598-F0907F25BF29}"/>
                </a:ext>
              </a:extLst>
            </p:cNvPr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866" y="4035631"/>
              <a:ext cx="4002760" cy="206937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7F62CBE8-1815-49D1-A9CB-0C0979174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4423453" y="3650849"/>
              <a:ext cx="1543281" cy="1150512"/>
            </a:xfrm>
            <a:prstGeom prst="rect">
              <a:avLst/>
            </a:prstGeom>
          </p:spPr>
        </p:pic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F70AAE9C-7707-4C9C-8471-0E1EC0EA003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67" y="3964911"/>
            <a:ext cx="7277715" cy="228571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05D194C0-AB96-4C6D-A17E-81256AB3F137}"/>
              </a:ext>
            </a:extLst>
          </p:cNvPr>
          <p:cNvGrpSpPr/>
          <p:nvPr/>
        </p:nvGrpSpPr>
        <p:grpSpPr>
          <a:xfrm>
            <a:off x="143887" y="1765362"/>
            <a:ext cx="8392532" cy="1720153"/>
            <a:chOff x="143887" y="1765362"/>
            <a:chExt cx="8392532" cy="1720153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AA40275-7BB7-4493-97B8-9C335DEC475F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6200" y="2380367"/>
              <a:ext cx="190219" cy="305423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B2FEC490-9871-4457-AFF3-D07DD60BF891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887" y="2589321"/>
              <a:ext cx="1292661" cy="314012"/>
            </a:xfrm>
            <a:prstGeom prst="rect">
              <a:avLst/>
            </a:prstGeom>
          </p:spPr>
        </p:pic>
        <p:sp>
          <p:nvSpPr>
            <p:cNvPr id="49" name="Left Bracket 48">
              <a:extLst>
                <a:ext uri="{FF2B5EF4-FFF2-40B4-BE49-F238E27FC236}">
                  <a16:creationId xmlns:a16="http://schemas.microsoft.com/office/drawing/2014/main" id="{CD195D93-B147-4268-B28A-0F35EB15FAF7}"/>
                </a:ext>
              </a:extLst>
            </p:cNvPr>
            <p:cNvSpPr/>
            <p:nvPr/>
          </p:nvSpPr>
          <p:spPr>
            <a:xfrm>
              <a:off x="1510702" y="1785372"/>
              <a:ext cx="45719" cy="1700143"/>
            </a:xfrm>
            <a:prstGeom prst="leftBracket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Left Bracket 49">
              <a:extLst>
                <a:ext uri="{FF2B5EF4-FFF2-40B4-BE49-F238E27FC236}">
                  <a16:creationId xmlns:a16="http://schemas.microsoft.com/office/drawing/2014/main" id="{F32CF52C-E8CE-4AFA-9853-6C5B19FF956F}"/>
                </a:ext>
              </a:extLst>
            </p:cNvPr>
            <p:cNvSpPr/>
            <p:nvPr/>
          </p:nvSpPr>
          <p:spPr>
            <a:xfrm rot="10800000">
              <a:off x="7637338" y="1765362"/>
              <a:ext cx="45719" cy="1720152"/>
            </a:xfrm>
            <a:prstGeom prst="leftBracket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642C4AEF-C91F-47EA-9150-A30D3A9F9756}"/>
                </a:ext>
              </a:extLst>
            </p:cNvPr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676" y="2471960"/>
              <a:ext cx="347906" cy="122238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CEBD783-2201-4B2B-8450-5C47DD67B3B6}"/>
                </a:ext>
              </a:extLst>
            </p:cNvPr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4226" y="3190441"/>
              <a:ext cx="3573169" cy="237540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87C52F4D-01AB-45A1-9FA7-7C9883C86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1829132" y="1785372"/>
              <a:ext cx="5348287" cy="1250999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409103E-8771-4E51-8E07-1B888117B09C}"/>
              </a:ext>
            </a:extLst>
          </p:cNvPr>
          <p:cNvGrpSpPr/>
          <p:nvPr/>
        </p:nvGrpSpPr>
        <p:grpSpPr>
          <a:xfrm>
            <a:off x="6194873" y="1178550"/>
            <a:ext cx="1566478" cy="2011891"/>
            <a:chOff x="6194873" y="1178550"/>
            <a:chExt cx="1566478" cy="2011891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156FC5B-C739-4BD0-A226-0DE4DBF79D03}"/>
                </a:ext>
              </a:extLst>
            </p:cNvPr>
            <p:cNvSpPr/>
            <p:nvPr/>
          </p:nvSpPr>
          <p:spPr>
            <a:xfrm>
              <a:off x="6194873" y="1647190"/>
              <a:ext cx="1077373" cy="1543251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38AA0DF-7C8E-4B9C-89D3-B7EC0EA59A03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4874" y="1178550"/>
              <a:ext cx="1566477" cy="184381"/>
            </a:xfrm>
            <a:prstGeom prst="rect">
              <a:avLst/>
            </a:prstGeom>
          </p:spPr>
        </p:pic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433663CB-C95F-4705-9E5D-00986246F60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903729" y="1597212"/>
            <a:ext cx="513243" cy="464429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99647C62-9103-4D9F-9144-A141B88CA79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799" y="1567437"/>
            <a:ext cx="1539049" cy="15746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829B1B9-17F0-4068-9B27-67A41315CCA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826" y="6132284"/>
            <a:ext cx="6246095" cy="23009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ADF18DEF-02AF-4CEE-A3C3-A7FBC67E6FD1}"/>
              </a:ext>
            </a:extLst>
          </p:cNvPr>
          <p:cNvGrpSpPr/>
          <p:nvPr/>
        </p:nvGrpSpPr>
        <p:grpSpPr>
          <a:xfrm>
            <a:off x="811925" y="4643311"/>
            <a:ext cx="7552853" cy="1366331"/>
            <a:chOff x="811925" y="4643311"/>
            <a:chExt cx="7552853" cy="1366331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F30F492-22E9-4E77-A2D6-F373E1A5640B}"/>
                </a:ext>
              </a:extLst>
            </p:cNvPr>
            <p:cNvSpPr/>
            <p:nvPr/>
          </p:nvSpPr>
          <p:spPr>
            <a:xfrm>
              <a:off x="811925" y="4643311"/>
              <a:ext cx="7534275" cy="1120255"/>
            </a:xfrm>
            <a:prstGeom prst="rect">
              <a:avLst/>
            </a:prstGeom>
            <a:solidFill>
              <a:srgbClr val="FF0000">
                <a:alpha val="5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1A8890F-432B-49B3-9AE1-13C253DAE926}"/>
                </a:ext>
              </a:extLst>
            </p:cNvPr>
            <p:cNvSpPr/>
            <p:nvPr/>
          </p:nvSpPr>
          <p:spPr>
            <a:xfrm>
              <a:off x="1265223" y="5017887"/>
              <a:ext cx="6917147" cy="6456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33ADF75-C42E-4124-A657-A288B12E2679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43" y="5029454"/>
              <a:ext cx="6685997" cy="56564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35D88A9C-A36D-42A0-9883-7BAAB1DFD35F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848" y="4778700"/>
              <a:ext cx="1852909" cy="194015"/>
            </a:xfrm>
            <a:prstGeom prst="rect">
              <a:avLst/>
            </a:prstGeom>
          </p:spPr>
        </p:pic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E4D8C0A-0378-41DE-A5EF-233FE9C9655C}"/>
                </a:ext>
              </a:extLst>
            </p:cNvPr>
            <p:cNvCxnSpPr>
              <a:cxnSpLocks/>
            </p:cNvCxnSpPr>
            <p:nvPr/>
          </p:nvCxnSpPr>
          <p:spPr>
            <a:xfrm>
              <a:off x="1206034" y="5597150"/>
              <a:ext cx="827711" cy="0"/>
            </a:xfrm>
            <a:prstGeom prst="line">
              <a:avLst/>
            </a:prstGeom>
            <a:ln w="25400">
              <a:solidFill>
                <a:srgbClr val="120CF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B18254C-83CB-40A6-8E56-3835DAA0B66E}"/>
                </a:ext>
              </a:extLst>
            </p:cNvPr>
            <p:cNvCxnSpPr>
              <a:cxnSpLocks/>
            </p:cNvCxnSpPr>
            <p:nvPr/>
          </p:nvCxnSpPr>
          <p:spPr>
            <a:xfrm>
              <a:off x="4089419" y="5634874"/>
              <a:ext cx="2734534" cy="0"/>
            </a:xfrm>
            <a:prstGeom prst="line">
              <a:avLst/>
            </a:prstGeom>
            <a:ln w="25400">
              <a:solidFill>
                <a:srgbClr val="120CF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0BC3CEC-BA8E-4475-9E7E-203366284D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20221" y="5623828"/>
              <a:ext cx="1079952" cy="0"/>
            </a:xfrm>
            <a:prstGeom prst="line">
              <a:avLst/>
            </a:prstGeom>
            <a:ln w="25400">
              <a:solidFill>
                <a:srgbClr val="120CF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0E46D87-8B28-4049-B24F-E777B4829A56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0270" y="5743270"/>
              <a:ext cx="879238" cy="17219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1BA66DB-9D42-4065-88E9-EF0648BC11EF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59" y="5782595"/>
              <a:ext cx="1118476" cy="22704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199019A-F6A2-47D6-BD33-54823567AE7B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3064" y="5782595"/>
              <a:ext cx="1261714" cy="178285"/>
            </a:xfrm>
            <a:prstGeom prst="rect">
              <a:avLst/>
            </a:prstGeom>
          </p:spPr>
        </p:pic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2CAA3D96-422E-4D21-AB34-CDE08F70AC5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309" y="1354499"/>
            <a:ext cx="235966" cy="32481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FE5C5F4A-344B-48D2-AD18-05B4A59461A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552" y="1346114"/>
            <a:ext cx="235966" cy="3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3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47E83CA-DAAB-44D2-B713-F1166E741863}"/>
              </a:ext>
            </a:extLst>
          </p:cNvPr>
          <p:cNvSpPr/>
          <p:nvPr/>
        </p:nvSpPr>
        <p:spPr>
          <a:xfrm>
            <a:off x="658738" y="1165518"/>
            <a:ext cx="7534275" cy="135025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902DE2-292E-4B21-BEBF-02F3AC17DAD7}"/>
              </a:ext>
            </a:extLst>
          </p:cNvPr>
          <p:cNvSpPr/>
          <p:nvPr/>
        </p:nvSpPr>
        <p:spPr>
          <a:xfrm>
            <a:off x="1057790" y="1707287"/>
            <a:ext cx="6490773" cy="645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9C559F-7433-44B2-B30D-CB162D6D0F0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88642"/>
            <a:ext cx="4370755" cy="3316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00DF31-9ED9-4029-9165-D239445D991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03" y="840704"/>
            <a:ext cx="7649524" cy="2514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CBD9EC-9BAB-4CC4-BE9E-DAB5E0452E0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63" y="1358900"/>
            <a:ext cx="3023238" cy="1782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94671D-9956-4E6C-A057-CF2FEDF98D6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923" y="1764501"/>
            <a:ext cx="5878939" cy="5286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335D55-6E6B-4EEC-8C52-4E70F5160F6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289" y="2632797"/>
            <a:ext cx="3248926" cy="146033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927A35BE-0EB3-4B8D-9CD3-B08EB8E671BE}"/>
              </a:ext>
            </a:extLst>
          </p:cNvPr>
          <p:cNvGrpSpPr/>
          <p:nvPr/>
        </p:nvGrpSpPr>
        <p:grpSpPr>
          <a:xfrm>
            <a:off x="1728230" y="2909193"/>
            <a:ext cx="7264989" cy="359453"/>
            <a:chOff x="1728230" y="2909193"/>
            <a:chExt cx="7264989" cy="359453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E9CABCB-251C-4C77-815F-860DBEEFDFA0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6938" y="2933353"/>
              <a:ext cx="6826281" cy="258504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9BC4960-2A52-434D-857C-B638AC1452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728230" y="2909193"/>
              <a:ext cx="355321" cy="359453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ABA7C53-12A1-4536-9ED6-2A0518137718}"/>
              </a:ext>
            </a:extLst>
          </p:cNvPr>
          <p:cNvGrpSpPr/>
          <p:nvPr/>
        </p:nvGrpSpPr>
        <p:grpSpPr>
          <a:xfrm>
            <a:off x="133006" y="3394070"/>
            <a:ext cx="8834523" cy="1535892"/>
            <a:chOff x="133006" y="3394070"/>
            <a:chExt cx="8834523" cy="153589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3694847-4516-4E25-BA37-6DEC02C41CAB}"/>
                </a:ext>
              </a:extLst>
            </p:cNvPr>
            <p:cNvSpPr/>
            <p:nvPr/>
          </p:nvSpPr>
          <p:spPr>
            <a:xfrm>
              <a:off x="133006" y="3394070"/>
              <a:ext cx="8834523" cy="1535892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D750D80-4865-4DB9-B84E-0E653AAE5C94}"/>
                </a:ext>
              </a:extLst>
            </p:cNvPr>
            <p:cNvSpPr/>
            <p:nvPr/>
          </p:nvSpPr>
          <p:spPr>
            <a:xfrm>
              <a:off x="352940" y="4029189"/>
              <a:ext cx="8457685" cy="6879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F33F8AA-38C6-499D-B189-B5A641C14460}"/>
                </a:ext>
              </a:extLst>
            </p:cNvPr>
            <p:cNvGrpSpPr/>
            <p:nvPr>
              <p:custDataLst>
                <p:tags r:id="rId11"/>
              </p:custDataLst>
            </p:nvPr>
          </p:nvGrpSpPr>
          <p:grpSpPr>
            <a:xfrm>
              <a:off x="252736" y="3683781"/>
              <a:ext cx="8332188" cy="905605"/>
              <a:chOff x="252736" y="3683781"/>
              <a:chExt cx="8332188" cy="905605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2E590F2E-E1A6-4535-B881-F575792FB08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7804" y="4193873"/>
                <a:ext cx="8137120" cy="395513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BEFF519-B943-4819-9778-59638C28B35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736" y="3683781"/>
                <a:ext cx="2620413" cy="204421"/>
              </a:xfrm>
              <a:prstGeom prst="rect">
                <a:avLst/>
              </a:prstGeom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9C12385-7624-4CEB-9625-F402CFCB9D17}"/>
              </a:ext>
            </a:extLst>
          </p:cNvPr>
          <p:cNvGrpSpPr/>
          <p:nvPr/>
        </p:nvGrpSpPr>
        <p:grpSpPr>
          <a:xfrm>
            <a:off x="1988300" y="4582197"/>
            <a:ext cx="2437575" cy="519451"/>
            <a:chOff x="1988301" y="4624189"/>
            <a:chExt cx="2437575" cy="519451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4DE5233-C7D7-4853-94E9-8306B29136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88301" y="4624189"/>
              <a:ext cx="2437575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10E19A0C-AB51-4B74-9D33-A1FB8D9CB574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4092" y="4771937"/>
              <a:ext cx="2421784" cy="170353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F16A9A0-9DA9-47B5-A7CB-1BCA42B887C6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4092" y="5007818"/>
              <a:ext cx="1780656" cy="135822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B1A4438-7599-42F5-9049-66DB0A29DC7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45" y="5293843"/>
            <a:ext cx="7087237" cy="54247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DB510D-934E-4E11-8A80-A5C228345999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30" y="5942180"/>
            <a:ext cx="5604899" cy="18151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ADA43E4-B8A5-44F5-B362-A8E0D3138A46}"/>
              </a:ext>
            </a:extLst>
          </p:cNvPr>
          <p:cNvGrpSpPr/>
          <p:nvPr/>
        </p:nvGrpSpPr>
        <p:grpSpPr>
          <a:xfrm>
            <a:off x="972745" y="6402860"/>
            <a:ext cx="6527281" cy="284906"/>
            <a:chOff x="972745" y="6402860"/>
            <a:chExt cx="6527281" cy="28490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188E55F-9FA8-4C71-8B79-BBDD04D76D92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927" y="6402860"/>
              <a:ext cx="6428951" cy="227048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1D154C2-4D44-4B63-9ADF-93BC81AD7DA3}"/>
                </a:ext>
              </a:extLst>
            </p:cNvPr>
            <p:cNvCxnSpPr/>
            <p:nvPr/>
          </p:nvCxnSpPr>
          <p:spPr>
            <a:xfrm>
              <a:off x="972745" y="6687766"/>
              <a:ext cx="6527281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773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9857"/>
  <p:tag name="ORIGINALWIDTH" val="3721.035"/>
  <p:tag name="LATEXADDIN" val="\documentclass{article}&#10;\usepackage{color}&#10;\pagestyle{empty}&#10;\begin{document}&#10;&#10;Single Transverse-Spin Asymmetry in Polarized Lambda Production&#10;&#10;\end{document}"/>
  <p:tag name="IGUANATEXSIZE" val="20"/>
  <p:tag name="IGUANATEXCURSOR" val="14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$p^{\uparrow}p\to \pi X$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6.98008"/>
  <p:tag name="PICTUREFILESIZE" val="2166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1393.326"/>
  <p:tag name="LATEXADDIN" val="\documentclass{article}\pagestyle{empty}&#10;\usepackage{color}&#10;\begin{document}&#10;\underline{Lorentz invariant relation} &#10;\end{document}&#10;"/>
  <p:tag name="IGUANATEXSIZE" val="20"/>
  <p:tag name="IGUANATEXCURSOR" val="114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3764.53"/>
  <p:tag name="LATEXADDIN" val="\documentclass{article}&#10;\usepackage{color}&#10;\pagestyle{empty}&#10;\begin{document}&#10;&#10;Cross section depends on the arbitrary vector $w$.&#10;(frame dependence)&#10;&#10;\end{document}"/>
  <p:tag name="IGUANATEXSIZE" val="20"/>
  <p:tag name="IGUANATEXCURSOR" val="7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487.814"/>
  <p:tag name="LATEXADDIN" val="\documentclass{article}&#10;\usepackage{color}&#10;\pagestyle{empty}&#10;\begin{document}&#10;&#10;$\circ$ Lorentz invariant relation&#10;&#10;\end{document}"/>
  <p:tag name="IGUANATEXSIZE" val="20"/>
  <p:tag name="IGUANATEXCURSOR" val="11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3.7083"/>
  <p:tag name="ORIGINALWIDTH" val="3711.286"/>
  <p:tag name="LATEXADDIN" val="\documentclass{article}\pagestyle{empty}&#10;\usepackage{color}&#10;\begin{document}&#10;\begin{eqnarray}&#10;-{2\over z}\int {dz_1\over z_1^2}P{1\over (1/z_1-1/z)^2}{\rm Im}\widehat{D}_{FT}(z,z_1)&#10;={D_T(z)\over z}+{d\over d(1/z)}{D_{1T}^{\perp (1)}(z)\over z}\nonumber&#10;\end{eqnarray}&#10;\end{document}&#10;"/>
  <p:tag name="IGUANATEXSIZE" val="20"/>
  <p:tag name="IGUANATEXCURSOR" val="15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952.006"/>
  <p:tag name="LATEXADDIN" val="\documentclass{article}&#10;\usepackage{color}&#10;\pagestyle{empty}&#10;\begin{document}&#10;&#10;related to the translation invariance&#10;&#10;\end{document}"/>
  <p:tag name="IGUANATEXSIZE" val="20"/>
  <p:tag name="IGUANATEXCURSOR" val="11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.9666"/>
  <p:tag name="ORIGINALWIDTH" val="3487.814"/>
  <p:tag name="LATEXADDIN" val="\documentclass{article}&#10;\usepackage{color}&#10;\pagestyle{empty}&#10;\begin{document}&#10;&#10;We obtained the (mostly) gauge-invariant and Lorentz-invariant&#10;&#10;cross sections for all possible channels in $pp$ collision&#10;&#10;\end{document}"/>
  <p:tag name="IGUANATEXSIZE" val="20"/>
  <p:tag name="IGUANATEXCURSOR" val="1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3820.772"/>
  <p:tag name="LATEXADDIN" val="\documentclass{article}\pagestyle{empty}&#10;\usepackage{color}&#10;\begin{document}&#10;Y. Koike, A. Metz, D. Pitonyak, K. Yabe, SY, Phys. Rev. D95 (2017)&#10;\end{document}&#10;"/>
  <p:tag name="IGUANATEXSIZE" val="20"/>
  <p:tag name="IGUANATEXCURSOR" val="111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3163.854"/>
  <p:tag name="LATEXADDIN" val="\documentclass{article}&#10;\usepackage{color}&#10;\pagestyle{empty}&#10;\begin{document}&#10;&#10;The hard cross section with type2 is not gauge invariant...&#10;&#10;\end{document}"/>
  <p:tag name="IGUANATEXSIZE" val="20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9861"/>
  <p:tag name="ORIGINALWIDTH" val="1577.803"/>
  <p:tag name="LATEXADDIN" val="\documentclass{article}&#10;\usepackage{color}&#10;\pagestyle{empty}&#10;\begin{document}&#10;&#10;\textcolor{red}{$w$-dependence is factored out}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1160.105"/>
  <p:tag name="LATEXADDIN" val="\documentclass{article}&#10;\usepackage{color}&#10;\pagestyle{empty}&#10;\begin{document}&#10;&#10;\textcolor{red}{Free from choice of $w$}&#10;&#10;\end{document}"/>
  <p:tag name="IGUANATEXSIZE" val="20"/>
  <p:tag name="IGUANATEXCURSOR" val="9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$pp\to \Lambda^{\uparrow} X$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8.00008"/>
  <p:tag name="PICTUREFILESIZE" val="2166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11"/>
  <p:tag name="LAYER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5.4631"/>
  <p:tag name="ORIGINALWIDTH" val="6078.74"/>
  <p:tag name="LATEXADDIN" val="\documentclass{article}&#10;\usepackage{color}&#10;\pagestyle{empty}&#10;\begin{document}&#10;&#10;\begin{eqnarray}&#10;&amp;&amp;P^0_h{d\sigma(S_{\perp})\over d^3P_h}&#10;={2\alpha_s^2M_\Lambda\over s^2}&#10;\Bigl(p\cdot P_h\epsilon^{w P_h p' S_{\perp}}&#10;-p'\cdot P_h\epsilon^{w P_h p S_{\perp}}&#10;\Bigr)\int{dx\over x}{f_1(x)}\int{dx'\over x'}{f_1(x')}&#10;\int{dz\over z^2}\delta(\hat{s}+\hat{t}+\hat{u})&#10;\Bigl[&#10;{D(z)\over z}\hat{\sigma}_1+\cdots&#10;\Bigr]&#10;\nonumber&#10;\end{eqnarray}&#10;&#10;&#10;\end{document}"/>
  <p:tag name="IGUANATEXSIZE" val="20"/>
  <p:tag name="IGUANATEXCURSOR" val="4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1749.531"/>
  <p:tag name="LATEXADDIN" val="\documentclass{article}&#10;\usepackage{color}&#10;\pagestyle{empty}&#10;\begin{document}&#10;&#10;$\cdot$ $p(p)+p(p')\to \Lambda^{\uparrow}(P_h,S_{\perp})+X$&#10;&#10;\end{document}"/>
  <p:tag name="IGUANATEXSIZE" val="20"/>
  <p:tag name="IGUANATEXCURSOR" val="1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.9809"/>
  <p:tag name="ORIGINALWIDTH" val="4039.745"/>
  <p:tag name="LATEXADDIN" val="\documentclass{article}&#10;\usepackage{color}&#10;\pagestyle{empty}&#10;\begin{document}&#10;\small&#10;${d\over d\xi^{\rho}}&#10;\langle 0|{\cal W}[\pm\infty+\xi,-x+\xi]\psi(-x+\xi)|\Lambda^{\uparrow} X\rangle&#10;\langle\Lambda^{\uparrow} X|\bar{\psi}(x+\xi)&#10;{\cal W}[x+\xi,\pm\infty+\xi]|0\rangle$=0&#10;&#10;\end{document}"/>
  <p:tag name="IGUANATEXSIZE" val="20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2826.397"/>
  <p:tag name="LATEXADDIN" val="\documentclass{article}&#10;\usepackage{color}&#10;\pagestyle{empty}&#10;\begin{document}&#10;&#10;gluon twist-3 fragmentation effect on $\Lambda^{\uparrow}$&#10;production&#10;&#10;\end{document}"/>
  <p:tag name="IGUANATEXSIZE" val="20"/>
  <p:tag name="IGUANATEXCURSOR" val="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2149.231"/>
  <p:tag name="LATEXADDIN" val="\documentclass{article}\pagestyle{empty}&#10;\usepackage{color}&#10;\begin{document}&#10;\underline{Complete set of 3-gluon fragmentations} &#10;\end{document}&#10;"/>
  <p:tag name="IGUANATEXSIZE" val="20"/>
  <p:tag name="IGUANATEXCURSOR" val="126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852.6434"/>
  <p:tag name="LATEXADDIN" val="\documentclass{article}&#10;\usepackage{color}&#10;\pagestyle{empty}&#10;\begin{document}&#10;&#10;\underline{intrinsic twist-3}&#10;&#10;\end{document}"/>
  <p:tag name="IGUANATEXSIZE" val="20"/>
  <p:tag name="IGUANATEXCURSOR" val="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1038.62"/>
  <p:tag name="LATEXADDIN" val="\documentclass{article}&#10;\usepackage{color}&#10;\pagestyle{empty}&#10;\begin{document}&#10;&#10;\underline{kinematical twist-3}&#10;&#10;\end{document}"/>
  <p:tag name="IGUANATEXSIZE" val="20"/>
  <p:tag name="IGUANATEXCURSOR" val="1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31.2336"/>
  <p:tag name="LATEXADDIN" val="\documentclass{article}&#10;\usepackage{color}&#10;\pagestyle{empty}&#10;\begin{document}&#10;&#10;$\Lambda^{\uparrow}$&#10;&#10;\end{document}"/>
  <p:tag name="IGUANATEXSIZE" val="20"/>
  <p:tag name="IGUANATEXCURSOR" val="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31.2336"/>
  <p:tag name="LATEXADDIN" val="\documentclass{article}&#10;\usepackage{color}&#10;\pagestyle{empty}&#10;\begin{document}&#10;&#10;$\Lambda^{\uparrow}$&#10;&#10;\end{document}"/>
  <p:tag name="IGUANATEXSIZE" val="20"/>
  <p:tag name="IGUANATEXCURSOR" val="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begin{document}&#10;\underline{SSA estimated by pQCD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09.9802"/>
  <p:tag name="PICTUREFILESIZE" val="4646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.4807"/>
  <p:tag name="ORIGINALWIDTH" val="121.4848"/>
  <p:tag name="LATEXADDIN" val="\documentclass{article}&#10;\usepackage{color}&#10;\pagestyle{empty}&#10;\begin{document}&#10;&#10;${P_h\over z}$&#10;&#10;\end{document}"/>
  <p:tag name="IGUANATEXSIZE" val="20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.4807"/>
  <p:tag name="ORIGINALWIDTH" val="325.4593"/>
  <p:tag name="LATEXADDIN" val="\documentclass{article}&#10;\usepackage{color}&#10;\pagestyle{empty}&#10;\begin{document}&#10;&#10;${P_h\over z}, p_{\perp}$&#10;&#10;\end{document}"/>
  <p:tag name="IGUANATEXSIZE" val="20"/>
  <p:tag name="IGUANATEXCURSOR" val="1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5.4631"/>
  <p:tag name="ORIGINALWIDTH" val="2851.144"/>
  <p:tag name="LATEXADDIN" val="\documentclass{article}&#10;\usepackage{color}&#10;\pagestyle{empty}&#10;\begin{document}&#10;&#10;\begin{eqnarray}&#10;{z^2\over N^2-1}\int{d\lambda\over 2\pi}e^{-i{\lambda\over z}}&#10;\langle 0|F^{\beta w}(0)|\Lambda^{\uparrow}X\rangle&#10;\langle \Lambda^{\uparrow} X|F^{\alpha w}(\lambda w)|0\rangle&#10;\nonumber&#10;\end{eqnarray}&#10;&#10;\end{document}"/>
  <p:tag name="IGUANATEXSIZE" val="20"/>
  <p:tag name="IGUANATEXCURSOR" val="1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4.4582"/>
  <p:tag name="ORIGINALWIDTH" val="2383.202"/>
  <p:tag name="LATEXADDIN" val="\documentclass{article}&#10;\usepackage{color}&#10;\pagestyle{empty}&#10;\begin{document}&#10;&#10;$=-M_{\Lambda}(w^{\alpha}\epsilon^{\beta P_h w S_{\perp}}+w^{\beta}\epsilon^{\alpha P_h w S_{\perp}})&#10;\Delta\hat{G}_{3\bar{T}}({1\over z})$&#10;&#10;&#10;$-iM_{\Lambda}\epsilon^{\alpha\beta S_{\perp} w}&#10;\Delta\hat{G}_{3T}({1\over z})$&#10;&#10;\end{document}"/>
  <p:tag name="IGUANATEXSIZE" val="20"/>
  <p:tag name="IGUANATEXCURSOR" val="22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1914.51"/>
  <p:tag name="LATEXADDIN" val="\documentclass{article}&#10;\usepackage{color}&#10;\pagestyle{empty}&#10;\begin{document}&#10;&#10;$\int d^2p_{\perp}\ p_{\perp\alpha}$[Gluon TMD correlator]&#10;&#10;\end{document}"/>
  <p:tag name="IGUANATEXSIZE" val="20"/>
  <p:tag name="IGUANATEXCURSOR" val="12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61.1924"/>
  <p:tag name="ORIGINALWIDTH" val="2605.924"/>
  <p:tag name="LATEXADDIN" val="\documentclass{article}&#10;\usepackage{color}&#10;\pagestyle{empty}&#10;\begin{document}&#10;&#10;$=-iM_{\Lambda}\Bigl[g_{\perp}^{\alpha\beta}\epsilon^{\gamma P_h w S_{\perp}}\tilde{N}_1({1\over z})&#10;+g_{\perp}^{\alpha\gamma}\epsilon^{\beta P_h w S_{\perp}}\tilde{N}_2({1\over z})$&#10;&#10;$+g_{\perp}^{\beta\gamma}\epsilon^{\alpha P_h w S_{\perp}}\tilde{N}_3({1\over z})\Bigr]$&#10;&#10;\end{document}"/>
  <p:tag name="IGUANATEXSIZE" val="20"/>
  <p:tag name="IGUANATEXCURSOR" val="3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1238.095"/>
  <p:tag name="LATEXADDIN" val="\documentclass{article}&#10;\usepackage{color}&#10;\pagestyle{empty}&#10;\begin{document}&#10;&#10;\textcolor{red}{contributes to the SSA}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969.6288"/>
  <p:tag name="LATEXADDIN" val="\documentclass{article}&#10;\usepackage{color}&#10;\pagestyle{empty}&#10;\begin{document}&#10;&#10;\underline{dynamical twist-3}&#10;&#10;\end{document}"/>
  <p:tag name="IGUANATEXSIZE" val="20"/>
  <p:tag name="IGUANATEXCURSOR" val="10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7.2291"/>
  <p:tag name="ORIGINALWIDTH" val="121.4848"/>
  <p:tag name="LATEXADDIN" val="\documentclass{article}&#10;\usepackage{color}&#10;\pagestyle{empty}&#10;\begin{document}&#10;&#10;${P_h\over z_1}$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.4792"/>
  <p:tag name="ORIGINALWIDTH" val="121.4848"/>
  <p:tag name="LATEXADDIN" val="\documentclass{article}&#10;\usepackage{color}&#10;\pagestyle{empty}&#10;\begin{document}&#10;&#10;${P_h\over z_2}$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Kane {\it et al.} ('78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72.96016"/>
  <p:tag name="PICTUREFILESIZE" val="2787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31.2336"/>
  <p:tag name="LATEXADDIN" val="\documentclass{article}&#10;\usepackage{color}&#10;\pagestyle{empty}&#10;\begin{document}&#10;&#10;$\Lambda^{\uparrow}$&#10;&#10;\end{document}"/>
  <p:tag name="IGUANATEXSIZE" val="20"/>
  <p:tag name="IGUANATEXCURSOR" val="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5.4631"/>
  <p:tag name="ORIGINALWIDTH" val="4239.22"/>
  <p:tag name="LATEXADDIN" val="\documentclass{article}&#10;\usepackage{color}&#10;\pagestyle{empty}&#10;\begin{document}&#10;&#10;\begin{eqnarray}&#10;{z^2\over N^2-1}\int{d\lambda\over 2\pi}e^{-i{\lambda\over z_1}}&#10;e^{-i\mu({1\over z_2}-{1\over z_1})}&#10;\textcolor{red}{d^{abc}}\langle 0|F_c^{\gamma w}(0)|\Lambda^{\uparrow}X\rangle&#10;\langle \Lambda^{\uparrow} X|F_a^{\alpha w}(\lambda w)&#10;F_b^{\beta w}(\mu w)|0\rangle&#10;\nonumber&#10;\end{eqnarray}&#10;&#10;\end{document}"/>
  <p:tag name="IGUANATEXSIZE" val="20"/>
  <p:tag name="IGUANATEXCURSOR" val="1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5.4631"/>
  <p:tag name="ORIGINALWIDTH" val="4291.713"/>
  <p:tag name="LATEXADDIN" val="\documentclass{article}&#10;\usepackage{color}&#10;\pagestyle{empty}&#10;\begin{document}&#10;&#10;\begin{eqnarray}&#10;{z^2\over N^2-1}\int{d\lambda\over 2\pi}e^{-i{\lambda\over z_1}}&#10;e^{-i\mu({1\over z_2}-{1\over z_1})}&#10;\textcolor{red}{if^{abc}}\langle 0|F_c^{\gamma w}(0)|\Lambda^{\uparrow}X\rangle&#10;\langle \Lambda^{\uparrow} X|F_a^{\alpha w}(\lambda w)&#10;F_b^{\beta w}(\mu w)|0\rangle&#10;\nonumber&#10;\end{eqnarray}&#10;&#10;\end{document}"/>
  <p:tag name="IGUANATEXSIZE" val="20"/>
  <p:tag name="IGUANATEXCURSOR" val="1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1.4661"/>
  <p:tag name="ORIGINALWIDTH" val="4797.9"/>
  <p:tag name="LATEXADDIN" val="\documentclass{article}&#10;\usepackage{color}&#10;\pagestyle{empty}&#10;\begin{document}&#10;&#10;\begin{eqnarray}&#10;=-M_{\Lambda}\Bigl[g_{\perp}^{\alpha\beta}\epsilon^{\gamma P_h w S_{\perp}}\hat{O}_{1}({1\over z_1},{1\over z_2})&#10;+g_{\perp}^{\alpha\gamma}\epsilon^{\beta P_h w S_{\perp}}\hat{O}_{2}({1\over z_1},{1\over z_2})&#10;+g_{\perp}^{\beta\gamma}\epsilon^{\alpha P_h w S_{\perp}}\hat{O}_{2}({1\over z_2}-{1\over z_1},{1\over z_2})\Bigr]&#10;\nonumber&#10;\end{eqnarray}&#10;&#10;\end{document}"/>
  <p:tag name="IGUANATEXSIZE" val="20"/>
  <p:tag name="IGUANATEXCURSOR" val="43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1.4661"/>
  <p:tag name="ORIGINALWIDTH" val="4813.648"/>
  <p:tag name="LATEXADDIN" val="\documentclass{article}&#10;\usepackage{color}&#10;\pagestyle{empty}&#10;\begin{document}&#10;&#10;\begin{eqnarray}&#10;=-M_{\Lambda}\Bigl[g_{\perp}^{\alpha\beta}\epsilon^{\gamma P_h w S_{\perp}}\hat{N}_{1}({1\over z_1},{1\over z_2})&#10;+g_{\perp}^{\alpha\gamma}\epsilon^{\beta P_h w S_{\perp}}\hat{N}_{2}({1\over z_1},{1\over z_2})&#10;-g_{\perp}^{\beta\gamma}\epsilon^{\alpha P_h w S_{\perp}}\hat{N}_{2}({1\over z_2}-{1\over z_1},{1\over z_2})\Bigr]&#10;\nonumber&#10;\end{eqnarray}&#10;&#10;\end{document}"/>
  <p:tag name="IGUANATEXSIZE" val="20"/>
  <p:tag name="IGUANATEXCURSOR" val="30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1.7173"/>
  <p:tag name="ORIGINALWIDTH" val="2017.248"/>
  <p:tag name="LATEXADDIN" val="\documentclass{article}&#10;\usepackage{color}&#10;\pagestyle{empty}&#10;\begin{document}&#10;&#10;Two different color contractions with &#10;&#10;the structure constant $d^{abc}$ and $if^{abc}$&#10;&#10;\end{document}"/>
  <p:tag name="IGUANATEXSIZE" val="20"/>
  <p:tag name="IGUANATEXCURSOR" val="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256.093"/>
  <p:tag name="LATEXADDIN" val="\documentclass{article}&#10;\usepackage{color}&#10;\pagestyle{empty}&#10;\begin{document}&#10;&#10;\textcolor{red}{Permutation symmetry}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1076.115"/>
  <p:tag name="LATEXADDIN" val="\documentclass{article}\pagestyle{empty}&#10;\usepackage{color}&#10;\begin{document}&#10;\underline{QCD EOM relation} &#10;\end{document}&#10;"/>
  <p:tag name="IGUANATEXSIZE" val="20"/>
  <p:tag name="IGUANATEXCURSOR" val="104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.2298"/>
  <p:tag name="ORIGINALWIDTH" val="3115.111"/>
  <p:tag name="LATEXADDIN" val="\documentclass{article}&#10;\usepackage{color}&#10;\pagestyle{empty}&#10;\begin{document}&#10;&#10;$\circ$ intrinsic gluon twist-3 fragmentation function $\Delta\hat{G}_{3\bar{T}}({1\over z})$&#10;&#10;\end{document}"/>
  <p:tag name="IGUANATEXSIZE" val="20"/>
  <p:tag name="IGUANATEXCURSOR" val="1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57.7053"/>
  <p:tag name="ORIGINALWIDTH" val="5259.842"/>
  <p:tag name="LATEXADDIN" val="\documentclass{article}&#10;\usepackage{color}&#10;&#10;\newcommand{\eps}{\epsilon}&#10;\makeatletter&#10;\def\slash#1{{\mathpalette\c@ncel{#1}}} % TeXbook, bottom of p360&#10;\makeatother&#10;&#10;\newcommand\beq{\begin{eqnarray}}&#10;\newcommand\eeq{\end{eqnarray}}&#10;&#10;\newcommand\la{\langle}&#10;\newcommand\ra{\rangle}&#10;&#10;\newcommand{\sslash}[1]{\not{\!#1}}&#10;\newcommand{\lslash}[1]{\not{\!\!#1}}&#10;&#10;\def\Pslash{\rlap/{\mkern-1mu P}}&#10;\def\ellslash{\rlap/{\mkern-1mu \ell}}&#10;\def\Sslash{\rlap/{\mkern-1mu S}}&#10;\def\pslash{\rlap/{\mkern-1mu p}}&#10;\def\qslash{\rlap/{\mkern-1mu q}}&#10;\def\xslash{\rlap/{\mkern-1mu x}}&#10;\def\wslash{\rlap/{\mkern-1mu w}}&#10;\def\ellslash{\rlap/{\mkern-1mu \ell}}&#10;\def\kslash{\slash{\mkern-1mu k}}&#10;\def\nslash{\slash{\mkern-1mu n}}&#10;\def\Dslash{\slash{\mkern-1mu D}}&#10;\def\Sslash{\slash{\mkern-1mu S}}&#10;\def\xhat{\widehat{x}}&#10;\def\zhat{\widehat{z}}&#10;\def\khat{\hat{k}}&#10;\def\khat{\hat{k}}&#10;\def\phat{\hat{p}}&#10;\def\qhat{\hat{q}}&#10;\def\pvec{\vec{p}}&#10;\def\qvec{\vec{q}}&#10;\def\kvec{\vec{k}}&#10;\def\fhat{\widehat{f}}&#10;\def\hhat{\widehat{h}}&#10;\def\Mhat{\widehat{M}}&#10;\def\Nhat{\widehat{N}}&#10;\def\Ehat{\widehat{E}}&#10;\def\Hhat{\widehat{H}}&#10;\def\ehat{\widehat{e}}&#10;\def\Ghat{\widehat{G}}&#10;\def\shat{\widehat{s}}&#10;\def\dhat{\widehat{d}}&#10;\def\that{\widehat{t}}&#10;\def\uhat{\widehat{u}}&#10;\def\Svec{\vec{S}}&#10;\def\sti{\tilde{s}}&#10;\def\tti{\tilde{t}}&#10;\def\uti{\tilde{u}}&#10;\def\qed{\raisebox{.2ex}{.}\raisebox{1.2ex}{.}\raisebox{.2ex}{.}}&#10;&#10;\def\Gtilde{\tilde{G}}&#10;\def\leftDalperp{\overleftarrow{D^\alpha_\perp}}&#10;\def\rightDalperp{\overrightarrow{D^\alpha_\perp}}&#10;\def\GFt{\widetilde{G}_F}&#10;\def\GDt{\widetilde{G}_D}&#10;\def\gt{\widetilde{g}}&#10;&#10;&#10;\pagestyle{empty}&#10;\begin{document}&#10;&#10;\begin{eqnarray}&#10;{\Delta \hat{G}_{3\bar{T}}({1\over z})\over z}=-{1\over M_{\Lambda}(N^2-1)}{\rm Im}&#10;\Bigl[\sum_{X}\int{d\lambda\over 2\pi}e^{-i{\lambda\over z}}&#10;\langle 0|\epsilon_{\gamma}^{\ P_h w S_{\perp}}F^{\gamma w}(0)|\Lambda^{\uparrow} X\rangle&#10;\langle\Lambda^{\uparrow}X|&#10;F^{P_h w}(\lambda w)(\overleftarrow{D}\cdot w)|0\rangle&#10;\Bigr]&#10;\nonumber&#10;\end{eqnarray}&#10;&#10;\end{document}"/>
  <p:tag name="IGUANATEXSIZE" val="20"/>
  <p:tag name="IGUANATEXCURSOR" val="167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displaystyle A_N \sim \alpha_s{m_q \over P_T}\sim {\rm negligible !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11.0002"/>
  <p:tag name="PICTUREFILESIZE" val="81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3073.866"/>
  <p:tag name="LATEXADDIN" val="\documentclass{article}&#10;\usepackage{color}&#10;\pagestyle{empty}&#10;\begin{document}&#10;&#10;\textcolor{red}{Combined hard cross sections satisfy the Ward indentity}&#10;&#10;\end{document}"/>
  <p:tag name="IGUANATEXSIZE" val="20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2.4784"/>
  <p:tag name="ORIGINALWIDTH" val="4677.915"/>
  <p:tag name="LATEXADDIN" val="\documentclass{article}&#10;\usepackage{color}&#10;&#10;\newcommand{\eps}{\epsilon}&#10;\makeatletter&#10;\def\slash#1{{\mathpalette\c@ncel{#1}}} % TeXbook, bottom of p360&#10;\makeatother&#10;&#10;\newcommand\beq{\begin{eqnarray}}&#10;\newcommand\eeq{\end{eqnarray}}&#10;&#10;\newcommand\la{\langle}&#10;\newcommand\ra{\rangle}&#10;&#10;\newcommand{\sslash}[1]{\not{\!#1}}&#10;\newcommand{\lslash}[1]{\not{\!\!#1}}&#10;&#10;\def\Pslash{\rlap/{\mkern-1mu P}}&#10;\def\ellslash{\rlap/{\mkern-1mu \ell}}&#10;\def\Sslash{\rlap/{\mkern-1mu S}}&#10;\def\pslash{\rlap/{\mkern-1mu p}}&#10;\def\qslash{\rlap/{\mkern-1mu q}}&#10;\def\xslash{\rlap/{\mkern-1mu x}}&#10;\def\wslash{\rlap/{\mkern-1mu w}}&#10;\def\ellslash{\rlap/{\mkern-1mu \ell}}&#10;\def\kslash{\slash{\mkern-1mu k}}&#10;\def\nslash{\slash{\mkern-1mu n}}&#10;\def\Dslash{\slash{\mkern-1mu D}}&#10;\def\Sslash{\slash{\mkern-1mu S}}&#10;\def\xhat{\widehat{x}}&#10;\def\zhat{\widehat{z}}&#10;\def\khat{\hat{k}}&#10;\def\khat{\hat{k}}&#10;\def\phat{\hat{p}}&#10;\def\qhat{\hat{q}}&#10;\def\pvec{\vec{p}}&#10;\def\qvec{\vec{q}}&#10;\def\kvec{\vec{k}}&#10;\def\fhat{\widehat{f}}&#10;\def\hhat{\widehat{h}}&#10;\def\Mhat{\widehat{M}}&#10;\def\Nhat{\widehat{N}}&#10;\def\Ehat{\widehat{E}}&#10;\def\Hhat{\widehat{H}}&#10;\def\ehat{\widehat{e}}&#10;\def\Ghat{\widehat{G}}&#10;\def\shat{\widehat{s}}&#10;\def\dhat{\widehat{d}}&#10;\def\that{\widehat{t}}&#10;\def\uhat{\widehat{u}}&#10;\def\Svec{\vec{S}}&#10;\def\sti{\tilde{s}}&#10;\def\tti{\tilde{t}}&#10;\def\uti{\tilde{u}}&#10;\def\qed{\raisebox{.2ex}{.}\raisebox{1.2ex}{.}\raisebox{.2ex}{.}}&#10;&#10;\def\Gtilde{\tilde{G}}&#10;\def\leftDalperp{\overleftarrow{D^\alpha_\perp}}&#10;\def\rightDalperp{\overrightarrow{D^\alpha_\perp}}&#10;\def\GFt{\widetilde{G}_F}&#10;\def\GDt{\widetilde{G}_D}&#10;\def\gt{\widetilde{g}}&#10;&#10;&#10;\pagestyle{empty}&#10;\begin{document}&#10;&#10;\beq&#10;F^{P_h w}(\lambda w)(\overleftarrow{D}\cdot w)=&#10;F^{S_{\perp} w}(\lambda w)(\overleftarrow{D}\cdot S_{\perp})+\epsilon_{\alpha}^{}F^{\alpha w}(\lambda w)(\overleftarrow{D}_{\beta}\epsilon^{\beta P_h w S_{\perp}})-g\bar{\psi}(\lambda w)\slash{w}\psi(\lambda w)&#10;\nonumber&#10;\eeq&#10;&#10;\end{document}"/>
  <p:tag name="IGUANATEXSIZE" val="20"/>
  <p:tag name="IGUANATEXCURSOR" val="18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2328"/>
  <p:tag name="ORIGINALWIDTH" val="1775.778"/>
  <p:tag name="LATEXADDIN" val="\documentclass{article}&#10;\usepackage{color}&#10;&#10;\newcommand{\eps}{\epsilon}&#10;\makeatletter&#10;\def\slash#1{{\mathpalette\c@ncel{#1}}} % TeXbook, bottom of p360&#10;\makeatother&#10;&#10;\newcommand\beq{\begin{eqnarray}}&#10;\newcommand\eeq{\end{eqnarray}}&#10;&#10;\newcommand\la{\langle}&#10;\newcommand\ra{\rangle}&#10;&#10;\newcommand{\sslash}[1]{\not{\!#1}}&#10;\newcommand{\lslash}[1]{\not{\!\!#1}}&#10;&#10;\def\Pslash{\rlap/{\mkern-1mu P}}&#10;\def\ellslash{\rlap/{\mkern-1mu \ell}}&#10;\def\Sslash{\rlap/{\mkern-1mu S}}&#10;\def\pslash{\rlap/{\mkern-1mu p}}&#10;\def\qslash{\rlap/{\mkern-1mu q}}&#10;\def\xslash{\rlap/{\mkern-1mu x}}&#10;\def\wslash{\rlap/{\mkern-1mu w}}&#10;\def\ellslash{\rlap/{\mkern-1mu \ell}}&#10;\def\kslash{\slash{\mkern-1mu k}}&#10;\def\nslash{\slash{\mkern-1mu n}}&#10;\def\Dslash{\slash{\mkern-1mu D}}&#10;\def\Sslash{\slash{\mkern-1mu S}}&#10;\def\xhat{\widehat{x}}&#10;\def\zhat{\widehat{z}}&#10;\def\khat{\hat{k}}&#10;\def\khat{\hat{k}}&#10;\def\phat{\hat{p}}&#10;\def\qhat{\hat{q}}&#10;\def\pvec{\vec{p}}&#10;\def\qvec{\vec{q}}&#10;\def\kvec{\vec{k}}&#10;\def\fhat{\widehat{f}}&#10;\def\hhat{\widehat{h}}&#10;\def\Mhat{\widehat{M}}&#10;\def\Nhat{\widehat{N}}&#10;\def\Ehat{\widehat{E}}&#10;\def\Hhat{\widehat{H}}&#10;\def\ehat{\widehat{e}}&#10;\def\Ghat{\widehat{G}}&#10;\def\shat{\widehat{s}}&#10;\def\dhat{\widehat{d}}&#10;\def\that{\widehat{t}}&#10;\def\uhat{\widehat{u}}&#10;\def\Svec{\vec{S}}&#10;\def\sti{\tilde{s}}&#10;\def\tti{\tilde{t}}&#10;\def\uti{\tilde{u}}&#10;\def\qed{\raisebox{.2ex}{.}\raisebox{1.2ex}{.}\raisebox{.2ex}{.}}&#10;&#10;\def\Gtilde{\tilde{G}}&#10;\def\leftDalperp{\overleftarrow{D^\alpha_\perp}}&#10;\def\rightDalperp{\overrightarrow{D^\alpha_\perp}}&#10;\def\GFt{\widetilde{G}_F}&#10;\def\GDt{\widetilde{G}_D}&#10;\def\gt{\widetilde{g}}&#10;&#10;\pagestyle{empty}&#10;\begin{document}&#10;&#10;$D_{\alpha}F^{\alpha w}(\lambda w)=-g\bar{\psi}(\lambda w)\slash{w}\psi(\lambda w)$&#10;&#10;\end{document}"/>
  <p:tag name="IGUANATEXSIZE" val="20"/>
  <p:tag name="IGUANATEXCURSOR" val="16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344.582"/>
  <p:tag name="LATEXADDIN" val="\documentclass{article}&#10;\usepackage{color}&#10;\pagestyle{empty}&#10;\begin{document}&#10;&#10;QCD equation of motion&#10;&#10;\end{document}"/>
  <p:tag name="IGUANATEXSIZE" val="20"/>
  <p:tag name="IGUANATEXCURSOR" val="1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66.6667"/>
  <p:tag name="ORIGINALWIDTH" val="4412.449"/>
  <p:tag name="LATEXADDIN" val="\documentclass{article}&#10;\usepackage{color}&#10;&#10;\newcommand{\eps}{\epsilon}&#10;\makeatletter&#10;\def\slash#1{{\mathpalette\c@ncel{#1}}} % TeXbook, bottom of p360&#10;\makeatother&#10;&#10;\newcommand\beq{\begin{eqnarray}}&#10;\newcommand\eeq{\end{eqnarray}}&#10;&#10;\newcommand\la{\langle}&#10;\newcommand\ra{\rangle}&#10;&#10;\newcommand{\sslash}[1]{\not{\!#1}}&#10;\newcommand{\lslash}[1]{\not{\!\!#1}}&#10;&#10;\def\Pslash{\rlap/{\mkern-1mu P}}&#10;\def\ellslash{\rlap/{\mkern-1mu \ell}}&#10;\def\Sslash{\rlap/{\mkern-1mu S}}&#10;\def\pslash{\rlap/{\mkern-1mu p}}&#10;\def\qslash{\rlap/{\mkern-1mu q}}&#10;\def\xslash{\rlap/{\mkern-1mu x}}&#10;\def\wslash{\rlap/{\mkern-1mu w}}&#10;\def\ellslash{\rlap/{\mkern-1mu \ell}}&#10;\def\kslash{\slash{\mkern-1mu k}}&#10;\def\nslash{\slash{\mkern-1mu n}}&#10;\def\Dslash{\slash{\mkern-1mu D}}&#10;\def\Sslash{\slash{\mkern-1mu S}}&#10;\def\xhat{\widehat{x}}&#10;\def\zhat{\widehat{z}}&#10;\def\khat{\hat{k}}&#10;\def\khat{\hat{k}}&#10;\def\phat{\hat{p}}&#10;\def\qhat{\hat{q}}&#10;\def\pvec{\vec{p}}&#10;\def\qvec{\vec{q}}&#10;\def\kvec{\vec{k}}&#10;\def\fhat{\widehat{f}}&#10;\def\hhat{\widehat{h}}&#10;\def\Mhat{\widehat{M}}&#10;\def\Nhat{\widehat{N}}&#10;\def\Ehat{\widehat{E}}&#10;\def\Hhat{\widehat{H}}&#10;\def\ehat{\widehat{e}}&#10;\def\Ghat{\widehat{G}}&#10;\def\shat{\widehat{s}}&#10;\def\dhat{\widehat{d}}&#10;\def\that{\widehat{t}}&#10;\def\uhat{\widehat{u}}&#10;\def\Svec{\vec{S}}&#10;\def\sti{\tilde{s}}&#10;\def\tti{\tilde{t}}&#10;\def\uti{\tilde{u}}&#10;\def\qed{\raisebox{.2ex}{.}\raisebox{1.2ex}{.}\raisebox{.2ex}{.}}&#10;&#10;\def\Gtilde{\tilde{G}}&#10;\def\leftDalperp{\overleftarrow{D^\alpha_\perp}}&#10;\def\rightDalperp{\overrightarrow{D^\alpha_\perp}}&#10;\def\GFt{\widetilde{G}_F}&#10;\def\GDt{\widetilde{G}_D}&#10;\def\gt{\widetilde{g}}&#10;&#10;&#10;\pagestyle{empty}&#10;\begin{document}&#10;&#10;\begin{eqnarray}&#10;{\Delta \hat{G}_{3\bar{T}}({1\over z})\over z}&amp;=&amp;&#10;\int{dz_1\over z_1^2}P{1\over 1/z_1-1/z}&#10;{\rm Im}\Bigl[2\hat{N}_1({1\over z_1},{1\over z})&#10;+\hat{N}_2({1\over z_1},{1\over z})&#10;-\hat{N}_2({1\over z}-{1\over z_1},{1\over z})\Bigr]&#10;\nonumber\\&#10;&amp;&amp;-\Bigl[2\tilde{N}_1({1\over z})&#10;+\tilde{N}_2({1\over z})&#10;+\hat{N}_3({1\over z})&#10;\Bigr]+{4N^2\over N^2-1}{\rm Im}\tilde{D}_{FT}({1\over z_1}-{1\over z},{1\over z_1})&#10;\nonumber&#10;\end{eqnarray}&#10;&#10;\end{document}"/>
  <p:tag name="IGUANATEXSIZE" val="20"/>
  <p:tag name="IGUANATEXCURSOR" val="19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67.117"/>
  <p:tag name="LATEXADDIN" val="\documentclass{article}&#10;\usepackage{color}&#10;\pagestyle{empty}&#10;\begin{document}&#10;&#10;QCD EOM relation&#10;&#10;\end{document}"/>
  <p:tag name="IGUANATEXSIZE" val="20"/>
  <p:tag name="IGUANATEXCURSOR" val="9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2003.75"/>
  <p:tag name="LATEXADDIN" val="\documentclass{article}\pagestyle{empty}&#10;\usepackage{color}&#10;\begin{document}&#10;\underline{LIR relation for gluon fragmentation} &#10;\end{document}&#10;"/>
  <p:tag name="IGUANATEXSIZE" val="20"/>
  <p:tag name="IGUANATEXCURSOR" val="124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3764.53"/>
  <p:tag name="LATEXADDIN" val="\documentclass{article}&#10;\usepackage{color}&#10;\pagestyle{empty}&#10;\begin{document}&#10;&#10;Cross section depends on the arbitrary vector $w$.&#10;(frame dependence)&#10;&#10;\end{document}"/>
  <p:tag name="IGUANATEXSIZE" val="20"/>
  <p:tag name="IGUANATEXCURSOR" val="7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9861"/>
  <p:tag name="ORIGINALWIDTH" val="3184.102"/>
  <p:tag name="LATEXADDIN" val="\documentclass{article}&#10;\usepackage{color}&#10;\pagestyle{empty}&#10;\begin{document}&#10;&#10;We need to show that the $w$-dependence is factored out as&#10;&#10;\end{document}"/>
  <p:tag name="IGUANATEXSIZE" val="20"/>
  <p:tag name="IGUANATEXCURSOR" val="13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6.4605"/>
  <p:tag name="ORIGINALWIDTH" val="6191.976"/>
  <p:tag name="LATEXADDIN" val="\documentclass{article}&#10;\usepackage{color}&#10;\pagestyle{empty}&#10;\begin{document}&#10;&#10;\begin{eqnarray}&#10;&amp;&amp;P^0_h{d\sigma(S_{\perp})\over d^3P_h}&#10;={2\alpha_s^2M_\Lambda\over s^2}&#10;\Bigl(p\cdot P_h\epsilon^{w P_h p' S_{\perp}}&#10;-p'\cdot P_h\epsilon^{w P_h p S_{\perp}}&#10;\Bigr)\int{dx\over x}{f_1(x)}\int{dx'\over x'}{f_1(x')}&#10;\int{dz\over z^2}\delta(\hat{s}+\hat{t}+\hat{u})&#10;\Bigl[&#10;{\Delta \hat{G}_{3\bar{T}}({1\over z})\over z}+\cdots&#10;\Bigr]&#10;\nonumber&#10;\end{eqnarray}&#10;&#10;&#10;\end{document}"/>
  <p:tag name="IGUANATEXSIZE" val="20"/>
  <p:tag name="IGUANATEXCURSOR" val="41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2605.174"/>
  <p:tag name="LATEXADDIN" val="\documentclass{article}\pagestyle{empty}&#10;\usepackage{color}&#10;\begin{document}&#10;\underline{Leading order calculations in twist-3 framework} &#10;\end{document}&#10;"/>
  <p:tag name="IGUANATEXSIZE" val="20"/>
  <p:tag name="IGUANATEXCURSOR" val="134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20.9224"/>
  <p:tag name="LATEXADDIN" val="\documentclass{article}&#10;\usepackage{color}&#10;\pagestyle{empty}&#10;\begin{document}&#10;&#10;\textcolor[gray]{0.8}{preliminary}&#10;&#10;\end{document}"/>
  <p:tag name="IGUANATEXSIZE" val="20"/>
  <p:tag name="IGUANATEXCURSOR" val="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3235.095"/>
  <p:tag name="LATEXADDIN" val="\documentclass{article}&#10;\usepackage{color}&#10;\pagestyle{empty}&#10;\begin{document}&#10;&#10;From this requirement, we can &quot;guess&quot; the &#10;form of the LIR&#10;\end{document}"/>
  <p:tag name="IGUANATEXSIZE" val="20"/>
  <p:tag name="IGUANATEXCURSOR" val="13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95.8"/>
  <p:tag name="ORIGINALWIDTH" val="3586.802"/>
  <p:tag name="LATEXADDIN" val="\documentclass{article}&#10;\usepackage{color}&#10;&#10;\newcommand{\eps}{\epsilon}&#10;\makeatletter&#10;\def\slash#1{{\mathpalette\c@ncel{#1}}} % TeXbook, bottom of p360&#10;\makeatother&#10;&#10;\newcommand\beq{\begin{eqnarray}}&#10;\newcommand\eeq{\end{eqnarray}}&#10;&#10;\newcommand\la{\langle}&#10;\newcommand\ra{\rangle}&#10;&#10;\newcommand{\sslash}[1]{\not{\!#1}}&#10;\newcommand{\lslash}[1]{\not{\!\!#1}}&#10;&#10;\def\Pslash{\rlap/{\mkern-1mu P}}&#10;\def\ellslash{\rlap/{\mkern-1mu \ell}}&#10;\def\Sslash{\rlap/{\mkern-1mu S}}&#10;\def\pslash{\rlap/{\mkern-1mu p}}&#10;\def\qslash{\rlap/{\mkern-1mu q}}&#10;\def\xslash{\rlap/{\mkern-1mu x}}&#10;\def\wslash{\rlap/{\mkern-1mu w}}&#10;\def\ellslash{\rlap/{\mkern-1mu \ell}}&#10;\def\kslash{\slash{\mkern-1mu k}}&#10;\def\nslash{\slash{\mkern-1mu n}}&#10;\def\Dslash{\slash{\mkern-1mu D}}&#10;\def\Sslash{\slash{\mkern-1mu S}}&#10;\def\xhat{\widehat{x}}&#10;\def\zhat{\widehat{z}}&#10;\def\khat{\hat{k}}&#10;\def\khat{\hat{k}}&#10;\def\phat{\hat{p}}&#10;\def\qhat{\hat{q}}&#10;\def\pvec{\vec{p}}&#10;\def\qvec{\vec{q}}&#10;\def\kvec{\vec{k}}&#10;\def\fhat{\widehat{f}}&#10;\def\hhat{\widehat{h}}&#10;\def\Mhat{\widehat{M}}&#10;\def\Nhat{\widehat{N}}&#10;\def\Ehat{\widehat{E}}&#10;\def\Hhat{\widehat{H}}&#10;\def\ehat{\widehat{e}}&#10;\def\Ghat{\widehat{G}}&#10;\def\shat{\widehat{s}}&#10;\def\dhat{\widehat{d}}&#10;\def\that{\widehat{t}}&#10;\def\uhat{\widehat{u}}&#10;\def\Svec{\vec{S}}&#10;\def\sti{\tilde{s}}&#10;\def\tti{\tilde{t}}&#10;\def\uti{\tilde{u}}&#10;\def\qed{\raisebox{.2ex}{.}\raisebox{1.2ex}{.}\raisebox{.2ex}{.}}&#10;&#10;\def\Gtilde{\tilde{G}}&#10;\def\leftDalperp{\overleftarrow{D^\alpha_\perp}}&#10;\def\rightDalperp{\overrightarrow{D^\alpha_\perp}}&#10;\def\GFt{\widetilde{G}_F}&#10;\def\GDt{\widetilde{G}_D}&#10;\def\gt{\widetilde{g}}&#10;&#10;&#10;\pagestyle{empty}&#10;\begin{document}&#10;&#10;\begin{eqnarray}&#10;&amp;&amp;\int{dz_1\over z_1^2}P{1\over 1/z_1-1/z}&#10;{\rm Im}\Bigl[2\hat{N}_1({1\over z_1},{1\over z})&#10;+\hat{N}_2({1\over z_1},{1\over z})&#10;-\hat{N}_2({1\over z}-{1\over z_1},{1\over z})&#10;\nonumber\\&#10;&amp;&amp;-P{1\over 1/z-1/z_1}\Bigl(&#10;2\hat{N}_1({1\over z_1},{1\over z})&#10;+3\hat{N}_2({1\over z_1},{1\over z})&#10;+3\hat{N}_2({1\over z}-{1\over z_1},{1\over z})&#10;\Bigr)&#10;\nonumber\\&#10;&amp;&amp;-P{1\over 1/z_1}P{1\over 1/z-1/z_1}\Bigl(&#10;\hat{N}_1({1\over z_1},{1\over z})&#10;+\hat{N}_2({1\over z_1},{1\over z})&#10;+2\hat{N}_2({1\over z}-{1\over z_1},{1\over z})&#10;\Bigr)&#10;\Bigr]&#10;\nonumber\\&#10;&amp;&amp;-{1\over 2}\Bigl[{\tilde{N}_1({1\over z}\over z})&#10;+2{\tilde{N}_2({1\over z})\over z}&#10;+{\hat{N}_3({1\over z})\over z}&#10;\Bigr]&#10;\nonumber\\&#10;&amp;&amp;+{1\over 2}\Bigl(\tilde{N}_1({1\over z})&#10;-\tilde{N}_3({1\over z})\Bigr)&#10;\nonumber&#10;\end{eqnarray}&#10;&#10;\end{document}"/>
  <p:tag name="IGUANATEXSIZE" val="20"/>
  <p:tag name="IGUANATEXCURSOR" val="22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528.309"/>
  <p:tag name="LATEXADDIN" val="\documentclass{article}&#10;\usepackage{color}&#10;\pagestyle{empty}&#10;\begin{document}&#10;&#10;obtained from $pp$ and SIDIS&#10;&#10;\end{document}"/>
  <p:tag name="IGUANATEXSIZE" val="20"/>
  <p:tag name="IGUANATEXCURSOR" val="9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9861"/>
  <p:tag name="ORIGINALWIDTH" val="3541.057"/>
  <p:tag name="LATEXADDIN" val="\documentclass{article}&#10;\usepackage{color}&#10;\pagestyle{empty}&#10;\begin{document}&#10;&#10;The same relation should be derived from the operator definition&#10;&#10;\end{document}"/>
  <p:tag name="IGUANATEXSIZE" val="20"/>
  <p:tag name="IGUANATEXCURSOR" val="14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487.814"/>
  <p:tag name="LATEXADDIN" val="\documentclass{article}&#10;\usepackage{color}&#10;\pagestyle{empty}&#10;\begin{document}&#10;&#10;$\circ$ Lorentz invariant relation&#10;&#10;\end{document}"/>
  <p:tag name="IGUANATEXSIZE" val="20"/>
  <p:tag name="IGUANATEXCURSOR" val="11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522.6846"/>
  <p:tag name="LATEXADDIN" val="\documentclass{article}\pagestyle{empty}&#10;\usepackage{color}&#10;\begin{document}&#10;\underline{Summary} &#10;\end{document}&#10;"/>
  <p:tag name="IGUANATEXSIZE" val="20"/>
  <p:tag name="IGUANATEXCURSOR" val="95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1.7173"/>
  <p:tag name="ORIGINALWIDTH" val="3990.251"/>
  <p:tag name="LATEXADDIN" val="\documentclass{article}&#10;\usepackage{color}&#10;\pagestyle{empty}&#10;\begin{document}&#10;&#10;We discussed the quark and gluon fragmentation contributions to SSA in &#10;&#10;the polarized lambda production&#10;&#10;\end{document}"/>
  <p:tag name="IGUANATEXSIZE" val="20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1114.361"/>
  <p:tag name="LATEXADDIN" val="\documentclass{article}&#10;\usepackage{color}&#10;\pagestyle{empty}&#10;\begin{document}&#10;&#10;\underline{quark fragmentation}&#10;&#10;\end{document}"/>
  <p:tag name="IGUANATEXSIZE" val="20"/>
  <p:tag name="IGUANATEXCURSOR" val="10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9861"/>
  <p:tag name="ORIGINALWIDTH" val="4026.247"/>
  <p:tag name="LATEXADDIN" val="\documentclass{article}&#10;\usepackage{color}&#10;\pagestyle{empty}&#10;\begin{document}&#10;&#10;$\cdot$ We derived the hard cross sections in all possible &#10;channels in $pp$ collision&#10;\end{document}"/>
  <p:tag name="IGUANATEXSIZE" val="20"/>
  <p:tag name="IGUANATEXCURSOR" val="1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$p^{\uparrow}p\to \pi X$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6.98008"/>
  <p:tag name="PICTUREFILESIZE" val="2166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9.2201"/>
  <p:tag name="ORIGINALWIDTH" val="3597.3"/>
  <p:tag name="LATEXADDIN" val="\documentclass{article}&#10;\usepackage{color}&#10;\pagestyle{empty}&#10;\begin{document}&#10;&#10;$\cdot$ We found some part of the cross section can't&#10;be gauge-invariant &#10;&#10;\ \ even if we use the EOM relation&#10;&#10;\end{document}"/>
  <p:tag name="IGUANATEXSIZE" val="20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1100.112"/>
  <p:tag name="LATEXADDIN" val="\documentclass{article}&#10;\usepackage{color}&#10;\pagestyle{empty}&#10;\begin{document}&#10;&#10;\underline{gluon fragmentation}&#10;&#10;\end{document}"/>
  <p:tag name="IGUANATEXSIZE" val="20"/>
  <p:tag name="IGUANATEXCURSOR" val="9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3161.605"/>
  <p:tag name="LATEXADDIN" val="\documentclass{article}&#10;\usepackage{color}&#10;\pagestyle{empty}&#10;\begin{document}&#10;&#10;$\cdot$ We discussed the formulation of the gluon fragmentation&#10;\end{document}"/>
  <p:tag name="IGUANATEXSIZE" val="20"/>
  <p:tag name="IGUANATEXCURSOR" val="12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3148.856"/>
  <p:tag name="LATEXADDIN" val="\documentclass{article}&#10;\usepackage{color}&#10;\pagestyle{empty}&#10;\begin{document}&#10;&#10;Complete set of the twist-3 gluon fragmentation functions&#10;&#10;\end{document}"/>
  <p:tag name="IGUANATEXSIZE" val="20"/>
  <p:tag name="IGUANATEXCURSOR" val="13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46.9066"/>
  <p:tag name="LATEXADDIN" val="\documentclass{article}&#10;\usepackage{color}&#10;\pagestyle{empty}&#10;\begin{document}&#10;&#10;EOM relation&#10;&#10;\end{document}"/>
  <p:tag name="IGUANATEXSIZE" val="20"/>
  <p:tag name="IGUANATEXCURSOR" val="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665.1669"/>
  <p:tag name="LATEXADDIN" val="\documentclass{article}&#10;\usepackage{color}&#10;\pagestyle{empty}&#10;\begin{document}&#10;&#10;LIR relation&#10;&#10;\end{document}"/>
  <p:tag name="IGUANATEXSIZE" val="20"/>
  <p:tag name="IGUANATEXCURSOR" val="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3400.825"/>
  <p:tag name="LATEXADDIN" val="\documentclass{article}&#10;\usepackage{color}&#10;\pagestyle{empty}&#10;\begin{document}&#10;&#10;$\cdot$ We will derive the hard cross sections in all possible &#10;channels&#10;\end{document}"/>
  <p:tag name="IGUANATEXSIZE" val="20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2728.159"/>
  <p:tag name="LATEXADDIN" val="\documentclass{article}&#10;\usepackage{color}&#10;\pagestyle{empty}&#10;\begin{document}&#10;&#10;\textcolor{red}{Finally solved by incorporating the twist-3 gluon !}&#10;&#10;\end{document}"/>
  <p:tag name="IGUANATEXSIZE" val="20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398.9502"/>
  <p:tag name="LATEXADDIN" val="\documentclass{article}&#10;\usepackage{color}&#10;\pagestyle{empty}&#10;\begin{document}&#10;&#10;Backup&#10;&#10;\end{document}"/>
  <p:tag name="IGUANATEXSIZE" val="2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1702.287"/>
  <p:tag name="LATEXADDIN" val="\documentclass{article}&#10;\usepackage{color}&#10;\pagestyle{empty}&#10;\begin{document}&#10;&#10;The arbitrary vector $w$ satisfies&#10;&#10;\end{document}"/>
  <p:tag name="IGUANATEXSIZE" val="20"/>
  <p:tag name="IGUANATEXCURSOR" val="11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$pp\to \Lambda^{\uparrow} X$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8.00008"/>
  <p:tag name="PICTUREFILESIZE" val="2166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540.6824"/>
  <p:tag name="LATEXADDIN" val="\documentclass{article}&#10;\usepackage{color}&#10;\pagestyle{empty}&#10;\begin{document}&#10;&#10;$P_h\cdot w=1$&#10;&#10;\end{document}"/>
  <p:tag name="IGUANATEXSIZE" val="2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368.9539"/>
  <p:tag name="LATEXADDIN" val="\documentclass{article}&#10;\usepackage{color}&#10;\pagestyle{empty}&#10;\begin{document}&#10;&#10;$w^2=0$&#10;&#10;\end{document}"/>
  <p:tag name="IGUANATEXSIZE" val="2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988.751"/>
  <p:tag name="LATEXADDIN" val="\documentclass{article}&#10;\usepackage{color}&#10;\pagestyle{empty}&#10;\begin{document}&#10;&#10;$w$ has anti-parallel momentum to $P_h$&#10;&#10;\end{document}"/>
  <p:tag name="IGUANATEXSIZE" val="20"/>
  <p:tag name="IGUANATEXCURSOR" val="11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2.7072"/>
  <p:tag name="ORIGINALWIDTH" val="1216.348"/>
  <p:tag name="LATEXADDIN" val="\documentclass{article}&#10;\usepackage{color}&#10;\pagestyle{empty}&#10;\begin{document}&#10;&#10;\begin{eqnarray}&#10;w^{\alpha}={1\over 2|\vec{P}_h|}\Bigl(1,-{\vec{P}_h\over |\vec{P}_h|}\Bigr)&#10;\nonumber&#10;\end{eqnarray}&#10;&#10;\end{document}"/>
  <p:tag name="IGUANATEXSIZE" val="20"/>
  <p:tag name="IGUANATEXCURSOR" val="1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795.276"/>
  <p:tag name="LATEXADDIN" val="\documentclass{article}&#10;\usepackage{color}&#10;\pagestyle{empty}&#10;\begin{document}&#10;&#10;Choce of $w$ determines the frame&#10;&#10;\end{document}"/>
  <p:tag name="IGUANATEXSIZE" val="20"/>
  <p:tag name="IGUANATEXCURSOR" val="1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8.9651"/>
  <p:tag name="ORIGINALWIDTH" val="638.1702"/>
  <p:tag name="LATEXADDIN" val="\documentclass{article}&#10;\usepackage{color}&#10;\pagestyle{empty}&#10;\begin{document}&#10;&#10;\begin{eqnarray}&#10;w^{\alpha}={p^{\alpha}\over p\cdot P_h}&#10;\nonumber&#10;\end{eqnarray}&#10;&#10;\end{document}"/>
  <p:tag name="IGUANATEXSIZE" val="20"/>
  <p:tag name="IGUANATEXCURSOR" val="13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7.964"/>
  <p:tag name="ORIGINALWIDTH" val="673.4158"/>
  <p:tag name="LATEXADDIN" val="\documentclass{article}&#10;\usepackage{color}&#10;\pagestyle{empty}&#10;\begin{document}&#10;&#10;\begin{eqnarray}&#10;w^{\alpha}={p'^{\alpha}\over p'\cdot P_h}&#10;\nonumber&#10;\end{eqnarray}&#10;&#10;\end{document}"/>
  <p:tag name="IGUANATEXSIZE" val="20"/>
  <p:tag name="IGUANATEXCURSOR" val="12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1749.531"/>
  <p:tag name="LATEXADDIN" val="\documentclass{article}&#10;\usepackage{color}&#10;\pagestyle{empty}&#10;\begin{document}&#10;&#10;$\cdot$ $p(p)+p(p')\to \Lambda^{\uparrow}(P_h,S_{\perp})+X$&#10;&#10;\end{document}"/>
  <p:tag name="IGUANATEXSIZE" val="20"/>
  <p:tag name="IGUANATEXCURSOR" val="1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861.267"/>
  <p:tag name="LATEXADDIN" val="\documentclass{article}&#10;\usepackage{color}&#10;\pagestyle{empty}&#10;\begin{document}&#10;&#10;(hyperon and proton are collinear)&#10;&#10;\end{document}"/>
  <p:tag name="IGUANATEXSIZE" val="20"/>
  <p:tag name="IGUANATEXCURSOR" val="11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318.71"/>
  <p:tag name="LATEXADDIN" val="\documentclass{article}&#10;\usepackage{color}&#10;\pagestyle{empty}&#10;\begin{document}&#10;&#10;(hyperon and another proton are collinear)&#10;&#10;\end{document}"/>
  <p:tag name="IGUANATEXSIZE" val="20"/>
  <p:tag name="IGUANATEXCURSOR" val="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7.7203"/>
  <p:tag name="ORIGINALWIDTH" val="3125.609"/>
  <p:tag name="LATEXADDIN" val="\documentclass{article}\pagestyle{empty}&#10;\usepackage{color}&#10;\begin{document}&#10;\noindent&#10;\textcolor{red}{Latest numerical simulation &#10;suggests fragmentation effect\\ is dominant source}&#10;\end{document}&#10;"/>
  <p:tag name="IGUANATEXSIZE" val="20"/>
  <p:tag name="IGUANATEXCURSOR" val="86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2358.455"/>
  <p:tag name="LATEXADDIN" val="\documentclass{article}\pagestyle{empty}&#10;\usepackage{color}&#10;\begin{document}&#10;\underline{Comparison between $\pi$ and $\Lambda^{\uparrow}$ productions} &#10;\end{document}&#10;"/>
  <p:tag name="IGUANATEXSIZE" val="20"/>
  <p:tag name="IGUANATEXCURSOR" val="107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6.7304"/>
  <p:tag name="ORIGINALWIDTH" val="893.8882"/>
  <p:tag name="LATEXADDIN" val="\documentclass{article}\pagestyle{empty}&#10;\usepackage{color}&#10;\begin{document}&#10;\underline{$p^{\uparrow}\ p\to \pi(P_h)\ X$}&#10;\end{document}&#10;"/>
  <p:tag name="IGUANATEXSIZE" val="20"/>
  <p:tag name="IGUANATEXCURSOR" val="118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6.7304"/>
  <p:tag name="ORIGINALWIDTH" val="1120.36"/>
  <p:tag name="LATEXADDIN" val="\documentclass{article}\pagestyle{empty}&#10;\usepackage{color}&#10;\begin{document}&#10;\underline{$p\ p\to \Lambda^{\uparrow}(P_h,S_{\perp})\ X$}&#10;\end{document}&#10;"/>
  <p:tag name="IGUANATEXSIZE" val="20"/>
  <p:tag name="IGUANATEXCURSOR" val="132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1274.091"/>
  <p:tag name="LATEXADDIN" val="\documentclass{article}&#10;\usepackage{color}&#10;\pagestyle{empty}&#10;\begin{document}&#10;&#10;\underline{quark-gluon correlation}&#10;&#10;\end{document}"/>
  <p:tag name="IGUANATEXSIZE" val="20"/>
  <p:tag name="IGUANATEXCURSOR" val="11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263.2171"/>
  <p:tag name="LATEXADDIN" val="\documentclass{article}&#10;\usepackage{color}&#10;\pagestyle{empty}&#10;\begin{document}&#10;&#10;$\pi, \Lambda^{\uparrow}$&#10;&#10;\end{document}"/>
  <p:tag name="IGUANATEXSIZE" val="20"/>
  <p:tag name="IGUANATEXCURSOR" val="1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.2321"/>
  <p:tag name="ORIGINALWIDTH" val="1580.052"/>
  <p:tag name="LATEXADDIN" val="\documentclass{article}&#10;\usepackage{color}&#10;\pagestyle{empty}&#10;\begin{document}&#10;&#10;${\cal F.T.}\langle 0|\psi_i|hX\rangle&#10;\langle hX|\bar{\psi}_jF^{\alpha w}|0\rangle$&#10;&#10;\end{document}"/>
  <p:tag name="IGUANATEXSIZE" val="20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2328"/>
  <p:tag name="ORIGINALWIDTH" val="1798.275"/>
  <p:tag name="LATEXADDIN" val="\documentclass{article}&#10;\usepackage{color}&#10;\pagestyle{empty}&#10;\begin{document}&#10;&#10;${\cal F.T.}\langle 0|F^{\gamma w}|hX\rangle&#10;\langle hX|F^{\alpha w}F^{\beta w}|0\rangle$&#10;&#10;\end{document}"/>
  <p:tag name="IGUANATEXSIZE" val="20"/>
  <p:tag name="IGUANATEXCURSOR" val="1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1024.372"/>
  <p:tag name="LATEXADDIN" val="\documentclass{article}&#10;\usepackage{color}&#10;\pagestyle{empty}&#10;\begin{document}&#10;&#10;\underline{3-gluon correlation}&#10;&#10;\end{document}"/>
  <p:tag name="IGUANATEXSIZE" val="20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7.2291"/>
  <p:tag name="ORIGINALWIDTH" val="121.4848"/>
  <p:tag name="LATEXADDIN" val="\documentclass{article}&#10;\usepackage{color}&#10;\pagestyle{empty}&#10;\begin{document}&#10;&#10;${P_h\over z_1}$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.4792"/>
  <p:tag name="ORIGINALWIDTH" val="121.4848"/>
  <p:tag name="LATEXADDIN" val="\documentclass{article}&#10;\usepackage{color}&#10;\pagestyle{empty}&#10;\begin{document}&#10;&#10;${P_h\over z_2}$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375.703"/>
  <p:tag name="LATEXADDIN" val="\documentclass{article}\pagestyle{empty}&#10;\usepackage{color}&#10;\begin{document}&#10;\textcolor{red}{Gamberg, Kang, Pitonyak, Prokudin (2017)}&#10;\end{document}&#10;"/>
  <p:tag name="IGUANATEXSIZE" val="20"/>
  <p:tag name="IGUANATEXCURSOR" val="15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368.954"/>
  <p:tag name="LATEXADDIN" val="\documentclass{article}\pagestyle{empty}&#10;\usepackage{color}&#10;\begin{document}&#10;K. Kanazawa et al., Phys. Rev. D93 (2016)&#10;\end{document}&#10;"/>
  <p:tag name="IGUANATEXSIZE" val="20"/>
  <p:tag name="IGUANATEXCURSOR" val="15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5.9617"/>
  <p:tag name="ORIGINALWIDTH" val="1827.522"/>
  <p:tag name="LATEXADDIN" val="\documentclass{article}&#10;\usepackage{color}&#10;&#10;\newcommand{\eps}{\epsilon}&#10;\makeatletter&#10;\def\slash#1{{\mathpalette\c@ncel{#1}}} % TeXbook, bottom of p360&#10;\makeatother&#10;&#10;\newcommand\beq{\begin{eqnarray}}&#10;\newcommand\eeq{\end{eqnarray}}&#10;&#10;\newcommand\la{\langle}&#10;\newcommand\ra{\rangle}&#10;&#10;\newcommand{\sslash}[1]{\not{\!#1}}&#10;\newcommand{\lslash}[1]{\not{\!\!#1}}&#10;&#10;\def\Pslash{\rlap/{\mkern-1mu P}}&#10;\def\ellslash{\rlap/{\mkern-1mu \ell}}&#10;\def\Sslash{\rlap/{\mkern-1mu S}}&#10;\def\pslash{\rlap/{\mkern-1mu p}}&#10;\def\qslash{\rlap/{\mkern-1mu q}}&#10;\def\xslash{\rlap/{\mkern-1mu x}}&#10;\def\wslash{\rlap/{\mkern-1mu w}}&#10;\def\ellslash{\rlap/{\mkern-1mu \ell}}&#10;\def\kslash{\slash{\mkern-1mu k}}&#10;\def\nslash{\slash{\mkern-1mu n}}&#10;\def\Dslash{\slash{\mkern-1mu D}}&#10;\def\Sslash{\slash{\mkern-1mu S}}&#10;\def\xhat{\widehat{x}}&#10;\def\zhat{\widehat{z}}&#10;\def\khat{\hat{k}}&#10;\def\khat{\hat{k}}&#10;\def\phat{\hat{p}}&#10;\def\qhat{\hat{q}}&#10;\def\pvec{\vec{p}}&#10;\def\qvec{\vec{q}}&#10;\def\kvec{\vec{k}}&#10;\def\fhat{\widehat{f}}&#10;\def\hhat{\widehat{h}}&#10;\def\Mhat{\widehat{M}}&#10;\def\Nhat{\widehat{N}}&#10;\def\Ehat{\widehat{E}}&#10;\def\Hhat{\widehat{H}}&#10;\def\ehat{\widehat{e}}&#10;\def\Ghat{\widehat{G}}&#10;\def\shat{\widehat{s}}&#10;\def\dhat{\widehat{d}}&#10;\def\that{\widehat{t}}&#10;\def\uhat{\widehat{u}}&#10;\def\Svec{\vec{S}}&#10;\def\sti{\tilde{s}}&#10;\def\tti{\tilde{t}}&#10;\def\uti{\tilde{u}}&#10;\def\qed{\raisebox{.2ex}{.}\raisebox{1.2ex}{.}\raisebox{.2ex}{.}}&#10;&#10;\def\Gtilde{\tilde{G}}&#10;\def\leftDalperp{\overleftarrow{D^\alpha_\perp}}&#10;\def\rightDalperp{\overrightarrow{D^\alpha_\perp}}&#10;\def\GFt{\widetilde{G}_F}&#10;\def\GDt{\widetilde{G}_D}&#10;\def\gt{\widetilde{g}}&#10;&#10;\pagestyle{empty}&#10;\begin{document}&#10;&#10;\begin{eqnarray}&#10;\epsilon^{\alpha\rho\tau\delta}S_{\perp\rho}w_{\tau}P_{h\delta}(\slash{P}_h)_{ij}{\hat{D}^*_{FT}(z_2,z_1)\over z_2}&#10;\nonumber&#10;\end{eqnarray}&#10;&#10;\end{document}"/>
  <p:tag name="IGUANATEXSIZE" val="20"/>
  <p:tag name="IGUANATEXCURSOR" val="173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5.9617"/>
  <p:tag name="ORIGINALWIDTH" val="1268.841"/>
  <p:tag name="LATEXADDIN" val="\documentclass{article}&#10;\usepackage{color}&#10;&#10;\newcommand{\eps}{\epsilon}&#10;\makeatletter&#10;\def\slash#1{{\mathpalette\c@ncel{#1}}} % TeXbook, bottom of p360&#10;\makeatother&#10;&#10;\newcommand\beq{\begin{eqnarray}}&#10;\newcommand\eeq{\end{eqnarray}}&#10;&#10;\newcommand\la{\langle}&#10;\newcommand\ra{\rangle}&#10;&#10;\newcommand{\sslash}[1]{\not{\!#1}}&#10;\newcommand{\lslash}[1]{\not{\!\!#1}}&#10;&#10;\def\Pslash{\rlap/{\mkern-1mu P}}&#10;\def\ellslash{\rlap/{\mkern-1mu \ell}}&#10;\def\Sslash{\rlap/{\mkern-1mu S}}&#10;\def\pslash{\rlap/{\mkern-1mu p}}&#10;\def\qslash{\rlap/{\mkern-1mu q}}&#10;\def\xslash{\rlap/{\mkern-1mu x}}&#10;\def\wslash{\rlap/{\mkern-1mu w}}&#10;\def\ellslash{\rlap/{\mkern-1mu \ell}}&#10;\def\kslash{\slash{\mkern-1mu k}}&#10;\def\nslash{\slash{\mkern-1mu n}}&#10;\def\Dslash{\slash{\mkern-1mu D}}&#10;\def\Sslash{\slash{\mkern-1mu S}}&#10;\def\xhat{\widehat{x}}&#10;\def\zhat{\widehat{z}}&#10;\def\khat{\hat{k}}&#10;\def\khat{\hat{k}}&#10;\def\phat{\hat{p}}&#10;\def\qhat{\hat{q}}&#10;\def\pvec{\vec{p}}&#10;\def\qvec{\vec{q}}&#10;\def\kvec{\vec{k}}&#10;\def\fhat{\widehat{f}}&#10;\def\hhat{\widehat{h}}&#10;\def\Mhat{\widehat{M}}&#10;\def\Nhat{\widehat{N}}&#10;\def\Ehat{\widehat{E}}&#10;\def\Hhat{\widehat{H}}&#10;\def\ehat{\widehat{e}}&#10;\def\Ghat{\widehat{G}}&#10;\def\shat{\widehat{s}}&#10;\def\dhat{\widehat{d}}&#10;\def\that{\widehat{t}}&#10;\def\uhat{\widehat{u}}&#10;\def\Svec{\vec{S}}&#10;\def\sti{\tilde{s}}&#10;\def\tti{\tilde{t}}&#10;\def\uti{\tilde{u}}&#10;\def\qed{\raisebox{.2ex}{.}\raisebox{1.2ex}{.}\raisebox{.2ex}{.}}&#10;&#10;\def\Gtilde{\tilde{G}}&#10;\def\leftDalperp{\overleftarrow{D^\alpha_\perp}}&#10;\def\rightDalperp{\overrightarrow{D^\alpha_\perp}}&#10;\def\GFt{\widetilde{G}_F}&#10;\def\GDt{\widetilde{G}_D}&#10;\def\gt{\widetilde{g}}&#10;&#10;\pagestyle{empty}&#10;\begin{document}&#10;&#10;\begin{eqnarray}&#10;S^{\alpha}_{\perp}(\gamma_5\slash{P}_h)_{ij}{\hat{G}^*_{FT}(z_2,z_1)\over z_2}&#10;\nonumber&#10;\end{eqnarray}&#10;&#10;\end{document}"/>
  <p:tag name="IGUANATEXSIZE" val="20"/>
  <p:tag name="IGUANATEXCURSOR" val="167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614.1732"/>
  <p:tag name="LATEXADDIN" val="\documentclass{article}&#10;\usepackage{color}&#10;\pagestyle{empty}&#10;\begin{document}&#10;&#10;Chiral-even&#10;&#10;\end{document}"/>
  <p:tag name="IGUANATEXSIZE" val="20"/>
  <p:tag name="IGUANATEXCURSOR" val="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5.9617"/>
  <p:tag name="ORIGINALWIDTH" val="1877.765"/>
  <p:tag name="LATEXADDIN" val="\documentclass{article}&#10;\usepackage{color}&#10;&#10;\newcommand{\eps}{\epsilon}&#10;\makeatletter&#10;\def\slash#1{{\mathpalette\c@ncel{#1}}} % TeXbook, bottom of p360&#10;\makeatother&#10;&#10;\newcommand\beq{\begin{eqnarray}}&#10;\newcommand\eeq{\end{eqnarray}}&#10;&#10;\newcommand\la{\langle}&#10;\newcommand\ra{\rangle}&#10;&#10;\newcommand{\sslash}[1]{\not{\!#1}}&#10;\newcommand{\lslash}[1]{\not{\!\!#1}}&#10;&#10;\def\Pslash{\rlap/{\mkern-1mu P}}&#10;\def\ellslash{\rlap/{\mkern-1mu \ell}}&#10;\def\Sslash{\rlap/{\mkern-1mu S}}&#10;\def\pslash{\rlap/{\mkern-1mu p}}&#10;\def\qslash{\rlap/{\mkern-1mu q}}&#10;\def\xslash{\rlap/{\mkern-1mu x}}&#10;\def\wslash{\rlap/{\mkern-1mu w}}&#10;\def\ellslash{\rlap/{\mkern-1mu \ell}}&#10;\def\kslash{\slash{\mkern-1mu k}}&#10;\def\nslash{\slash{\mkern-1mu n}}&#10;\def\Dslash{\slash{\mkern-1mu D}}&#10;\def\Sslash{\slash{\mkern-1mu S}}&#10;\def\xhat{\widehat{x}}&#10;\def\zhat{\widehat{z}}&#10;\def\khat{\hat{k}}&#10;\def\khat{\hat{k}}&#10;\def\phat{\hat{p}}&#10;\def\qhat{\hat{q}}&#10;\def\pvec{\vec{p}}&#10;\def\qvec{\vec{q}}&#10;\def\kvec{\vec{k}}&#10;\def\fhat{\widehat{f}}&#10;\def\hhat{\widehat{h}}&#10;\def\Mhat{\widehat{M}}&#10;\def\Nhat{\widehat{N}}&#10;\def\Ehat{\widehat{E}}&#10;\def\Hhat{\widehat{H}}&#10;\def\ehat{\widehat{e}}&#10;\def\Ghat{\widehat{G}}&#10;\def\shat{\widehat{s}}&#10;\def\dhat{\widehat{d}}&#10;\def\that{\widehat{t}}&#10;\def\uhat{\widehat{u}}&#10;\def\Svec{\vec{S}}&#10;\def\sti{\tilde{s}}&#10;\def\tti{\tilde{t}}&#10;\def\uti{\tilde{u}}&#10;\def\qed{\raisebox{.2ex}{.}\raisebox{1.2ex}{.}\raisebox{.2ex}{.}}&#10;&#10;\def\Gtilde{\tilde{G}}&#10;\def\leftDalperp{\overleftarrow{D^\alpha_\perp}}&#10;\def\rightDalperp{\overrightarrow{D^\alpha_\perp}}&#10;\def\GFt{\widetilde{G}_F}&#10;\def\GDt{\widetilde{G}_D}&#10;\def\gt{\widetilde{g}}&#10;&#10;\pagestyle{empty}&#10;\begin{document}&#10;&#10;\begin{eqnarray}&#10;(\gamma_5\slash{P}_h\gamma_{\lambda})_{ij}&#10;\epsilon^{\lambda\alpha\rho\tau}w_\rho P_{h\tau}{\hat{H}^*_{FU}(z_2,z_1)\over z_2}&#10;\nonumber&#10;\end{eqnarray}&#10;&#10;\end{document}"/>
  <p:tag name="IGUANATEXSIZE" val="20"/>
  <p:tag name="IGUANATEXCURSOR" val="170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1100.862"/>
  <p:tag name="LATEXADDIN" val="\documentclass{article}&#10;\usepackage{color}&#10;\pagestyle{empty}&#10;\begin{document}&#10;&#10;$(P_h\cdot w=1,\ w^2=0)$&#10;&#10;\end{document}"/>
  <p:tag name="IGUANATEXSIZE" val="20"/>
  <p:tag name="IGUANATEXCURSOR" val="1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574.4282"/>
  <p:tag name="LATEXADDIN" val="\documentclass{article}&#10;\usepackage{color}&#10;\pagestyle{empty}&#10;\begin{document}&#10;&#10;Chiral-odd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9861"/>
  <p:tag name="ORIGINALWIDTH" val="1146.607"/>
  <p:tag name="LATEXADDIN" val="\documentclass{article}&#10;\usepackage{color}&#10;\pagestyle{empty}&#10;\begin{document}&#10;&#10;\textcolor{red}{Spin vector is needed}&#10;&#10;\end{document}"/>
  <p:tag name="IGUANATEXSIZE" val="20"/>
  <p:tag name="IGUANATEXCURSOR" val="11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1.4661"/>
  <p:tag name="ORIGINALWIDTH" val="1671.541"/>
  <p:tag name="LATEXADDIN" val="\documentclass{article}&#10;\usepackage{color}&#10;&#10;\newcommand{\eps}{\epsilon}&#10;\makeatletter&#10;\def\slash#1{{\mathpalette\c@ncel{#1}}} % TeXbook, bottom of p360&#10;\makeatother&#10;&#10;\newcommand\beq{\begin{eqnarray}}&#10;\newcommand\eeq{\end{eqnarray}}&#10;&#10;\newcommand\la{\langle}&#10;\newcommand\ra{\rangle}&#10;&#10;\newcommand{\sslash}[1]{\not{\!#1}}&#10;\newcommand{\lslash}[1]{\not{\!\!#1}}&#10;&#10;\def\Pslash{\rlap/{\mkern-1mu P}}&#10;\def\ellslash{\rlap/{\mkern-1mu \ell}}&#10;\def\Sslash{\rlap/{\mkern-1mu S}}&#10;\def\pslash{\rlap/{\mkern-1mu p}}&#10;\def\qslash{\rlap/{\mkern-1mu q}}&#10;\def\xslash{\rlap/{\mkern-1mu x}}&#10;\def\wslash{\rlap/{\mkern-1mu w}}&#10;\def\ellslash{\rlap/{\mkern-1mu \ell}}&#10;\def\kslash{\slash{\mkern-1mu k}}&#10;\def\nslash{\slash{\mkern-1mu n}}&#10;\def\Dslash{\slash{\mkern-1mu D}}&#10;\def\Sslash{\slash{\mkern-1mu S}}&#10;\def\xhat{\widehat{x}}&#10;\def\zhat{\widehat{z}}&#10;\def\khat{\hat{k}}&#10;\def\khat{\hat{k}}&#10;\def\phat{\hat{p}}&#10;\def\qhat{\hat{q}}&#10;\def\pvec{\vec{p}}&#10;\def\qvec{\vec{q}}&#10;\def\kvec{\vec{k}}&#10;\def\fhat{\widehat{f}}&#10;\def\hhat{\widehat{h}}&#10;\def\Mhat{\widehat{M}}&#10;\def\Nhat{\widehat{N}}&#10;\def\Ehat{\widehat{E}}&#10;\def\Hhat{\widehat{H}}&#10;\def\ehat{\widehat{e}}&#10;\def\Ghat{\widehat{G}}&#10;\def\shat{\widehat{s}}&#10;\def\dhat{\widehat{d}}&#10;\def\that{\widehat{t}}&#10;\def\uhat{\widehat{u}}&#10;\def\Svec{\vec{S}}&#10;\def\sti{\tilde{s}}&#10;\def\tti{\tilde{t}}&#10;\def\uti{\tilde{u}}&#10;\def\qed{\raisebox{.2ex}{.}\raisebox{1.2ex}{.}\raisebox{.2ex}{.}}&#10;&#10;\def\Gtilde{\tilde{G}}&#10;\def\leftDalperp{\overleftarrow{D^\alpha_\perp}}&#10;\def\rightDalperp{\overrightarrow{D^\alpha_\perp}}&#10;\def\GFt{\widetilde{G}_F}&#10;\def\GDt{\widetilde{G}_D}&#10;\def\gt{\widetilde{g}}&#10;&#10;\pagestyle{empty}&#10;\begin{document}&#10;&#10;\begin{eqnarray}&#10;g_{\perp\alpha\beta}\epsilon^{\gamma\rho\tau\delta}S_{\perp\rho}w_{\tau}P_{h\delta}\hat{O}_1({1\over z_1},{1\over z_2})&#10;\nonumber&#10;\end{eqnarray}&#10;&#10;\end{document}"/>
  <p:tag name="IGUANATEXSIZE" val="20"/>
  <p:tag name="IGUANATEXCURSOR" val="171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245.9692"/>
  <p:tag name="LATEXADDIN" val="\documentclass{article}&#10;\usepackage{color}&#10;\pagestyle{empty}&#10;\begin{document}&#10;&#10;$+\cdots$&#10;&#10;\end{document}"/>
  <p:tag name="IGUANATEXSIZE" val="20"/>
  <p:tag name="IGUANATEXCURSOR" val="8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940.3824"/>
  <p:tag name="LATEXADDIN" val="\documentclass{article}&#10;\usepackage{color}&#10;\pagestyle{empty}&#10;\begin{document}&#10;&#10;Shinsuke Yoshida&#10;&#10;\end{document}"/>
  <p:tag name="IGUANATEXSIZE" val="20"/>
  <p:tag name="IGUANATEXCURSOR" val="9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1882.265"/>
  <p:tag name="LATEXADDIN" val="\documentclass{article}\pagestyle{empty}&#10;\usepackage{color}&#10;\begin{document}&#10;$\cdot$ Twist-3 fragmentaion effect of $\Lambda^{\uparrow}$&#10;\end{document}&#10;"/>
  <p:tag name="IGUANATEXSIZE" val="20"/>
  <p:tag name="IGUANATEXCURSOR" val="82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2180.727"/>
  <p:tag name="LATEXADDIN" val="\documentclass{article}\pagestyle{empty}&#10;\usepackage{color}&#10;\begin{document}&#10;\underline{Cross section formula for $\Lambda^{\uparrow}$ production} &#10;\end{document}&#10;"/>
  <p:tag name="IGUANATEXSIZE" val="20"/>
  <p:tag name="IGUANATEXCURSOR" val="145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2003.75"/>
  <p:tag name="LATEXADDIN" val="\documentclass{article}&#10;\usepackage{color}&#10;\pagestyle{empty}&#10;\begin{document}&#10;&#10;$\cdot$ cross section formula for $pp\to \Lambda^{\uparrow}X$&#10;&#10;\end{document}"/>
  <p:tag name="IGUANATEXSIZE" val="20"/>
  <p:tag name="IGUANATEXCURSOR" val="13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30.6712"/>
  <p:tag name="ORIGINALWIDTH" val="5541.057"/>
  <p:tag name="LATEXADDIN" val="\documentclass{article}&#10;\usepackage{color}&#10;&#10;\newcommand{\eps}{\epsilon}&#10;\makeatletter&#10;\def\slash#1{{\mathpalette\c@ncel{#1}}} % TeXbook, bottom of p360&#10;\makeatother&#10;&#10;\newcommand\beq{\begin{eqnarray}}&#10;\newcommand\eeq{\end{eqnarray}}&#10;&#10;\newcommand\la{\langle}&#10;\newcommand\ra{\rangle}&#10;&#10;\newcommand{\sslash}[1]{\not{\!#1}}&#10;\newcommand{\lslash}[1]{\not{\!\!#1}}&#10;&#10;\def\Pslash{\rlap/{\mkern-1mu P}}&#10;\def\ellslash{\rlap/{\mkern-1mu \ell}}&#10;\def\Sslash{\rlap/{\mkern-1mu S}}&#10;\def\pslash{\rlap/{\mkern-1mu p}}&#10;\def\qslash{\rlap/{\mkern-1mu q}}&#10;\def\xslash{\rlap/{\mkern-1mu x}}&#10;\def\wslash{\rlap/{\mkern-1mu w}}&#10;\def\ellslash{\rlap/{\mkern-1mu \ell}}&#10;\def\kslash{\slash{\mkern-1mu k}}&#10;\def\nslash{\slash{\mkern-1mu n}}&#10;\def\Dslash{\slash{\mkern-1mu D}}&#10;\def\Sslash{\slash{\mkern-1mu S}}&#10;\def\xhat{\widehat{x}}&#10;\def\zhat{\widehat{z}}&#10;\def\khat{\hat{k}}&#10;\def\khat{\hat{k}}&#10;\def\phat{\hat{p}}&#10;\def\qhat{\hat{q}}&#10;\def\pvec{\vec{p}}&#10;\def\qvec{\vec{q}}&#10;\def\kvec{\vec{k}}&#10;\def\fhat{\widehat{f}}&#10;\def\hhat{\widehat{h}}&#10;\def\Mhat{\widehat{M}}&#10;\def\Nhat{\widehat{N}}&#10;\def\Ehat{\widehat{E}}&#10;\def\Hhat{\widehat{H}}&#10;\def\ehat{\widehat{e}}&#10;\def\Ghat{\widehat{G}}&#10;\def\shat{\widehat{s}}&#10;\def\dhat{\widehat{d}}&#10;\def\that{\widehat{t}}&#10;\def\uhat{\widehat{u}}&#10;\def\Svec{\vec{S}}&#10;\def\sti{\tilde{s}}&#10;\def\tti{\tilde{t}}&#10;\def\uti{\tilde{u}}&#10;\def\qed{\raisebox{.2ex}{.}\raisebox{1.2ex}{.}\raisebox{.2ex}{.}}&#10;&#10;\def\Gtilde{\tilde{G}}&#10;\def\leftDalperp{\overleftarrow{D^\alpha_\perp}}&#10;\def\rightDalperp{\overrightarrow{D^\alpha_\perp}}&#10;\def\GFt{\widetilde{G}_F}&#10;\def\GDt{\widetilde{G}_D}&#10;\def\gt{\widetilde{g}}&#10;&#10;\pagestyle{empty}&#10;\begin{document}&#10;&#10;\beq&#10;&amp;&amp;P^0_h{d\Delta\sigma\over d^3P_h}&#10;={1\over 16\pi^2s}\int{dx\over x}f_1(x)&#10;\int{dx'\over x'}f_1(x')\int{dz\over z^2}&#10;\Bigl[{\rm Tr}[\Delta({1\over z})S({P_h\over z})]&#10;-i{\rm Tr}[\Delta^{\alpha}_{\partial}({1\over z})&#10;{\partial S(k)\over \partial k^{\alpha}}&#10;\Bigr|_{k={P_h\over z}}]&#10;\nonumber\\&#10;&amp;&amp;+2{\rm Im}\Bigl\{\int P{1\over 1/z_1-1/z}{\rm Tr}[\Delta^{\alpha}_F({1\over z},{1\over z_1})S({P_h\over z_1},{P_h\over z}))]\Bigr\}&#10;+2{\rm Im}\Bigl\{\int P{1\over 1/z_1-1/z}{\rm Tr}[\tilde{\Delta}^{\alpha}_F({1\over z},{1\over z_1})&#10;\tilde{S}({P_h\over z_1},{P_h\over z}))]\Bigr\}&#10;\Bigr]&#10;\nonumber&#10;\eeq&#10;&#10;\end{document}"/>
  <p:tag name="IGUANATEXSIZE" val="20"/>
  <p:tag name="IGUANATEXCURSOR" val="2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.4807"/>
  <p:tag name="ORIGINALWIDTH" val="121.4848"/>
  <p:tag name="LATEXADDIN" val="\documentclass{article}&#10;\usepackage{color}&#10;\pagestyle{empty}&#10;\begin{document}&#10;&#10;${P_h\over z}$&#10;&#10;\end{document}"/>
  <p:tag name="IGUANATEXSIZE" val="20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31.2336"/>
  <p:tag name="LATEXADDIN" val="\documentclass{article}&#10;\usepackage{color}&#10;\pagestyle{empty}&#10;\begin{document}&#10;&#10;$\Lambda^{\uparrow}$&#10;&#10;\end{document}"/>
  <p:tag name="IGUANATEXSIZE" val="20"/>
  <p:tag name="IGUANATEXCURSOR" val="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.4807"/>
  <p:tag name="ORIGINALWIDTH" val="325.4593"/>
  <p:tag name="LATEXADDIN" val="\documentclass{article}&#10;\usepackage{color}&#10;\pagestyle{empty}&#10;\begin{document}&#10;&#10;${P_h\over z}, p_{\perp}$&#10;&#10;\end{document}"/>
  <p:tag name="IGUANATEXSIZE" val="20"/>
  <p:tag name="IGUANATEXCURSOR" val="1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31.2336"/>
  <p:tag name="LATEXADDIN" val="\documentclass{article}&#10;\usepackage{color}&#10;\pagestyle{empty}&#10;\begin{document}&#10;&#10;$\Lambda^{\uparrow}$&#10;&#10;\end{document}"/>
  <p:tag name="IGUANATEXSIZE" val="20"/>
  <p:tag name="IGUANATEXCURSOR" val="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7.2291"/>
  <p:tag name="ORIGINALWIDTH" val="121.4848"/>
  <p:tag name="LATEXADDIN" val="\documentclass{article}&#10;\usepackage{color}&#10;\pagestyle{empty}&#10;\begin{document}&#10;&#10;${P_h\over z_1}$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.4807"/>
  <p:tag name="ORIGINALWIDTH" val="121.4848"/>
  <p:tag name="LATEXADDIN" val="\documentclass{article}&#10;\usepackage{color}&#10;\pagestyle{empty}&#10;\begin{document}&#10;&#10;${P_h\over z}$&#10;&#10;\end{document}"/>
  <p:tag name="IGUANATEXSIZE" val="20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31.2336"/>
  <p:tag name="LATEXADDIN" val="\documentclass{article}&#10;\usepackage{color}&#10;\pagestyle{empty}&#10;\begin{document}&#10;&#10;$\Lambda^{\uparrow}$&#10;&#10;\end{document}"/>
  <p:tag name="IGUANATEXSIZE" val="20"/>
  <p:tag name="IGUANATEXCURSOR" val="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489.6888"/>
  <p:tag name="LATEXADDIN" val="\documentclass{article}\pagestyle{empty}&#10;\usepackage{color}&#10;\begin{document}&#10;\textcolor{red}{This talk}&#10;\end{document}&#10;"/>
  <p:tag name="IGUANATEXSIZE" val="20"/>
  <p:tag name="IGUANATEXCURSOR" val="15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31.2336"/>
  <p:tag name="LATEXADDIN" val="\documentclass{article}&#10;\usepackage{color}&#10;\pagestyle{empty}&#10;\begin{document}&#10;&#10;$\Lambda^{\uparrow}$&#10;&#10;\end{document}"/>
  <p:tag name="IGUANATEXSIZE" val="20"/>
  <p:tag name="IGUANATEXCURSOR" val="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.4672"/>
  <p:tag name="ORIGINALWIDTH" val="4065.242"/>
  <p:tag name="LATEXADDIN" val="\documentclass{article}&#10;\usepackage{color}&#10;\pagestyle{empty}&#10;\begin{document}&#10;&#10;Gauge-invariance and Lorantz-invariance are not guaranteed&#10;as in the case &#10;&#10;of the quark-fragmentation&#10;&#10;\end{document}"/>
  <p:tag name="IGUANATEXSIZE" val="20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1076.115"/>
  <p:tag name="LATEXADDIN" val="\documentclass{article}\pagestyle{empty}&#10;\usepackage{color}&#10;\begin{document}&#10;\underline{QCD EOM relation} &#10;\end{document}&#10;"/>
  <p:tag name="IGUANATEXSIZE" val="20"/>
  <p:tag name="IGUANATEXCURSOR" val="104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.7312"/>
  <p:tag name="ORIGINALWIDTH" val="2627.671"/>
  <p:tag name="LATEXADDIN" val="\documentclass{article}&#10;\usepackage{color}&#10;\pagestyle{empty}&#10;\begin{document}&#10;&#10;$\circ$ intrinsic twist-3 fragmentation function ${D_T({1\over z})}$&#10;&#10;\end{document}"/>
  <p:tag name="IGUANATEXSIZE" val="20"/>
  <p:tag name="IGUANATEXCURSOR" val="14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6.2092"/>
  <p:tag name="ORIGINALWIDTH" val="4724.41"/>
  <p:tag name="LATEXADDIN" val="\documentclass{article}&#10;\usepackage{color}&#10;&#10;\newcommand{\eps}{\epsilon}&#10;\makeatletter&#10;\def\slash#1{{\mathpalette\c@ncel{#1}}} % TeXbook, bottom of p360&#10;\makeatother&#10;&#10;\newcommand\beq{\begin{eqnarray}}&#10;\newcommand\eeq{\end{eqnarray}}&#10;&#10;\newcommand\la{\langle}&#10;\newcommand\ra{\rangle}&#10;&#10;\newcommand{\sslash}[1]{\not{\!#1}}&#10;\newcommand{\lslash}[1]{\not{\!\!#1}}&#10;&#10;\def\Pslash{\rlap/{\mkern-1mu P}}&#10;\def\ellslash{\rlap/{\mkern-1mu \ell}}&#10;\def\Sslash{\rlap/{\mkern-1mu S}}&#10;\def\pslash{\rlap/{\mkern-1mu p}}&#10;\def\qslash{\rlap/{\mkern-1mu q}}&#10;\def\xslash{\rlap/{\mkern-1mu x}}&#10;\def\wslash{\rlap/{\mkern-1mu w}}&#10;\def\ellslash{\rlap/{\mkern-1mu \ell}}&#10;\def\kslash{\slash{\mkern-1mu k}}&#10;\def\nslash{\slash{\mkern-1mu n}}&#10;\def\Dslash{\slash{\mkern-1mu D}}&#10;\def\Sslash{\slash{\mkern-1mu S}}&#10;\def\xhat{\widehat{x}}&#10;\def\zhat{\widehat{z}}&#10;\def\khat{\hat{k}}&#10;\def\khat{\hat{k}}&#10;\def\phat{\hat{p}}&#10;\def\qhat{\hat{q}}&#10;\def\pvec{\vec{p}}&#10;\def\qvec{\vec{q}}&#10;\def\kvec{\vec{k}}&#10;\def\fhat{\widehat{f}}&#10;\def\hhat{\widehat{h}}&#10;\def\Mhat{\widehat{M}}&#10;\def\Nhat{\widehat{N}}&#10;\def\Ehat{\widehat{E}}&#10;\def\Hhat{\widehat{H}}&#10;\def\ehat{\widehat{e}}&#10;\def\Ghat{\widehat{G}}&#10;\def\shat{\widehat{s}}&#10;\def\dhat{\widehat{d}}&#10;\def\that{\widehat{t}}&#10;\def\uhat{\widehat{u}}&#10;\def\Svec{\vec{S}}&#10;\def\sti{\tilde{s}}&#10;\def\tti{\tilde{t}}&#10;\def\uti{\tilde{u}}&#10;\def\qed{\raisebox{.2ex}{.}\raisebox{1.2ex}{.}\raisebox{.2ex}{.}}&#10;&#10;\def\Gtilde{\tilde{G}}&#10;\def\leftDalperp{\overleftarrow{D^\alpha_\perp}}&#10;\def\rightDalperp{\overrightarrow{D^\alpha_\perp}}&#10;\def\GFt{\widetilde{G}_F}&#10;\def\GDt{\widetilde{G}_D}&#10;\def\gt{\widetilde{g}}&#10;&#10;&#10;\pagestyle{empty}&#10;\begin{document}&#10;&#10;\begin{eqnarray}&#10;{D_T(z)\over z}=-{z\over 4M_{\Lambda}}{\rm Im}&#10;\Bigl[\sum_{X}\int{d\lambda\over 2\pi}e^{-i{\lambda\over z}}&#10;\langle 0|\psi(0)|\Lambda^{\uparrow} X\rangle&#10;\langle\Lambda^{\uparrow}X|&#10;\bar{\psi}(\lambda w)(\overleftarrow{D}\cdot w)\slash{P}_h\slash{w}\gamma_{\alpha}\epsilon^{\alpha P_h w S_{\perp}}|0\rangle&#10;\Bigr]&#10;\nonumber&#10;\end{eqnarray}&#10;&#10;\end{document}"/>
  <p:tag name="IGUANATEXSIZE" val="20"/>
  <p:tag name="IGUANATEXCURSOR" val="18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3.4684"/>
  <p:tag name="ORIGINALWIDTH" val="1055.118"/>
  <p:tag name="LATEXADDIN" val="\documentclass{article}&#10;\usepackage{color}&#10;&#10;\newcommand{\eps}{\epsilon}&#10;\makeatletter&#10;\def\slash#1{{\mathpalette\c@ncel{#1}}} % TeXbook, bottom of p360&#10;\makeatother&#10;&#10;\newcommand\beq{\begin{eqnarray}}&#10;\newcommand\eeq{\end{eqnarray}}&#10;&#10;\newcommand\la{\langle}&#10;\newcommand\ra{\rangle}&#10;&#10;\newcommand{\sslash}[1]{\not{\!#1}}&#10;\newcommand{\lslash}[1]{\not{\!\!#1}}&#10;&#10;\def\Pslash{\rlap/{\mkern-1mu P}}&#10;\def\ellslash{\rlap/{\mkern-1mu \ell}}&#10;\def\Sslash{\rlap/{\mkern-1mu S}}&#10;\def\pslash{\rlap/{\mkern-1mu p}}&#10;\def\qslash{\rlap/{\mkern-1mu q}}&#10;\def\xslash{\rlap/{\mkern-1mu x}}&#10;\def\wslash{\rlap/{\mkern-1mu w}}&#10;\def\ellslash{\rlap/{\mkern-1mu \ell}}&#10;\def\kslash{\slash{\mkern-1mu k}}&#10;\def\nslash{\slash{\mkern-1mu n}}&#10;\def\Dslash{\slash{\mkern-1mu D}}&#10;\def\Sslash{\slash{\mkern-1mu S}}&#10;\def\xhat{\widehat{x}}&#10;\def\zhat{\widehat{z}}&#10;\def\khat{\hat{k}}&#10;\def\khat{\hat{k}}&#10;\def\phat{\hat{p}}&#10;\def\qhat{\hat{q}}&#10;\def\pvec{\vec{p}}&#10;\def\qvec{\vec{q}}&#10;\def\kvec{\vec{k}}&#10;\def\fhat{\widehat{f}}&#10;\def\hhat{\widehat{h}}&#10;\def\Mhat{\widehat{M}}&#10;\def\Nhat{\widehat{N}}&#10;\def\Ehat{\widehat{E}}&#10;\def\Hhat{\widehat{H}}&#10;\def\ehat{\widehat{e}}&#10;\def\Ghat{\widehat{G}}&#10;\def\shat{\widehat{s}}&#10;\def\dhat{\widehat{d}}&#10;\def\that{\widehat{t}}&#10;\def\uhat{\widehat{u}}&#10;\def\Svec{\vec{S}}&#10;\def\sti{\tilde{s}}&#10;\def\tti{\tilde{t}}&#10;\def\uti{\tilde{u}}&#10;\def\qed{\raisebox{.2ex}{.}\raisebox{1.2ex}{.}\raisebox{.2ex}{.}}&#10;&#10;\def\Gtilde{\tilde{G}}&#10;\def\leftDalperp{\overleftarrow{D^\alpha_\perp}}&#10;\def\rightDalperp{\overrightarrow{D^\alpha_\perp}}&#10;\def\GFt{\widetilde{G}_F}&#10;\def\GDt{\widetilde{G}_D}&#10;\def\gt{\widetilde{g}}&#10;&#10;&#10;\pagestyle{empty}&#10;\begin{document}&#10;&#10;\beq&#10;1={1\over 2}(\slash{P}_h\slash{w}+\slash{w}\slash{P}_h)&#10;\nonumber&#10;\eeq&#10;&#10;\end{document}"/>
  <p:tag name="IGUANATEXSIZE" val="20"/>
  <p:tag name="IGUANATEXCURSOR" val="16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540.6824"/>
  <p:tag name="LATEXADDIN" val="\documentclass{article}&#10;\usepackage{color}&#10;\pagestyle{empty}&#10;\begin{document}&#10;&#10;$P_h\cdot w=1$&#10;&#10;\end{document}"/>
  <p:tag name="IGUANATEXSIZE" val="2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368.9539"/>
  <p:tag name="LATEXADDIN" val="\documentclass{article}&#10;\usepackage{color}&#10;\pagestyle{empty}&#10;\begin{document}&#10;&#10;$w^2=0$&#10;&#10;\end{document}"/>
  <p:tag name="IGUANATEXSIZE" val="2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368.954"/>
  <p:tag name="LATEXADDIN" val="\documentclass{article}\pagestyle{empty}&#10;\usepackage{color}&#10;\begin{document}&#10;K. Kanazawa et al., Phys. Rev. D93 (2016)&#10;\end{document}&#10;"/>
  <p:tag name="IGUANATEXSIZE" val="20"/>
  <p:tag name="IGUANATEXCURSOR" val="15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.982"/>
  <p:tag name="ORIGINALWIDTH" val="644.9194"/>
  <p:tag name="LATEXADDIN" val="\documentclass{article}&#10;\usepackage{color}&#10;&#10;\newcommand{\eps}{\epsilon}&#10;\makeatletter&#10;\def\slash#1{{\mathpalette\c@ncel{#1}}} % TeXbook, bottom of p360&#10;\makeatother&#10;&#10;\newcommand\beq{\begin{eqnarray}}&#10;\newcommand\eeq{\end{eqnarray}}&#10;&#10;\newcommand\la{\langle}&#10;\newcommand\ra{\rangle}&#10;&#10;\newcommand{\sslash}[1]{\not{\!#1}}&#10;\newcommand{\lslash}[1]{\not{\!\!#1}}&#10;&#10;\def\Pslash{\rlap/{\mkern-1mu P}}&#10;\def\ellslash{\rlap/{\mkern-1mu \ell}}&#10;\def\Sslash{\rlap/{\mkern-1mu S}}&#10;\def\pslash{\rlap/{\mkern-1mu p}}&#10;\def\qslash{\rlap/{\mkern-1mu q}}&#10;\def\xslash{\rlap/{\mkern-1mu x}}&#10;\def\wslash{\rlap/{\mkern-1mu w}}&#10;\def\ellslash{\rlap/{\mkern-1mu \ell}}&#10;\def\kslash{\slash{\mkern-1mu k}}&#10;\def\nslash{\slash{\mkern-1mu n}}&#10;\def\Dslash{\slash{\mkern-1mu D}}&#10;\def\Sslash{\slash{\mkern-1mu S}}&#10;\def\xhat{\widehat{x}}&#10;\def\zhat{\widehat{z}}&#10;\def\khat{\hat{k}}&#10;\def\khat{\hat{k}}&#10;\def\phat{\hat{p}}&#10;\def\qhat{\hat{q}}&#10;\def\pvec{\vec{p}}&#10;\def\qvec{\vec{q}}&#10;\def\kvec{\vec{k}}&#10;\def\fhat{\widehat{f}}&#10;\def\hhat{\widehat{h}}&#10;\def\Mhat{\widehat{M}}&#10;\def\Nhat{\widehat{N}}&#10;\def\Ehat{\widehat{E}}&#10;\def\Hhat{\widehat{H}}&#10;\def\ehat{\widehat{e}}&#10;\def\Ghat{\widehat{G}}&#10;\def\shat{\widehat{s}}&#10;\def\dhat{\widehat{d}}&#10;\def\that{\widehat{t}}&#10;\def\uhat{\widehat{u}}&#10;\def\Svec{\vec{S}}&#10;\def\sti{\tilde{s}}&#10;\def\tti{\tilde{t}}&#10;\def\uti{\tilde{u}}&#10;\def\qed{\raisebox{.2ex}{.}\raisebox{1.2ex}{.}\raisebox{.2ex}{.}}&#10;&#10;\def\Gtilde{\tilde{G}}&#10;\def\leftDalperp{\overleftarrow{D^\alpha_\perp}}&#10;\def\rightDalperp{\overrightarrow{D^\alpha_\perp}}&#10;\def\GFt{\widetilde{G}_F}&#10;\def\GDt{\widetilde{G}_D}&#10;\def\gt{\widetilde{g}}&#10;&#10;&#10;\pagestyle{empty}&#10;\begin{document}&#10;&#10;\beq&#10;\bar{\psi}(\lambda w)F^{S_{\perp} w}\nonumber&#10;\eeq&#10;&#10;\end{document}"/>
  <p:tag name="IGUANATEXSIZE" val="20"/>
  <p:tag name="IGUANATEXCURSOR" val="16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880.39"/>
  <p:tag name="LATEXADDIN" val="\documentclass{article}\pagestyle{empty}&#10;\usepackage{color}&#10;\begin{document}&#10;$\cdot$ Twist-3 distribution effect of $p$ (Boer-Mulders type)&#10;\end{document}&#10;"/>
  <p:tag name="IGUANATEXSIZE" val="20"/>
  <p:tag name="IGUANATEXCURSOR" val="85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7154"/>
  <p:tag name="ORIGINALWIDTH" val="1295.088"/>
  <p:tag name="LATEXADDIN" val="\documentclass{article}&#10;\usepackage{color}&#10;&#10;\newcommand{\eps}{\epsilon}&#10;\makeatletter&#10;\def\slash#1{{\mathpalette\c@ncel{#1}}} % TeXbook, bottom of p360&#10;\makeatother&#10;&#10;\newcommand\beq{\begin{eqnarray}}&#10;\newcommand\eeq{\end{eqnarray}}&#10;&#10;\newcommand\la{\langle}&#10;\newcommand\ra{\rangle}&#10;&#10;\newcommand{\sslash}[1]{\not{\!#1}}&#10;\newcommand{\lslash}[1]{\not{\!\!#1}}&#10;&#10;\def\Pslash{\rlap/{\mkern-1mu P}}&#10;\def\ellslash{\rlap/{\mkern-1mu \ell}}&#10;\def\Sslash{\rlap/{\mkern-1mu S}}&#10;\def\pslash{\rlap/{\mkern-1mu p}}&#10;\def\qslash{\rlap/{\mkern-1mu q}}&#10;\def\xslash{\rlap/{\mkern-1mu x}}&#10;\def\wslash{\rlap/{\mkern-1mu w}}&#10;\def\ellslash{\rlap/{\mkern-1mu \ell}}&#10;\def\kslash{\slash{\mkern-1mu k}}&#10;\def\nslash{\slash{\mkern-1mu n}}&#10;\def\Dslash{\slash{\mkern-1mu D}}&#10;\def\Sslash{\slash{\mkern-1mu S}}&#10;\def\xhat{\widehat{x}}&#10;\def\zhat{\widehat{z}}&#10;\def\khat{\hat{k}}&#10;\def\khat{\hat{k}}&#10;\def\phat{\hat{p}}&#10;\def\qhat{\hat{q}}&#10;\def\pvec{\vec{p}}&#10;\def\qvec{\vec{q}}&#10;\def\kvec{\vec{k}}&#10;\def\fhat{\widehat{f}}&#10;\def\hhat{\widehat{h}}&#10;\def\Mhat{\widehat{M}}&#10;\def\Nhat{\widehat{N}}&#10;\def\Ehat{\widehat{E}}&#10;\def\Hhat{\widehat{H}}&#10;\def\ehat{\widehat{e}}&#10;\def\Ghat{\widehat{G}}&#10;\def\shat{\widehat{s}}&#10;\def\dhat{\widehat{d}}&#10;\def\that{\widehat{t}}&#10;\def\uhat{\widehat{u}}&#10;\def\Svec{\vec{S}}&#10;\def\sti{\tilde{s}}&#10;\def\tti{\tilde{t}}&#10;\def\uti{\tilde{u}}&#10;\def\qed{\raisebox{.2ex}{.}\raisebox{1.2ex}{.}\raisebox{.2ex}{.}}&#10;&#10;\def\Gtilde{\tilde{G}}&#10;\def\leftDalperp{\overleftarrow{D^\alpha_\perp}}&#10;\def\rightDalperp{\overrightarrow{D^\alpha_\perp}}&#10;\def\GFt{\widetilde{G}_F}&#10;\def\GDt{\widetilde{G}_D}&#10;\def\gt{\widetilde{g}}&#10;&#10;&#10;\pagestyle{empty}&#10;\begin{document}&#10;&#10;\beq&#10;\bar{\psi}(\lambda w)(D^{S\perp}-\int F^{S_{\perp}w})\nonumber&#10;\eeq&#10;&#10;\end{document}"/>
  <p:tag name="IGUANATEXSIZE" val="20"/>
  <p:tag name="IGUANATEXCURSOR" val="166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543.6821"/>
  <p:tag name="LATEXADDIN" val="\documentclass{article}&#10;\usepackage{color}&#10;\pagestyle{empty}&#10;\begin{document}&#10;&#10;\textcolor{red}{dynemical}&#10;&#10;\end{document}"/>
  <p:tag name="IGUANATEXSIZE" val="20"/>
  <p:tag name="IGUANATEXCURSOR" val="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620.9224"/>
  <p:tag name="LATEXADDIN" val="\documentclass{article}&#10;\usepackage{color}&#10;\pagestyle{empty}&#10;\begin{document}&#10;&#10;\textcolor{red}{kinematical}&#10;&#10;\end{document}"/>
  <p:tag name="IGUANATEXSIZE" val="20"/>
  <p:tag name="IGUANATEXCURSOR" val="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2.4784"/>
  <p:tag name="ORIGINALWIDTH" val="3802.775"/>
  <p:tag name="LATEXADDIN" val="\documentclass{article}&#10;\usepackage{color}&#10;\pagestyle{empty}&#10;\begin{document}&#10;&#10;$\overleftarrow{D}^{\alpha}=(\overleftarrow{D}\cdot w)P_h^{\alpha}+(\overleftarrow{D}\cdot P_h)w^{\alpha}&#10;-(\overleftarrow{D}\cdot S_{\perp})S_{\perp}^{\alpha}-(\overleftarrow{D}_{\beta}\epsilon^{\beta P_h w S_{\perp}})\epsilon^{\alpha P_h w S_{\perp}}$&#10;&#10;\end{document}"/>
  <p:tag name="IGUANATEXSIZE" val="20"/>
  <p:tag name="IGUANATEXCURSOR" val="31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01.4623"/>
  <p:tag name="LATEXADDIN" val="\documentclass{article}&#10;\usepackage{color}&#10;\pagestyle{empty}&#10;\begin{document}&#10;&#10;Trick: &#10;&#10;\end{document}"/>
  <p:tag name="IGUANATEXSIZE" val="20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3.7083"/>
  <p:tag name="ORIGINALWIDTH" val="3944.507"/>
  <p:tag name="LATEXADDIN" val="\documentclass{article}&#10;\usepackage{color}&#10;\pagestyle{empty}&#10;\begin{document}&#10;&#10;\begin{eqnarray}&#10;{D_T(z)\over z}&#10;=&#10;\int{dz\over z_1^2}P{1\over 1/z_1-1/z}&#10;\Bigl({\rm Im}\hat{D}_{FT}(z,z_1)&#10;-{\rm Im}\hat{G}_{FT}(z,z_1)&#10;\Bigr)-{D^{\perp (1)}_{1T}(z)\over z}&#10;\nonumber&#10;\end{eqnarray}&#10;&#10;\end{document}"/>
  <p:tag name="IGUANATEXSIZE" val="20"/>
  <p:tag name="IGUANATEXCURSOR" val="11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3073.866"/>
  <p:tag name="LATEXADDIN" val="\documentclass{article}&#10;\usepackage{color}&#10;\pagestyle{empty}&#10;\begin{document}&#10;&#10;\textcolor{red}{Combined hard cross sections satisfy the Ward indentity}&#10;&#10;\end{document}"/>
  <p:tag name="IGUANATEXSIZE" val="20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67.117"/>
  <p:tag name="LATEXADDIN" val="\documentclass{article}&#10;\usepackage{color}&#10;\pagestyle{empty}&#10;\begin{document}&#10;&#10;QCD EOM relation&#10;&#10;\end{document}"/>
  <p:tag name="IGUANATEXSIZE" val="20"/>
  <p:tag name="IGUANATEXCURSOR" val="9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.478"/>
  <p:tag name="ORIGINALWIDTH" val="954.6306"/>
  <p:tag name="LATEXADDIN" val="\documentclass{article}&#10;\usepackage{color}&#10;&#10;\newcommand{\eps}{\epsilon}&#10;\makeatletter&#10;\def\slash#1{{\mathpalette\c@ncel{#1}}} % TeXbook, bottom of p360&#10;\makeatother&#10;&#10;\newcommand\beq{\begin{eqnarray}}&#10;\newcommand\eeq{\end{eqnarray}}&#10;&#10;\newcommand\la{\langle}&#10;\newcommand\ra{\rangle}&#10;&#10;\newcommand{\sslash}[1]{\not{\!#1}}&#10;\newcommand{\lslash}[1]{\not{\!\!#1}}&#10;&#10;\def\Pslash{\rlap/{\mkern-1mu P}}&#10;\def\ellslash{\rlap/{\mkern-1mu \ell}}&#10;\def\Sslash{\rlap/{\mkern-1mu S}}&#10;\def\pslash{\rlap/{\mkern-1mu p}}&#10;\def\qslash{\rlap/{\mkern-1mu q}}&#10;\def\xslash{\rlap/{\mkern-1mu x}}&#10;\def\wslash{\rlap/{\mkern-1mu w}}&#10;\def\ellslash{\rlap/{\mkern-1mu \ell}}&#10;\def\kslash{\slash{\mkern-1mu k}}&#10;\def\nslash{\slash{\mkern-1mu n}}&#10;\def\Dslash{\slash{\mkern-1mu D}}&#10;\def\Sslash{\slash{\mkern-1mu S}}&#10;\def\xhat{\widehat{x}}&#10;\def\zhat{\widehat{z}}&#10;\def\khat{\hat{k}}&#10;\def\khat{\hat{k}}&#10;\def\phat{\hat{p}}&#10;\def\qhat{\hat{q}}&#10;\def\pvec{\vec{p}}&#10;\def\qvec{\vec{q}}&#10;\def\kvec{\vec{k}}&#10;\def\fhat{\widehat{f}}&#10;\def\hhat{\widehat{h}}&#10;\def\Mhat{\widehat{M}}&#10;\def\Nhat{\widehat{N}}&#10;\def\Ehat{\widehat{E}}&#10;\def\Hhat{\widehat{H}}&#10;\def\ehat{\widehat{e}}&#10;\def\Ghat{\widehat{G}}&#10;\def\shat{\widehat{s}}&#10;\def\dhat{\widehat{d}}&#10;\def\that{\widehat{t}}&#10;\def\uhat{\widehat{u}}&#10;\def\Svec{\vec{S}}&#10;\def\sti{\tilde{s}}&#10;\def\tti{\tilde{t}}&#10;\def\uti{\tilde{u}}&#10;\def\qed{\raisebox{.2ex}{.}\raisebox{1.2ex}{.}\raisebox{.2ex}{.}}&#10;&#10;\def\Gtilde{\tilde{G}}&#10;\def\leftDalperp{\overleftarrow{D^\alpha_\perp}}&#10;\def\rightDalperp{\overrightarrow{D^\alpha_\perp}}&#10;\def\GFt{\widetilde{G}_F}&#10;\def\GDt{\widetilde{G}_D}&#10;\def\gt{\widetilde{g}}&#10;&#10;&#10;\pagestyle{empty}&#10;\begin{document}&#10;&#10;\beq&#10;\bar{\psi}(\lambda w)\overleftarrow{\slash{D}}(\lambda w)=0&#10;\nonumber&#10;\eeq&#10;&#10;\end{document}"/>
  <p:tag name="IGUANATEXSIZE" val="20"/>
  <p:tag name="IGUANATEXCURSOR" val="16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344.582"/>
  <p:tag name="LATEXADDIN" val="\documentclass{article}&#10;\usepackage{color}&#10;\pagestyle{empty}&#10;\begin{document}&#10;&#10;QCD equation of motion&#10;&#10;\end{document}"/>
  <p:tag name="IGUANATEXSIZE" val="20"/>
  <p:tag name="IGUANATEXCURSOR" val="1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Kanazawa, Koike(2001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02.9602"/>
  <p:tag name="PICTUREFILESIZE" val="3959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2.4784"/>
  <p:tag name="ORIGINALWIDTH" val="4156.73"/>
  <p:tag name="LATEXADDIN" val="\documentclass{article}&#10;\usepackage{color}&#10;&#10;\newcommand{\eps}{\epsilon}&#10;\makeatletter&#10;\def\slash#1{{\mathpalette\c@ncel{#1}}} % TeXbook, bottom of p360&#10;\makeatother&#10;&#10;\newcommand\beq{\begin{eqnarray}}&#10;\newcommand\eeq{\end{eqnarray}}&#10;&#10;\newcommand\la{\langle}&#10;\newcommand\ra{\rangle}&#10;&#10;\newcommand{\sslash}[1]{\not{\!#1}}&#10;\newcommand{\lslash}[1]{\not{\!\!#1}}&#10;&#10;\def\Pslash{\rlap/{\mkern-1mu P}}&#10;\def\ellslash{\rlap/{\mkern-1mu \ell}}&#10;\def\Sslash{\rlap/{\mkern-1mu S}}&#10;\def\pslash{\rlap/{\mkern-1mu p}}&#10;\def\qslash{\rlap/{\mkern-1mu q}}&#10;\def\xslash{\rlap/{\mkern-1mu x}}&#10;\def\wslash{\rlap/{\mkern-1mu w}}&#10;\def\ellslash{\rlap/{\mkern-1mu \ell}}&#10;\def\kslash{\slash{\mkern-1mu k}}&#10;\def\nslash{\slash{\mkern-1mu n}}&#10;\def\Dslash{\slash{\mkern-1mu D}}&#10;\def\Sslash{\slash{\mkern-1mu S}}&#10;\def\xhat{\widehat{x}}&#10;\def\zhat{\widehat{z}}&#10;\def\khat{\hat{k}}&#10;\def\khat{\hat{k}}&#10;\def\phat{\hat{p}}&#10;\def\qhat{\hat{q}}&#10;\def\pvec{\vec{p}}&#10;\def\qvec{\vec{q}}&#10;\def\kvec{\vec{k}}&#10;\def\fhat{\widehat{f}}&#10;\def\hhat{\widehat{h}}&#10;\def\Mhat{\widehat{M}}&#10;\def\Nhat{\widehat{N}}&#10;\def\Ehat{\widehat{E}}&#10;\def\Hhat{\widehat{H}}&#10;\def\ehat{\widehat{e}}&#10;\def\Ghat{\widehat{G}}&#10;\def\shat{\widehat{s}}&#10;\def\dhat{\widehat{d}}&#10;\def\that{\widehat{t}}&#10;\def\uhat{\widehat{u}}&#10;\def\Svec{\vec{S}}&#10;\def\sti{\tilde{s}}&#10;\def\tti{\tilde{t}}&#10;\def\uti{\tilde{u}}&#10;\def\qed{\raisebox{.2ex}{.}\raisebox{1.2ex}{.}\raisebox{.2ex}{.}}&#10;&#10;\def\Gtilde{\tilde{G}}&#10;\def\leftDalperp{\overleftarrow{D^\alpha_\perp}}&#10;\def\rightDalperp{\overrightarrow{D^\alpha_\perp}}&#10;\def\GFt{\widetilde{G}_F}&#10;\def\GDt{\widetilde{G}_D}&#10;\def\gt{\widetilde{g}}&#10;&#10;&#10;\pagestyle{empty}&#10;\begin{document}&#10;&#10;\beq&#10;\bar{\psi}(\lambda w)(\overleftarrow{D}\cdot w)\slash{P}_h\slash{w}=&#10;\bar{\psi}(\lambda w)(\overleftarrow{D}\cdot S_{\perp})\slash{S}_{\perp}\slash{w}&#10;+\bar{\psi}(\lambda w)(\overleftarrow{D}_{\beta}\epsilon^{\beta P_h w S_{\perp}})\gamma_{\alpha}\epsilon^{\alpha P_h w S_{\perp}}\slash{w}&#10;\nonumber&#10;\eeq&#10;&#10;\end{document}"/>
  <p:tag name="IGUANATEXSIZE" val="20"/>
  <p:tag name="IGUANATEXCURSOR" val="189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1679.79"/>
  <p:tag name="LATEXADDIN" val="\documentclass{article}&#10;\usepackage{color}&#10;\pagestyle{empty}&#10;\begin{document}&#10;&#10;\textcolor{red}{intrinsic 3-gluon fragmentation}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2009.749"/>
  <p:tag name="LATEXADDIN" val="\documentclass{article}\pagestyle{empty}&#10;\usepackage{color}&#10;\begin{document}&#10;\underline{Importance of 3-gluon fragmentation} &#10;\end{document}&#10;"/>
  <p:tag name="IGUANATEXSIZE" val="20"/>
  <p:tag name="IGUANATEXCURSOR" val="109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3489.314"/>
  <p:tag name="LATEXADDIN" val="\documentclass{article}&#10;\usepackage{color}&#10;\pagestyle{empty}&#10;\begin{document}&#10;\small&#10;Some part of the dynamical twist-3 fragmentation contribution is not &#10;&#10;\end{document}"/>
  <p:tag name="IGUANATEXSIZE" val="20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23772"/>
  <p:tag name="ORIGINALWIDTH" val="762.6547"/>
  <p:tag name="LATEXADDIN" val="\documentclass{article}&#10;\usepackage{color}&#10;\pagestyle{empty}&#10;\begin{document}&#10;\small&#10;gauge-invariant&#10;\end{document}"/>
  <p:tag name="IGUANATEXSIZE" val="20"/>
  <p:tag name="IGUANATEXCURSOR" val="1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7.7203"/>
  <p:tag name="ORIGINALWIDTH" val="4138.732"/>
  <p:tag name="LATEXADDIN" val="\documentclass{article}&#10;\usepackage{color}&#10;\pagestyle{empty}&#10;\begin{document}&#10;&#10;3-gluon fragmentation contribution is needed &#10;for the complete &#10;gauge-invariant &#10;&#10;relation&#10;\end{document}"/>
  <p:tag name="IGUANATEXSIZE" val="20"/>
  <p:tag name="IGUANATEXCURSOR" val="1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1048.369"/>
  <p:tag name="LATEXADDIN" val="\documentclass{article}&#10;\usepackage{color}&#10;\pagestyle{empty}&#10;\begin{document}&#10;&#10;$-g\bar{\psi}\gamma^{+}\psi=D_{\alpha}F^{\alpha +}$&#10;&#10;\end{document}"/>
  <p:tag name="IGUANATEXSIZE" val="20"/>
  <p:tag name="IGUANATEXCURSOR" val="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344.582"/>
  <p:tag name="LATEXADDIN" val="\documentclass{article}&#10;\usepackage{color}&#10;\pagestyle{empty}&#10;\begin{document}&#10;&#10;QCD equation of motion&#10;&#10;\end{document}"/>
  <p:tag name="IGUANATEXSIZE" val="20"/>
  <p:tag name="IGUANATEXCURSOR" val="1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.2321"/>
  <p:tag name="ORIGINALWIDTH" val="1582.302"/>
  <p:tag name="LATEXADDIN" val="\documentclass{article}&#10;\usepackage{color}&#10;\pagestyle{empty}&#10;\begin{document}&#10;&#10;${\cal F.T.}\langle 0|F^{\alpha +}|hX\rangle&#10;\langle hX|\bar{\psi}_j\psi_i|0\rangle$&#10;&#10;\end{document}"/>
  <p:tag name="IGUANATEXSIZE" val="20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2328"/>
  <p:tag name="ORIGINALWIDTH" val="1567.304"/>
  <p:tag name="LATEXADDIN" val="\documentclass{article}&#10;\usepackage{color}&#10;\pagestyle{empty}&#10;\begin{document}&#10;&#10;${\cal F.T.}\langle 0|F^{\alpha +}|hX\rangle&#10;\langle hX|F^{\beta +}|0\rangle$&#10;&#10;\end{document}"/>
  <p:tag name="IGUANATEXSIZE" val="20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Zhou, Yuan, Liang(2008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08.9602"/>
  <p:tag name="PICTUREFILESIZE" val="4178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2596.925"/>
  <p:tag name="LATEXADDIN" val="\documentclass{article}&#10;\usepackage{color}&#10;\pagestyle{empty}&#10;\begin{document}&#10;&#10;Ward identity requires the following 5 diagrams&#10;&#10;\end{document}"/>
  <p:tag name="IGUANATEXSIZE" val="20"/>
  <p:tag name="IGUANATEXCURSOR" val="1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Definition of twist-3 fragmentation functions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95.0004"/>
  <p:tag name="PICTUREFILESIZE" val="8166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makeatletter&#10;\def\slash#1{{\mathpalette\c@ncel{#1}}}&#10;\makeatother&#10;\begin{document}&#10;\begin{eqnarray}&#10;&amp;&amp;{1\over N}\sum_{X}\int{d\lambda\over 2\pi}\int{d\mu\over 2\pi}&#10;e^{-i{\lambda\over z_1}}e^{-i\mu({1\over z_2}-{1\over z_1})}\langle 0|\psi_i(0)|h(P_h,S_{\perp})X\rangle&#10;\langle h(P_z,S_{\perp})X|\bar{\psi}_j(\lambda w)gF^{\alpha w}(\mu w)|0\rangle \nonumber\\&#10;&amp;=&amp;M_{\Lambda}\epsilon^{\alpha S_{\perp}wP_h}(\slash{P}_h)_{ij}{\widehat{D}^*_{FT}(z_2,z_1)\over z_2}&#10;-iM_{\Lambda}S^{\alpha}_{\perp}(\gamma_5\slash{P}_h){\widehat{G}^*_{FT}(z_2,z_1)\over z_2}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11.0009"/>
  <p:tag name="PICTUREFILESIZE" val="81706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0.6636"/>
  <p:tag name="ORIGINALWIDTH" val="5093.363"/>
  <p:tag name="LATEXADDIN" val="\documentclass{article}\pagestyle{empty}&#10;\usepackage{color}&#10;\makeatletter&#10;\def\slash#1{{\mathpalette\c@ncel{#1}}}&#10;\makeatother&#10;\begin{document}&#10;\begin{eqnarray}&#10;&amp;&amp;{1\over N}\sum_{X}\int{d\lambda\over 2\pi}\int{d\mu\over 2\pi}&#10;e^{-i{\lambda\over z_1}}e^{-i\mu({1\over z_2}-{1\over z_1})}\langle 0|gF^{\alpha w}(\mu w)|h(P_h,S_{\perp})X\rangle&#10;\langle h(P_z,S_{\perp})X|\bar{\psi}_j(\lambda w)\psi(0)|0\rangle \nonumber\\&#10;&amp;=&amp;M_{\Lambda}\epsilon^{\alpha S_{\perp}wP_h}(\slash{P}_h)_{ij}{\widetilde{D}^*_{FT}(z_2,z_1)\over z_2}&#10;-iM_{\Lambda}S^{\alpha}_{\perp}(\gamma_5\slash{P}_h){\widetilde{G}^*_{FT}(z_2,z_1)\over z_2}&#10;\nonumber&#10;\end{eqnarray}&#10;\end{document}&#10;"/>
  <p:tag name="IGUANATEXSIZE" val="20"/>
  <p:tag name="IGUANATEXCURSOR" val="15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makeatletter&#10;\def\slash#1{{\mathpalette\c@ncel{#1}}}&#10;\makeatother&#10;\begin{document}&#10;\begin{eqnarray}&#10;&amp;&amp;{1\over N}\sum_{X}\int{d\lambda\over 2\pi}&#10;e^{-i{\lambda\over z}}&#10;\Bigl[\langle 0|\psi_i(0)|h(P_h,S_{\perp})X\rangle&#10;\langle h(P_z,S_{\perp})X|\bar{\psi}_j(\lambda w)\overleftarrow{D}^{\alpha}(\lambda w)|0\rangle \nonumber\\&#10;&amp;&amp;+\langle 0|\psi_i(0)|h(P_h,S_{\perp})X\rangle&#10;\langle h(P_z,S_{\perp})X|\bar{\psi}_j(\lambda w)ig&#10;\int d\mu^{\infty}_{\mu}F^{\alpha w}(\mu w)|0\rangle&#10;\Bigr]&#10;\nonumber\\&#10;&amp;=&amp;-M_{\Lambda}\epsilon^{\alpha S_{\perp}wP_h}(\slash{P}_h)_{ij}{D_{1T}^{\perp (1)}(z)\over z}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25.9806"/>
  <p:tag name="PICTUREFILESIZE" val="92894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1038.62"/>
  <p:tag name="LATEXADDIN" val="\documentclass{article}&#10;\usepackage{color}&#10;\pagestyle{empty}&#10;\begin{document}&#10;&#10;\underline{kinematical twist-3}&#10;&#10;\end{document}"/>
  <p:tag name="IGUANATEXSIZE" val="20"/>
  <p:tag name="IGUANATEXCURSOR" val="1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.982"/>
  <p:tag name="ORIGINALWIDTH" val="1408.324"/>
  <p:tag name="LATEXADDIN" val="\documentclass{article}&#10;\usepackage{color}&#10;\pagestyle{empty}&#10;\begin{document}&#10;&#10;\underline{dynamical twist-3(type 1)}&#10;&#10;\end{document}"/>
  <p:tag name="IGUANATEXSIZE" val="20"/>
  <p:tag name="IGUANATEXCURSOR" val="11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.982"/>
  <p:tag name="ORIGINALWIDTH" val="1408.324"/>
  <p:tag name="LATEXADDIN" val="\documentclass{article}&#10;\usepackage{color}&#10;\pagestyle{empty}&#10;\begin{document}&#10;&#10;\underline{dynamical twist-3(type 2)}&#10;&#10;\end{document}"/>
  <p:tag name="IGUANATEXSIZE" val="20"/>
  <p:tag name="IGUANATEXCURSOR" val="11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Koike, Yabe, Yoshida(2015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20.9602"/>
  <p:tag name="PICTUREFILESIZE" val="4617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651.669"/>
  <p:tag name="LATEXADDIN" val="\documentclass{article}\pagestyle{empty}&#10;\usepackage{color}&#10;\begin{document}&#10;$\cdot$ Twist-3 fragmentation effect of $\pi$ (Collins type)&#10;\end{document}&#10;"/>
  <p:tag name="IGUANATEXSIZE" val="20"/>
  <p:tag name="IGUANATEXCURSOR" val="85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Metz, Pitonyak(2013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93.96016"/>
  <p:tag name="PICTUREFILESIZE" val="3593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880.39"/>
  <p:tag name="LATEXADDIN" val="\documentclass{article}\pagestyle{empty}&#10;\usepackage{color}&#10;\begin{document}&#10;$\cdot$ Twist-3 distribution effect of $p$ (Boer-Mulders type)&#10;\end{document}&#10;"/>
  <p:tag name="IGUANATEXSIZE" val="20"/>
  <p:tag name="IGUANATEXCURSOR" val="85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Kanazawa, Koike(2000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02.9602"/>
  <p:tag name="PICTUREFILESIZE" val="3959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869.516"/>
  <p:tag name="LATEXADDIN" val="\documentclass{article}&#10;\usepackage{color}&#10;\pagestyle{empty}&#10;\begin{document}&#10;&#10;(Los Alamos National Laboratory)&#10;&#10;\end{document}"/>
  <p:tag name="IGUANATEXSIZE" val="20"/>
  <p:tag name="IGUANATEXCURSOR" val="1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2517.435"/>
  <p:tag name="LATEXADDIN" val="\documentclass{article}\pagestyle{empty}&#10;\usepackage{color}&#10;\begin{document}&#10;$\cdot$ Twist-3 distribution effect of $p^{\uparrow}$ (Sivers type)&#10;\end{document}&#10;"/>
  <p:tag name="IGUANATEXSIZE" val="20"/>
  <p:tag name="IGUANATEXCURSOR" val="85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Qiu, Sterman(1998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85.98016"/>
  <p:tag name="PICTUREFILESIZE" val="3300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Kouvaris, Qiu, Vogelsang, Yuan(2006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65.9603"/>
  <p:tag name="PICTUREFILESIZE" val="6374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Koike, Tomita(2009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90.00016"/>
  <p:tag name="PICTUREFILESIZE" val="3446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Beppu, Kanazawa, Koike, Yoshida(2014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77.0004"/>
  <p:tag name="PICTUREFILESIZE" val="6813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2248.969"/>
  <p:tag name="LATEXADDIN" val="\documentclass{article}\pagestyle{empty}&#10;\usepackage{color}&#10;\begin{document}&#10;\underline{Difference between $\pi$ and $\Lambda^{\uparrow}$ productions} &#10;\end{document}&#10;"/>
  <p:tag name="IGUANATEXSIZE" val="20"/>
  <p:tag name="IGUANATEXCURSOR" val="109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272.591"/>
  <p:tag name="LATEXADDIN" val="\documentclass{article}&#10;\usepackage{color}&#10;\pagestyle{empty}&#10;\begin{document}&#10;&#10;\textcolor{red}{exists in both processes}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1533.558"/>
  <p:tag name="LATEXADDIN" val="\documentclass{article}&#10;\usepackage{color}&#10;\pagestyle{empty}&#10;\begin{document}&#10;&#10;\textcolor{red}{exists only in $\Lambda^{\uparrow}$ production}&#10;&#10;\end{document}"/>
  <p:tag name="IGUANATEXSIZE" val="20"/>
  <p:tag name="IGUANATEXCURSOR" val="14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.2298"/>
  <p:tag name="ORIGINALWIDTH" val="2248.969"/>
  <p:tag name="LATEXADDIN" val="\documentclass{article}&#10;\usepackage{color}&#10;\pagestyle{empty}&#10;\begin{document}&#10;&#10;$-M_{\Lambda}(w^{\alpha}\epsilon^{\beta P_h w S_{\perp}}+w^{\beta}\epsilon^{\alpha P_h w S_{\perp}})&#10;\Delta\hat{G}_{3\bar{T}}({1\over z})$&#10;&#10;\end{document}"/>
  <p:tag name="IGUANATEXSIZE" val="20"/>
  <p:tag name="IGUANATEXCURSOR" val="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1079.865"/>
  <p:tag name="LATEXADDIN" val="\documentclass{article}&#10;\usepackage{color}&#10;\pagestyle{empty}&#10;\begin{document}&#10;&#10;Not well formulated&#10;&#10;\end{document}"/>
  <p:tag name="IGUANATEXSIZE" val="20"/>
  <p:tag name="IGUANATEXCURSOR" val="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158.605"/>
  <p:tag name="LATEXADDIN" val="\documentclass{article}&#10;\usepackage{color}&#10;\pagestyle{empty}&#10;\begin{document}&#10;&#10;in collaboration with:&#10;&#10;\end{document}"/>
  <p:tag name="IGUANATEXSIZE" val="20"/>
  <p:tag name="IGUANATEXCURSOR" val="7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3027.372"/>
  <p:tag name="LATEXADDIN" val="\documentclass{article}&#10;\usepackage{color}&#10;\pagestyle{empty}&#10;\begin{document}&#10;&#10;We discuss both contributions to SSA in $\Lambda^{\uparrow}$-production&#10;&#10;\end{document}"/>
  <p:tag name="IGUANATEXSIZE" val="20"/>
  <p:tag name="IGUANATEXCURSOR" val="13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9861"/>
  <p:tag name="ORIGINALWIDTH" val="1146.607"/>
  <p:tag name="LATEXADDIN" val="\documentclass{article}&#10;\usepackage{color}&#10;\pagestyle{empty}&#10;\begin{document}&#10;&#10;\textcolor{red}{Spin vector is needed}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1114.361"/>
  <p:tag name="LATEXADDIN" val="\documentclass{article}&#10;\usepackage{color}&#10;\pagestyle{empty}&#10;\begin{document}&#10;&#10;\underline{quark fragmentation}&#10;&#10;\end{document}"/>
  <p:tag name="IGUANATEXSIZE" val="20"/>
  <p:tag name="IGUANATEXCURSOR" val="10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1100.112"/>
  <p:tag name="LATEXADDIN" val="\documentclass{article}&#10;\usepackage{color}&#10;\pagestyle{empty}&#10;\begin{document}&#10;&#10;\underline{gluon fragmentation}&#10;&#10;\end{document}"/>
  <p:tag name="IGUANATEXSIZE" val="20"/>
  <p:tag name="IGUANATEXCURSOR" val="9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3055.868"/>
  <p:tag name="LATEXADDIN" val="\documentclass{article}&#10;\usepackage{color}&#10;\pagestyle{empty}&#10;\begin{document}&#10;&#10;There are two types twist-3 fragmentation contributions&#10;&#10;\end{document}"/>
  <p:tag name="IGUANATEXSIZE" val="20"/>
  <p:tag name="IGUANATEXCURSOR" val="12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.2321"/>
  <p:tag name="ORIGINALWIDTH" val="1337.833"/>
  <p:tag name="LATEXADDIN" val="\documentclass{article}&#10;\usepackage{color}&#10;\pagestyle{empty}&#10;\begin{document}&#10;&#10;${\cal F.T.}\langle 0|\psi_i|hX\rangle&#10;\langle hX|\bar{\psi}_j|0\rangle$&#10;&#10;\end{document}"/>
  <p:tag name="IGUANATEXSIZE" val="20"/>
  <p:tag name="IGUANATEXCURSOR" val="14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2328"/>
  <p:tag name="ORIGINALWIDTH" val="1567.304"/>
  <p:tag name="LATEXADDIN" val="\documentclass{article}&#10;\usepackage{color}&#10;\pagestyle{empty}&#10;\begin{document}&#10;&#10;${\cal F.T.}\langle 0|F^{\alpha +}|hX\rangle&#10;\langle hX|F^{\beta +}|0\rangle$&#10;&#10;\end{document}"/>
  <p:tag name="IGUANATEXSIZE" val="20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2839.895"/>
  <p:tag name="LATEXADDIN" val="\documentclass{article}&#10;\usepackage{color}&#10;\pagestyle{empty}&#10;\begin{document}&#10;&#10;quark twist-3 fragmentation effect on $\Lambda^{\uparrow}$&#10;production&#10;&#10;\end{document}"/>
  <p:tag name="IGUANATEXSIZE" val="20"/>
  <p:tag name="IGUANATEXCURSOR" val="1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2821.147"/>
  <p:tag name="LATEXADDIN" val="\documentclass{article}\pagestyle{empty}&#10;\usepackage{color}&#10;\begin{document}&#10;\underline{Complete set of the twist-3 fragmentation functions} &#10;\end{document}&#10;"/>
  <p:tag name="IGUANATEXSIZE" val="20"/>
  <p:tag name="IGUANATEXCURSOR" val="139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2041.995"/>
  <p:tag name="LATEXADDIN" val="\documentclass{article}&#10;\usepackage{color}&#10;\pagestyle{empty}&#10;\begin{document}&#10;&#10;\textcolor{red}{First moment of Sivers-fragmentation}&#10;&#10;\end{document}"/>
  <p:tag name="IGUANATEXSIZE" val="20"/>
  <p:tag name="IGUANATEXCURSOR" val="13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778.778"/>
  <p:tag name="LATEXADDIN" val="\documentclass{article}&#10;\usepackage{color}&#10;\pagestyle{empty}&#10;\begin{document}&#10;&#10;Yuji Koike, Kenta Yabe(Niigata)&#10;&#10;\end{document}"/>
  <p:tag name="IGUANATEXSIZE" val="20"/>
  <p:tag name="IGUANATEXCURSOR" val="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.2321"/>
  <p:tag name="ORIGINALWIDTH" val="1580.052"/>
  <p:tag name="LATEXADDIN" val="\documentclass{article}&#10;\usepackage{color}&#10;\pagestyle{empty}&#10;\begin{document}&#10;&#10;${\cal F.T.}\langle 0|\psi_i|hX\rangle&#10;\langle hX|\bar{\psi}_jF^{\alpha w}|0\rangle$&#10;&#10;\end{document}"/>
  <p:tag name="IGUANATEXSIZE" val="20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31.2336"/>
  <p:tag name="LATEXADDIN" val="\documentclass{article}&#10;\usepackage{color}&#10;\pagestyle{empty}&#10;\begin{document}&#10;&#10;$\Lambda^{\uparrow}$&#10;&#10;\end{document}"/>
  <p:tag name="IGUANATEXSIZE" val="20"/>
  <p:tag name="IGUANATEXCURSOR" val="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7.2291"/>
  <p:tag name="ORIGINALWIDTH" val="121.4848"/>
  <p:tag name="LATEXADDIN" val="\documentclass{article}&#10;\usepackage{color}&#10;\pagestyle{empty}&#10;\begin{document}&#10;&#10;${P_h\over z_1}$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.4792"/>
  <p:tag name="ORIGINALWIDTH" val="121.4848"/>
  <p:tag name="LATEXADDIN" val="\documentclass{article}&#10;\usepackage{color}&#10;\pagestyle{empty}&#10;\begin{document}&#10;&#10;${P_h\over z_2}$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969.6288"/>
  <p:tag name="LATEXADDIN" val="\documentclass{article}&#10;\usepackage{color}&#10;\pagestyle{empty}&#10;\begin{document}&#10;&#10;\underline{dynamical twist-3}&#10;&#10;\end{document}"/>
  <p:tag name="IGUANATEXSIZE" val="20"/>
  <p:tag name="IGUANATEXCURSOR" val="10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.2321"/>
  <p:tag name="ORIGINALWIDTH" val="1580.052"/>
  <p:tag name="LATEXADDIN" val="\documentclass{article}&#10;\usepackage{color}&#10;\pagestyle{empty}&#10;\begin{document}&#10;&#10;${\cal F.T.}\langle 0|F^{\alpha w}|hX\rangle&#10;\langle hX|\bar{\psi}_j\psi_i|0\rangle$&#10;&#10;\end{document}"/>
  <p:tag name="IGUANATEXSIZE" val="20"/>
  <p:tag name="IGUANATEXCURSOR" val="11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31.2336"/>
  <p:tag name="LATEXADDIN" val="\documentclass{article}&#10;\usepackage{color}&#10;\pagestyle{empty}&#10;\begin{document}&#10;&#10;$\Lambda^{\uparrow}$&#10;&#10;\end{document}"/>
  <p:tag name="IGUANATEXSIZE" val="20"/>
  <p:tag name="IGUANATEXCURSOR" val="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289.4638"/>
  <p:tag name="LATEXADDIN" val="\documentclass{article}&#10;\usepackage{color}&#10;\pagestyle{empty}&#10;\begin{document}&#10;&#10;type1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293.2133"/>
  <p:tag name="LATEXADDIN" val="\documentclass{article}&#10;\usepackage{color}&#10;\pagestyle{empty}&#10;\begin{document}&#10;&#10;type2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1038.62"/>
  <p:tag name="LATEXADDIN" val="\documentclass{article}&#10;\usepackage{color}&#10;\pagestyle{empty}&#10;\begin{document}&#10;&#10;\underline{kinematical twist-3}&#10;&#10;\end{document}"/>
  <p:tag name="IGUANATEXSIZE" val="20"/>
  <p:tag name="IGUANATEXCURSOR" val="1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240.345"/>
  <p:tag name="LATEXADDIN" val="\documentclass{article}&#10;\usepackage{color}&#10;\pagestyle{empty}&#10;\begin{document}&#10;&#10;Andreas Metz(Temple)&#10;&#10;\end{document}"/>
  <p:tag name="IGUANATEXSIZE" val="20"/>
  <p:tag name="IGUANATEXCURSOR" val="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.4807"/>
  <p:tag name="ORIGINALWIDTH" val="325.4593"/>
  <p:tag name="LATEXADDIN" val="\documentclass{article}&#10;\usepackage{color}&#10;\pagestyle{empty}&#10;\begin{document}&#10;&#10;${P_h\over z}, p_{\perp}$&#10;&#10;\end{document}"/>
  <p:tag name="IGUANATEXSIZE" val="20"/>
  <p:tag name="IGUANATEXCURSOR" val="1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1539.557"/>
  <p:tag name="LATEXADDIN" val="\documentclass{article}&#10;\usepackage{color}&#10;\pagestyle{empty}&#10;\begin{document}&#10;&#10;$\int d^2p_{\perp}\ p_{\perp\alpha}$[TMD correlator]&#10;&#10;\end{document}"/>
  <p:tag name="IGUANATEXSIZE" val="20"/>
  <p:tag name="IGUANATEXCURSOR" val="13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31.2336"/>
  <p:tag name="LATEXADDIN" val="\documentclass{article}&#10;\usepackage{color}&#10;\pagestyle{empty}&#10;\begin{document}&#10;&#10;$\Lambda^{\uparrow}$&#10;&#10;\end{document}"/>
  <p:tag name="IGUANATEXSIZE" val="20"/>
  <p:tag name="IGUANATEXCURSOR" val="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852.6434"/>
  <p:tag name="LATEXADDIN" val="\documentclass{article}&#10;\usepackage{color}&#10;\pagestyle{empty}&#10;\begin{document}&#10;&#10;\underline{intrinsic twist-3}&#10;&#10;\end{document}"/>
  <p:tag name="IGUANATEXSIZE" val="20"/>
  <p:tag name="IGUANATEXCURSOR" val="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.2321"/>
  <p:tag name="ORIGINALWIDTH" val="1337.833"/>
  <p:tag name="LATEXADDIN" val="\documentclass{article}&#10;\usepackage{color}&#10;\pagestyle{empty}&#10;\begin{document}&#10;&#10;${\cal F.T.}\langle 0|\psi_i|hX\rangle&#10;\langle hX|\bar{\psi}_j|0\rangle$&#10;&#10;\end{document}"/>
  <p:tag name="IGUANATEXSIZE" val="20"/>
  <p:tag name="IGUANATEXCURSOR" val="14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.4807"/>
  <p:tag name="ORIGINALWIDTH" val="121.4848"/>
  <p:tag name="LATEXADDIN" val="\documentclass{article}&#10;\usepackage{color}&#10;\pagestyle{empty}&#10;\begin{document}&#10;&#10;${P_h\over z}$&#10;&#10;\end{document}"/>
  <p:tag name="IGUANATEXSIZE" val="20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31.2336"/>
  <p:tag name="LATEXADDIN" val="\documentclass{article}&#10;\usepackage{color}&#10;\pagestyle{empty}&#10;\begin{document}&#10;&#10;$\Lambda^{\uparrow}$&#10;&#10;\end{document}"/>
  <p:tag name="IGUANATEXSIZE" val="20"/>
  <p:tag name="IGUANATEXCURSOR" val="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2180.727"/>
  <p:tag name="LATEXADDIN" val="\documentclass{article}\pagestyle{empty}&#10;\usepackage{color}&#10;\begin{document}&#10;\underline{Cross section formula for $\Lambda^{\uparrow}$ production} &#10;\end{document}&#10;"/>
  <p:tag name="IGUANATEXSIZE" val="20"/>
  <p:tag name="IGUANATEXCURSOR" val="145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2003.75"/>
  <p:tag name="LATEXADDIN" val="\documentclass{article}&#10;\usepackage{color}&#10;\pagestyle{empty}&#10;\begin{document}&#10;&#10;$\cdot$ cross section formula for $pp\to \Lambda^{\uparrow}X$&#10;&#10;\end{document}"/>
  <p:tag name="IGUANATEXSIZE" val="20"/>
  <p:tag name="IGUANATEXCURSOR" val="13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30.6712"/>
  <p:tag name="ORIGINALWIDTH" val="5541.057"/>
  <p:tag name="LATEXADDIN" val="\documentclass{article}&#10;\usepackage{color}&#10;&#10;\newcommand{\eps}{\epsilon}&#10;\makeatletter&#10;\def\slash#1{{\mathpalette\c@ncel{#1}}} % TeXbook, bottom of p360&#10;\makeatother&#10;&#10;\newcommand\beq{\begin{eqnarray}}&#10;\newcommand\eeq{\end{eqnarray}}&#10;&#10;\newcommand\la{\langle}&#10;\newcommand\ra{\rangle}&#10;&#10;\newcommand{\sslash}[1]{\not{\!#1}}&#10;\newcommand{\lslash}[1]{\not{\!\!#1}}&#10;&#10;\def\Pslash{\rlap/{\mkern-1mu P}}&#10;\def\ellslash{\rlap/{\mkern-1mu \ell}}&#10;\def\Sslash{\rlap/{\mkern-1mu S}}&#10;\def\pslash{\rlap/{\mkern-1mu p}}&#10;\def\qslash{\rlap/{\mkern-1mu q}}&#10;\def\xslash{\rlap/{\mkern-1mu x}}&#10;\def\wslash{\rlap/{\mkern-1mu w}}&#10;\def\ellslash{\rlap/{\mkern-1mu \ell}}&#10;\def\kslash{\slash{\mkern-1mu k}}&#10;\def\nslash{\slash{\mkern-1mu n}}&#10;\def\Dslash{\slash{\mkern-1mu D}}&#10;\def\Sslash{\slash{\mkern-1mu S}}&#10;\def\xhat{\widehat{x}}&#10;\def\zhat{\widehat{z}}&#10;\def\khat{\hat{k}}&#10;\def\khat{\hat{k}}&#10;\def\phat{\hat{p}}&#10;\def\qhat{\hat{q}}&#10;\def\pvec{\vec{p}}&#10;\def\qvec{\vec{q}}&#10;\def\kvec{\vec{k}}&#10;\def\fhat{\widehat{f}}&#10;\def\hhat{\widehat{h}}&#10;\def\Mhat{\widehat{M}}&#10;\def\Nhat{\widehat{N}}&#10;\def\Ehat{\widehat{E}}&#10;\def\Hhat{\widehat{H}}&#10;\def\ehat{\widehat{e}}&#10;\def\Ghat{\widehat{G}}&#10;\def\shat{\widehat{s}}&#10;\def\dhat{\widehat{d}}&#10;\def\that{\widehat{t}}&#10;\def\uhat{\widehat{u}}&#10;\def\Svec{\vec{S}}&#10;\def\sti{\tilde{s}}&#10;\def\tti{\tilde{t}}&#10;\def\uti{\tilde{u}}&#10;\def\qed{\raisebox{.2ex}{.}\raisebox{1.2ex}{.}\raisebox{.2ex}{.}}&#10;&#10;\def\Gtilde{\tilde{G}}&#10;\def\leftDalperp{\overleftarrow{D^\alpha_\perp}}&#10;\def\rightDalperp{\overrightarrow{D^\alpha_\perp}}&#10;\def\GFt{\widetilde{G}_F}&#10;\def\GDt{\widetilde{G}_D}&#10;\def\gt{\widetilde{g}}&#10;&#10;\pagestyle{empty}&#10;\begin{document}&#10;&#10;\beq&#10;&amp;&amp;P^0_h{d\Delta\sigma\over d^3P_h}&#10;={1\over 16\pi^2s}\int{dx\over x}f_1(x)&#10;\int{dx'\over x'}f_1(x')\int{dz\over z^2}&#10;\Bigl[{\rm Tr}[\Delta({1\over z})S({P_h\over z})]&#10;-i{\rm Tr}[\Delta^{\alpha}_{\partial}({1\over z})&#10;{\partial S(k)\over \partial k^{\alpha}}&#10;\Bigr|_{k={P_h\over z}}]&#10;\nonumber\\&#10;&amp;&amp;+2{\rm Im}\Bigl\{\int P{1\over 1/z_1-1/z}{\rm Tr}[\Delta^{\alpha}_F({1\over z},{1\over z_1})S({P_h\over z_1},{P_h\over z}))]\Bigr\}&#10;+2{\rm Im}\Bigl\{\int P{1\over 1/z_1-1/z}{\rm Tr}[\tilde{\Delta}^{\alpha}_F({1\over z},{1\over z_1})&#10;\tilde{S}({P_h\over z_1},{P_h\over z}))]\Bigr\}&#10;\Bigr]&#10;\nonumber&#10;\eeq&#10;&#10;\end{document}"/>
  <p:tag name="IGUANATEXSIZE" val="20"/>
  <p:tag name="IGUANATEXCURSOR" val="2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731.534"/>
  <p:tag name="LATEXADDIN" val="\documentclass{article}&#10;\usepackage{color}&#10;\pagestyle{empty}&#10;\begin{document}&#10;&#10;Daniel Pitonyak(Old Dominion)&#10;&#10;\end{document}"/>
  <p:tag name="IGUANATEXSIZE" val="20"/>
  <p:tag name="IGUANATEXCURSOR" val="10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561.68"/>
  <p:tag name="LATEXADDIN" val="\documentclass{article}&#10;\usepackage{color}&#10;\pagestyle{empty}&#10;\begin{document}&#10;&#10;$\cdot$ Each hard cross section is not gauge invariant&#10;&#10;\end{document}"/>
  <p:tag name="IGUANATEXSIZE" val="20"/>
  <p:tag name="IGUANATEXCURSOR" val="13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3836.52"/>
  <p:tag name="LATEXADDIN" val="\documentclass{article}&#10;\usepackage{color}&#10;\pagestyle{empty}&#10;\begin{document}&#10;&#10;$\cdot$ Cross section depends on the arbitrary vector $w$.&#10;(frame dependence)&#10;&#10;\end{document}"/>
  <p:tag name="IGUANATEXSIZE" val="20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.2175"/>
  <p:tag name="ORIGINALWIDTH" val="4017.248"/>
  <p:tag name="LATEXADDIN" val="\documentclass{article}&#10;\usepackage{color}&#10;\pagestyle{empty}&#10;\begin{document}&#10;\noindent&#10;\textcolor{red}{&#10;Two nontrivial relations are required for the gauge- and Lorentz-invariant &#10;\\&#10;\noindent&#10;expression}&#10;&#10;\end{document}"/>
  <p:tag name="IGUANATEXSIZE" val="20"/>
  <p:tag name="IGUANATEXCURSOR" val="8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A.~Metz and D.~Pitonyak, Phys.\ Lett.\ B {\bf 723}, 365 (2013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47.9805"/>
  <p:tag name="PICTUREFILESIZE" val="9522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K.~Kanazawa and Y.~Koike, Phys.\ Rev.\ D {\bf 88}, 074022 (2013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64.9605"/>
  <p:tag name="PICTUREFILESIZE" val="10107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31.2336"/>
  <p:tag name="LATEXADDIN" val="\documentclass{article}&#10;\usepackage{color}&#10;\pagestyle{empty}&#10;\begin{document}&#10;&#10;$\Lambda^{\uparrow}$&#10;&#10;\end{document}"/>
  <p:tag name="IGUANATEXSIZE" val="20"/>
  <p:tag name="IGUANATEXCURSOR" val="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7.2291"/>
  <p:tag name="ORIGINALWIDTH" val="121.4848"/>
  <p:tag name="LATEXADDIN" val="\documentclass{article}&#10;\usepackage{color}&#10;\pagestyle{empty}&#10;\begin{document}&#10;&#10;${P_h\over z_1}$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.4807"/>
  <p:tag name="ORIGINALWIDTH" val="121.4848"/>
  <p:tag name="LATEXADDIN" val="\documentclass{article}&#10;\usepackage{color}&#10;\pagestyle{empty}&#10;\begin{document}&#10;&#10;${P_h\over z}$&#10;&#10;\end{document}"/>
  <p:tag name="IGUANATEXSIZE" val="20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31.2336"/>
  <p:tag name="LATEXADDIN" val="\documentclass{article}&#10;\usepackage{color}&#10;\pagestyle{empty}&#10;\begin{document}&#10;&#10;$\Lambda^{\uparrow}$&#10;&#10;\end{document}"/>
  <p:tag name="IGUANATEXSIZE" val="20"/>
  <p:tag name="IGUANATEXCURSOR" val="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.4807"/>
  <p:tag name="ORIGINALWIDTH" val="325.4593"/>
  <p:tag name="LATEXADDIN" val="\documentclass{article}&#10;\usepackage{color}&#10;\pagestyle{empty}&#10;\begin{document}&#10;&#10;${P_h\over z}, p_{\perp}$&#10;&#10;\end{document}"/>
  <p:tag name="IGUANATEXSIZE" val="20"/>
  <p:tag name="IGUANATEXCURSOR" val="1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Large single spin asymmetries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32.0002"/>
  <p:tag name="PICTUREFILESIZE" val="5526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31.2336"/>
  <p:tag name="LATEXADDIN" val="\documentclass{article}&#10;\usepackage{color}&#10;\pagestyle{empty}&#10;\begin{document}&#10;&#10;$\Lambda^{\uparrow}$&#10;&#10;\end{document}"/>
  <p:tag name="IGUANATEXSIZE" val="20"/>
  <p:tag name="IGUANATEXCURSOR" val="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.4807"/>
  <p:tag name="ORIGINALWIDTH" val="121.4848"/>
  <p:tag name="LATEXADDIN" val="\documentclass{article}&#10;\usepackage{color}&#10;\pagestyle{empty}&#10;\begin{document}&#10;&#10;${P_h\over z}$&#10;&#10;\end{document}"/>
  <p:tag name="IGUANATEXSIZE" val="20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31.2336"/>
  <p:tag name="LATEXADDIN" val="\documentclass{article}&#10;\usepackage{color}&#10;\pagestyle{empty}&#10;\begin{document}&#10;&#10;$\Lambda^{\uparrow}$&#10;&#10;\end{document}"/>
  <p:tag name="IGUANATEXSIZE" val="20"/>
  <p:tag name="IGUANATEXCURSOR" val="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1076.115"/>
  <p:tag name="LATEXADDIN" val="\documentclass{article}\pagestyle{empty}&#10;\usepackage{color}&#10;\begin{document}&#10;\underline{QCD EOM relation} &#10;\end{document}&#10;"/>
  <p:tag name="IGUANATEXSIZE" val="20"/>
  <p:tag name="IGUANATEXCURSOR" val="104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3581.552"/>
  <p:tag name="LATEXADDIN" val="\documentclass{article}&#10;\usepackage{color}&#10;\pagestyle{empty}&#10;\begin{document}&#10;&#10;\textcolor{red}{There must be a relation between twist-3 fragmentation functions}&#10;&#10;\end{document}"/>
  <p:tag name="IGUANATEXSIZE" val="20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842.8947"/>
  <p:tag name="LATEXADDIN" val="\documentclass{article}&#10;\usepackage{color}&#10;\pagestyle{empty}&#10;\begin{document}&#10;&#10;\textcolor{red}{intrinsic twist-3}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3073.866"/>
  <p:tag name="LATEXADDIN" val="\documentclass{article}&#10;\usepackage{color}&#10;\pagestyle{empty}&#10;\begin{document}&#10;&#10;\textcolor{red}{Combined hard cross sections satisfy the Ward indentity}&#10;&#10;\end{document}"/>
  <p:tag name="IGUANATEXSIZE" val="20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7.2291"/>
  <p:tag name="ORIGINALWIDTH" val="121.4848"/>
  <p:tag name="LATEXADDIN" val="\documentclass{article}&#10;\usepackage{color}&#10;\pagestyle{empty}&#10;\begin{document}&#10;&#10;${P_h\over z_1}$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.4807"/>
  <p:tag name="ORIGINALWIDTH" val="121.4848"/>
  <p:tag name="LATEXADDIN" val="\documentclass{article}&#10;\usepackage{color}&#10;\pagestyle{empty}&#10;\begin{document}&#10;&#10;${P_h\over z}$&#10;&#10;\end{document}"/>
  <p:tag name="IGUANATEXSIZE" val="20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3.7083"/>
  <p:tag name="ORIGINALWIDTH" val="3944.507"/>
  <p:tag name="LATEXADDIN" val="\documentclass{article}&#10;\usepackage{color}&#10;\pagestyle{empty}&#10;\begin{document}&#10;&#10;\begin{eqnarray}&#10;{D_T(z)\over z}&#10;=&#10;\int{dz\over z_1^2}P{1\over 1/z_1-1/z}&#10;\Bigl({\rm Im}\hat{D}_{FT}(z,z_1)&#10;-{\rm Im}\hat{G}_{FT}(z,z_1)&#10;\Bigr)-{D^{\perp (1)}_{1T}(z)\over z}&#10;\nonumber&#10;\end{eqnarray}&#10;&#10;\end{document}"/>
  <p:tag name="IGUANATEXSIZE" val="20"/>
  <p:tag name="IGUANATEXCURSOR" val="11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Large SSAs in high energy scatterings were first observed in 1970s.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91.9606"/>
  <p:tag name="PICTUREFILESIZE" val="10165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67.117"/>
  <p:tag name="LATEXADDIN" val="\documentclass{article}&#10;\usepackage{color}&#10;\pagestyle{empty}&#10;\begin{document}&#10;&#10;QCD EOM relation&#10;&#10;\end{document}"/>
  <p:tag name="IGUANATEXSIZE" val="20"/>
  <p:tag name="IGUANATEXCURSOR" val="9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432.6959"/>
  <p:tag name="LATEXADDIN" val="\documentclass{article}&#10;\usepackage{color}&#10;\pagestyle{empty}&#10;\begin{document}&#10;&#10;\textcolor{blue}{intrinsic}&#10;&#10;\end{document}"/>
  <p:tag name="IGUANATEXSIZE" val="20"/>
  <p:tag name="IGUANATEXCURSOR" val="10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550.4312"/>
  <p:tag name="LATEXADDIN" val="\documentclass{article}&#10;\usepackage{color}&#10;\pagestyle{empty}&#10;\begin{document}&#10;&#10;\textcolor{blue}{dynamical}&#10;&#10;\end{document}"/>
  <p:tag name="IGUANATEXSIZE" val="20"/>
  <p:tag name="IGUANATEXCURSOR" val="9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620.9224"/>
  <p:tag name="LATEXADDIN" val="\documentclass{article}&#10;\usepackage{color}&#10;\pagestyle{empty}&#10;\begin{document}&#10;&#10;\textcolor{blue}{kinematical}&#10;&#10;\end{document}"/>
  <p:tag name="IGUANATEXSIZE" val="20"/>
  <p:tag name="IGUANATEXCURSOR" val="10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70.9036"/>
  <p:tag name="LATEXADDIN" val="\documentclass{article}&#10;\usepackage{color}&#10;\pagestyle{empty}&#10;\begin{document}&#10;&#10;\textcolor{red}{NOT included}&#10;&#10;\end{document}"/>
  <p:tag name="IGUANATEXSIZE" val="20"/>
  <p:tag name="IGUANATEXCURSOR" val="1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53.24331"/>
  <p:tag name="LATEXADDIN" val="\documentclass{article}&#10;\usepackage{color}&#10;\pagestyle{empty}&#10;\begin{document}&#10;&#10;0&#10;&#10;\end{document}"/>
  <p:tag name="IGUANATEXSIZE" val="20"/>
  <p:tag name="IGUANATEXCURSOR" val="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7.2291"/>
  <p:tag name="ORIGINALWIDTH" val="688.4139"/>
  <p:tag name="LATEXADDIN" val="\documentclass{article}&#10;\usepackage{color}&#10;\pagestyle{empty}&#10;\begin{document}&#10;&#10;$({P_h\over z}-{P_h\over z_1})^{\alpha}\times$&#10;&#10;\end{document}"/>
  <p:tag name="IGUANATEXSIZE" val="20"/>
  <p:tag name="IGUANATEXCURSOR" val="12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.24638"/>
  <p:tag name="ORIGINALWIDTH" val="83.23961"/>
  <p:tag name="LATEXADDIN" val="\documentclass{article}&#10;\usepackage{color}&#10;\pagestyle{empty}&#10;\begin{document}&#10;&#10;=&#10;&#10;\end{document}"/>
  <p:tag name="IGUANATEXSIZE" val="20"/>
  <p:tag name="IGUANATEXCURSOR" val="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861.267"/>
  <p:tag name="LATEXADDIN" val="\documentclass{article}&#10;\usepackage{color}&#10;\pagestyle{empty}&#10;\begin{document}&#10;&#10;+(5 in $t$-chennel)+(5 in $s$-chennel)&#10;&#10;\end{document}"/>
  <p:tag name="IGUANATEXSIZE" val="20"/>
  <p:tag name="IGUANATEXCURSOR" val="11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2538.433"/>
  <p:tag name="LATEXADDIN" val="\documentclass{article}&#10;\usepackage{color}&#10;\pagestyle{empty}&#10;\begin{document}&#10;&#10;\underline{$qg\to qg$ with dynamical twist-3 fragmentation}&#10;&#10;\end{document}"/>
  <p:tag name="IGUANATEXSIZE" val="20"/>
  <p:tag name="IGUANATEXCURSOR" val="13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2886</TotalTime>
  <Words>2</Words>
  <Application>Microsoft Office PowerPoint</Application>
  <PresentationFormat>On-screen Show (4:3)</PresentationFormat>
  <Paragraphs>2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Shinsuke Yoshida</dc:creator>
  <cp:lastModifiedBy>Shinsuke Yoshida</cp:lastModifiedBy>
  <cp:revision>66</cp:revision>
  <dcterms:created xsi:type="dcterms:W3CDTF">2018-05-19T20:51:18Z</dcterms:created>
  <dcterms:modified xsi:type="dcterms:W3CDTF">2018-05-24T18:38:01Z</dcterms:modified>
</cp:coreProperties>
</file>