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tiff" ContentType="image/tiff"/>
  <Default Extension="rels" ContentType="application/vnd.openxmlformats-package.relationships+xml"/>
  <Default Extension="gif" ContentType="image/gif"/>
  <Default Extension="png" ContentType="image/png"/>
  <Default Extension="wmf" ContentType="image/x-w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theme/theme4.xml" ContentType="application/vnd.openxmlformats-officedocument.theme+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5.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6.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theme/theme8.xml" ContentType="application/vnd.openxmlformats-officedocument.theme+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9.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10.xml" ContentType="application/vnd.openxmlformats-officedocument.theme+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11.xml" ContentType="application/vnd.openxmlformats-officedocument.theme+xml"/>
  <Override PartName="/ppt/theme/theme1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82" r:id="rId2"/>
    <p:sldMasterId id="2147483725" r:id="rId3"/>
    <p:sldMasterId id="2147483737" r:id="rId4"/>
    <p:sldMasterId id="2147483757" r:id="rId5"/>
    <p:sldMasterId id="2147483771" r:id="rId6"/>
    <p:sldMasterId id="2147483776" r:id="rId7"/>
    <p:sldMasterId id="2147483796" r:id="rId8"/>
    <p:sldMasterId id="2147483816" r:id="rId9"/>
    <p:sldMasterId id="2147483859" r:id="rId10"/>
    <p:sldMasterId id="2147483865" r:id="rId11"/>
  </p:sldMasterIdLst>
  <p:notesMasterIdLst>
    <p:notesMasterId r:id="rId54"/>
  </p:notesMasterIdLst>
  <p:sldIdLst>
    <p:sldId id="339" r:id="rId12"/>
    <p:sldId id="340" r:id="rId13"/>
    <p:sldId id="343" r:id="rId14"/>
    <p:sldId id="306" r:id="rId15"/>
    <p:sldId id="307" r:id="rId16"/>
    <p:sldId id="308" r:id="rId17"/>
    <p:sldId id="309" r:id="rId18"/>
    <p:sldId id="305" r:id="rId19"/>
    <p:sldId id="286" r:id="rId20"/>
    <p:sldId id="295" r:id="rId21"/>
    <p:sldId id="296" r:id="rId22"/>
    <p:sldId id="331" r:id="rId23"/>
    <p:sldId id="297" r:id="rId24"/>
    <p:sldId id="298" r:id="rId25"/>
    <p:sldId id="304" r:id="rId26"/>
    <p:sldId id="303" r:id="rId27"/>
    <p:sldId id="274" r:id="rId28"/>
    <p:sldId id="275" r:id="rId29"/>
    <p:sldId id="311" r:id="rId30"/>
    <p:sldId id="310" r:id="rId31"/>
    <p:sldId id="277" r:id="rId32"/>
    <p:sldId id="278" r:id="rId33"/>
    <p:sldId id="279" r:id="rId34"/>
    <p:sldId id="280" r:id="rId35"/>
    <p:sldId id="281" r:id="rId36"/>
    <p:sldId id="290" r:id="rId37"/>
    <p:sldId id="285" r:id="rId38"/>
    <p:sldId id="334" r:id="rId39"/>
    <p:sldId id="317" r:id="rId40"/>
    <p:sldId id="316" r:id="rId41"/>
    <p:sldId id="318" r:id="rId42"/>
    <p:sldId id="319" r:id="rId43"/>
    <p:sldId id="323" r:id="rId44"/>
    <p:sldId id="324" r:id="rId45"/>
    <p:sldId id="326" r:id="rId46"/>
    <p:sldId id="327" r:id="rId47"/>
    <p:sldId id="328" r:id="rId48"/>
    <p:sldId id="329" r:id="rId49"/>
    <p:sldId id="320" r:id="rId50"/>
    <p:sldId id="321" r:id="rId51"/>
    <p:sldId id="322" r:id="rId52"/>
    <p:sldId id="325" r:id="rId5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ADDE1"/>
    <a:srgbClr val="A4A4F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horzBarState="maximized">
    <p:restoredLeft sz="15028" autoAdjust="0"/>
    <p:restoredTop sz="96408" autoAdjust="0"/>
  </p:normalViewPr>
  <p:slideViewPr>
    <p:cSldViewPr snapToGrid="0" snapToObjects="1">
      <p:cViewPr varScale="1">
        <p:scale>
          <a:sx n="131" d="100"/>
          <a:sy n="131" d="100"/>
        </p:scale>
        <p:origin x="1696" y="176"/>
      </p:cViewPr>
      <p:guideLst>
        <p:guide orient="horz" pos="2160"/>
        <p:guide pos="2880"/>
      </p:guideLst>
    </p:cSldViewPr>
  </p:slideViewPr>
  <p:outlineViewPr>
    <p:cViewPr>
      <p:scale>
        <a:sx n="33" d="100"/>
        <a:sy n="33" d="100"/>
      </p:scale>
      <p:origin x="0" y="-11706"/>
    </p:cViewPr>
  </p:outlin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48" d="100"/>
          <a:sy n="48" d="100"/>
        </p:scale>
        <p:origin x="2664" y="54"/>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4" Type="http://schemas.openxmlformats.org/officeDocument/2006/relationships/slide" Target="slides/slide3.xml"/><Relationship Id="rId15" Type="http://schemas.openxmlformats.org/officeDocument/2006/relationships/slide" Target="slides/slide4.xml"/><Relationship Id="rId16" Type="http://schemas.openxmlformats.org/officeDocument/2006/relationships/slide" Target="slides/slide5.xml"/><Relationship Id="rId17" Type="http://schemas.openxmlformats.org/officeDocument/2006/relationships/slide" Target="slides/slide6.xml"/><Relationship Id="rId18" Type="http://schemas.openxmlformats.org/officeDocument/2006/relationships/slide" Target="slides/slide7.xml"/><Relationship Id="rId19" Type="http://schemas.openxmlformats.org/officeDocument/2006/relationships/slide" Target="slides/slide8.xml"/><Relationship Id="rId50" Type="http://schemas.openxmlformats.org/officeDocument/2006/relationships/slide" Target="slides/slide39.xml"/><Relationship Id="rId51" Type="http://schemas.openxmlformats.org/officeDocument/2006/relationships/slide" Target="slides/slide40.xml"/><Relationship Id="rId52" Type="http://schemas.openxmlformats.org/officeDocument/2006/relationships/slide" Target="slides/slide41.xml"/><Relationship Id="rId53" Type="http://schemas.openxmlformats.org/officeDocument/2006/relationships/slide" Target="slides/slide42.xml"/><Relationship Id="rId54" Type="http://schemas.openxmlformats.org/officeDocument/2006/relationships/notesMaster" Target="notesMasters/notesMaster1.xml"/><Relationship Id="rId55" Type="http://schemas.openxmlformats.org/officeDocument/2006/relationships/presProps" Target="presProps.xml"/><Relationship Id="rId56" Type="http://schemas.openxmlformats.org/officeDocument/2006/relationships/viewProps" Target="viewProps.xml"/><Relationship Id="rId57" Type="http://schemas.openxmlformats.org/officeDocument/2006/relationships/theme" Target="theme/theme1.xml"/><Relationship Id="rId58" Type="http://schemas.openxmlformats.org/officeDocument/2006/relationships/tableStyles" Target="tableStyles.xml"/><Relationship Id="rId40" Type="http://schemas.openxmlformats.org/officeDocument/2006/relationships/slide" Target="slides/slide29.xml"/><Relationship Id="rId41" Type="http://schemas.openxmlformats.org/officeDocument/2006/relationships/slide" Target="slides/slide30.xml"/><Relationship Id="rId42" Type="http://schemas.openxmlformats.org/officeDocument/2006/relationships/slide" Target="slides/slide31.xml"/><Relationship Id="rId43" Type="http://schemas.openxmlformats.org/officeDocument/2006/relationships/slide" Target="slides/slide32.xml"/><Relationship Id="rId44" Type="http://schemas.openxmlformats.org/officeDocument/2006/relationships/slide" Target="slides/slide33.xml"/><Relationship Id="rId45" Type="http://schemas.openxmlformats.org/officeDocument/2006/relationships/slide" Target="slides/slide34.xml"/><Relationship Id="rId46" Type="http://schemas.openxmlformats.org/officeDocument/2006/relationships/slide" Target="slides/slide35.xml"/><Relationship Id="rId47" Type="http://schemas.openxmlformats.org/officeDocument/2006/relationships/slide" Target="slides/slide36.xml"/><Relationship Id="rId48" Type="http://schemas.openxmlformats.org/officeDocument/2006/relationships/slide" Target="slides/slide37.xml"/><Relationship Id="rId49" Type="http://schemas.openxmlformats.org/officeDocument/2006/relationships/slide" Target="slides/slide38.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30" Type="http://schemas.openxmlformats.org/officeDocument/2006/relationships/slide" Target="slides/slide19.xml"/><Relationship Id="rId31" Type="http://schemas.openxmlformats.org/officeDocument/2006/relationships/slide" Target="slides/slide20.xml"/><Relationship Id="rId32" Type="http://schemas.openxmlformats.org/officeDocument/2006/relationships/slide" Target="slides/slide21.xml"/><Relationship Id="rId33" Type="http://schemas.openxmlformats.org/officeDocument/2006/relationships/slide" Target="slides/slide22.xml"/><Relationship Id="rId34" Type="http://schemas.openxmlformats.org/officeDocument/2006/relationships/slide" Target="slides/slide23.xml"/><Relationship Id="rId35" Type="http://schemas.openxmlformats.org/officeDocument/2006/relationships/slide" Target="slides/slide24.xml"/><Relationship Id="rId36" Type="http://schemas.openxmlformats.org/officeDocument/2006/relationships/slide" Target="slides/slide25.xml"/><Relationship Id="rId37" Type="http://schemas.openxmlformats.org/officeDocument/2006/relationships/slide" Target="slides/slide26.xml"/><Relationship Id="rId38" Type="http://schemas.openxmlformats.org/officeDocument/2006/relationships/slide" Target="slides/slide27.xml"/><Relationship Id="rId39" Type="http://schemas.openxmlformats.org/officeDocument/2006/relationships/slide" Target="slides/slide28.xml"/><Relationship Id="rId20" Type="http://schemas.openxmlformats.org/officeDocument/2006/relationships/slide" Target="slides/slide9.xml"/><Relationship Id="rId21" Type="http://schemas.openxmlformats.org/officeDocument/2006/relationships/slide" Target="slides/slide10.xml"/><Relationship Id="rId22" Type="http://schemas.openxmlformats.org/officeDocument/2006/relationships/slide" Target="slides/slide11.xml"/><Relationship Id="rId23" Type="http://schemas.openxmlformats.org/officeDocument/2006/relationships/slide" Target="slides/slide12.xml"/><Relationship Id="rId24" Type="http://schemas.openxmlformats.org/officeDocument/2006/relationships/slide" Target="slides/slide13.xml"/><Relationship Id="rId25" Type="http://schemas.openxmlformats.org/officeDocument/2006/relationships/slide" Target="slides/slide14.xml"/><Relationship Id="rId26" Type="http://schemas.openxmlformats.org/officeDocument/2006/relationships/slide" Target="slides/slide15.xml"/><Relationship Id="rId27" Type="http://schemas.openxmlformats.org/officeDocument/2006/relationships/slide" Target="slides/slide16.xml"/><Relationship Id="rId28" Type="http://schemas.openxmlformats.org/officeDocument/2006/relationships/slide" Target="slides/slide17.xml"/><Relationship Id="rId29" Type="http://schemas.openxmlformats.org/officeDocument/2006/relationships/slide" Target="slides/slide18.xml"/><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F8F3527-BB28-884B-A511-C22C3DCF5453}" type="datetimeFigureOut">
              <a:rPr lang="en-US" smtClean="0"/>
              <a:t>5/21/18</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BBF1341-3AFE-B447-A831-9671D6A7009B}" type="slidenum">
              <a:rPr lang="en-US" smtClean="0"/>
              <a:t>‹#›</a:t>
            </a:fld>
            <a:endParaRPr lang="en-US"/>
          </a:p>
        </p:txBody>
      </p:sp>
    </p:spTree>
    <p:extLst>
      <p:ext uri="{BB962C8B-B14F-4D97-AF65-F5344CB8AC3E}">
        <p14:creationId xmlns:p14="http://schemas.microsoft.com/office/powerpoint/2010/main" val="10985407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1" dirty="0">
              <a:solidFill>
                <a:srgbClr val="FF0000"/>
              </a:solidFill>
            </a:endParaRPr>
          </a:p>
        </p:txBody>
      </p:sp>
      <p:sp>
        <p:nvSpPr>
          <p:cNvPr id="4" name="Slide Number Placeholder 3"/>
          <p:cNvSpPr>
            <a:spLocks noGrp="1"/>
          </p:cNvSpPr>
          <p:nvPr>
            <p:ph type="sldNum" sz="quarter" idx="10"/>
          </p:nvPr>
        </p:nvSpPr>
        <p:spPr/>
        <p:txBody>
          <a:bodyPr/>
          <a:lstStyle/>
          <a:p>
            <a:fld id="{B55DF9A8-A8E8-41EA-B260-D01AD0AE4FE4}" type="slidenum">
              <a:rPr lang="en-US" smtClean="0">
                <a:solidFill>
                  <a:prstClr val="black"/>
                </a:solidFill>
              </a:rPr>
              <a:pPr/>
              <a:t>5</a:t>
            </a:fld>
            <a:endParaRPr lang="en-US" dirty="0">
              <a:solidFill>
                <a:prstClr val="black"/>
              </a:solidFill>
            </a:endParaRPr>
          </a:p>
        </p:txBody>
      </p:sp>
    </p:spTree>
    <p:extLst>
      <p:ext uri="{BB962C8B-B14F-4D97-AF65-F5344CB8AC3E}">
        <p14:creationId xmlns:p14="http://schemas.microsoft.com/office/powerpoint/2010/main" val="23267569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1297" name="Rectangle 7"/>
          <p:cNvSpPr>
            <a:spLocks noGrp="1" noChangeArrowheads="1"/>
          </p:cNvSpPr>
          <p:nvPr>
            <p:ph type="sldNum" sz="quarter" idx="5"/>
          </p:nvPr>
        </p:nvSpPr>
        <p:spPr>
          <a:xfrm>
            <a:off x="3883411" y="8685398"/>
            <a:ext cx="2973041" cy="457044"/>
          </a:xfrm>
          <a:noFill/>
        </p:spPr>
        <p:txBody>
          <a:bodyPr lIns="88833" tIns="44419" rIns="88833" bIns="44419"/>
          <a:lstStyle/>
          <a:p>
            <a:pPr algn="ctr" defTabSz="911490" eaLnBrk="0" hangingPunct="0"/>
            <a:fld id="{0CC94999-4282-4461-AA4F-245A3DF72D44}" type="slidenum">
              <a:rPr lang="en-US" smtClean="0">
                <a:solidFill>
                  <a:srgbClr val="000000"/>
                </a:solidFill>
                <a:cs typeface="Arial" pitchFamily="34" charset="0"/>
              </a:rPr>
              <a:pPr algn="ctr" defTabSz="911490" eaLnBrk="0" hangingPunct="0"/>
              <a:t>6</a:t>
            </a:fld>
            <a:endParaRPr lang="en-US" smtClean="0">
              <a:solidFill>
                <a:srgbClr val="000000"/>
              </a:solidFill>
              <a:cs typeface="Arial" pitchFamily="34" charset="0"/>
            </a:endParaRPr>
          </a:p>
        </p:txBody>
      </p:sp>
      <p:sp>
        <p:nvSpPr>
          <p:cNvPr id="1591298" name="Rectangle 7"/>
          <p:cNvSpPr txBox="1">
            <a:spLocks noGrp="1" noChangeArrowheads="1"/>
          </p:cNvSpPr>
          <p:nvPr/>
        </p:nvSpPr>
        <p:spPr bwMode="auto">
          <a:xfrm>
            <a:off x="3883411" y="8685398"/>
            <a:ext cx="2973041" cy="457044"/>
          </a:xfrm>
          <a:prstGeom prst="rect">
            <a:avLst/>
          </a:prstGeom>
          <a:noFill/>
          <a:ln w="9525">
            <a:noFill/>
            <a:miter lim="800000"/>
            <a:headEnd/>
            <a:tailEnd/>
          </a:ln>
        </p:spPr>
        <p:txBody>
          <a:bodyPr lIns="92878" tIns="46441" rIns="92878" bIns="46441" anchor="b"/>
          <a:lstStyle/>
          <a:p>
            <a:pPr algn="r" defTabSz="925490" eaLnBrk="0" hangingPunct="0"/>
            <a:fld id="{C93DE99C-546B-49BA-8005-88C3B4655004}" type="slidenum">
              <a:rPr lang="en-US" sz="1200">
                <a:solidFill>
                  <a:srgbClr val="000000"/>
                </a:solidFill>
              </a:rPr>
              <a:pPr algn="r" defTabSz="925490" eaLnBrk="0" hangingPunct="0"/>
              <a:t>6</a:t>
            </a:fld>
            <a:endParaRPr lang="en-US" sz="1200">
              <a:solidFill>
                <a:srgbClr val="000000"/>
              </a:solidFill>
            </a:endParaRPr>
          </a:p>
        </p:txBody>
      </p:sp>
      <p:sp>
        <p:nvSpPr>
          <p:cNvPr id="1591299" name="Rectangle 2"/>
          <p:cNvSpPr>
            <a:spLocks noGrp="1" noRot="1" noChangeAspect="1" noChangeArrowheads="1" noTextEdit="1"/>
          </p:cNvSpPr>
          <p:nvPr>
            <p:ph type="sldImg"/>
          </p:nvPr>
        </p:nvSpPr>
        <p:spPr>
          <a:xfrm>
            <a:off x="1154113" y="690563"/>
            <a:ext cx="4557712" cy="3419475"/>
          </a:xfrm>
          <a:ln/>
        </p:spPr>
      </p:sp>
      <p:sp>
        <p:nvSpPr>
          <p:cNvPr id="1591300" name="Rectangle 3"/>
          <p:cNvSpPr>
            <a:spLocks noGrp="1" noChangeArrowheads="1"/>
          </p:cNvSpPr>
          <p:nvPr>
            <p:ph type="body" idx="1"/>
          </p:nvPr>
        </p:nvSpPr>
        <p:spPr>
          <a:xfrm>
            <a:off x="915024" y="4344260"/>
            <a:ext cx="5027960" cy="4113396"/>
          </a:xfrm>
          <a:noFill/>
          <a:ln/>
        </p:spPr>
        <p:txBody>
          <a:bodyPr lIns="92878" tIns="46441" rIns="92878" bIns="46441"/>
          <a:lstStyle/>
          <a:p>
            <a:pPr defTabSz="1188359">
              <a:spcBef>
                <a:spcPct val="0"/>
              </a:spcBef>
            </a:pPr>
            <a:endParaRPr lang="en-US" dirty="0" smtClean="0">
              <a:latin typeface="Arial" pitchFamily="34" charset="0"/>
            </a:endParaRPr>
          </a:p>
        </p:txBody>
      </p:sp>
    </p:spTree>
    <p:extLst>
      <p:ext uri="{BB962C8B-B14F-4D97-AF65-F5344CB8AC3E}">
        <p14:creationId xmlns:p14="http://schemas.microsoft.com/office/powerpoint/2010/main" val="8393557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55DF9A8-A8E8-41EA-B260-D01AD0AE4FE4}" type="slidenum">
              <a:rPr lang="en-US" smtClean="0">
                <a:solidFill>
                  <a:prstClr val="black"/>
                </a:solidFill>
              </a:rPr>
              <a:pPr/>
              <a:t>8</a:t>
            </a:fld>
            <a:endParaRPr lang="en-US" dirty="0">
              <a:solidFill>
                <a:prstClr val="black"/>
              </a:solidFill>
            </a:endParaRPr>
          </a:p>
        </p:txBody>
      </p:sp>
    </p:spTree>
    <p:extLst>
      <p:ext uri="{BB962C8B-B14F-4D97-AF65-F5344CB8AC3E}">
        <p14:creationId xmlns:p14="http://schemas.microsoft.com/office/powerpoint/2010/main" val="804823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dirty="0"/>
          </a:p>
        </p:txBody>
      </p:sp>
      <p:sp>
        <p:nvSpPr>
          <p:cNvPr id="4" name="Slide Number Placeholder 3"/>
          <p:cNvSpPr>
            <a:spLocks noGrp="1"/>
          </p:cNvSpPr>
          <p:nvPr>
            <p:ph type="sldNum" sz="quarter" idx="10"/>
          </p:nvPr>
        </p:nvSpPr>
        <p:spPr/>
        <p:txBody>
          <a:bodyPr/>
          <a:lstStyle/>
          <a:p>
            <a:fld id="{B55DF9A8-A8E8-41EA-B260-D01AD0AE4FE4}" type="slidenum">
              <a:rPr lang="en-US" smtClean="0">
                <a:solidFill>
                  <a:prstClr val="black"/>
                </a:solidFill>
              </a:rPr>
              <a:pPr/>
              <a:t>15</a:t>
            </a:fld>
            <a:endParaRPr lang="en-US" dirty="0">
              <a:solidFill>
                <a:prstClr val="black"/>
              </a:solidFill>
            </a:endParaRPr>
          </a:p>
        </p:txBody>
      </p:sp>
    </p:spTree>
    <p:extLst>
      <p:ext uri="{BB962C8B-B14F-4D97-AF65-F5344CB8AC3E}">
        <p14:creationId xmlns:p14="http://schemas.microsoft.com/office/powerpoint/2010/main" val="11862208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CC5D57BF-9709-4F95-A032-C1177D04A7B5}" type="slidenum">
              <a:rPr lang="en-US" smtClean="0">
                <a:solidFill>
                  <a:prstClr val="black"/>
                </a:solidFill>
              </a:rPr>
              <a:pPr>
                <a:defRPr/>
              </a:pPr>
              <a:t>25</a:t>
            </a:fld>
            <a:endParaRPr lang="en-US">
              <a:solidFill>
                <a:prstClr val="black"/>
              </a:solidFill>
            </a:endParaRPr>
          </a:p>
        </p:txBody>
      </p:sp>
    </p:spTree>
    <p:extLst>
      <p:ext uri="{BB962C8B-B14F-4D97-AF65-F5344CB8AC3E}">
        <p14:creationId xmlns:p14="http://schemas.microsoft.com/office/powerpoint/2010/main" val="389872870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png"/><Relationship Id="rId1" Type="http://schemas.openxmlformats.org/officeDocument/2006/relationships/slideMaster" Target="../slideMasters/slideMaster1.xml"/><Relationship Id="rId2" Type="http://schemas.openxmlformats.org/officeDocument/2006/relationships/image" Target="../media/image1.emf"/></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png"/><Relationship Id="rId1" Type="http://schemas.openxmlformats.org/officeDocument/2006/relationships/slideMaster" Target="../slideMasters/slideMaster1.xml"/><Relationship Id="rId2" Type="http://schemas.openxmlformats.org/officeDocument/2006/relationships/image" Target="../media/image1.emf"/></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3.png"/><Relationship Id="rId7" Type="http://schemas.openxmlformats.org/officeDocument/2006/relationships/image" Target="../media/image7.jpg"/><Relationship Id="rId1" Type="http://schemas.openxmlformats.org/officeDocument/2006/relationships/slideMaster" Target="../slideMasters/slideMaster9.xml"/><Relationship Id="rId2" Type="http://schemas.openxmlformats.org/officeDocument/2006/relationships/image" Target="../media/image1.emf"/></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3.png"/></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7.jpg"/><Relationship Id="rId1" Type="http://schemas.openxmlformats.org/officeDocument/2006/relationships/slideMaster" Target="../slideMasters/slideMaster2.xml"/><Relationship Id="rId2" Type="http://schemas.openxmlformats.org/officeDocument/2006/relationships/image" Target="../media/image1.emf"/></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3.png"/><Relationship Id="rId7" Type="http://schemas.openxmlformats.org/officeDocument/2006/relationships/image" Target="../media/image7.jpg"/><Relationship Id="rId1" Type="http://schemas.openxmlformats.org/officeDocument/2006/relationships/slideMaster" Target="../slideMasters/slideMaster2.xml"/><Relationship Id="rId2" Type="http://schemas.openxmlformats.org/officeDocument/2006/relationships/image" Target="../media/image1.emf"/></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7.jpg"/><Relationship Id="rId1" Type="http://schemas.openxmlformats.org/officeDocument/2006/relationships/slideMaster" Target="../slideMasters/slideMaster3.xml"/><Relationship Id="rId2" Type="http://schemas.openxmlformats.org/officeDocument/2006/relationships/image" Target="../media/image1.emf"/></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3.png"/><Relationship Id="rId7" Type="http://schemas.openxmlformats.org/officeDocument/2006/relationships/image" Target="../media/image7.jpg"/><Relationship Id="rId1" Type="http://schemas.openxmlformats.org/officeDocument/2006/relationships/slideMaster" Target="../slideMasters/slideMaster3.xml"/><Relationship Id="rId2" Type="http://schemas.openxmlformats.org/officeDocument/2006/relationships/image" Target="../media/image1.emf"/></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3.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8.png"/><Relationship Id="rId5" Type="http://schemas.openxmlformats.org/officeDocument/2006/relationships/image" Target="../media/image9.png"/><Relationship Id="rId6" Type="http://schemas.openxmlformats.org/officeDocument/2006/relationships/image" Target="../media/image10.png"/><Relationship Id="rId7" Type="http://schemas.openxmlformats.org/officeDocument/2006/relationships/image" Target="../media/image7.jpg"/><Relationship Id="rId1" Type="http://schemas.openxmlformats.org/officeDocument/2006/relationships/slideMaster" Target="../slideMasters/slideMaster4.xml"/><Relationship Id="rId2" Type="http://schemas.openxmlformats.org/officeDocument/2006/relationships/image" Target="../media/image1.emf"/></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1.png"/></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9.png"/><Relationship Id="rId5" Type="http://schemas.openxmlformats.org/officeDocument/2006/relationships/image" Target="../media/image10.png"/><Relationship Id="rId6" Type="http://schemas.openxmlformats.org/officeDocument/2006/relationships/image" Target="../media/image8.png"/><Relationship Id="rId7" Type="http://schemas.openxmlformats.org/officeDocument/2006/relationships/image" Target="../media/image7.jpg"/><Relationship Id="rId1" Type="http://schemas.openxmlformats.org/officeDocument/2006/relationships/slideMaster" Target="../slideMasters/slideMaster4.xml"/><Relationship Id="rId2" Type="http://schemas.openxmlformats.org/officeDocument/2006/relationships/image" Target="../media/image1.emf"/></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1.pn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1.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1.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1.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1.png"/></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2.jpg"/><Relationship Id="rId4" Type="http://schemas.openxmlformats.org/officeDocument/2006/relationships/image" Target="../media/image13.jpg"/><Relationship Id="rId1" Type="http://schemas.openxmlformats.org/officeDocument/2006/relationships/slideMaster" Target="../slideMasters/slideMaster4.xml"/><Relationship Id="rId2" Type="http://schemas.openxmlformats.org/officeDocument/2006/relationships/image" Target="../media/image11.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1.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2.jpg"/><Relationship Id="rId4" Type="http://schemas.openxmlformats.org/officeDocument/2006/relationships/image" Target="../media/image14.jpg"/><Relationship Id="rId1" Type="http://schemas.openxmlformats.org/officeDocument/2006/relationships/slideMaster" Target="../slideMasters/slideMaster4.xml"/><Relationship Id="rId2" Type="http://schemas.openxmlformats.org/officeDocument/2006/relationships/image" Target="../media/image11.png"/></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1.png"/><Relationship Id="rId3" Type="http://schemas.openxmlformats.org/officeDocument/2006/relationships/image" Target="../media/image12.jpg"/></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1.png"/><Relationship Id="rId3" Type="http://schemas.openxmlformats.org/officeDocument/2006/relationships/image" Target="../media/image12.jp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2.jpg"/><Relationship Id="rId4" Type="http://schemas.openxmlformats.org/officeDocument/2006/relationships/image" Target="../media/image13.jpg"/><Relationship Id="rId1" Type="http://schemas.openxmlformats.org/officeDocument/2006/relationships/slideMaster" Target="../slideMasters/slideMaster4.xml"/><Relationship Id="rId2" Type="http://schemas.openxmlformats.org/officeDocument/2006/relationships/image" Target="../media/image1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2.jpg"/><Relationship Id="rId4" Type="http://schemas.openxmlformats.org/officeDocument/2006/relationships/image" Target="../media/image14.jpg"/><Relationship Id="rId1" Type="http://schemas.openxmlformats.org/officeDocument/2006/relationships/slideMaster" Target="../slideMasters/slideMaster4.xml"/><Relationship Id="rId2" Type="http://schemas.openxmlformats.org/officeDocument/2006/relationships/image" Target="../media/image11.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8.png"/><Relationship Id="rId5" Type="http://schemas.openxmlformats.org/officeDocument/2006/relationships/image" Target="../media/image9.png"/><Relationship Id="rId6" Type="http://schemas.openxmlformats.org/officeDocument/2006/relationships/image" Target="../media/image10.png"/><Relationship Id="rId7" Type="http://schemas.openxmlformats.org/officeDocument/2006/relationships/image" Target="../media/image15.jpg"/><Relationship Id="rId1" Type="http://schemas.openxmlformats.org/officeDocument/2006/relationships/slideMaster" Target="../slideMasters/slideMaster4.xml"/><Relationship Id="rId2" Type="http://schemas.openxmlformats.org/officeDocument/2006/relationships/image" Target="../media/image1.emf"/></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png"/><Relationship Id="rId1" Type="http://schemas.openxmlformats.org/officeDocument/2006/relationships/slideMaster" Target="../slideMasters/slideMaster5.xml"/><Relationship Id="rId2" Type="http://schemas.openxmlformats.org/officeDocument/2006/relationships/image" Target="../media/image1.emf"/></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3.png"/></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3.png"/></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3.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3.png"/></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3.png"/></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3.png"/></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3.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 Id="rId2" Type="http://schemas.openxmlformats.org/officeDocument/2006/relationships/image" Target="../media/image3.png"/></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png"/><Relationship Id="rId1" Type="http://schemas.openxmlformats.org/officeDocument/2006/relationships/slideMaster" Target="../slideMasters/slideMaster5.xml"/><Relationship Id="rId2" Type="http://schemas.openxmlformats.org/officeDocument/2006/relationships/image" Target="../media/image1.emf"/></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7.jpg"/><Relationship Id="rId1" Type="http://schemas.openxmlformats.org/officeDocument/2006/relationships/slideMaster" Target="../slideMasters/slideMaster6.xml"/><Relationship Id="rId2" Type="http://schemas.openxmlformats.org/officeDocument/2006/relationships/image" Target="../media/image1.emf"/></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 Id="rId2" Type="http://schemas.openxmlformats.org/officeDocument/2006/relationships/image" Target="../media/image3.pn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4.png"/><Relationship Id="rId5" Type="http://schemas.openxmlformats.org/officeDocument/2006/relationships/image" Target="../media/image5.png"/><Relationship Id="rId6" Type="http://schemas.openxmlformats.org/officeDocument/2006/relationships/image" Target="../media/image3.png"/><Relationship Id="rId7" Type="http://schemas.openxmlformats.org/officeDocument/2006/relationships/image" Target="../media/image7.jpg"/><Relationship Id="rId1" Type="http://schemas.openxmlformats.org/officeDocument/2006/relationships/slideMaster" Target="../slideMasters/slideMaster6.xml"/><Relationship Id="rId2" Type="http://schemas.openxmlformats.org/officeDocument/2006/relationships/image" Target="../media/image1.emf"/></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8.png"/><Relationship Id="rId5" Type="http://schemas.openxmlformats.org/officeDocument/2006/relationships/image" Target="../media/image9.png"/><Relationship Id="rId6" Type="http://schemas.openxmlformats.org/officeDocument/2006/relationships/image" Target="../media/image10.png"/><Relationship Id="rId7" Type="http://schemas.openxmlformats.org/officeDocument/2006/relationships/image" Target="../media/image7.jpg"/><Relationship Id="rId1" Type="http://schemas.openxmlformats.org/officeDocument/2006/relationships/slideMaster" Target="../slideMasters/slideMaster7.xml"/><Relationship Id="rId2" Type="http://schemas.openxmlformats.org/officeDocument/2006/relationships/image" Target="../media/image1.emf"/></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11.png"/></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9.png"/><Relationship Id="rId5" Type="http://schemas.openxmlformats.org/officeDocument/2006/relationships/image" Target="../media/image10.png"/><Relationship Id="rId6" Type="http://schemas.openxmlformats.org/officeDocument/2006/relationships/image" Target="../media/image8.png"/><Relationship Id="rId7" Type="http://schemas.openxmlformats.org/officeDocument/2006/relationships/image" Target="../media/image7.jpg"/><Relationship Id="rId1" Type="http://schemas.openxmlformats.org/officeDocument/2006/relationships/slideMaster" Target="../slideMasters/slideMaster7.xml"/><Relationship Id="rId2" Type="http://schemas.openxmlformats.org/officeDocument/2006/relationships/image" Target="../media/image1.emf"/></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11.png"/></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11.png"/></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11.png"/></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11.png"/></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11.png"/></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11.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12.jpg"/><Relationship Id="rId4" Type="http://schemas.openxmlformats.org/officeDocument/2006/relationships/image" Target="../media/image13.jpg"/><Relationship Id="rId1" Type="http://schemas.openxmlformats.org/officeDocument/2006/relationships/slideMaster" Target="../slideMasters/slideMaster7.xml"/><Relationship Id="rId2" Type="http://schemas.openxmlformats.org/officeDocument/2006/relationships/image" Target="../media/image11.png"/></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11.png"/></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12.jpg"/><Relationship Id="rId4" Type="http://schemas.openxmlformats.org/officeDocument/2006/relationships/image" Target="../media/image14.jpg"/><Relationship Id="rId1" Type="http://schemas.openxmlformats.org/officeDocument/2006/relationships/slideMaster" Target="../slideMasters/slideMaster7.xml"/><Relationship Id="rId2" Type="http://schemas.openxmlformats.org/officeDocument/2006/relationships/image" Target="../media/image11.png"/></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11.png"/><Relationship Id="rId3" Type="http://schemas.openxmlformats.org/officeDocument/2006/relationships/image" Target="../media/image12.jpg"/></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 Id="rId2" Type="http://schemas.openxmlformats.org/officeDocument/2006/relationships/image" Target="../media/image11.png"/><Relationship Id="rId3" Type="http://schemas.openxmlformats.org/officeDocument/2006/relationships/image" Target="../media/image12.jpg"/></Relationships>
</file>

<file path=ppt/slideLayouts/_rels/slideLayout75.xml.rels><?xml version="1.0" encoding="UTF-8" standalone="yes"?>
<Relationships xmlns="http://schemas.openxmlformats.org/package/2006/relationships"><Relationship Id="rId3" Type="http://schemas.openxmlformats.org/officeDocument/2006/relationships/image" Target="../media/image12.jpg"/><Relationship Id="rId4" Type="http://schemas.openxmlformats.org/officeDocument/2006/relationships/image" Target="../media/image13.jpg"/><Relationship Id="rId1" Type="http://schemas.openxmlformats.org/officeDocument/2006/relationships/slideMaster" Target="../slideMasters/slideMaster7.xml"/><Relationship Id="rId2" Type="http://schemas.openxmlformats.org/officeDocument/2006/relationships/image" Target="../media/image11.png"/></Relationships>
</file>

<file path=ppt/slideLayouts/_rels/slideLayout76.xml.rels><?xml version="1.0" encoding="UTF-8" standalone="yes"?>
<Relationships xmlns="http://schemas.openxmlformats.org/package/2006/relationships"><Relationship Id="rId3" Type="http://schemas.openxmlformats.org/officeDocument/2006/relationships/image" Target="../media/image12.jpg"/><Relationship Id="rId4" Type="http://schemas.openxmlformats.org/officeDocument/2006/relationships/image" Target="../media/image14.jpg"/><Relationship Id="rId1" Type="http://schemas.openxmlformats.org/officeDocument/2006/relationships/slideMaster" Target="../slideMasters/slideMaster7.xml"/><Relationship Id="rId2" Type="http://schemas.openxmlformats.org/officeDocument/2006/relationships/image" Target="../media/image11.png"/></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8.png"/><Relationship Id="rId5" Type="http://schemas.openxmlformats.org/officeDocument/2006/relationships/image" Target="../media/image9.png"/><Relationship Id="rId6" Type="http://schemas.openxmlformats.org/officeDocument/2006/relationships/image" Target="../media/image10.png"/><Relationship Id="rId7" Type="http://schemas.openxmlformats.org/officeDocument/2006/relationships/image" Target="../media/image15.jpg"/><Relationship Id="rId1" Type="http://schemas.openxmlformats.org/officeDocument/2006/relationships/slideMaster" Target="../slideMasters/slideMaster7.xml"/><Relationship Id="rId2" Type="http://schemas.openxmlformats.org/officeDocument/2006/relationships/image" Target="../media/image1.emf"/></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png"/><Relationship Id="rId1" Type="http://schemas.openxmlformats.org/officeDocument/2006/relationships/slideMaster" Target="../slideMasters/slideMaster7.xml"/><Relationship Id="rId2" Type="http://schemas.openxmlformats.org/officeDocument/2006/relationships/image" Target="../media/image1.emf"/></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8.png"/><Relationship Id="rId5" Type="http://schemas.openxmlformats.org/officeDocument/2006/relationships/image" Target="../media/image9.png"/><Relationship Id="rId6" Type="http://schemas.openxmlformats.org/officeDocument/2006/relationships/image" Target="../media/image10.png"/><Relationship Id="rId7" Type="http://schemas.openxmlformats.org/officeDocument/2006/relationships/image" Target="../media/image7.jpg"/><Relationship Id="rId1" Type="http://schemas.openxmlformats.org/officeDocument/2006/relationships/slideMaster" Target="../slideMasters/slideMaster8.xml"/><Relationship Id="rId2" Type="http://schemas.openxmlformats.org/officeDocument/2006/relationships/image" Target="../media/image1.emf"/></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11.png"/></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9.png"/><Relationship Id="rId5" Type="http://schemas.openxmlformats.org/officeDocument/2006/relationships/image" Target="../media/image10.png"/><Relationship Id="rId6" Type="http://schemas.openxmlformats.org/officeDocument/2006/relationships/image" Target="../media/image8.png"/><Relationship Id="rId7" Type="http://schemas.openxmlformats.org/officeDocument/2006/relationships/image" Target="../media/image7.jpg"/><Relationship Id="rId1" Type="http://schemas.openxmlformats.org/officeDocument/2006/relationships/slideMaster" Target="../slideMasters/slideMaster8.xml"/><Relationship Id="rId2" Type="http://schemas.openxmlformats.org/officeDocument/2006/relationships/image" Target="../media/image1.emf"/></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11.png"/></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11.png"/></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11.png"/></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11.png"/></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11.png"/></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11.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png"/></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12.jpg"/><Relationship Id="rId4" Type="http://schemas.openxmlformats.org/officeDocument/2006/relationships/image" Target="../media/image13.jpg"/><Relationship Id="rId1" Type="http://schemas.openxmlformats.org/officeDocument/2006/relationships/slideMaster" Target="../slideMasters/slideMaster8.xml"/><Relationship Id="rId2" Type="http://schemas.openxmlformats.org/officeDocument/2006/relationships/image" Target="../media/image11.png"/></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11.png"/></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12.jpg"/><Relationship Id="rId4" Type="http://schemas.openxmlformats.org/officeDocument/2006/relationships/image" Target="../media/image14.jpg"/><Relationship Id="rId1" Type="http://schemas.openxmlformats.org/officeDocument/2006/relationships/slideMaster" Target="../slideMasters/slideMaster8.xml"/><Relationship Id="rId2" Type="http://schemas.openxmlformats.org/officeDocument/2006/relationships/image" Target="../media/image11.png"/></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11.png"/><Relationship Id="rId3" Type="http://schemas.openxmlformats.org/officeDocument/2006/relationships/image" Target="../media/image12.jpg"/></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 Id="rId2" Type="http://schemas.openxmlformats.org/officeDocument/2006/relationships/image" Target="../media/image11.png"/><Relationship Id="rId3" Type="http://schemas.openxmlformats.org/officeDocument/2006/relationships/image" Target="../media/image12.jpg"/></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12.jpg"/><Relationship Id="rId4" Type="http://schemas.openxmlformats.org/officeDocument/2006/relationships/image" Target="../media/image13.jpg"/><Relationship Id="rId1" Type="http://schemas.openxmlformats.org/officeDocument/2006/relationships/slideMaster" Target="../slideMasters/slideMaster8.xml"/><Relationship Id="rId2" Type="http://schemas.openxmlformats.org/officeDocument/2006/relationships/image" Target="../media/image11.png"/></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12.jpg"/><Relationship Id="rId4" Type="http://schemas.openxmlformats.org/officeDocument/2006/relationships/image" Target="../media/image14.jpg"/><Relationship Id="rId1" Type="http://schemas.openxmlformats.org/officeDocument/2006/relationships/slideMaster" Target="../slideMasters/slideMaster8.xml"/><Relationship Id="rId2" Type="http://schemas.openxmlformats.org/officeDocument/2006/relationships/image" Target="../media/image11.png"/></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8.png"/><Relationship Id="rId5" Type="http://schemas.openxmlformats.org/officeDocument/2006/relationships/image" Target="../media/image9.png"/><Relationship Id="rId6" Type="http://schemas.openxmlformats.org/officeDocument/2006/relationships/image" Target="../media/image10.png"/><Relationship Id="rId7" Type="http://schemas.openxmlformats.org/officeDocument/2006/relationships/image" Target="../media/image15.jpg"/><Relationship Id="rId1" Type="http://schemas.openxmlformats.org/officeDocument/2006/relationships/slideMaster" Target="../slideMasters/slideMaster8.xml"/><Relationship Id="rId2" Type="http://schemas.openxmlformats.org/officeDocument/2006/relationships/image" Target="../media/image1.emf"/></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6.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7.jpg"/><Relationship Id="rId1" Type="http://schemas.openxmlformats.org/officeDocument/2006/relationships/slideMaster" Target="../slideMasters/slideMaster9.xml"/><Relationship Id="rId2" Type="http://schemas.openxmlformats.org/officeDocument/2006/relationships/image" Target="../media/image1.emf"/></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 Id="rId2" Type="http://schemas.openxmlformats.org/officeDocument/2006/relationships/image" Target="../media/image3.png"/></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stretch>
            <a:fillRect/>
          </a:stretch>
        </p:blipFill>
        <p:spPr>
          <a:xfrm>
            <a:off x="0" y="0"/>
            <a:ext cx="9144000" cy="1282700"/>
          </a:xfrm>
          <a:prstGeom prst="rect">
            <a:avLst/>
          </a:prstGeom>
        </p:spPr>
      </p:pic>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8600" y="2941863"/>
            <a:ext cx="4258581" cy="4258581"/>
          </a:xfrm>
          <a:prstGeom prst="rect">
            <a:avLst/>
          </a:prstGeom>
        </p:spPr>
      </p:pic>
      <p:pic>
        <p:nvPicPr>
          <p:cNvPr id="23" name="Picture 2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32386" y="6232329"/>
            <a:ext cx="1720202" cy="557060"/>
          </a:xfrm>
          <a:prstGeom prst="rect">
            <a:avLst/>
          </a:prstGeom>
        </p:spPr>
      </p:pic>
      <p:sp>
        <p:nvSpPr>
          <p:cNvPr id="2" name="Title 1"/>
          <p:cNvSpPr>
            <a:spLocks noGrp="1"/>
          </p:cNvSpPr>
          <p:nvPr>
            <p:ph type="ctrTitle" hasCustomPrompt="1"/>
          </p:nvPr>
        </p:nvSpPr>
        <p:spPr>
          <a:xfrm>
            <a:off x="332386" y="505595"/>
            <a:ext cx="7937298" cy="617838"/>
          </a:xfrm>
        </p:spPr>
        <p:txBody>
          <a:bodyPr anchor="b">
            <a:noAutofit/>
          </a:bodyPr>
          <a:lstStyle>
            <a:lvl1pPr algn="l">
              <a:defRPr sz="3000" b="1" cap="none" baseline="0">
                <a:latin typeface="Arial" charset="0"/>
              </a:defRPr>
            </a:lvl1pPr>
          </a:lstStyle>
          <a:p>
            <a:r>
              <a:rPr lang="en-US" dirty="0" smtClean="0"/>
              <a:t>Title Here</a:t>
            </a:r>
            <a:endParaRPr lang="en-US" dirty="0"/>
          </a:p>
        </p:txBody>
      </p:sp>
      <p:sp>
        <p:nvSpPr>
          <p:cNvPr id="3" name="Subtitle 2"/>
          <p:cNvSpPr>
            <a:spLocks noGrp="1"/>
          </p:cNvSpPr>
          <p:nvPr>
            <p:ph type="subTitle" idx="1" hasCustomPrompt="1"/>
          </p:nvPr>
        </p:nvSpPr>
        <p:spPr>
          <a:xfrm>
            <a:off x="332387" y="1720792"/>
            <a:ext cx="4051834" cy="3246671"/>
          </a:xfrm>
        </p:spPr>
        <p:txBody>
          <a:bodyPr>
            <a:normAutofit/>
          </a:bodyPr>
          <a:lstStyle>
            <a:lvl1pPr marL="0" indent="0" algn="l">
              <a:lnSpc>
                <a:spcPct val="100000"/>
              </a:lnSpc>
              <a:buNone/>
              <a:defRPr sz="2200" baseline="0">
                <a:solidFill>
                  <a:schemeClr val="accent1"/>
                </a:solidFill>
                <a:latin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Subtitle Here</a:t>
            </a:r>
            <a:endParaRPr lang="en-US" dirty="0"/>
          </a:p>
        </p:txBody>
      </p:sp>
      <p:pic>
        <p:nvPicPr>
          <p:cNvPr id="27" name="Picture 26"/>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522405" y="6459469"/>
            <a:ext cx="407283" cy="273532"/>
          </a:xfrm>
          <a:prstGeom prst="rect">
            <a:avLst/>
          </a:prstGeom>
        </p:spPr>
      </p:pic>
      <p:pic>
        <p:nvPicPr>
          <p:cNvPr id="5" name="Picture 4"/>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6692909" y="6450042"/>
            <a:ext cx="1629561" cy="273531"/>
          </a:xfrm>
          <a:prstGeom prst="rect">
            <a:avLst/>
          </a:prstGeom>
        </p:spPr>
      </p:pic>
      <p:sp>
        <p:nvSpPr>
          <p:cNvPr id="9" name="Picture Placeholder 8"/>
          <p:cNvSpPr>
            <a:spLocks noGrp="1"/>
          </p:cNvSpPr>
          <p:nvPr>
            <p:ph type="pic" sz="quarter" idx="13"/>
          </p:nvPr>
        </p:nvSpPr>
        <p:spPr>
          <a:xfrm>
            <a:off x="4506687" y="1725953"/>
            <a:ext cx="4630964" cy="3821639"/>
          </a:xfrm>
          <a:solidFill>
            <a:schemeClr val="accent2"/>
          </a:solidFill>
        </p:spPr>
        <p:txBody>
          <a:bodyPr/>
          <a:lstStyle/>
          <a:p>
            <a:r>
              <a:rPr lang="en-US" smtClean="0"/>
              <a:t>Click icon to add picture</a:t>
            </a:r>
            <a:endParaRPr lang="en-US" dirty="0"/>
          </a:p>
        </p:txBody>
      </p:sp>
      <p:sp>
        <p:nvSpPr>
          <p:cNvPr id="15" name="Text Placeholder 14"/>
          <p:cNvSpPr>
            <a:spLocks noGrp="1"/>
          </p:cNvSpPr>
          <p:nvPr>
            <p:ph type="body" sz="quarter" idx="14" hasCustomPrompt="1"/>
          </p:nvPr>
        </p:nvSpPr>
        <p:spPr>
          <a:xfrm>
            <a:off x="332387" y="5126730"/>
            <a:ext cx="4051834" cy="420862"/>
          </a:xfrm>
        </p:spPr>
        <p:txBody>
          <a:bodyPr>
            <a:normAutofit/>
          </a:bodyPr>
          <a:lstStyle>
            <a:lvl1pPr marL="0" indent="0">
              <a:buFontTx/>
              <a:buNone/>
              <a:defRPr sz="2200" baseline="0">
                <a:solidFill>
                  <a:schemeClr val="accent6"/>
                </a:solidFill>
              </a:defRPr>
            </a:lvl1pPr>
          </a:lstStyle>
          <a:p>
            <a:pPr lvl="0"/>
            <a:r>
              <a:rPr lang="en-US" dirty="0" smtClean="0"/>
              <a:t>Author</a:t>
            </a:r>
            <a:endParaRPr lang="en-US" dirty="0"/>
          </a:p>
        </p:txBody>
      </p:sp>
      <p:sp>
        <p:nvSpPr>
          <p:cNvPr id="8" name="Date Placeholder 7"/>
          <p:cNvSpPr>
            <a:spLocks noGrp="1"/>
          </p:cNvSpPr>
          <p:nvPr>
            <p:ph type="dt" sz="half" idx="15"/>
          </p:nvPr>
        </p:nvSpPr>
        <p:spPr>
          <a:xfrm>
            <a:off x="333244" y="5611326"/>
            <a:ext cx="2057400" cy="365125"/>
          </a:xfrm>
        </p:spPr>
        <p:txBody>
          <a:bodyPr/>
          <a:lstStyle>
            <a:lvl1pPr>
              <a:defRPr>
                <a:solidFill>
                  <a:schemeClr val="tx1"/>
                </a:solidFill>
              </a:defRPr>
            </a:lvl1pPr>
          </a:lstStyle>
          <a:p>
            <a:endParaRPr lang="en-US" dirty="0"/>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Questions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stretch>
            <a:fillRect/>
          </a:stretch>
        </p:blipFill>
        <p:spPr>
          <a:xfrm>
            <a:off x="0" y="0"/>
            <a:ext cx="9144000" cy="1282700"/>
          </a:xfrm>
          <a:prstGeom prst="rect">
            <a:avLst/>
          </a:prstGeom>
        </p:spPr>
      </p:pic>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8600" y="2941863"/>
            <a:ext cx="4258581" cy="4258581"/>
          </a:xfrm>
          <a:prstGeom prst="rect">
            <a:avLst/>
          </a:prstGeom>
        </p:spPr>
      </p:pic>
      <p:pic>
        <p:nvPicPr>
          <p:cNvPr id="23" name="Picture 2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32386" y="6232329"/>
            <a:ext cx="1720202" cy="557060"/>
          </a:xfrm>
          <a:prstGeom prst="rect">
            <a:avLst/>
          </a:prstGeom>
        </p:spPr>
      </p:pic>
      <p:sp>
        <p:nvSpPr>
          <p:cNvPr id="2" name="Title 1"/>
          <p:cNvSpPr>
            <a:spLocks noGrp="1"/>
          </p:cNvSpPr>
          <p:nvPr>
            <p:ph type="ctrTitle" hasCustomPrompt="1"/>
          </p:nvPr>
        </p:nvSpPr>
        <p:spPr>
          <a:xfrm>
            <a:off x="332386" y="505595"/>
            <a:ext cx="5774500" cy="617838"/>
          </a:xfrm>
        </p:spPr>
        <p:txBody>
          <a:bodyPr anchor="b">
            <a:noAutofit/>
          </a:bodyPr>
          <a:lstStyle>
            <a:lvl1pPr algn="l">
              <a:defRPr sz="3000" b="1" cap="none" baseline="0">
                <a:latin typeface="Arial" charset="0"/>
              </a:defRPr>
            </a:lvl1pPr>
          </a:lstStyle>
          <a:p>
            <a:r>
              <a:rPr lang="en-US" smtClean="0"/>
              <a:t>Questions?</a:t>
            </a:r>
            <a:endParaRPr lang="en-US" dirty="0"/>
          </a:p>
        </p:txBody>
      </p:sp>
      <p:pic>
        <p:nvPicPr>
          <p:cNvPr id="27" name="Picture 26"/>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522405" y="6459469"/>
            <a:ext cx="407283" cy="273532"/>
          </a:xfrm>
          <a:prstGeom prst="rect">
            <a:avLst/>
          </a:prstGeom>
        </p:spPr>
      </p:pic>
      <p:pic>
        <p:nvPicPr>
          <p:cNvPr id="5" name="Picture 4"/>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6692909" y="6450042"/>
            <a:ext cx="1629561" cy="273531"/>
          </a:xfrm>
          <a:prstGeom prst="rect">
            <a:avLst/>
          </a:prstGeom>
        </p:spPr>
      </p:pic>
      <p:sp>
        <p:nvSpPr>
          <p:cNvPr id="9" name="Picture Placeholder 8"/>
          <p:cNvSpPr>
            <a:spLocks noGrp="1"/>
          </p:cNvSpPr>
          <p:nvPr>
            <p:ph type="pic" sz="quarter" idx="13"/>
          </p:nvPr>
        </p:nvSpPr>
        <p:spPr>
          <a:xfrm>
            <a:off x="4506687" y="1725953"/>
            <a:ext cx="4630964" cy="3821639"/>
          </a:xfrm>
          <a:solidFill>
            <a:schemeClr val="accent2"/>
          </a:solidFill>
        </p:spPr>
        <p:txBody>
          <a:bodyPr/>
          <a:lstStyle/>
          <a:p>
            <a:r>
              <a:rPr lang="en-US" smtClean="0"/>
              <a:t>Click icon to add picture</a:t>
            </a:r>
            <a:endParaRPr lang="en-US" dirty="0"/>
          </a:p>
        </p:txBody>
      </p:sp>
      <p:sp>
        <p:nvSpPr>
          <p:cNvPr id="15" name="Text Placeholder 14"/>
          <p:cNvSpPr>
            <a:spLocks noGrp="1"/>
          </p:cNvSpPr>
          <p:nvPr>
            <p:ph type="body" sz="quarter" idx="14" hasCustomPrompt="1"/>
          </p:nvPr>
        </p:nvSpPr>
        <p:spPr>
          <a:xfrm>
            <a:off x="6106886" y="849093"/>
            <a:ext cx="2898321" cy="277582"/>
          </a:xfrm>
        </p:spPr>
        <p:txBody>
          <a:bodyPr>
            <a:normAutofit/>
          </a:bodyPr>
          <a:lstStyle>
            <a:lvl1pPr marL="0" indent="0">
              <a:buFontTx/>
              <a:buNone/>
              <a:defRPr sz="1200" b="0" baseline="0">
                <a:solidFill>
                  <a:srgbClr val="C00000"/>
                </a:solidFill>
              </a:defRPr>
            </a:lvl1pPr>
          </a:lstStyle>
          <a:p>
            <a:pPr lvl="0"/>
            <a:r>
              <a:rPr lang="en-US" dirty="0" smtClean="0"/>
              <a:t>Contact</a:t>
            </a:r>
          </a:p>
        </p:txBody>
      </p:sp>
      <p:sp>
        <p:nvSpPr>
          <p:cNvPr id="8" name="Date Placeholder 7"/>
          <p:cNvSpPr>
            <a:spLocks noGrp="1"/>
          </p:cNvSpPr>
          <p:nvPr>
            <p:ph type="dt" sz="half" idx="15"/>
          </p:nvPr>
        </p:nvSpPr>
        <p:spPr>
          <a:xfrm>
            <a:off x="3623451" y="6328296"/>
            <a:ext cx="2057400" cy="365125"/>
          </a:xfrm>
        </p:spPr>
        <p:txBody>
          <a:bodyPr/>
          <a:lstStyle>
            <a:lvl1pPr>
              <a:defRPr>
                <a:solidFill>
                  <a:schemeClr val="tx1"/>
                </a:solidFill>
              </a:defRPr>
            </a:lvl1pPr>
          </a:lstStyle>
          <a:p>
            <a:endParaRPr lang="en-US" dirty="0"/>
          </a:p>
        </p:txBody>
      </p:sp>
      <p:sp>
        <p:nvSpPr>
          <p:cNvPr id="14" name="Text Placeholder 14"/>
          <p:cNvSpPr>
            <a:spLocks noGrp="1"/>
          </p:cNvSpPr>
          <p:nvPr>
            <p:ph type="body" sz="quarter" idx="16" hasCustomPrompt="1"/>
          </p:nvPr>
        </p:nvSpPr>
        <p:spPr>
          <a:xfrm>
            <a:off x="6106886" y="156701"/>
            <a:ext cx="2898321" cy="632002"/>
          </a:xfrm>
        </p:spPr>
        <p:txBody>
          <a:bodyPr>
            <a:normAutofit/>
          </a:bodyPr>
          <a:lstStyle>
            <a:lvl1pPr marL="0" indent="0">
              <a:buFontTx/>
              <a:buNone/>
              <a:defRPr sz="1400" b="1" baseline="0">
                <a:solidFill>
                  <a:schemeClr val="accent6"/>
                </a:solidFill>
              </a:defRPr>
            </a:lvl1pPr>
          </a:lstStyle>
          <a:p>
            <a:pPr lvl="0"/>
            <a:r>
              <a:rPr lang="en-US" dirty="0" smtClean="0"/>
              <a:t>Author</a:t>
            </a:r>
          </a:p>
          <a:p>
            <a:pPr lvl="0"/>
            <a:r>
              <a:rPr lang="en-US" dirty="0" smtClean="0"/>
              <a:t>Title</a:t>
            </a:r>
            <a:endParaRPr lang="en-US" dirty="0"/>
          </a:p>
        </p:txBody>
      </p:sp>
      <p:sp>
        <p:nvSpPr>
          <p:cNvPr id="16" name="Text Placeholder 6"/>
          <p:cNvSpPr>
            <a:spLocks noGrp="1"/>
          </p:cNvSpPr>
          <p:nvPr>
            <p:ph type="body" sz="quarter" idx="17" hasCustomPrompt="1"/>
          </p:nvPr>
        </p:nvSpPr>
        <p:spPr>
          <a:xfrm>
            <a:off x="318638" y="1726357"/>
            <a:ext cx="4098242" cy="3861333"/>
          </a:xfrm>
        </p:spPr>
        <p:txBody>
          <a:bodyPr>
            <a:normAutofit/>
          </a:bodyPr>
          <a:lstStyle>
            <a:lvl1pPr marL="342900" indent="-342900">
              <a:buFont typeface="Arial" charset="0"/>
              <a:buChar char="•"/>
              <a:defRPr sz="2200" baseline="0">
                <a:solidFill>
                  <a:schemeClr val="accent1"/>
                </a:solidFill>
              </a:defRPr>
            </a:lvl1pPr>
            <a:lvl2pPr marL="685800" indent="-228600">
              <a:buFont typeface=".PingFangSC-Regular" charset="-122"/>
              <a:buChar char="－"/>
              <a:defRPr sz="2200" baseline="0">
                <a:solidFill>
                  <a:schemeClr val="accent1"/>
                </a:solidFill>
              </a:defRPr>
            </a:lvl2pPr>
            <a:lvl3pPr marL="1143000" indent="-228600">
              <a:buFont typeface="Arial" charset="0"/>
              <a:buChar char="•"/>
              <a:defRPr sz="2200" baseline="0">
                <a:solidFill>
                  <a:schemeClr val="accent1"/>
                </a:solidFill>
              </a:defRPr>
            </a:lvl3pPr>
            <a:lvl4pPr marL="1600200" indent="-228600">
              <a:buFont typeface=".PingFangSC-Regular" charset="-122"/>
              <a:buChar char="－"/>
              <a:defRPr sz="2200" baseline="0">
                <a:solidFill>
                  <a:schemeClr val="accent1"/>
                </a:solidFill>
              </a:defRPr>
            </a:lvl4pPr>
            <a:lvl5pPr marL="2057400" indent="-228600">
              <a:buFont typeface="Arial" charset="0"/>
              <a:buChar char="•"/>
              <a:defRPr sz="2200" baseline="0">
                <a:solidFill>
                  <a:schemeClr val="accent1"/>
                </a:solidFill>
              </a:defRPr>
            </a:lvl5pPr>
          </a:lstStyle>
          <a:p>
            <a:pPr lvl="0"/>
            <a:r>
              <a:rPr lang="en-US" dirty="0" smtClean="0"/>
              <a:t>Agenda Topics Covered:</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timing>
    <p:tnLst>
      <p:par>
        <p:cTn id="1" dur="indefinite" restart="never" nodeType="tmRoot"/>
      </p:par>
    </p:tnLst>
  </p:timing>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Question Slid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stretch>
            <a:fillRect/>
          </a:stretch>
        </p:blipFill>
        <p:spPr>
          <a:xfrm>
            <a:off x="0" y="0"/>
            <a:ext cx="9144000" cy="1282700"/>
          </a:xfrm>
          <a:prstGeom prst="rect">
            <a:avLst/>
          </a:prstGeom>
        </p:spPr>
      </p:pic>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9495" y="2941864"/>
            <a:ext cx="4212336" cy="4166616"/>
          </a:xfrm>
          <a:prstGeom prst="rect">
            <a:avLst/>
          </a:prstGeom>
        </p:spPr>
      </p:pic>
      <p:pic>
        <p:nvPicPr>
          <p:cNvPr id="9" name="Picture 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522405" y="6459469"/>
            <a:ext cx="407283" cy="273532"/>
          </a:xfrm>
          <a:prstGeom prst="rect">
            <a:avLst/>
          </a:prstGeom>
        </p:spPr>
      </p:pic>
      <p:pic>
        <p:nvPicPr>
          <p:cNvPr id="10" name="Picture 9"/>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692909" y="6450042"/>
            <a:ext cx="1629561" cy="273531"/>
          </a:xfrm>
          <a:prstGeom prst="rect">
            <a:avLst/>
          </a:prstGeom>
        </p:spPr>
      </p:pic>
      <p:pic>
        <p:nvPicPr>
          <p:cNvPr id="14" name="Picture 13"/>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32386" y="6232329"/>
            <a:ext cx="1720202" cy="557060"/>
          </a:xfrm>
          <a:prstGeom prst="rect">
            <a:avLst/>
          </a:prstGeom>
        </p:spPr>
      </p:pic>
      <p:sp>
        <p:nvSpPr>
          <p:cNvPr id="3" name="Picture Placeholder 2"/>
          <p:cNvSpPr>
            <a:spLocks noGrp="1"/>
          </p:cNvSpPr>
          <p:nvPr>
            <p:ph type="pic" sz="quarter" idx="13"/>
          </p:nvPr>
        </p:nvSpPr>
        <p:spPr>
          <a:xfrm>
            <a:off x="5608638" y="1734523"/>
            <a:ext cx="3535362" cy="3926844"/>
          </a:xfrm>
          <a:blipFill>
            <a:blip r:embed="rId7"/>
            <a:stretch>
              <a:fillRect/>
            </a:stretch>
          </a:blipFill>
        </p:spPr>
        <p:txBody>
          <a:bodyPr/>
          <a:lstStyle/>
          <a:p>
            <a:r>
              <a:rPr lang="en-US" dirty="0" smtClean="0"/>
              <a:t>Click icon to add picture</a:t>
            </a:r>
            <a:endParaRPr lang="en-US" dirty="0"/>
          </a:p>
        </p:txBody>
      </p:sp>
      <p:sp>
        <p:nvSpPr>
          <p:cNvPr id="8" name="Text Placeholder 7"/>
          <p:cNvSpPr>
            <a:spLocks noGrp="1"/>
          </p:cNvSpPr>
          <p:nvPr>
            <p:ph type="body" sz="quarter" idx="12" hasCustomPrompt="1"/>
          </p:nvPr>
        </p:nvSpPr>
        <p:spPr>
          <a:xfrm>
            <a:off x="318637" y="5217804"/>
            <a:ext cx="3005538" cy="369887"/>
          </a:xfrm>
        </p:spPr>
        <p:txBody>
          <a:bodyPr>
            <a:noAutofit/>
          </a:bodyPr>
          <a:lstStyle>
            <a:lvl1pPr marL="0" indent="0">
              <a:buNone/>
              <a:defRPr sz="2200" baseline="0">
                <a:solidFill>
                  <a:schemeClr val="accent6"/>
                </a:solidFill>
              </a:defRPr>
            </a:lvl1pPr>
          </a:lstStyle>
          <a:p>
            <a:pPr lvl="0"/>
            <a:r>
              <a:rPr lang="en-US" dirty="0" smtClean="0"/>
              <a:t>Name, Title</a:t>
            </a:r>
            <a:endParaRPr lang="en-US" dirty="0"/>
          </a:p>
        </p:txBody>
      </p:sp>
      <p:sp>
        <p:nvSpPr>
          <p:cNvPr id="5" name="Text Placeholder 4"/>
          <p:cNvSpPr>
            <a:spLocks noGrp="1"/>
          </p:cNvSpPr>
          <p:nvPr>
            <p:ph type="body" sz="quarter" idx="14"/>
          </p:nvPr>
        </p:nvSpPr>
        <p:spPr>
          <a:xfrm>
            <a:off x="318637" y="659731"/>
            <a:ext cx="8537575" cy="461379"/>
          </a:xfrm>
        </p:spPr>
        <p:txBody>
          <a:bodyPr>
            <a:noAutofit/>
          </a:bodyPr>
          <a:lstStyle>
            <a:lvl1pPr marL="0" indent="0">
              <a:buFontTx/>
              <a:buNone/>
              <a:defRPr sz="3000" b="1" i="0" cap="none" baseline="0"/>
            </a:lvl1pPr>
            <a:lvl2pPr marL="457200" indent="0">
              <a:buFontTx/>
              <a:buNone/>
              <a:defRPr sz="3000" cap="none" baseline="0"/>
            </a:lvl2pPr>
            <a:lvl3pPr marL="914400" indent="0">
              <a:buFontTx/>
              <a:buNone/>
              <a:defRPr sz="3000" cap="none" baseline="0"/>
            </a:lvl3pPr>
            <a:lvl4pPr marL="1371600" indent="0">
              <a:buFontTx/>
              <a:buNone/>
              <a:defRPr sz="3000" cap="none" baseline="0"/>
            </a:lvl4pPr>
            <a:lvl5pPr marL="1828800" indent="0">
              <a:buFontTx/>
              <a:buNone/>
              <a:defRPr sz="3000" cap="none" baseline="0"/>
            </a:lvl5pPr>
          </a:lstStyle>
          <a:p>
            <a:pPr lvl="0"/>
            <a:r>
              <a:rPr lang="en-US" smtClean="0"/>
              <a:t>Edit Master text styles</a:t>
            </a:r>
          </a:p>
        </p:txBody>
      </p:sp>
      <p:sp>
        <p:nvSpPr>
          <p:cNvPr id="7" name="Text Placeholder 6"/>
          <p:cNvSpPr>
            <a:spLocks noGrp="1"/>
          </p:cNvSpPr>
          <p:nvPr>
            <p:ph type="body" sz="quarter" idx="15"/>
          </p:nvPr>
        </p:nvSpPr>
        <p:spPr>
          <a:xfrm>
            <a:off x="318637" y="1750850"/>
            <a:ext cx="4800600" cy="3363912"/>
          </a:xfrm>
        </p:spPr>
        <p:txBody>
          <a:bodyPr>
            <a:normAutofit/>
          </a:bodyPr>
          <a:lstStyle>
            <a:lvl1pPr marL="342900" indent="-342900">
              <a:buFont typeface="Arial" charset="0"/>
              <a:buChar char="•"/>
              <a:defRPr sz="2200" baseline="0">
                <a:solidFill>
                  <a:schemeClr val="accent1"/>
                </a:solidFill>
              </a:defRPr>
            </a:lvl1pPr>
            <a:lvl2pPr marL="685800" indent="-228600">
              <a:buFont typeface=".AppleSystemUIFont" charset="-120"/>
              <a:buChar char="-"/>
              <a:defRPr sz="2200" baseline="0">
                <a:solidFill>
                  <a:schemeClr val="accent1"/>
                </a:solidFill>
              </a:defRPr>
            </a:lvl2pPr>
            <a:lvl3pPr marL="1143000" indent="-228600">
              <a:buFont typeface="Arial" charset="0"/>
              <a:buChar char="•"/>
              <a:defRPr sz="2200" baseline="0">
                <a:solidFill>
                  <a:schemeClr val="accent1"/>
                </a:solidFill>
              </a:defRPr>
            </a:lvl3pPr>
            <a:lvl4pPr marL="1600200" indent="-228600">
              <a:buFont typeface=".AppleSystemUIFont" charset="-120"/>
              <a:buChar char="-"/>
              <a:defRPr sz="2200" baseline="0">
                <a:solidFill>
                  <a:schemeClr val="accent1"/>
                </a:solidFill>
              </a:defRPr>
            </a:lvl4pPr>
            <a:lvl5pPr marL="2057400" indent="-228600">
              <a:buFont typeface="Arial" charset="0"/>
              <a:buChar char="•"/>
              <a:defRPr sz="2200" baseline="0">
                <a:solidFill>
                  <a:schemeClr val="accent1"/>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8" name="Text Placeholder 17"/>
          <p:cNvSpPr>
            <a:spLocks noGrp="1"/>
          </p:cNvSpPr>
          <p:nvPr>
            <p:ph type="body" sz="quarter" idx="16"/>
          </p:nvPr>
        </p:nvSpPr>
        <p:spPr>
          <a:xfrm>
            <a:off x="318637" y="5588000"/>
            <a:ext cx="2898775" cy="257629"/>
          </a:xfrm>
        </p:spPr>
        <p:txBody>
          <a:bodyPr>
            <a:noAutofit/>
          </a:bodyPr>
          <a:lstStyle>
            <a:lvl1pPr marL="0" indent="0">
              <a:buFontTx/>
              <a:buNone/>
              <a:defRPr sz="1000" baseline="0"/>
            </a:lvl1pPr>
            <a:lvl2pPr marL="457200" indent="0">
              <a:buFontTx/>
              <a:buNone/>
              <a:defRPr sz="1000" baseline="0"/>
            </a:lvl2pPr>
            <a:lvl3pPr marL="914400" indent="0">
              <a:buFontTx/>
              <a:buNone/>
              <a:defRPr sz="1000" baseline="0"/>
            </a:lvl3pPr>
            <a:lvl4pPr marL="1371600" indent="0">
              <a:buFontTx/>
              <a:buNone/>
              <a:defRPr sz="1000" baseline="0"/>
            </a:lvl4pPr>
            <a:lvl5pPr marL="1828800" indent="0">
              <a:buFontTx/>
              <a:buNone/>
              <a:defRPr sz="1000" baseline="0"/>
            </a:lvl5pPr>
          </a:lstStyle>
          <a:p>
            <a:pPr lvl="0"/>
            <a:r>
              <a:rPr lang="en-US" smtClean="0"/>
              <a:t>Edit Master text styles</a:t>
            </a:r>
          </a:p>
        </p:txBody>
      </p:sp>
    </p:spTree>
    <p:extLst>
      <p:ext uri="{BB962C8B-B14F-4D97-AF65-F5344CB8AC3E}">
        <p14:creationId xmlns:p14="http://schemas.microsoft.com/office/powerpoint/2010/main" val="230919346"/>
      </p:ext>
    </p:extLst>
  </p:cSld>
  <p:clrMapOvr>
    <a:masterClrMapping/>
  </p:clrMapOvr>
  <p:timing>
    <p:tnLst>
      <p:par>
        <p:cTn id="1" dur="indefinite" restart="never" nodeType="tmRoot"/>
      </p:par>
    </p:tnLst>
  </p:timing>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5DCC9FED-1F11-D84D-828C-6F34F24F5CCA}" type="datetimeFigureOut">
              <a:rPr lang="en-US" smtClean="0">
                <a:solidFill>
                  <a:srgbClr val="000000"/>
                </a:solidFill>
              </a:rPr>
              <a:pPr/>
              <a:t>5/21/18</a:t>
            </a:fld>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0BB95EB0-8B6F-D24C-BF93-4192F4CAB392}"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2543456601"/>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userDrawn="1">
  <p:cSld name="Content Layout 1">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308919" y="966055"/>
            <a:ext cx="8464378"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a:xfrm>
            <a:off x="308920" y="6467336"/>
            <a:ext cx="3917888" cy="311322"/>
          </a:xfrm>
        </p:spPr>
        <p:txBody>
          <a:bodyPr/>
          <a:lstStyle>
            <a:lvl1pPr algn="l">
              <a:defRPr baseline="0">
                <a:solidFill>
                  <a:schemeClr val="tx1"/>
                </a:solidFill>
                <a:latin typeface="Arial" charset="0"/>
              </a:defRPr>
            </a:lvl1pPr>
          </a:lstStyle>
          <a:p>
            <a:r>
              <a:rPr lang="en-US" dirty="0" smtClean="0">
                <a:solidFill>
                  <a:srgbClr val="000000"/>
                </a:solidFill>
              </a:rPr>
              <a:t>Talk Title Here</a:t>
            </a:r>
            <a:endParaRPr lang="en-US" dirty="0">
              <a:solidFill>
                <a:srgbClr val="000000"/>
              </a:solidFill>
            </a:endParaRPr>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solidFill>
              </a:rPr>
              <a:pPr/>
              <a:t>‹#›</a:t>
            </a:fld>
            <a:endParaRPr lang="en-US" dirty="0">
              <a:solidFill>
                <a:srgbClr val="000000"/>
              </a:solidFill>
            </a:endParaRP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13502686"/>
      </p:ext>
    </p:extLst>
  </p:cSld>
  <p:clrMapOvr>
    <a:masterClrMapping/>
  </p:clrMapOvr>
  <p:timing>
    <p:tnLst>
      <p:par>
        <p:cTn id="1" dur="indefinite" restart="never" nodeType="tmRoot"/>
      </p:par>
    </p:tnLst>
  </p:timing>
</p:sldLayout>
</file>

<file path=ppt/slideLayouts/slideLayout10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Rectangle 3"/>
          <p:cNvSpPr/>
          <p:nvPr userDrawn="1"/>
        </p:nvSpPr>
        <p:spPr>
          <a:xfrm>
            <a:off x="4552974" y="6542646"/>
            <a:ext cx="341760" cy="246221"/>
          </a:xfrm>
          <a:prstGeom prst="rect">
            <a:avLst/>
          </a:prstGeom>
        </p:spPr>
        <p:txBody>
          <a:bodyPr wrap="none">
            <a:spAutoFit/>
          </a:bodyPr>
          <a:lstStyle/>
          <a:p>
            <a:pPr>
              <a:defRPr/>
            </a:pPr>
            <a:fld id="{B58F48A6-A3E1-4848-9AC3-B43F560BE4FE}" type="slidenum">
              <a:rPr lang="en-US" sz="1000" smtClean="0">
                <a:solidFill>
                  <a:prstClr val="white"/>
                </a:solidFill>
                <a:latin typeface="Arial" panose="020B0604020202020204" pitchFamily="34" charset="0"/>
                <a:cs typeface="Arial" panose="020B0604020202020204" pitchFamily="34" charset="0"/>
              </a:rPr>
              <a:pPr>
                <a:defRPr/>
              </a:pPr>
              <a:t>‹#›</a:t>
            </a:fld>
            <a:endParaRPr lang="en-US" sz="1000" kern="0" smtClean="0">
              <a:solidFill>
                <a:prstClr val="white"/>
              </a:solidFill>
              <a:latin typeface="Arial" panose="020B0604020202020204" pitchFamily="34" charset="0"/>
              <a:cs typeface="Arial" panose="020B0604020202020204" pitchFamily="34" charset="0"/>
            </a:endParaRPr>
          </a:p>
        </p:txBody>
      </p:sp>
    </p:spTree>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Rectangle 6"/>
          <p:cNvSpPr/>
          <p:nvPr userDrawn="1"/>
        </p:nvSpPr>
        <p:spPr>
          <a:xfrm>
            <a:off x="4552974" y="6542646"/>
            <a:ext cx="341760" cy="246221"/>
          </a:xfrm>
          <a:prstGeom prst="rect">
            <a:avLst/>
          </a:prstGeom>
        </p:spPr>
        <p:txBody>
          <a:bodyPr wrap="none">
            <a:spAutoFit/>
          </a:bodyPr>
          <a:lstStyle/>
          <a:p>
            <a:pPr>
              <a:defRPr/>
            </a:pPr>
            <a:fld id="{B58F48A6-A3E1-4848-9AC3-B43F560BE4FE}" type="slidenum">
              <a:rPr lang="en-US" sz="1000" smtClean="0">
                <a:solidFill>
                  <a:prstClr val="white"/>
                </a:solidFill>
                <a:latin typeface="Arial" panose="020B0604020202020204" pitchFamily="34" charset="0"/>
                <a:cs typeface="Arial" panose="020B0604020202020204" pitchFamily="34" charset="0"/>
              </a:rPr>
              <a:pPr>
                <a:defRPr/>
              </a:pPr>
              <a:t>‹#›</a:t>
            </a:fld>
            <a:endParaRPr lang="en-US" sz="1000" kern="0" smtClean="0">
              <a:solidFill>
                <a:prstClr val="white"/>
              </a:solidFill>
              <a:latin typeface="Arial" panose="020B0604020202020204" pitchFamily="34" charset="0"/>
              <a:cs typeface="Arial" panose="020B0604020202020204" pitchFamily="34" charset="0"/>
            </a:endParaRPr>
          </a:p>
        </p:txBody>
      </p:sp>
    </p:spTree>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60397"/>
          </a:xfrm>
        </p:spPr>
        <p:txBody>
          <a:bodyPr>
            <a:normAutofit/>
          </a:bodyPr>
          <a:lstStyle>
            <a:lvl1pPr algn="ctr">
              <a:defRPr sz="3200" b="1">
                <a:latin typeface="Arial" panose="020B0604020202020204" pitchFamily="34" charset="0"/>
                <a:cs typeface="Arial" panose="020B0604020202020204" pitchFamily="34" charset="0"/>
              </a:defRPr>
            </a:lvl1pPr>
          </a:lstStyle>
          <a:p>
            <a:r>
              <a:rPr lang="en-US" dirty="0" smtClean="0"/>
              <a:t>Click to edit Master title style</a:t>
            </a:r>
            <a:endParaRPr lang="en-US" dirty="0"/>
          </a:p>
        </p:txBody>
      </p:sp>
      <p:sp>
        <p:nvSpPr>
          <p:cNvPr id="6" name="Rectangle 5"/>
          <p:cNvSpPr/>
          <p:nvPr userDrawn="1"/>
        </p:nvSpPr>
        <p:spPr>
          <a:xfrm>
            <a:off x="4552974" y="6542646"/>
            <a:ext cx="341760" cy="246221"/>
          </a:xfrm>
          <a:prstGeom prst="rect">
            <a:avLst/>
          </a:prstGeom>
        </p:spPr>
        <p:txBody>
          <a:bodyPr wrap="none">
            <a:spAutoFit/>
          </a:bodyPr>
          <a:lstStyle/>
          <a:p>
            <a:pPr>
              <a:defRPr/>
            </a:pPr>
            <a:fld id="{B58F48A6-A3E1-4848-9AC3-B43F560BE4FE}" type="slidenum">
              <a:rPr lang="en-US" sz="1000" smtClean="0">
                <a:solidFill>
                  <a:prstClr val="white"/>
                </a:solidFill>
                <a:latin typeface="Arial" panose="020B0604020202020204" pitchFamily="34" charset="0"/>
                <a:cs typeface="Arial" panose="020B0604020202020204" pitchFamily="34" charset="0"/>
              </a:rPr>
              <a:pPr>
                <a:defRPr/>
              </a:pPr>
              <a:t>‹#›</a:t>
            </a:fld>
            <a:endParaRPr lang="en-US" sz="1000" kern="0" smtClean="0">
              <a:solidFill>
                <a:prstClr val="white"/>
              </a:solidFill>
              <a:latin typeface="Arial" panose="020B0604020202020204" pitchFamily="34" charset="0"/>
              <a:cs typeface="Arial" panose="020B0604020202020204" pitchFamily="34" charset="0"/>
            </a:endParaRPr>
          </a:p>
        </p:txBody>
      </p:sp>
    </p:spTree>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400"/>
            </a:lvl1pPr>
          </a:lstStyle>
          <a:p>
            <a:r>
              <a:rPr lang="en-US" dirty="0" smtClean="0"/>
              <a:t>Click to edit Master title style</a:t>
            </a:r>
            <a:endParaRPr lang="en-US" dirty="0"/>
          </a:p>
        </p:txBody>
      </p:sp>
      <p:sp>
        <p:nvSpPr>
          <p:cNvPr id="6" name="Text Placeholder 5"/>
          <p:cNvSpPr>
            <a:spLocks noGrp="1"/>
          </p:cNvSpPr>
          <p:nvPr>
            <p:ph type="body" sz="quarter" idx="12"/>
          </p:nvPr>
        </p:nvSpPr>
        <p:spPr>
          <a:xfrm>
            <a:off x="95866" y="866775"/>
            <a:ext cx="8996516" cy="5353050"/>
          </a:xfrm>
          <a:prstGeom prst="rect">
            <a:avLst/>
          </a:prstGeo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Rectangle 7"/>
          <p:cNvSpPr/>
          <p:nvPr userDrawn="1"/>
        </p:nvSpPr>
        <p:spPr>
          <a:xfrm>
            <a:off x="4552974" y="6542646"/>
            <a:ext cx="341760" cy="246221"/>
          </a:xfrm>
          <a:prstGeom prst="rect">
            <a:avLst/>
          </a:prstGeom>
        </p:spPr>
        <p:txBody>
          <a:bodyPr wrap="none">
            <a:spAutoFit/>
          </a:bodyPr>
          <a:lstStyle/>
          <a:p>
            <a:pPr>
              <a:defRPr/>
            </a:pPr>
            <a:fld id="{B58F48A6-A3E1-4848-9AC3-B43F560BE4FE}" type="slidenum">
              <a:rPr lang="en-US" sz="1000" smtClean="0">
                <a:solidFill>
                  <a:prstClr val="white"/>
                </a:solidFill>
                <a:latin typeface="Arial" panose="020B0604020202020204" pitchFamily="34" charset="0"/>
                <a:cs typeface="Arial" panose="020B0604020202020204" pitchFamily="34" charset="0"/>
              </a:rPr>
              <a:pPr>
                <a:defRPr/>
              </a:pPr>
              <a:t>‹#›</a:t>
            </a:fld>
            <a:endParaRPr lang="en-US" sz="1000" kern="0" smtClean="0">
              <a:solidFill>
                <a:prstClr val="white"/>
              </a:solidFill>
              <a:latin typeface="Arial" panose="020B0604020202020204" pitchFamily="34" charset="0"/>
              <a:cs typeface="Arial" panose="020B0604020202020204" pitchFamily="34" charset="0"/>
            </a:endParaRPr>
          </a:p>
        </p:txBody>
      </p:sp>
    </p:spTree>
    <p:extLst/>
  </p:cSld>
  <p:clrMapOvr>
    <a:masterClrMapping/>
  </p:clrMapOvr>
  <p:timing>
    <p:tnLst>
      <p:par>
        <p:cTn id="1" dur="indefinite" restart="never" nodeType="tmRoot"/>
      </p:par>
    </p:tnLst>
  </p:timing>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
          <p:cNvSpPr/>
          <p:nvPr userDrawn="1"/>
        </p:nvSpPr>
        <p:spPr>
          <a:xfrm>
            <a:off x="4552974" y="6542646"/>
            <a:ext cx="341760" cy="246221"/>
          </a:xfrm>
          <a:prstGeom prst="rect">
            <a:avLst/>
          </a:prstGeom>
        </p:spPr>
        <p:txBody>
          <a:bodyPr wrap="none">
            <a:spAutoFit/>
          </a:bodyPr>
          <a:lstStyle/>
          <a:p>
            <a:pPr>
              <a:defRPr/>
            </a:pPr>
            <a:fld id="{B58F48A6-A3E1-4848-9AC3-B43F560BE4FE}" type="slidenum">
              <a:rPr lang="en-US" sz="1000" smtClean="0">
                <a:solidFill>
                  <a:prstClr val="white"/>
                </a:solidFill>
                <a:latin typeface="Arial" panose="020B0604020202020204" pitchFamily="34" charset="0"/>
                <a:cs typeface="Arial" panose="020B0604020202020204" pitchFamily="34" charset="0"/>
              </a:rPr>
              <a:pPr>
                <a:defRPr/>
              </a:pPr>
              <a:t>‹#›</a:t>
            </a:fld>
            <a:endParaRPr lang="en-US" sz="1000" kern="0" smtClean="0">
              <a:solidFill>
                <a:prstClr val="white"/>
              </a:solidFill>
              <a:latin typeface="Arial" panose="020B0604020202020204" pitchFamily="34" charset="0"/>
              <a:cs typeface="Arial" panose="020B0604020202020204" pitchFamily="34" charset="0"/>
            </a:endParaRPr>
          </a:p>
        </p:txBody>
      </p:sp>
    </p:spTree>
    <p:extLst/>
  </p:cSld>
  <p:clrMapOvr>
    <a:masterClrMapping/>
  </p:clrMapOvr>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Rectangle 3"/>
          <p:cNvSpPr/>
          <p:nvPr userDrawn="1"/>
        </p:nvSpPr>
        <p:spPr>
          <a:xfrm>
            <a:off x="4552974" y="6542646"/>
            <a:ext cx="341760" cy="246221"/>
          </a:xfrm>
          <a:prstGeom prst="rect">
            <a:avLst/>
          </a:prstGeom>
        </p:spPr>
        <p:txBody>
          <a:bodyPr wrap="none">
            <a:spAutoFit/>
          </a:bodyPr>
          <a:lstStyle/>
          <a:p>
            <a:pPr>
              <a:defRPr/>
            </a:pPr>
            <a:fld id="{B58F48A6-A3E1-4848-9AC3-B43F560BE4FE}" type="slidenum">
              <a:rPr lang="en-US" sz="1000" smtClean="0">
                <a:solidFill>
                  <a:prstClr val="white"/>
                </a:solidFill>
                <a:latin typeface="Arial" panose="020B0604020202020204" pitchFamily="34" charset="0"/>
                <a:cs typeface="Arial" panose="020B0604020202020204" pitchFamily="34" charset="0"/>
              </a:rPr>
              <a:pPr>
                <a:defRPr/>
              </a:pPr>
              <a:t>‹#›</a:t>
            </a:fld>
            <a:endParaRPr lang="en-US" sz="1000" kern="0" smtClean="0">
              <a:solidFill>
                <a:prstClr val="white"/>
              </a:solidFill>
              <a:latin typeface="Arial" panose="020B0604020202020204" pitchFamily="34" charset="0"/>
              <a:cs typeface="Arial" panose="020B0604020202020204" pitchFamily="34" charset="0"/>
            </a:endParaRPr>
          </a:p>
        </p:txBody>
      </p:sp>
    </p:spTree>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Rectangle 6"/>
          <p:cNvSpPr/>
          <p:nvPr userDrawn="1"/>
        </p:nvSpPr>
        <p:spPr>
          <a:xfrm>
            <a:off x="4552974" y="6542646"/>
            <a:ext cx="341760" cy="246221"/>
          </a:xfrm>
          <a:prstGeom prst="rect">
            <a:avLst/>
          </a:prstGeom>
        </p:spPr>
        <p:txBody>
          <a:bodyPr wrap="none">
            <a:spAutoFit/>
          </a:bodyPr>
          <a:lstStyle/>
          <a:p>
            <a:pPr>
              <a:defRPr/>
            </a:pPr>
            <a:fld id="{B58F48A6-A3E1-4848-9AC3-B43F560BE4FE}" type="slidenum">
              <a:rPr lang="en-US" sz="1000" smtClean="0">
                <a:solidFill>
                  <a:prstClr val="white"/>
                </a:solidFill>
                <a:latin typeface="Arial" panose="020B0604020202020204" pitchFamily="34" charset="0"/>
                <a:cs typeface="Arial" panose="020B0604020202020204" pitchFamily="34" charset="0"/>
              </a:rPr>
              <a:pPr>
                <a:defRPr/>
              </a:pPr>
              <a:t>‹#›</a:t>
            </a:fld>
            <a:endParaRPr lang="en-US" sz="1000" kern="0" smtClean="0">
              <a:solidFill>
                <a:prstClr val="white"/>
              </a:solidFill>
              <a:latin typeface="Arial" panose="020B0604020202020204" pitchFamily="34" charset="0"/>
              <a:cs typeface="Arial" panose="020B0604020202020204" pitchFamily="34" charset="0"/>
            </a:endParaRPr>
          </a:p>
        </p:txBody>
      </p:sp>
    </p:spTree>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
          <p:cNvSpPr/>
          <p:nvPr userDrawn="1"/>
        </p:nvSpPr>
        <p:spPr bwMode="auto">
          <a:xfrm>
            <a:off x="0" y="804041"/>
            <a:ext cx="9144000" cy="5638800"/>
          </a:xfrm>
          <a:prstGeom prst="rect">
            <a:avLst/>
          </a:prstGeom>
          <a:gradFill>
            <a:gsLst>
              <a:gs pos="0">
                <a:srgbClr val="FFEFD1"/>
              </a:gs>
              <a:gs pos="64999">
                <a:srgbClr val="F0EBD5"/>
              </a:gs>
              <a:gs pos="100000">
                <a:srgbClr val="D1C39F"/>
              </a:gs>
            </a:gsLst>
            <a:lin ang="16200000" scaled="0"/>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
                <a:srgbClr val="C00000"/>
              </a:buClr>
              <a:buSzTx/>
              <a:tabLst/>
            </a:pPr>
            <a:endParaRPr kumimoji="0" lang="en-US" sz="2400" b="0" i="0" u="none" strike="noStrike" cap="none" normalizeH="0" baseline="0" dirty="0" smtClean="0">
              <a:ln>
                <a:noFill/>
              </a:ln>
              <a:solidFill>
                <a:srgbClr val="002060"/>
              </a:solidFill>
              <a:effectLst/>
              <a:latin typeface="Times" pitchFamily="18" charset="0"/>
            </a:endParaRPr>
          </a:p>
          <a:p>
            <a:pPr marL="0" marR="0" indent="0" algn="l" defTabSz="914400" rtl="0" eaLnBrk="0" fontAlgn="base" latinLnBrk="0" hangingPunct="0">
              <a:lnSpc>
                <a:spcPct val="100000"/>
              </a:lnSpc>
              <a:spcBef>
                <a:spcPct val="0"/>
              </a:spcBef>
              <a:spcAft>
                <a:spcPct val="0"/>
              </a:spcAft>
              <a:buClr>
                <a:srgbClr val="C00000"/>
              </a:buClr>
              <a:buSzTx/>
              <a:buFont typeface="Arial" pitchFamily="34" charset="0"/>
              <a:buNone/>
              <a:tabLst/>
            </a:pPr>
            <a:endParaRPr kumimoji="0" lang="en-US" sz="2800" b="0" i="0" u="none" strike="noStrike" cap="none" normalizeH="0" baseline="0" dirty="0" smtClean="0">
              <a:ln>
                <a:noFill/>
              </a:ln>
              <a:solidFill>
                <a:srgbClr val="002060"/>
              </a:solidFill>
              <a:effectLst/>
              <a:latin typeface="Arial" pitchFamily="34" charset="0"/>
              <a:cs typeface="Arial" pitchFamily="34" charset="0"/>
            </a:endParaRPr>
          </a:p>
        </p:txBody>
      </p:sp>
      <p:sp>
        <p:nvSpPr>
          <p:cNvPr id="3" name="Rectangle 2"/>
          <p:cNvSpPr/>
          <p:nvPr userDrawn="1"/>
        </p:nvSpPr>
        <p:spPr bwMode="auto">
          <a:xfrm>
            <a:off x="0" y="0"/>
            <a:ext cx="9144000" cy="709448"/>
          </a:xfrm>
          <a:prstGeom prst="rect">
            <a:avLst/>
          </a:prstGeom>
          <a:gradFill>
            <a:gsLst>
              <a:gs pos="0">
                <a:srgbClr val="FFEFD1"/>
              </a:gs>
              <a:gs pos="64999">
                <a:srgbClr val="F0EBD5"/>
              </a:gs>
              <a:gs pos="100000">
                <a:srgbClr val="D1C39F"/>
              </a:gs>
            </a:gsLst>
            <a:lin ang="16200000" scaled="0"/>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dirty="0" smtClean="0">
              <a:ln>
                <a:noFill/>
              </a:ln>
              <a:solidFill>
                <a:srgbClr val="C00000"/>
              </a:solidFill>
              <a:effectLst/>
              <a:latin typeface="Arial" pitchFamily="34" charset="0"/>
              <a:cs typeface="Arial" pitchFamily="34" charset="0"/>
            </a:endParaRPr>
          </a:p>
        </p:txBody>
      </p:sp>
      <p:sp>
        <p:nvSpPr>
          <p:cNvPr id="5" name="Rectangle 4"/>
          <p:cNvSpPr/>
          <p:nvPr userDrawn="1"/>
        </p:nvSpPr>
        <p:spPr>
          <a:xfrm>
            <a:off x="4552974" y="6542646"/>
            <a:ext cx="341760" cy="246221"/>
          </a:xfrm>
          <a:prstGeom prst="rect">
            <a:avLst/>
          </a:prstGeom>
        </p:spPr>
        <p:txBody>
          <a:bodyPr wrap="none">
            <a:spAutoFit/>
          </a:bodyPr>
          <a:lstStyle/>
          <a:p>
            <a:pPr>
              <a:defRPr/>
            </a:pPr>
            <a:fld id="{B58F48A6-A3E1-4848-9AC3-B43F560BE4FE}" type="slidenum">
              <a:rPr lang="en-US" sz="1000" smtClean="0">
                <a:solidFill>
                  <a:prstClr val="white"/>
                </a:solidFill>
                <a:latin typeface="Arial" panose="020B0604020202020204" pitchFamily="34" charset="0"/>
                <a:cs typeface="Arial" panose="020B0604020202020204" pitchFamily="34" charset="0"/>
              </a:rPr>
              <a:pPr>
                <a:defRPr/>
              </a:pPr>
              <a:t>‹#›</a:t>
            </a:fld>
            <a:endParaRPr lang="en-US" sz="1000" kern="0" dirty="0" smtClean="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22124556"/>
      </p:ext>
    </p:extLst>
  </p:cSld>
  <p:clrMapOvr>
    <a:masterClrMapping/>
  </p:clrMapOvr>
  <p:timing>
    <p:tnLst>
      <p:par>
        <p:cTn id="1" dur="indefinite" restart="never" nodeType="tmRoot"/>
      </p:par>
    </p:tnLst>
  </p:timing>
</p:sldLayout>
</file>

<file path=ppt/slideLayouts/slideLayout1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760397"/>
          </a:xfrm>
        </p:spPr>
        <p:txBody>
          <a:bodyPr>
            <a:normAutofit/>
          </a:bodyPr>
          <a:lstStyle>
            <a:lvl1pPr algn="ctr">
              <a:defRPr sz="3200" b="1">
                <a:latin typeface="Arial" panose="020B0604020202020204" pitchFamily="34" charset="0"/>
                <a:cs typeface="Arial" panose="020B0604020202020204" pitchFamily="34" charset="0"/>
              </a:defRPr>
            </a:lvl1pPr>
          </a:lstStyle>
          <a:p>
            <a:r>
              <a:rPr lang="en-US" dirty="0" smtClean="0"/>
              <a:t>Click to edit Master title style</a:t>
            </a:r>
            <a:endParaRPr lang="en-US" dirty="0"/>
          </a:p>
        </p:txBody>
      </p:sp>
      <p:sp>
        <p:nvSpPr>
          <p:cNvPr id="6" name="Rectangle 5"/>
          <p:cNvSpPr/>
          <p:nvPr userDrawn="1"/>
        </p:nvSpPr>
        <p:spPr>
          <a:xfrm>
            <a:off x="4552974" y="6542646"/>
            <a:ext cx="341760" cy="246221"/>
          </a:xfrm>
          <a:prstGeom prst="rect">
            <a:avLst/>
          </a:prstGeom>
        </p:spPr>
        <p:txBody>
          <a:bodyPr wrap="none">
            <a:spAutoFit/>
          </a:bodyPr>
          <a:lstStyle/>
          <a:p>
            <a:pPr>
              <a:defRPr/>
            </a:pPr>
            <a:fld id="{B58F48A6-A3E1-4848-9AC3-B43F560BE4FE}" type="slidenum">
              <a:rPr lang="en-US" sz="1000" smtClean="0">
                <a:solidFill>
                  <a:prstClr val="white"/>
                </a:solidFill>
                <a:latin typeface="Arial" panose="020B0604020202020204" pitchFamily="34" charset="0"/>
                <a:cs typeface="Arial" panose="020B0604020202020204" pitchFamily="34" charset="0"/>
              </a:rPr>
              <a:pPr>
                <a:defRPr/>
              </a:pPr>
              <a:t>‹#›</a:t>
            </a:fld>
            <a:endParaRPr lang="en-US" sz="1000" kern="0" smtClean="0">
              <a:solidFill>
                <a:prstClr val="white"/>
              </a:solidFill>
              <a:latin typeface="Arial" panose="020B0604020202020204" pitchFamily="34" charset="0"/>
              <a:cs typeface="Arial" panose="020B0604020202020204" pitchFamily="34" charset="0"/>
            </a:endParaRPr>
          </a:p>
        </p:txBody>
      </p:sp>
    </p:spTree>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3400"/>
            </a:lvl1pPr>
          </a:lstStyle>
          <a:p>
            <a:r>
              <a:rPr lang="en-US" dirty="0" smtClean="0"/>
              <a:t>Click to edit Master title style</a:t>
            </a:r>
            <a:endParaRPr lang="en-US" dirty="0"/>
          </a:p>
        </p:txBody>
      </p:sp>
      <p:sp>
        <p:nvSpPr>
          <p:cNvPr id="6" name="Text Placeholder 5"/>
          <p:cNvSpPr>
            <a:spLocks noGrp="1"/>
          </p:cNvSpPr>
          <p:nvPr>
            <p:ph type="body" sz="quarter" idx="12"/>
          </p:nvPr>
        </p:nvSpPr>
        <p:spPr>
          <a:xfrm>
            <a:off x="95866" y="866775"/>
            <a:ext cx="8996516" cy="5353050"/>
          </a:xfrm>
          <a:prstGeom prst="rect">
            <a:avLst/>
          </a:prstGeom>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Rectangle 7"/>
          <p:cNvSpPr/>
          <p:nvPr userDrawn="1"/>
        </p:nvSpPr>
        <p:spPr>
          <a:xfrm>
            <a:off x="4552974" y="6542646"/>
            <a:ext cx="341760" cy="246221"/>
          </a:xfrm>
          <a:prstGeom prst="rect">
            <a:avLst/>
          </a:prstGeom>
        </p:spPr>
        <p:txBody>
          <a:bodyPr wrap="none">
            <a:spAutoFit/>
          </a:bodyPr>
          <a:lstStyle/>
          <a:p>
            <a:pPr>
              <a:defRPr/>
            </a:pPr>
            <a:fld id="{B58F48A6-A3E1-4848-9AC3-B43F560BE4FE}" type="slidenum">
              <a:rPr lang="en-US" sz="1000" smtClean="0">
                <a:solidFill>
                  <a:prstClr val="white"/>
                </a:solidFill>
                <a:latin typeface="Arial" panose="020B0604020202020204" pitchFamily="34" charset="0"/>
                <a:cs typeface="Arial" panose="020B0604020202020204" pitchFamily="34" charset="0"/>
              </a:rPr>
              <a:pPr>
                <a:defRPr/>
              </a:pPr>
              <a:t>‹#›</a:t>
            </a:fld>
            <a:endParaRPr lang="en-US" sz="1000" kern="0" smtClean="0">
              <a:solidFill>
                <a:prstClr val="white"/>
              </a:solidFill>
              <a:latin typeface="Arial" panose="020B0604020202020204" pitchFamily="34" charset="0"/>
              <a:cs typeface="Arial" panose="020B0604020202020204" pitchFamily="34" charset="0"/>
            </a:endParaRPr>
          </a:p>
        </p:txBody>
      </p:sp>
    </p:spTree>
    <p:extLst/>
  </p:cSld>
  <p:clrMapOvr>
    <a:masterClrMapping/>
  </p:clrMapOvr>
  <p:timing>
    <p:tnLst>
      <p:par>
        <p:cTn id="1" dur="indefinite" restart="never" nodeType="tmRoot"/>
      </p:par>
    </p:tnLst>
  </p:timing>
</p:sldLayout>
</file>

<file path=ppt/slideLayouts/slideLayout11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
          <p:cNvSpPr/>
          <p:nvPr userDrawn="1"/>
        </p:nvSpPr>
        <p:spPr>
          <a:xfrm>
            <a:off x="4552974" y="6542646"/>
            <a:ext cx="341760" cy="246221"/>
          </a:xfrm>
          <a:prstGeom prst="rect">
            <a:avLst/>
          </a:prstGeom>
        </p:spPr>
        <p:txBody>
          <a:bodyPr wrap="none">
            <a:spAutoFit/>
          </a:bodyPr>
          <a:lstStyle/>
          <a:p>
            <a:pPr>
              <a:defRPr/>
            </a:pPr>
            <a:fld id="{B58F48A6-A3E1-4848-9AC3-B43F560BE4FE}" type="slidenum">
              <a:rPr lang="en-US" sz="1000" smtClean="0">
                <a:solidFill>
                  <a:prstClr val="white"/>
                </a:solidFill>
                <a:latin typeface="Arial" panose="020B0604020202020204" pitchFamily="34" charset="0"/>
                <a:cs typeface="Arial" panose="020B0604020202020204" pitchFamily="34" charset="0"/>
              </a:rPr>
              <a:pPr>
                <a:defRPr/>
              </a:pPr>
              <a:t>‹#›</a:t>
            </a:fld>
            <a:endParaRPr lang="en-US" sz="1000" kern="0" smtClean="0">
              <a:solidFill>
                <a:prstClr val="white"/>
              </a:solidFill>
              <a:latin typeface="Arial" panose="020B0604020202020204" pitchFamily="34" charset="0"/>
              <a:cs typeface="Arial" panose="020B0604020202020204" pitchFamily="34" charset="0"/>
            </a:endParaRPr>
          </a:p>
        </p:txBody>
      </p:sp>
    </p:spTree>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7772400" cy="914400"/>
          </a:xfrm>
          <a:prstGeom prst="rect">
            <a:avLst/>
          </a:prstGeom>
        </p:spPr>
        <p:txBody>
          <a:bodyPr/>
          <a:lstStyle/>
          <a:p>
            <a:r>
              <a:rPr lang="en-US" smtClean="0"/>
              <a:t>Click to edit Master title style</a:t>
            </a:r>
            <a:endParaRPr lang="en-US"/>
          </a:p>
        </p:txBody>
      </p:sp>
      <p:sp>
        <p:nvSpPr>
          <p:cNvPr id="3" name="Rectangle 2"/>
          <p:cNvSpPr/>
          <p:nvPr userDrawn="1"/>
        </p:nvSpPr>
        <p:spPr bwMode="auto">
          <a:xfrm>
            <a:off x="0" y="804041"/>
            <a:ext cx="9144000" cy="5638800"/>
          </a:xfrm>
          <a:prstGeom prst="rect">
            <a:avLst/>
          </a:prstGeom>
          <a:gradFill>
            <a:gsLst>
              <a:gs pos="0">
                <a:srgbClr val="FFEFD1"/>
              </a:gs>
              <a:gs pos="64999">
                <a:srgbClr val="F0EBD5"/>
              </a:gs>
              <a:gs pos="100000">
                <a:srgbClr val="D1C39F"/>
              </a:gs>
            </a:gsLst>
            <a:lin ang="16200000" scaled="0"/>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
                <a:srgbClr val="C00000"/>
              </a:buClr>
              <a:buSzTx/>
              <a:tabLst/>
            </a:pPr>
            <a:endParaRPr kumimoji="0" lang="en-US" sz="2400" b="0" i="0" u="none" strike="noStrike" cap="none" normalizeH="0" baseline="0" dirty="0" smtClean="0">
              <a:ln>
                <a:noFill/>
              </a:ln>
              <a:solidFill>
                <a:srgbClr val="002060"/>
              </a:solidFill>
              <a:effectLst/>
              <a:latin typeface="Times" pitchFamily="18" charset="0"/>
            </a:endParaRPr>
          </a:p>
          <a:p>
            <a:pPr marL="0" marR="0" indent="0" algn="l" defTabSz="914400" rtl="0" eaLnBrk="0" fontAlgn="base" latinLnBrk="0" hangingPunct="0">
              <a:lnSpc>
                <a:spcPct val="100000"/>
              </a:lnSpc>
              <a:spcBef>
                <a:spcPct val="0"/>
              </a:spcBef>
              <a:spcAft>
                <a:spcPct val="0"/>
              </a:spcAft>
              <a:buClr>
                <a:srgbClr val="C00000"/>
              </a:buClr>
              <a:buSzTx/>
              <a:buFont typeface="Arial" pitchFamily="34" charset="0"/>
              <a:buNone/>
              <a:tabLst/>
            </a:pPr>
            <a:endParaRPr kumimoji="0" lang="en-US" sz="2800" b="0" i="0" u="none" strike="noStrike" cap="none" normalizeH="0" baseline="0" dirty="0" smtClean="0">
              <a:ln>
                <a:noFill/>
              </a:ln>
              <a:solidFill>
                <a:srgbClr val="002060"/>
              </a:solidFill>
              <a:effectLst/>
              <a:latin typeface="Arial" pitchFamily="34" charset="0"/>
              <a:cs typeface="Arial" pitchFamily="34" charset="0"/>
            </a:endParaRPr>
          </a:p>
        </p:txBody>
      </p:sp>
      <p:sp>
        <p:nvSpPr>
          <p:cNvPr id="4" name="Rectangle 3"/>
          <p:cNvSpPr/>
          <p:nvPr userDrawn="1"/>
        </p:nvSpPr>
        <p:spPr bwMode="auto">
          <a:xfrm>
            <a:off x="0" y="0"/>
            <a:ext cx="9144000" cy="709448"/>
          </a:xfrm>
          <a:prstGeom prst="rect">
            <a:avLst/>
          </a:prstGeom>
          <a:gradFill>
            <a:gsLst>
              <a:gs pos="0">
                <a:srgbClr val="FFEFD1"/>
              </a:gs>
              <a:gs pos="64999">
                <a:srgbClr val="F0EBD5"/>
              </a:gs>
              <a:gs pos="100000">
                <a:srgbClr val="D1C39F"/>
              </a:gs>
            </a:gsLst>
            <a:lin ang="16200000" scaled="0"/>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4000" b="1" i="0" u="none" strike="noStrike" cap="none" normalizeH="0" baseline="0" dirty="0" smtClean="0">
              <a:ln>
                <a:noFill/>
              </a:ln>
              <a:solidFill>
                <a:srgbClr val="C00000"/>
              </a:solidFill>
              <a:effectLst/>
              <a:latin typeface="Arial" pitchFamily="34" charset="0"/>
              <a:cs typeface="Arial" pitchFamily="34" charset="0"/>
            </a:endParaRPr>
          </a:p>
        </p:txBody>
      </p:sp>
      <p:sp>
        <p:nvSpPr>
          <p:cNvPr id="6" name="Rectangle 5"/>
          <p:cNvSpPr/>
          <p:nvPr userDrawn="1"/>
        </p:nvSpPr>
        <p:spPr>
          <a:xfrm>
            <a:off x="4552974" y="6542646"/>
            <a:ext cx="341760" cy="246221"/>
          </a:xfrm>
          <a:prstGeom prst="rect">
            <a:avLst/>
          </a:prstGeom>
        </p:spPr>
        <p:txBody>
          <a:bodyPr wrap="none">
            <a:spAutoFit/>
          </a:bodyPr>
          <a:lstStyle/>
          <a:p>
            <a:pPr>
              <a:defRPr/>
            </a:pPr>
            <a:fld id="{B58F48A6-A3E1-4848-9AC3-B43F560BE4FE}" type="slidenum">
              <a:rPr lang="en-US" sz="1000" smtClean="0">
                <a:solidFill>
                  <a:prstClr val="white"/>
                </a:solidFill>
                <a:latin typeface="Arial" panose="020B0604020202020204" pitchFamily="34" charset="0"/>
                <a:cs typeface="Arial" panose="020B0604020202020204" pitchFamily="34" charset="0"/>
              </a:rPr>
              <a:pPr>
                <a:defRPr/>
              </a:pPr>
              <a:t>‹#›</a:t>
            </a:fld>
            <a:endParaRPr lang="en-US" sz="1000" kern="0" dirty="0" smtClean="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05090094"/>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stretch>
            <a:fillRect/>
          </a:stretch>
        </p:blipFill>
        <p:spPr>
          <a:xfrm>
            <a:off x="0" y="0"/>
            <a:ext cx="9144000" cy="1282700"/>
          </a:xfrm>
          <a:prstGeom prst="rect">
            <a:avLst/>
          </a:prstGeom>
        </p:spPr>
      </p:pic>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9495" y="2941864"/>
            <a:ext cx="4212336" cy="4166616"/>
          </a:xfrm>
          <a:prstGeom prst="rect">
            <a:avLst/>
          </a:prstGeom>
        </p:spPr>
      </p:pic>
      <p:pic>
        <p:nvPicPr>
          <p:cNvPr id="23" name="Picture 2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32386" y="6232329"/>
            <a:ext cx="1720202" cy="557060"/>
          </a:xfrm>
          <a:prstGeom prst="rect">
            <a:avLst/>
          </a:prstGeom>
        </p:spPr>
      </p:pic>
      <p:sp>
        <p:nvSpPr>
          <p:cNvPr id="2" name="Title 1"/>
          <p:cNvSpPr>
            <a:spLocks noGrp="1"/>
          </p:cNvSpPr>
          <p:nvPr>
            <p:ph type="ctrTitle" hasCustomPrompt="1"/>
          </p:nvPr>
        </p:nvSpPr>
        <p:spPr>
          <a:xfrm>
            <a:off x="332386" y="505595"/>
            <a:ext cx="7937298" cy="617838"/>
          </a:xfrm>
        </p:spPr>
        <p:txBody>
          <a:bodyPr anchor="b">
            <a:noAutofit/>
          </a:bodyPr>
          <a:lstStyle>
            <a:lvl1pPr algn="l">
              <a:defRPr sz="3000" b="1" cap="all" baseline="0">
                <a:latin typeface="Arial" charset="0"/>
              </a:defRPr>
            </a:lvl1pPr>
          </a:lstStyle>
          <a:p>
            <a:r>
              <a:rPr lang="en-US" dirty="0" smtClean="0"/>
              <a:t>TITLE HERE</a:t>
            </a:r>
            <a:endParaRPr lang="en-US" dirty="0"/>
          </a:p>
        </p:txBody>
      </p:sp>
      <p:sp>
        <p:nvSpPr>
          <p:cNvPr id="3" name="Subtitle 2"/>
          <p:cNvSpPr>
            <a:spLocks noGrp="1"/>
          </p:cNvSpPr>
          <p:nvPr>
            <p:ph type="subTitle" idx="1" hasCustomPrompt="1"/>
          </p:nvPr>
        </p:nvSpPr>
        <p:spPr>
          <a:xfrm>
            <a:off x="332386" y="1720792"/>
            <a:ext cx="5082577" cy="2801201"/>
          </a:xfrm>
        </p:spPr>
        <p:txBody>
          <a:bodyPr>
            <a:normAutofit/>
          </a:bodyPr>
          <a:lstStyle>
            <a:lvl1pPr marL="0" indent="0" algn="l">
              <a:lnSpc>
                <a:spcPct val="100000"/>
              </a:lnSpc>
              <a:buNone/>
              <a:defRPr sz="2200" baseline="0">
                <a:solidFill>
                  <a:schemeClr val="accent1"/>
                </a:solidFill>
                <a:latin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Subtitle Here</a:t>
            </a:r>
            <a:endParaRPr lang="en-US" dirty="0"/>
          </a:p>
        </p:txBody>
      </p:sp>
      <p:pic>
        <p:nvPicPr>
          <p:cNvPr id="27" name="Picture 26"/>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522405" y="6459469"/>
            <a:ext cx="407283" cy="273532"/>
          </a:xfrm>
          <a:prstGeom prst="rect">
            <a:avLst/>
          </a:prstGeom>
        </p:spPr>
      </p:pic>
      <p:sp>
        <p:nvSpPr>
          <p:cNvPr id="32" name="Date Placeholder 31"/>
          <p:cNvSpPr>
            <a:spLocks noGrp="1"/>
          </p:cNvSpPr>
          <p:nvPr>
            <p:ph type="dt" sz="half" idx="12"/>
          </p:nvPr>
        </p:nvSpPr>
        <p:spPr>
          <a:xfrm>
            <a:off x="332386" y="5560502"/>
            <a:ext cx="2406093" cy="365125"/>
          </a:xfrm>
          <a:prstGeom prst="rect">
            <a:avLst/>
          </a:prstGeom>
        </p:spPr>
        <p:txBody>
          <a:bodyPr/>
          <a:lstStyle>
            <a:lvl1pPr algn="l">
              <a:defRPr baseline="0">
                <a:solidFill>
                  <a:schemeClr val="tx1"/>
                </a:solidFill>
                <a:latin typeface="Arial" charset="0"/>
              </a:defRPr>
            </a:lvl1pPr>
          </a:lstStyle>
          <a:p>
            <a:endParaRPr lang="en-US" dirty="0">
              <a:solidFill>
                <a:srgbClr val="000000"/>
              </a:solidFill>
            </a:endParaRPr>
          </a:p>
        </p:txBody>
      </p:sp>
      <p:pic>
        <p:nvPicPr>
          <p:cNvPr id="5" name="Picture 4"/>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6692909" y="6450042"/>
            <a:ext cx="1629561" cy="273531"/>
          </a:xfrm>
          <a:prstGeom prst="rect">
            <a:avLst/>
          </a:prstGeom>
        </p:spPr>
      </p:pic>
      <p:sp>
        <p:nvSpPr>
          <p:cNvPr id="9" name="Picture Placeholder 8"/>
          <p:cNvSpPr>
            <a:spLocks noGrp="1"/>
          </p:cNvSpPr>
          <p:nvPr>
            <p:ph type="pic" sz="quarter" idx="13"/>
          </p:nvPr>
        </p:nvSpPr>
        <p:spPr>
          <a:xfrm>
            <a:off x="5608638" y="1725953"/>
            <a:ext cx="3529012" cy="3935413"/>
          </a:xfrm>
          <a:blipFill>
            <a:blip r:embed="rId7"/>
            <a:stretch>
              <a:fillRect/>
            </a:stretch>
          </a:blipFill>
        </p:spPr>
        <p:txBody>
          <a:bodyPr/>
          <a:lstStyle/>
          <a:p>
            <a:r>
              <a:rPr lang="en-US" smtClean="0"/>
              <a:t>Click icon to add picture</a:t>
            </a:r>
            <a:endParaRPr lang="en-US" dirty="0"/>
          </a:p>
        </p:txBody>
      </p:sp>
      <p:sp>
        <p:nvSpPr>
          <p:cNvPr id="15" name="Text Placeholder 14"/>
          <p:cNvSpPr>
            <a:spLocks noGrp="1"/>
          </p:cNvSpPr>
          <p:nvPr>
            <p:ph type="body" sz="quarter" idx="14" hasCustomPrompt="1"/>
          </p:nvPr>
        </p:nvSpPr>
        <p:spPr>
          <a:xfrm>
            <a:off x="332386" y="5126730"/>
            <a:ext cx="5082577" cy="420862"/>
          </a:xfrm>
        </p:spPr>
        <p:txBody>
          <a:bodyPr>
            <a:normAutofit/>
          </a:bodyPr>
          <a:lstStyle>
            <a:lvl1pPr marL="0" indent="0">
              <a:buFontTx/>
              <a:buNone/>
              <a:defRPr sz="2200" baseline="0">
                <a:solidFill>
                  <a:schemeClr val="accent6"/>
                </a:solidFill>
              </a:defRPr>
            </a:lvl1pPr>
          </a:lstStyle>
          <a:p>
            <a:pPr lvl="0"/>
            <a:r>
              <a:rPr lang="en-US" dirty="0" smtClean="0"/>
              <a:t>Author</a:t>
            </a:r>
            <a:endParaRPr lang="en-US" dirty="0"/>
          </a:p>
        </p:txBody>
      </p:sp>
    </p:spTree>
    <p:extLst>
      <p:ext uri="{BB962C8B-B14F-4D97-AF65-F5344CB8AC3E}">
        <p14:creationId xmlns:p14="http://schemas.microsoft.com/office/powerpoint/2010/main" val="584667399"/>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308919" y="966055"/>
            <a:ext cx="8464378" cy="5381694"/>
          </a:xfrm>
        </p:spPr>
        <p:txBody>
          <a:bodyPr/>
          <a:lstStyle>
            <a:lvl1pPr>
              <a:defRPr sz="2200" baseline="0">
                <a:solidFill>
                  <a:schemeClr val="tx1"/>
                </a:solidFill>
                <a:latin typeface="Arial" charset="0"/>
              </a:defRPr>
            </a:lvl1pPr>
            <a:lvl2pPr marL="685800" indent="-228600">
              <a:buFont typeface="Arial" panose="020B0604020202020204" pitchFamily="34" charset="0"/>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Arial" panose="020B0604020202020204" pitchFamily="34" charset="0"/>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solidFill>
              </a:rPr>
              <a:pPr/>
              <a:t>‹#›</a:t>
            </a:fld>
            <a:endParaRPr lang="en-US" dirty="0">
              <a:solidFill>
                <a:srgbClr val="000000"/>
              </a:solidFill>
            </a:endParaRP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64104108"/>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Question Slid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stretch>
            <a:fillRect/>
          </a:stretch>
        </p:blipFill>
        <p:spPr>
          <a:xfrm>
            <a:off x="0" y="0"/>
            <a:ext cx="9144000" cy="1282700"/>
          </a:xfrm>
          <a:prstGeom prst="rect">
            <a:avLst/>
          </a:prstGeom>
        </p:spPr>
      </p:pic>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9495" y="2941864"/>
            <a:ext cx="4212336" cy="4166616"/>
          </a:xfrm>
          <a:prstGeom prst="rect">
            <a:avLst/>
          </a:prstGeom>
        </p:spPr>
      </p:pic>
      <p:pic>
        <p:nvPicPr>
          <p:cNvPr id="9" name="Picture 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522405" y="6459469"/>
            <a:ext cx="407283" cy="273532"/>
          </a:xfrm>
          <a:prstGeom prst="rect">
            <a:avLst/>
          </a:prstGeom>
        </p:spPr>
      </p:pic>
      <p:pic>
        <p:nvPicPr>
          <p:cNvPr id="10" name="Picture 9"/>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692909" y="6450042"/>
            <a:ext cx="1629561" cy="273531"/>
          </a:xfrm>
          <a:prstGeom prst="rect">
            <a:avLst/>
          </a:prstGeom>
        </p:spPr>
      </p:pic>
      <p:pic>
        <p:nvPicPr>
          <p:cNvPr id="14" name="Picture 13"/>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32386" y="6232329"/>
            <a:ext cx="1720202" cy="557060"/>
          </a:xfrm>
          <a:prstGeom prst="rect">
            <a:avLst/>
          </a:prstGeom>
        </p:spPr>
      </p:pic>
      <p:sp>
        <p:nvSpPr>
          <p:cNvPr id="3" name="Picture Placeholder 2"/>
          <p:cNvSpPr>
            <a:spLocks noGrp="1"/>
          </p:cNvSpPr>
          <p:nvPr>
            <p:ph type="pic" sz="quarter" idx="13"/>
          </p:nvPr>
        </p:nvSpPr>
        <p:spPr>
          <a:xfrm>
            <a:off x="5608638" y="1734523"/>
            <a:ext cx="3535362" cy="3926844"/>
          </a:xfrm>
          <a:blipFill>
            <a:blip r:embed="rId7"/>
            <a:stretch>
              <a:fillRect/>
            </a:stretch>
          </a:blipFill>
        </p:spPr>
        <p:txBody>
          <a:bodyPr/>
          <a:lstStyle/>
          <a:p>
            <a:r>
              <a:rPr lang="en-US" dirty="0" smtClean="0"/>
              <a:t>Click icon to add picture</a:t>
            </a:r>
            <a:endParaRPr lang="en-US" dirty="0"/>
          </a:p>
        </p:txBody>
      </p:sp>
      <p:sp>
        <p:nvSpPr>
          <p:cNvPr id="8" name="Text Placeholder 7"/>
          <p:cNvSpPr>
            <a:spLocks noGrp="1"/>
          </p:cNvSpPr>
          <p:nvPr>
            <p:ph type="body" sz="quarter" idx="12" hasCustomPrompt="1"/>
          </p:nvPr>
        </p:nvSpPr>
        <p:spPr>
          <a:xfrm>
            <a:off x="318637" y="5217804"/>
            <a:ext cx="3005538" cy="369887"/>
          </a:xfrm>
        </p:spPr>
        <p:txBody>
          <a:bodyPr>
            <a:noAutofit/>
          </a:bodyPr>
          <a:lstStyle>
            <a:lvl1pPr marL="0" indent="0">
              <a:buNone/>
              <a:defRPr sz="2200" baseline="0">
                <a:solidFill>
                  <a:schemeClr val="accent6"/>
                </a:solidFill>
              </a:defRPr>
            </a:lvl1pPr>
          </a:lstStyle>
          <a:p>
            <a:pPr lvl="0"/>
            <a:r>
              <a:rPr lang="en-US" dirty="0" smtClean="0"/>
              <a:t>Name, Title</a:t>
            </a:r>
            <a:endParaRPr lang="en-US" dirty="0"/>
          </a:p>
        </p:txBody>
      </p:sp>
      <p:sp>
        <p:nvSpPr>
          <p:cNvPr id="5" name="Text Placeholder 4"/>
          <p:cNvSpPr>
            <a:spLocks noGrp="1"/>
          </p:cNvSpPr>
          <p:nvPr>
            <p:ph type="body" sz="quarter" idx="14"/>
          </p:nvPr>
        </p:nvSpPr>
        <p:spPr>
          <a:xfrm>
            <a:off x="318637" y="659731"/>
            <a:ext cx="8537575" cy="461379"/>
          </a:xfrm>
        </p:spPr>
        <p:txBody>
          <a:bodyPr>
            <a:noAutofit/>
          </a:bodyPr>
          <a:lstStyle>
            <a:lvl1pPr marL="0" indent="0">
              <a:buFontTx/>
              <a:buNone/>
              <a:defRPr sz="3000" b="1" i="0" cap="none" baseline="0"/>
            </a:lvl1pPr>
            <a:lvl2pPr marL="457200" indent="0">
              <a:buFontTx/>
              <a:buNone/>
              <a:defRPr sz="3000" cap="none" baseline="0"/>
            </a:lvl2pPr>
            <a:lvl3pPr marL="914400" indent="0">
              <a:buFontTx/>
              <a:buNone/>
              <a:defRPr sz="3000" cap="none" baseline="0"/>
            </a:lvl3pPr>
            <a:lvl4pPr marL="1371600" indent="0">
              <a:buFontTx/>
              <a:buNone/>
              <a:defRPr sz="3000" cap="none" baseline="0"/>
            </a:lvl4pPr>
            <a:lvl5pPr marL="1828800" indent="0">
              <a:buFontTx/>
              <a:buNone/>
              <a:defRPr sz="3000" cap="none" baseline="0"/>
            </a:lvl5pPr>
          </a:lstStyle>
          <a:p>
            <a:pPr lvl="0"/>
            <a:r>
              <a:rPr lang="en-US" smtClean="0"/>
              <a:t>Edit Master text styles</a:t>
            </a:r>
          </a:p>
        </p:txBody>
      </p:sp>
      <p:sp>
        <p:nvSpPr>
          <p:cNvPr id="7" name="Text Placeholder 6"/>
          <p:cNvSpPr>
            <a:spLocks noGrp="1"/>
          </p:cNvSpPr>
          <p:nvPr>
            <p:ph type="body" sz="quarter" idx="15"/>
          </p:nvPr>
        </p:nvSpPr>
        <p:spPr>
          <a:xfrm>
            <a:off x="318637" y="1750850"/>
            <a:ext cx="4800600" cy="3363912"/>
          </a:xfrm>
        </p:spPr>
        <p:txBody>
          <a:bodyPr>
            <a:normAutofit/>
          </a:bodyPr>
          <a:lstStyle>
            <a:lvl1pPr marL="342900" indent="-342900">
              <a:buFont typeface="Arial" charset="0"/>
              <a:buChar char="•"/>
              <a:defRPr sz="2200" baseline="0">
                <a:solidFill>
                  <a:schemeClr val="accent1"/>
                </a:solidFill>
              </a:defRPr>
            </a:lvl1pPr>
            <a:lvl2pPr marL="685800" indent="-228600">
              <a:buFont typeface=".AppleSystemUIFont" charset="-120"/>
              <a:buChar char="-"/>
              <a:defRPr sz="2200" baseline="0">
                <a:solidFill>
                  <a:schemeClr val="accent1"/>
                </a:solidFill>
              </a:defRPr>
            </a:lvl2pPr>
            <a:lvl3pPr marL="1143000" indent="-228600">
              <a:buFont typeface="Arial" charset="0"/>
              <a:buChar char="•"/>
              <a:defRPr sz="2200" baseline="0">
                <a:solidFill>
                  <a:schemeClr val="accent1"/>
                </a:solidFill>
              </a:defRPr>
            </a:lvl3pPr>
            <a:lvl4pPr marL="1600200" indent="-228600">
              <a:buFont typeface=".AppleSystemUIFont" charset="-120"/>
              <a:buChar char="-"/>
              <a:defRPr sz="2200" baseline="0">
                <a:solidFill>
                  <a:schemeClr val="accent1"/>
                </a:solidFill>
              </a:defRPr>
            </a:lvl4pPr>
            <a:lvl5pPr marL="2057400" indent="-228600">
              <a:buFont typeface="Arial" charset="0"/>
              <a:buChar char="•"/>
              <a:defRPr sz="2200" baseline="0">
                <a:solidFill>
                  <a:schemeClr val="accent1"/>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8" name="Text Placeholder 17"/>
          <p:cNvSpPr>
            <a:spLocks noGrp="1"/>
          </p:cNvSpPr>
          <p:nvPr>
            <p:ph type="body" sz="quarter" idx="16"/>
          </p:nvPr>
        </p:nvSpPr>
        <p:spPr>
          <a:xfrm>
            <a:off x="318637" y="5588000"/>
            <a:ext cx="2898775" cy="257629"/>
          </a:xfrm>
        </p:spPr>
        <p:txBody>
          <a:bodyPr>
            <a:noAutofit/>
          </a:bodyPr>
          <a:lstStyle>
            <a:lvl1pPr marL="0" indent="0">
              <a:buFontTx/>
              <a:buNone/>
              <a:defRPr sz="1000" baseline="0"/>
            </a:lvl1pPr>
            <a:lvl2pPr marL="457200" indent="0">
              <a:buFontTx/>
              <a:buNone/>
              <a:defRPr sz="1000" baseline="0"/>
            </a:lvl2pPr>
            <a:lvl3pPr marL="914400" indent="0">
              <a:buFontTx/>
              <a:buNone/>
              <a:defRPr sz="1000" baseline="0"/>
            </a:lvl3pPr>
            <a:lvl4pPr marL="1371600" indent="0">
              <a:buFontTx/>
              <a:buNone/>
              <a:defRPr sz="1000" baseline="0"/>
            </a:lvl4pPr>
            <a:lvl5pPr marL="1828800" indent="0">
              <a:buFontTx/>
              <a:buNone/>
              <a:defRPr sz="1000" baseline="0"/>
            </a:lvl5pPr>
          </a:lstStyle>
          <a:p>
            <a:pPr lvl="0"/>
            <a:r>
              <a:rPr lang="en-US" smtClean="0"/>
              <a:t>Edit Master text styles</a:t>
            </a:r>
          </a:p>
        </p:txBody>
      </p:sp>
    </p:spTree>
    <p:extLst>
      <p:ext uri="{BB962C8B-B14F-4D97-AF65-F5344CB8AC3E}">
        <p14:creationId xmlns:p14="http://schemas.microsoft.com/office/powerpoint/2010/main" val="1006279409"/>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5DCC9FED-1F11-D84D-828C-6F34F24F5CCA}" type="datetimeFigureOut">
              <a:rPr lang="en-US" smtClean="0">
                <a:solidFill>
                  <a:srgbClr val="000000"/>
                </a:solidFill>
              </a:rPr>
              <a:pPr/>
              <a:t>5/21/18</a:t>
            </a:fld>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0BB95EB0-8B6F-D24C-BF93-4192F4CAB392}"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16620373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Content Layout 1">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308919" y="966055"/>
            <a:ext cx="8464378"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a:xfrm>
            <a:off x="308920" y="6467336"/>
            <a:ext cx="3917888" cy="311322"/>
          </a:xfrm>
        </p:spPr>
        <p:txBody>
          <a:bodyPr/>
          <a:lstStyle>
            <a:lvl1pPr algn="l">
              <a:defRPr baseline="0">
                <a:solidFill>
                  <a:schemeClr val="tx1"/>
                </a:solidFill>
                <a:latin typeface="Arial" charset="0"/>
              </a:defRPr>
            </a:lvl1pPr>
          </a:lstStyle>
          <a:p>
            <a:r>
              <a:rPr lang="en-US" dirty="0" smtClean="0">
                <a:solidFill>
                  <a:srgbClr val="000000"/>
                </a:solidFill>
              </a:rPr>
              <a:t>Talk Title Here</a:t>
            </a:r>
            <a:endParaRPr lang="en-US" dirty="0">
              <a:solidFill>
                <a:srgbClr val="000000"/>
              </a:solidFill>
            </a:endParaRPr>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solidFill>
              </a:rPr>
              <a:pPr/>
              <a:t>‹#›</a:t>
            </a:fld>
            <a:endParaRPr lang="en-US" dirty="0">
              <a:solidFill>
                <a:srgbClr val="000000"/>
              </a:solidFill>
            </a:endParaRP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29173770"/>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stretch>
            <a:fillRect/>
          </a:stretch>
        </p:blipFill>
        <p:spPr>
          <a:xfrm>
            <a:off x="0" y="0"/>
            <a:ext cx="9144000" cy="1282700"/>
          </a:xfrm>
          <a:prstGeom prst="rect">
            <a:avLst/>
          </a:prstGeom>
        </p:spPr>
      </p:pic>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9495" y="2941864"/>
            <a:ext cx="4212336" cy="4166616"/>
          </a:xfrm>
          <a:prstGeom prst="rect">
            <a:avLst/>
          </a:prstGeom>
        </p:spPr>
      </p:pic>
      <p:pic>
        <p:nvPicPr>
          <p:cNvPr id="23" name="Picture 2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32386" y="6232329"/>
            <a:ext cx="1720202" cy="557060"/>
          </a:xfrm>
          <a:prstGeom prst="rect">
            <a:avLst/>
          </a:prstGeom>
        </p:spPr>
      </p:pic>
      <p:sp>
        <p:nvSpPr>
          <p:cNvPr id="2" name="Title 1"/>
          <p:cNvSpPr>
            <a:spLocks noGrp="1"/>
          </p:cNvSpPr>
          <p:nvPr>
            <p:ph type="ctrTitle" hasCustomPrompt="1"/>
          </p:nvPr>
        </p:nvSpPr>
        <p:spPr>
          <a:xfrm>
            <a:off x="332386" y="505595"/>
            <a:ext cx="7937298" cy="617838"/>
          </a:xfrm>
        </p:spPr>
        <p:txBody>
          <a:bodyPr anchor="b">
            <a:noAutofit/>
          </a:bodyPr>
          <a:lstStyle>
            <a:lvl1pPr algn="l">
              <a:defRPr sz="3000" b="1" cap="all" baseline="0">
                <a:latin typeface="Arial" charset="0"/>
              </a:defRPr>
            </a:lvl1pPr>
          </a:lstStyle>
          <a:p>
            <a:r>
              <a:rPr lang="en-US" dirty="0" smtClean="0"/>
              <a:t>TITLE HERE</a:t>
            </a:r>
            <a:endParaRPr lang="en-US" dirty="0"/>
          </a:p>
        </p:txBody>
      </p:sp>
      <p:sp>
        <p:nvSpPr>
          <p:cNvPr id="3" name="Subtitle 2"/>
          <p:cNvSpPr>
            <a:spLocks noGrp="1"/>
          </p:cNvSpPr>
          <p:nvPr>
            <p:ph type="subTitle" idx="1" hasCustomPrompt="1"/>
          </p:nvPr>
        </p:nvSpPr>
        <p:spPr>
          <a:xfrm>
            <a:off x="332386" y="1720792"/>
            <a:ext cx="5082577" cy="2801201"/>
          </a:xfrm>
        </p:spPr>
        <p:txBody>
          <a:bodyPr>
            <a:normAutofit/>
          </a:bodyPr>
          <a:lstStyle>
            <a:lvl1pPr marL="0" indent="0" algn="l">
              <a:lnSpc>
                <a:spcPct val="100000"/>
              </a:lnSpc>
              <a:buNone/>
              <a:defRPr sz="2200" baseline="0">
                <a:solidFill>
                  <a:schemeClr val="accent1"/>
                </a:solidFill>
                <a:latin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Subtitle Here</a:t>
            </a:r>
            <a:endParaRPr lang="en-US" dirty="0"/>
          </a:p>
        </p:txBody>
      </p:sp>
      <p:pic>
        <p:nvPicPr>
          <p:cNvPr id="27" name="Picture 26"/>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522405" y="6459469"/>
            <a:ext cx="407283" cy="273532"/>
          </a:xfrm>
          <a:prstGeom prst="rect">
            <a:avLst/>
          </a:prstGeom>
        </p:spPr>
      </p:pic>
      <p:sp>
        <p:nvSpPr>
          <p:cNvPr id="32" name="Date Placeholder 31"/>
          <p:cNvSpPr>
            <a:spLocks noGrp="1"/>
          </p:cNvSpPr>
          <p:nvPr>
            <p:ph type="dt" sz="half" idx="12"/>
          </p:nvPr>
        </p:nvSpPr>
        <p:spPr>
          <a:xfrm>
            <a:off x="332386" y="5560502"/>
            <a:ext cx="2406093" cy="365125"/>
          </a:xfrm>
          <a:prstGeom prst="rect">
            <a:avLst/>
          </a:prstGeom>
        </p:spPr>
        <p:txBody>
          <a:bodyPr/>
          <a:lstStyle>
            <a:lvl1pPr algn="l">
              <a:defRPr baseline="0">
                <a:solidFill>
                  <a:schemeClr val="tx1"/>
                </a:solidFill>
                <a:latin typeface="Arial" charset="0"/>
              </a:defRPr>
            </a:lvl1pPr>
          </a:lstStyle>
          <a:p>
            <a:endParaRPr lang="en-US" dirty="0">
              <a:solidFill>
                <a:srgbClr val="000000"/>
              </a:solidFill>
            </a:endParaRPr>
          </a:p>
        </p:txBody>
      </p:sp>
      <p:pic>
        <p:nvPicPr>
          <p:cNvPr id="5" name="Picture 4"/>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6692909" y="6450042"/>
            <a:ext cx="1629561" cy="273531"/>
          </a:xfrm>
          <a:prstGeom prst="rect">
            <a:avLst/>
          </a:prstGeom>
        </p:spPr>
      </p:pic>
      <p:sp>
        <p:nvSpPr>
          <p:cNvPr id="9" name="Picture Placeholder 8"/>
          <p:cNvSpPr>
            <a:spLocks noGrp="1"/>
          </p:cNvSpPr>
          <p:nvPr>
            <p:ph type="pic" sz="quarter" idx="13"/>
          </p:nvPr>
        </p:nvSpPr>
        <p:spPr>
          <a:xfrm>
            <a:off x="5608638" y="1725953"/>
            <a:ext cx="3529012" cy="3935413"/>
          </a:xfrm>
          <a:blipFill>
            <a:blip r:embed="rId7"/>
            <a:stretch>
              <a:fillRect/>
            </a:stretch>
          </a:blipFill>
        </p:spPr>
        <p:txBody>
          <a:bodyPr/>
          <a:lstStyle/>
          <a:p>
            <a:r>
              <a:rPr lang="en-US" smtClean="0"/>
              <a:t>Click icon to add picture</a:t>
            </a:r>
            <a:endParaRPr lang="en-US" dirty="0"/>
          </a:p>
        </p:txBody>
      </p:sp>
      <p:sp>
        <p:nvSpPr>
          <p:cNvPr id="15" name="Text Placeholder 14"/>
          <p:cNvSpPr>
            <a:spLocks noGrp="1"/>
          </p:cNvSpPr>
          <p:nvPr>
            <p:ph type="body" sz="quarter" idx="14" hasCustomPrompt="1"/>
          </p:nvPr>
        </p:nvSpPr>
        <p:spPr>
          <a:xfrm>
            <a:off x="332386" y="5126730"/>
            <a:ext cx="5082577" cy="420862"/>
          </a:xfrm>
        </p:spPr>
        <p:txBody>
          <a:bodyPr>
            <a:normAutofit/>
          </a:bodyPr>
          <a:lstStyle>
            <a:lvl1pPr marL="0" indent="0">
              <a:buFontTx/>
              <a:buNone/>
              <a:defRPr sz="2200" baseline="0">
                <a:solidFill>
                  <a:schemeClr val="accent6"/>
                </a:solidFill>
              </a:defRPr>
            </a:lvl1pPr>
          </a:lstStyle>
          <a:p>
            <a:pPr lvl="0"/>
            <a:r>
              <a:rPr lang="en-US" dirty="0" smtClean="0"/>
              <a:t>Author</a:t>
            </a:r>
            <a:endParaRPr lang="en-US" dirty="0"/>
          </a:p>
        </p:txBody>
      </p:sp>
    </p:spTree>
    <p:extLst>
      <p:ext uri="{BB962C8B-B14F-4D97-AF65-F5344CB8AC3E}">
        <p14:creationId xmlns:p14="http://schemas.microsoft.com/office/powerpoint/2010/main" val="2522797915"/>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308919" y="966055"/>
            <a:ext cx="8464378" cy="5381694"/>
          </a:xfrm>
        </p:spPr>
        <p:txBody>
          <a:bodyPr/>
          <a:lstStyle>
            <a:lvl1pPr>
              <a:defRPr sz="2200" baseline="0">
                <a:solidFill>
                  <a:schemeClr val="tx1"/>
                </a:solidFill>
                <a:latin typeface="Arial" charset="0"/>
              </a:defRPr>
            </a:lvl1pPr>
            <a:lvl2pPr marL="685800" indent="-228600">
              <a:buFont typeface="Arial" panose="020B0604020202020204" pitchFamily="34" charset="0"/>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Arial" panose="020B0604020202020204" pitchFamily="34" charset="0"/>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solidFill>
              </a:rPr>
              <a:pPr/>
              <a:t>‹#›</a:t>
            </a:fld>
            <a:endParaRPr lang="en-US" dirty="0">
              <a:solidFill>
                <a:srgbClr val="000000"/>
              </a:solidFill>
            </a:endParaRP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91929729"/>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Layout 1">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308919" y="966055"/>
            <a:ext cx="8464378"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a:xfrm>
            <a:off x="308920" y="6467336"/>
            <a:ext cx="3917888" cy="311322"/>
          </a:xfrm>
        </p:spPr>
        <p:txBody>
          <a:bodyPr/>
          <a:lstStyle>
            <a:lvl1pPr algn="l">
              <a:defRPr baseline="0">
                <a:solidFill>
                  <a:schemeClr val="tx1"/>
                </a:solidFill>
                <a:latin typeface="Arial" charset="0"/>
              </a:defRPr>
            </a:lvl1pPr>
          </a:lstStyle>
          <a:p>
            <a:r>
              <a:rPr lang="en-US" dirty="0" smtClean="0"/>
              <a:t>Talk Title Here</a:t>
            </a:r>
            <a:endParaRPr lang="en-US" dirty="0"/>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Question Slid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stretch>
            <a:fillRect/>
          </a:stretch>
        </p:blipFill>
        <p:spPr>
          <a:xfrm>
            <a:off x="0" y="0"/>
            <a:ext cx="9144000" cy="1282700"/>
          </a:xfrm>
          <a:prstGeom prst="rect">
            <a:avLst/>
          </a:prstGeom>
        </p:spPr>
      </p:pic>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9495" y="2941864"/>
            <a:ext cx="4212336" cy="4166616"/>
          </a:xfrm>
          <a:prstGeom prst="rect">
            <a:avLst/>
          </a:prstGeom>
        </p:spPr>
      </p:pic>
      <p:pic>
        <p:nvPicPr>
          <p:cNvPr id="9" name="Picture 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522405" y="6459469"/>
            <a:ext cx="407283" cy="273532"/>
          </a:xfrm>
          <a:prstGeom prst="rect">
            <a:avLst/>
          </a:prstGeom>
        </p:spPr>
      </p:pic>
      <p:pic>
        <p:nvPicPr>
          <p:cNvPr id="10" name="Picture 9"/>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692909" y="6450042"/>
            <a:ext cx="1629561" cy="273531"/>
          </a:xfrm>
          <a:prstGeom prst="rect">
            <a:avLst/>
          </a:prstGeom>
        </p:spPr>
      </p:pic>
      <p:pic>
        <p:nvPicPr>
          <p:cNvPr id="14" name="Picture 13"/>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32386" y="6232329"/>
            <a:ext cx="1720202" cy="557060"/>
          </a:xfrm>
          <a:prstGeom prst="rect">
            <a:avLst/>
          </a:prstGeom>
        </p:spPr>
      </p:pic>
      <p:sp>
        <p:nvSpPr>
          <p:cNvPr id="3" name="Picture Placeholder 2"/>
          <p:cNvSpPr>
            <a:spLocks noGrp="1"/>
          </p:cNvSpPr>
          <p:nvPr>
            <p:ph type="pic" sz="quarter" idx="13"/>
          </p:nvPr>
        </p:nvSpPr>
        <p:spPr>
          <a:xfrm>
            <a:off x="5608638" y="1734523"/>
            <a:ext cx="3535362" cy="3926844"/>
          </a:xfrm>
          <a:blipFill>
            <a:blip r:embed="rId7"/>
            <a:stretch>
              <a:fillRect/>
            </a:stretch>
          </a:blipFill>
        </p:spPr>
        <p:txBody>
          <a:bodyPr/>
          <a:lstStyle/>
          <a:p>
            <a:r>
              <a:rPr lang="en-US" dirty="0" smtClean="0"/>
              <a:t>Click icon to add picture</a:t>
            </a:r>
            <a:endParaRPr lang="en-US" dirty="0"/>
          </a:p>
        </p:txBody>
      </p:sp>
      <p:sp>
        <p:nvSpPr>
          <p:cNvPr id="8" name="Text Placeholder 7"/>
          <p:cNvSpPr>
            <a:spLocks noGrp="1"/>
          </p:cNvSpPr>
          <p:nvPr>
            <p:ph type="body" sz="quarter" idx="12" hasCustomPrompt="1"/>
          </p:nvPr>
        </p:nvSpPr>
        <p:spPr>
          <a:xfrm>
            <a:off x="318637" y="5217804"/>
            <a:ext cx="3005538" cy="369887"/>
          </a:xfrm>
        </p:spPr>
        <p:txBody>
          <a:bodyPr>
            <a:noAutofit/>
          </a:bodyPr>
          <a:lstStyle>
            <a:lvl1pPr marL="0" indent="0">
              <a:buNone/>
              <a:defRPr sz="2200" baseline="0">
                <a:solidFill>
                  <a:schemeClr val="accent6"/>
                </a:solidFill>
              </a:defRPr>
            </a:lvl1pPr>
          </a:lstStyle>
          <a:p>
            <a:pPr lvl="0"/>
            <a:r>
              <a:rPr lang="en-US" dirty="0" smtClean="0"/>
              <a:t>Name, Title</a:t>
            </a:r>
            <a:endParaRPr lang="en-US" dirty="0"/>
          </a:p>
        </p:txBody>
      </p:sp>
      <p:sp>
        <p:nvSpPr>
          <p:cNvPr id="5" name="Text Placeholder 4"/>
          <p:cNvSpPr>
            <a:spLocks noGrp="1"/>
          </p:cNvSpPr>
          <p:nvPr>
            <p:ph type="body" sz="quarter" idx="14"/>
          </p:nvPr>
        </p:nvSpPr>
        <p:spPr>
          <a:xfrm>
            <a:off x="318637" y="659731"/>
            <a:ext cx="8537575" cy="461379"/>
          </a:xfrm>
        </p:spPr>
        <p:txBody>
          <a:bodyPr>
            <a:noAutofit/>
          </a:bodyPr>
          <a:lstStyle>
            <a:lvl1pPr marL="0" indent="0">
              <a:buFontTx/>
              <a:buNone/>
              <a:defRPr sz="3000" b="1" i="0" cap="none" baseline="0"/>
            </a:lvl1pPr>
            <a:lvl2pPr marL="457200" indent="0">
              <a:buFontTx/>
              <a:buNone/>
              <a:defRPr sz="3000" cap="none" baseline="0"/>
            </a:lvl2pPr>
            <a:lvl3pPr marL="914400" indent="0">
              <a:buFontTx/>
              <a:buNone/>
              <a:defRPr sz="3000" cap="none" baseline="0"/>
            </a:lvl3pPr>
            <a:lvl4pPr marL="1371600" indent="0">
              <a:buFontTx/>
              <a:buNone/>
              <a:defRPr sz="3000" cap="none" baseline="0"/>
            </a:lvl4pPr>
            <a:lvl5pPr marL="1828800" indent="0">
              <a:buFontTx/>
              <a:buNone/>
              <a:defRPr sz="3000" cap="none" baseline="0"/>
            </a:lvl5pPr>
          </a:lstStyle>
          <a:p>
            <a:pPr lvl="0"/>
            <a:r>
              <a:rPr lang="en-US" smtClean="0"/>
              <a:t>Edit Master text styles</a:t>
            </a:r>
          </a:p>
        </p:txBody>
      </p:sp>
      <p:sp>
        <p:nvSpPr>
          <p:cNvPr id="7" name="Text Placeholder 6"/>
          <p:cNvSpPr>
            <a:spLocks noGrp="1"/>
          </p:cNvSpPr>
          <p:nvPr>
            <p:ph type="body" sz="quarter" idx="15"/>
          </p:nvPr>
        </p:nvSpPr>
        <p:spPr>
          <a:xfrm>
            <a:off x="318637" y="1750850"/>
            <a:ext cx="4800600" cy="3363912"/>
          </a:xfrm>
        </p:spPr>
        <p:txBody>
          <a:bodyPr>
            <a:normAutofit/>
          </a:bodyPr>
          <a:lstStyle>
            <a:lvl1pPr marL="342900" indent="-342900">
              <a:buFont typeface="Arial" charset="0"/>
              <a:buChar char="•"/>
              <a:defRPr sz="2200" baseline="0">
                <a:solidFill>
                  <a:schemeClr val="accent1"/>
                </a:solidFill>
              </a:defRPr>
            </a:lvl1pPr>
            <a:lvl2pPr marL="685800" indent="-228600">
              <a:buFont typeface=".AppleSystemUIFont" charset="-120"/>
              <a:buChar char="-"/>
              <a:defRPr sz="2200" baseline="0">
                <a:solidFill>
                  <a:schemeClr val="accent1"/>
                </a:solidFill>
              </a:defRPr>
            </a:lvl2pPr>
            <a:lvl3pPr marL="1143000" indent="-228600">
              <a:buFont typeface="Arial" charset="0"/>
              <a:buChar char="•"/>
              <a:defRPr sz="2200" baseline="0">
                <a:solidFill>
                  <a:schemeClr val="accent1"/>
                </a:solidFill>
              </a:defRPr>
            </a:lvl3pPr>
            <a:lvl4pPr marL="1600200" indent="-228600">
              <a:buFont typeface=".AppleSystemUIFont" charset="-120"/>
              <a:buChar char="-"/>
              <a:defRPr sz="2200" baseline="0">
                <a:solidFill>
                  <a:schemeClr val="accent1"/>
                </a:solidFill>
              </a:defRPr>
            </a:lvl4pPr>
            <a:lvl5pPr marL="2057400" indent="-228600">
              <a:buFont typeface="Arial" charset="0"/>
              <a:buChar char="•"/>
              <a:defRPr sz="2200" baseline="0">
                <a:solidFill>
                  <a:schemeClr val="accent1"/>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8" name="Text Placeholder 17"/>
          <p:cNvSpPr>
            <a:spLocks noGrp="1"/>
          </p:cNvSpPr>
          <p:nvPr>
            <p:ph type="body" sz="quarter" idx="16"/>
          </p:nvPr>
        </p:nvSpPr>
        <p:spPr>
          <a:xfrm>
            <a:off x="318637" y="5588000"/>
            <a:ext cx="2898775" cy="257629"/>
          </a:xfrm>
        </p:spPr>
        <p:txBody>
          <a:bodyPr>
            <a:noAutofit/>
          </a:bodyPr>
          <a:lstStyle>
            <a:lvl1pPr marL="0" indent="0">
              <a:buFontTx/>
              <a:buNone/>
              <a:defRPr sz="1000" baseline="0"/>
            </a:lvl1pPr>
            <a:lvl2pPr marL="457200" indent="0">
              <a:buFontTx/>
              <a:buNone/>
              <a:defRPr sz="1000" baseline="0"/>
            </a:lvl2pPr>
            <a:lvl3pPr marL="914400" indent="0">
              <a:buFontTx/>
              <a:buNone/>
              <a:defRPr sz="1000" baseline="0"/>
            </a:lvl3pPr>
            <a:lvl4pPr marL="1371600" indent="0">
              <a:buFontTx/>
              <a:buNone/>
              <a:defRPr sz="1000" baseline="0"/>
            </a:lvl4pPr>
            <a:lvl5pPr marL="1828800" indent="0">
              <a:buFontTx/>
              <a:buNone/>
              <a:defRPr sz="1000" baseline="0"/>
            </a:lvl5pPr>
          </a:lstStyle>
          <a:p>
            <a:pPr lvl="0"/>
            <a:r>
              <a:rPr lang="en-US" smtClean="0"/>
              <a:t>Edit Master text styles</a:t>
            </a:r>
          </a:p>
        </p:txBody>
      </p:sp>
    </p:spTree>
    <p:extLst>
      <p:ext uri="{BB962C8B-B14F-4D97-AF65-F5344CB8AC3E}">
        <p14:creationId xmlns:p14="http://schemas.microsoft.com/office/powerpoint/2010/main" val="3848346213"/>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5DCC9FED-1F11-D84D-828C-6F34F24F5CCA}" type="datetimeFigureOut">
              <a:rPr lang="en-US" smtClean="0">
                <a:solidFill>
                  <a:srgbClr val="000000"/>
                </a:solidFill>
              </a:rPr>
              <a:pPr/>
              <a:t>5/21/18</a:t>
            </a:fld>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0BB95EB0-8B6F-D24C-BF93-4192F4CAB392}"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220368541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Content Layout 1">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308919" y="966055"/>
            <a:ext cx="8464378"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a:xfrm>
            <a:off x="308920" y="6467336"/>
            <a:ext cx="3917888" cy="311322"/>
          </a:xfrm>
        </p:spPr>
        <p:txBody>
          <a:bodyPr/>
          <a:lstStyle>
            <a:lvl1pPr algn="l">
              <a:defRPr baseline="0">
                <a:solidFill>
                  <a:schemeClr val="tx1"/>
                </a:solidFill>
                <a:latin typeface="Arial" charset="0"/>
              </a:defRPr>
            </a:lvl1pPr>
          </a:lstStyle>
          <a:p>
            <a:r>
              <a:rPr lang="en-US" dirty="0" smtClean="0">
                <a:solidFill>
                  <a:srgbClr val="000000"/>
                </a:solidFill>
              </a:rPr>
              <a:t>Talk Title Here</a:t>
            </a:r>
            <a:endParaRPr lang="en-US" dirty="0">
              <a:solidFill>
                <a:srgbClr val="000000"/>
              </a:solidFill>
            </a:endParaRPr>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solidFill>
              </a:rPr>
              <a:pPr/>
              <a:t>‹#›</a:t>
            </a:fld>
            <a:endParaRPr lang="en-US" dirty="0">
              <a:solidFill>
                <a:srgbClr val="000000"/>
              </a:solidFill>
            </a:endParaRP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78087459"/>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stretch>
            <a:fillRect/>
          </a:stretch>
        </p:blipFill>
        <p:spPr>
          <a:xfrm>
            <a:off x="0" y="0"/>
            <a:ext cx="9144000" cy="1282700"/>
          </a:xfrm>
          <a:prstGeom prst="rect">
            <a:avLst/>
          </a:prstGeom>
        </p:spPr>
      </p:pic>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59495" y="2941864"/>
            <a:ext cx="4212336" cy="4166616"/>
          </a:xfrm>
          <a:prstGeom prst="rect">
            <a:avLst/>
          </a:prstGeom>
        </p:spPr>
      </p:pic>
      <p:pic>
        <p:nvPicPr>
          <p:cNvPr id="23" name="Picture 2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32386" y="6232329"/>
            <a:ext cx="1720202" cy="557060"/>
          </a:xfrm>
          <a:prstGeom prst="rect">
            <a:avLst/>
          </a:prstGeom>
        </p:spPr>
      </p:pic>
      <p:sp>
        <p:nvSpPr>
          <p:cNvPr id="2" name="Title 1"/>
          <p:cNvSpPr>
            <a:spLocks noGrp="1"/>
          </p:cNvSpPr>
          <p:nvPr>
            <p:ph type="ctrTitle" hasCustomPrompt="1"/>
          </p:nvPr>
        </p:nvSpPr>
        <p:spPr>
          <a:xfrm>
            <a:off x="332386" y="505595"/>
            <a:ext cx="7937298" cy="617838"/>
          </a:xfrm>
        </p:spPr>
        <p:txBody>
          <a:bodyPr anchor="b">
            <a:noAutofit/>
          </a:bodyPr>
          <a:lstStyle>
            <a:lvl1pPr algn="l">
              <a:defRPr sz="3000" b="1" cap="all" baseline="0">
                <a:latin typeface="Arial" charset="0"/>
              </a:defRPr>
            </a:lvl1pPr>
          </a:lstStyle>
          <a:p>
            <a:r>
              <a:rPr lang="en-US" dirty="0" smtClean="0"/>
              <a:t>TITLE HERE</a:t>
            </a:r>
            <a:endParaRPr lang="en-US" dirty="0"/>
          </a:p>
        </p:txBody>
      </p:sp>
      <p:sp>
        <p:nvSpPr>
          <p:cNvPr id="3" name="Subtitle 2"/>
          <p:cNvSpPr>
            <a:spLocks noGrp="1"/>
          </p:cNvSpPr>
          <p:nvPr>
            <p:ph type="subTitle" idx="1" hasCustomPrompt="1"/>
          </p:nvPr>
        </p:nvSpPr>
        <p:spPr>
          <a:xfrm>
            <a:off x="332386" y="1720792"/>
            <a:ext cx="5082577" cy="2801201"/>
          </a:xfrm>
        </p:spPr>
        <p:txBody>
          <a:bodyPr>
            <a:normAutofit/>
          </a:bodyPr>
          <a:lstStyle>
            <a:lvl1pPr marL="0" indent="0" algn="l">
              <a:lnSpc>
                <a:spcPct val="100000"/>
              </a:lnSpc>
              <a:buNone/>
              <a:defRPr sz="2200" baseline="0">
                <a:solidFill>
                  <a:schemeClr val="accent1"/>
                </a:solidFill>
                <a:latin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Subtitle Here</a:t>
            </a:r>
            <a:endParaRPr lang="en-US" dirty="0"/>
          </a:p>
        </p:txBody>
      </p:sp>
      <p:pic>
        <p:nvPicPr>
          <p:cNvPr id="27" name="Picture 2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8522405" y="6459469"/>
            <a:ext cx="407283" cy="273532"/>
          </a:xfrm>
          <a:prstGeom prst="rect">
            <a:avLst/>
          </a:prstGeom>
        </p:spPr>
      </p:pic>
      <p:sp>
        <p:nvSpPr>
          <p:cNvPr id="32" name="Date Placeholder 31"/>
          <p:cNvSpPr>
            <a:spLocks noGrp="1"/>
          </p:cNvSpPr>
          <p:nvPr>
            <p:ph type="dt" sz="half" idx="12"/>
          </p:nvPr>
        </p:nvSpPr>
        <p:spPr>
          <a:xfrm>
            <a:off x="332386" y="5560502"/>
            <a:ext cx="2406093" cy="365125"/>
          </a:xfrm>
          <a:prstGeom prst="rect">
            <a:avLst/>
          </a:prstGeom>
        </p:spPr>
        <p:txBody>
          <a:bodyPr/>
          <a:lstStyle>
            <a:lvl1pPr algn="l">
              <a:defRPr baseline="0">
                <a:solidFill>
                  <a:schemeClr val="tx1"/>
                </a:solidFill>
                <a:latin typeface="Arial" charset="0"/>
              </a:defRPr>
            </a:lvl1pPr>
          </a:lstStyle>
          <a:p>
            <a:endParaRPr lang="en-US" dirty="0">
              <a:solidFill>
                <a:srgbClr val="000000"/>
              </a:solidFill>
            </a:endParaRPr>
          </a:p>
        </p:txBody>
      </p:sp>
      <p:pic>
        <p:nvPicPr>
          <p:cNvPr id="5" name="Picture 4"/>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6692909" y="6450042"/>
            <a:ext cx="1629561" cy="273531"/>
          </a:xfrm>
          <a:prstGeom prst="rect">
            <a:avLst/>
          </a:prstGeom>
        </p:spPr>
      </p:pic>
      <p:sp>
        <p:nvSpPr>
          <p:cNvPr id="9" name="Picture Placeholder 8"/>
          <p:cNvSpPr>
            <a:spLocks noGrp="1"/>
          </p:cNvSpPr>
          <p:nvPr>
            <p:ph type="pic" sz="quarter" idx="13"/>
          </p:nvPr>
        </p:nvSpPr>
        <p:spPr>
          <a:xfrm>
            <a:off x="5608638" y="1725953"/>
            <a:ext cx="3529012" cy="3935413"/>
          </a:xfrm>
          <a:blipFill>
            <a:blip r:embed="rId7"/>
            <a:stretch>
              <a:fillRect/>
            </a:stretch>
          </a:blipFill>
        </p:spPr>
        <p:txBody>
          <a:bodyPr/>
          <a:lstStyle/>
          <a:p>
            <a:r>
              <a:rPr lang="en-US" smtClean="0"/>
              <a:t>Click icon to add picture</a:t>
            </a:r>
            <a:endParaRPr lang="en-US" dirty="0"/>
          </a:p>
        </p:txBody>
      </p:sp>
      <p:sp>
        <p:nvSpPr>
          <p:cNvPr id="15" name="Text Placeholder 14"/>
          <p:cNvSpPr>
            <a:spLocks noGrp="1"/>
          </p:cNvSpPr>
          <p:nvPr>
            <p:ph type="body" sz="quarter" idx="14" hasCustomPrompt="1"/>
          </p:nvPr>
        </p:nvSpPr>
        <p:spPr>
          <a:xfrm>
            <a:off x="332386" y="5126730"/>
            <a:ext cx="5082577" cy="420862"/>
          </a:xfrm>
        </p:spPr>
        <p:txBody>
          <a:bodyPr>
            <a:normAutofit/>
          </a:bodyPr>
          <a:lstStyle>
            <a:lvl1pPr marL="0" indent="0">
              <a:buFontTx/>
              <a:buNone/>
              <a:defRPr sz="2200" baseline="0">
                <a:solidFill>
                  <a:schemeClr val="accent6"/>
                </a:solidFill>
              </a:defRPr>
            </a:lvl1pPr>
          </a:lstStyle>
          <a:p>
            <a:pPr lvl="0"/>
            <a:r>
              <a:rPr lang="en-US" dirty="0" smtClean="0"/>
              <a:t>Author</a:t>
            </a:r>
            <a:endParaRPr lang="en-US" dirty="0"/>
          </a:p>
        </p:txBody>
      </p:sp>
    </p:spTree>
    <p:extLst>
      <p:ext uri="{BB962C8B-B14F-4D97-AF65-F5344CB8AC3E}">
        <p14:creationId xmlns:p14="http://schemas.microsoft.com/office/powerpoint/2010/main" val="4162271952"/>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all" baseline="0">
                <a:latin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308919" y="966055"/>
            <a:ext cx="8464378" cy="5381694"/>
          </a:xfrm>
        </p:spPr>
        <p:txBody>
          <a:bodyPr/>
          <a:lstStyle>
            <a:lvl1pPr>
              <a:defRPr sz="2200" baseline="0">
                <a:solidFill>
                  <a:schemeClr val="tx1"/>
                </a:solidFill>
                <a:latin typeface="Arial" charset="0"/>
              </a:defRPr>
            </a:lvl1pPr>
            <a:lvl2pPr marL="685800" indent="-228600">
              <a:buFont typeface="Arial" panose="020B0604020202020204" pitchFamily="34" charset="0"/>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Arial" panose="020B0604020202020204" pitchFamily="34" charset="0"/>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solidFill>
              </a:rPr>
              <a:pPr/>
              <a:t>‹#›</a:t>
            </a:fld>
            <a:endParaRPr lang="en-US" dirty="0">
              <a:solidFill>
                <a:srgbClr val="000000"/>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77637828"/>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Question Slid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stretch>
            <a:fillRect/>
          </a:stretch>
        </p:blipFill>
        <p:spPr>
          <a:xfrm>
            <a:off x="0" y="0"/>
            <a:ext cx="9144000" cy="1282700"/>
          </a:xfrm>
          <a:prstGeom prst="rect">
            <a:avLst/>
          </a:prstGeom>
        </p:spPr>
      </p:pic>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59495" y="2941864"/>
            <a:ext cx="4212336" cy="4166616"/>
          </a:xfrm>
          <a:prstGeom prst="rect">
            <a:avLst/>
          </a:prstGeom>
        </p:spPr>
      </p:pic>
      <p:pic>
        <p:nvPicPr>
          <p:cNvPr id="9"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522405" y="6459469"/>
            <a:ext cx="407283" cy="273532"/>
          </a:xfrm>
          <a:prstGeom prst="rect">
            <a:avLst/>
          </a:prstGeom>
        </p:spPr>
      </p:pic>
      <p:pic>
        <p:nvPicPr>
          <p:cNvPr id="10" name="Picture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692909" y="6450042"/>
            <a:ext cx="1629561" cy="273531"/>
          </a:xfrm>
          <a:prstGeom prst="rect">
            <a:avLst/>
          </a:prstGeom>
        </p:spPr>
      </p:pic>
      <p:pic>
        <p:nvPicPr>
          <p:cNvPr id="14" name="Picture 13"/>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32386" y="6232329"/>
            <a:ext cx="1720202" cy="557060"/>
          </a:xfrm>
          <a:prstGeom prst="rect">
            <a:avLst/>
          </a:prstGeom>
        </p:spPr>
      </p:pic>
      <p:sp>
        <p:nvSpPr>
          <p:cNvPr id="3" name="Picture Placeholder 2"/>
          <p:cNvSpPr>
            <a:spLocks noGrp="1"/>
          </p:cNvSpPr>
          <p:nvPr>
            <p:ph type="pic" sz="quarter" idx="13"/>
          </p:nvPr>
        </p:nvSpPr>
        <p:spPr>
          <a:xfrm>
            <a:off x="5608638" y="1734523"/>
            <a:ext cx="3535362" cy="3926844"/>
          </a:xfrm>
          <a:blipFill>
            <a:blip r:embed="rId7"/>
            <a:stretch>
              <a:fillRect/>
            </a:stretch>
          </a:blipFill>
        </p:spPr>
        <p:txBody>
          <a:bodyPr/>
          <a:lstStyle/>
          <a:p>
            <a:r>
              <a:rPr lang="en-US" dirty="0" smtClean="0"/>
              <a:t>Click icon to add picture</a:t>
            </a:r>
            <a:endParaRPr lang="en-US" dirty="0"/>
          </a:p>
        </p:txBody>
      </p:sp>
      <p:sp>
        <p:nvSpPr>
          <p:cNvPr id="8" name="Text Placeholder 7"/>
          <p:cNvSpPr>
            <a:spLocks noGrp="1"/>
          </p:cNvSpPr>
          <p:nvPr>
            <p:ph type="body" sz="quarter" idx="12" hasCustomPrompt="1"/>
          </p:nvPr>
        </p:nvSpPr>
        <p:spPr>
          <a:xfrm>
            <a:off x="318637" y="5217804"/>
            <a:ext cx="3005538" cy="369887"/>
          </a:xfrm>
        </p:spPr>
        <p:txBody>
          <a:bodyPr>
            <a:noAutofit/>
          </a:bodyPr>
          <a:lstStyle>
            <a:lvl1pPr marL="0" indent="0">
              <a:buNone/>
              <a:defRPr sz="2200" baseline="0">
                <a:solidFill>
                  <a:schemeClr val="accent6"/>
                </a:solidFill>
              </a:defRPr>
            </a:lvl1pPr>
          </a:lstStyle>
          <a:p>
            <a:pPr lvl="0"/>
            <a:r>
              <a:rPr lang="en-US" dirty="0" smtClean="0"/>
              <a:t>Name, Title</a:t>
            </a:r>
            <a:endParaRPr lang="en-US" dirty="0"/>
          </a:p>
        </p:txBody>
      </p:sp>
      <p:sp>
        <p:nvSpPr>
          <p:cNvPr id="5" name="Text Placeholder 4"/>
          <p:cNvSpPr>
            <a:spLocks noGrp="1"/>
          </p:cNvSpPr>
          <p:nvPr>
            <p:ph type="body" sz="quarter" idx="14"/>
          </p:nvPr>
        </p:nvSpPr>
        <p:spPr>
          <a:xfrm>
            <a:off x="318637" y="659731"/>
            <a:ext cx="8537575" cy="461379"/>
          </a:xfrm>
        </p:spPr>
        <p:txBody>
          <a:bodyPr>
            <a:noAutofit/>
          </a:bodyPr>
          <a:lstStyle>
            <a:lvl1pPr marL="0" indent="0">
              <a:buFontTx/>
              <a:buNone/>
              <a:defRPr sz="3000" b="1" i="0" cap="none" baseline="0"/>
            </a:lvl1pPr>
            <a:lvl2pPr marL="457200" indent="0">
              <a:buFontTx/>
              <a:buNone/>
              <a:defRPr sz="3000" cap="none" baseline="0"/>
            </a:lvl2pPr>
            <a:lvl3pPr marL="914400" indent="0">
              <a:buFontTx/>
              <a:buNone/>
              <a:defRPr sz="3000" cap="none" baseline="0"/>
            </a:lvl3pPr>
            <a:lvl4pPr marL="1371600" indent="0">
              <a:buFontTx/>
              <a:buNone/>
              <a:defRPr sz="3000" cap="none" baseline="0"/>
            </a:lvl4pPr>
            <a:lvl5pPr marL="1828800" indent="0">
              <a:buFontTx/>
              <a:buNone/>
              <a:defRPr sz="3000" cap="none" baseline="0"/>
            </a:lvl5pPr>
          </a:lstStyle>
          <a:p>
            <a:pPr lvl="0"/>
            <a:r>
              <a:rPr lang="en-US" smtClean="0"/>
              <a:t>Edit Master text styles</a:t>
            </a:r>
          </a:p>
        </p:txBody>
      </p:sp>
      <p:sp>
        <p:nvSpPr>
          <p:cNvPr id="7" name="Text Placeholder 6"/>
          <p:cNvSpPr>
            <a:spLocks noGrp="1"/>
          </p:cNvSpPr>
          <p:nvPr>
            <p:ph type="body" sz="quarter" idx="15"/>
          </p:nvPr>
        </p:nvSpPr>
        <p:spPr>
          <a:xfrm>
            <a:off x="318637" y="1750850"/>
            <a:ext cx="4800600" cy="3363912"/>
          </a:xfrm>
        </p:spPr>
        <p:txBody>
          <a:bodyPr>
            <a:normAutofit/>
          </a:bodyPr>
          <a:lstStyle>
            <a:lvl1pPr marL="342900" indent="-342900">
              <a:buFont typeface="Arial" charset="0"/>
              <a:buChar char="•"/>
              <a:defRPr sz="2200" baseline="0">
                <a:solidFill>
                  <a:schemeClr val="accent1"/>
                </a:solidFill>
              </a:defRPr>
            </a:lvl1pPr>
            <a:lvl2pPr marL="685800" indent="-228600">
              <a:buFont typeface=".AppleSystemUIFont" charset="-120"/>
              <a:buChar char="-"/>
              <a:defRPr sz="2200" baseline="0">
                <a:solidFill>
                  <a:schemeClr val="accent1"/>
                </a:solidFill>
              </a:defRPr>
            </a:lvl2pPr>
            <a:lvl3pPr marL="1143000" indent="-228600">
              <a:buFont typeface="Arial" charset="0"/>
              <a:buChar char="•"/>
              <a:defRPr sz="2200" baseline="0">
                <a:solidFill>
                  <a:schemeClr val="accent1"/>
                </a:solidFill>
              </a:defRPr>
            </a:lvl3pPr>
            <a:lvl4pPr marL="1600200" indent="-228600">
              <a:buFont typeface=".AppleSystemUIFont" charset="-120"/>
              <a:buChar char="-"/>
              <a:defRPr sz="2200" baseline="0">
                <a:solidFill>
                  <a:schemeClr val="accent1"/>
                </a:solidFill>
              </a:defRPr>
            </a:lvl4pPr>
            <a:lvl5pPr marL="2057400" indent="-228600">
              <a:buFont typeface="Arial" charset="0"/>
              <a:buChar char="•"/>
              <a:defRPr sz="2200" baseline="0">
                <a:solidFill>
                  <a:schemeClr val="accent1"/>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8" name="Text Placeholder 17"/>
          <p:cNvSpPr>
            <a:spLocks noGrp="1"/>
          </p:cNvSpPr>
          <p:nvPr>
            <p:ph type="body" sz="quarter" idx="16"/>
          </p:nvPr>
        </p:nvSpPr>
        <p:spPr>
          <a:xfrm>
            <a:off x="318637" y="5588000"/>
            <a:ext cx="2898775" cy="257629"/>
          </a:xfrm>
        </p:spPr>
        <p:txBody>
          <a:bodyPr>
            <a:noAutofit/>
          </a:bodyPr>
          <a:lstStyle>
            <a:lvl1pPr marL="0" indent="0">
              <a:buFontTx/>
              <a:buNone/>
              <a:defRPr sz="1000" baseline="0"/>
            </a:lvl1pPr>
            <a:lvl2pPr marL="457200" indent="0">
              <a:buFontTx/>
              <a:buNone/>
              <a:defRPr sz="1000" baseline="0"/>
            </a:lvl2pPr>
            <a:lvl3pPr marL="914400" indent="0">
              <a:buFontTx/>
              <a:buNone/>
              <a:defRPr sz="1000" baseline="0"/>
            </a:lvl3pPr>
            <a:lvl4pPr marL="1371600" indent="0">
              <a:buFontTx/>
              <a:buNone/>
              <a:defRPr sz="1000" baseline="0"/>
            </a:lvl4pPr>
            <a:lvl5pPr marL="1828800" indent="0">
              <a:buFontTx/>
              <a:buNone/>
              <a:defRPr sz="1000" baseline="0"/>
            </a:lvl5pPr>
          </a:lstStyle>
          <a:p>
            <a:pPr lvl="0"/>
            <a:r>
              <a:rPr lang="en-US" smtClean="0"/>
              <a:t>Edit Master text styles</a:t>
            </a:r>
          </a:p>
        </p:txBody>
      </p:sp>
    </p:spTree>
    <p:extLst>
      <p:ext uri="{BB962C8B-B14F-4D97-AF65-F5344CB8AC3E}">
        <p14:creationId xmlns:p14="http://schemas.microsoft.com/office/powerpoint/2010/main" val="302436773"/>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6" name="Slide Number Placeholder 5"/>
          <p:cNvSpPr>
            <a:spLocks noGrp="1"/>
          </p:cNvSpPr>
          <p:nvPr>
            <p:ph type="sldNum" sz="quarter" idx="12"/>
          </p:nvPr>
        </p:nvSpPr>
        <p:spPr/>
        <p:txBody>
          <a:bodyPr/>
          <a:lstStyle/>
          <a:p>
            <a:fld id="{97F546AA-4D7D-854A-93FC-293B099FE9E5}"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182623864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4038600" y="6519446"/>
            <a:ext cx="2133600" cy="190125"/>
          </a:xfrm>
          <a:prstGeom prst="rect">
            <a:avLst/>
          </a:prstGeom>
        </p:spPr>
        <p:txBody>
          <a:bodyPr vert="horz" lIns="91440" tIns="45720" rIns="91440" bIns="45720" rtlCol="0" anchor="ctr"/>
          <a:lstStyle>
            <a:lvl1pPr algn="ctr">
              <a:defRPr sz="1000">
                <a:solidFill>
                  <a:schemeClr val="bg1"/>
                </a:solidFill>
                <a:latin typeface="Minion Pro"/>
              </a:defRPr>
            </a:lvl1pPr>
          </a:lstStyle>
          <a:p>
            <a:pPr defTabSz="457200"/>
            <a:fld id="{B58F48A6-A3E1-4848-9AC3-B43F560BE4FE}" type="slidenum">
              <a:rPr lang="en-US" smtClean="0">
                <a:solidFill>
                  <a:prstClr val="white"/>
                </a:solidFill>
              </a:rPr>
              <a:pPr defTabSz="457200"/>
              <a:t>‹#›</a:t>
            </a:fld>
            <a:endParaRPr lang="en-US" dirty="0">
              <a:solidFill>
                <a:prstClr val="white"/>
              </a:solidFill>
            </a:endParaRPr>
          </a:p>
        </p:txBody>
      </p:sp>
    </p:spTree>
    <p:extLst>
      <p:ext uri="{BB962C8B-B14F-4D97-AF65-F5344CB8AC3E}">
        <p14:creationId xmlns:p14="http://schemas.microsoft.com/office/powerpoint/2010/main" val="3737786507"/>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all" baseline="0">
                <a:latin typeface="Arial" charset="0"/>
              </a:defRPr>
            </a:lvl1pPr>
          </a:lstStyle>
          <a:p>
            <a:r>
              <a:rPr lang="en-US" dirty="0" smtClean="0"/>
              <a:t>Click to edit Master title style</a:t>
            </a:r>
            <a:endParaRPr lang="en-US" dirty="0"/>
          </a:p>
        </p:txBody>
      </p:sp>
      <p:sp>
        <p:nvSpPr>
          <p:cNvPr id="6" name="Slide Number Placeholder 5"/>
          <p:cNvSpPr>
            <a:spLocks noGrp="1"/>
          </p:cNvSpPr>
          <p:nvPr>
            <p:ph type="sldNum" sz="quarter" idx="12"/>
          </p:nvPr>
        </p:nvSpPr>
        <p:spPr>
          <a:xfrm>
            <a:off x="4226807" y="6467336"/>
            <a:ext cx="536158" cy="303364"/>
          </a:xfrm>
          <a:prstGeom prst="rect">
            <a:avLst/>
          </a:prstGeo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solidFill>
              </a:rPr>
              <a:pPr/>
              <a:t>‹#›</a:t>
            </a:fld>
            <a:endParaRPr lang="en-US" dirty="0">
              <a:solidFill>
                <a:srgbClr val="000000"/>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43738513"/>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6" name="Title 1"/>
          <p:cNvSpPr>
            <a:spLocks noGrp="1"/>
          </p:cNvSpPr>
          <p:nvPr>
            <p:ph type="title"/>
          </p:nvPr>
        </p:nvSpPr>
        <p:spPr>
          <a:xfrm>
            <a:off x="308919" y="240539"/>
            <a:ext cx="8464378" cy="487490"/>
          </a:xfrm>
        </p:spPr>
        <p:txBody>
          <a:bodyPr>
            <a:normAutofit/>
          </a:bodyPr>
          <a:lstStyle>
            <a:lvl1pPr>
              <a:defRPr sz="2400" b="1" cap="all" baseline="0">
                <a:latin typeface="Arial" charset="0"/>
              </a:defRPr>
            </a:lvl1pPr>
          </a:lstStyle>
          <a:p>
            <a:r>
              <a:rPr lang="en-US" dirty="0" smtClean="0"/>
              <a:t>Click to edit Master title style</a:t>
            </a:r>
            <a:endParaRPr lang="en-US" dirty="0"/>
          </a:p>
        </p:txBody>
      </p:sp>
      <p:sp>
        <p:nvSpPr>
          <p:cNvPr id="7" name="Slide Number Placeholder 5"/>
          <p:cNvSpPr>
            <a:spLocks noGrp="1"/>
          </p:cNvSpPr>
          <p:nvPr>
            <p:ph type="sldNum" sz="quarter" idx="12"/>
          </p:nvPr>
        </p:nvSpPr>
        <p:spPr>
          <a:xfrm>
            <a:off x="4226807" y="6467336"/>
            <a:ext cx="536158" cy="303364"/>
          </a:xfrm>
          <a:prstGeom prst="rect">
            <a:avLst/>
          </a:prstGeo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solidFill>
              </a:rPr>
              <a:pPr/>
              <a:t>‹#›</a:t>
            </a:fld>
            <a:endParaRPr lang="en-US" dirty="0">
              <a:solidFill>
                <a:srgbClr val="000000"/>
              </a:solidFill>
            </a:endParaRP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27984767"/>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ontent Layout 2">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308918" y="966055"/>
            <a:ext cx="4148781"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a:xfrm>
            <a:off x="308920" y="6467336"/>
            <a:ext cx="3917888" cy="311322"/>
          </a:xfrm>
        </p:spPr>
        <p:txBody>
          <a:bodyPr/>
          <a:lstStyle>
            <a:lvl1pPr algn="l">
              <a:defRPr baseline="0">
                <a:solidFill>
                  <a:schemeClr val="tx1"/>
                </a:solidFill>
                <a:latin typeface="Arial" charset="0"/>
              </a:defRPr>
            </a:lvl1pPr>
          </a:lstStyle>
          <a:p>
            <a:r>
              <a:rPr lang="en-US" dirty="0" smtClean="0"/>
              <a:t>Talk Title Here</a:t>
            </a:r>
            <a:endParaRPr lang="en-US" dirty="0"/>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8" name="Content Placeholder 2"/>
          <p:cNvSpPr>
            <a:spLocks noGrp="1"/>
          </p:cNvSpPr>
          <p:nvPr>
            <p:ph idx="13"/>
          </p:nvPr>
        </p:nvSpPr>
        <p:spPr>
          <a:xfrm>
            <a:off x="4686300" y="966055"/>
            <a:ext cx="4086997"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4038600" y="6519446"/>
            <a:ext cx="2133600" cy="190125"/>
          </a:xfrm>
          <a:prstGeom prst="rect">
            <a:avLst/>
          </a:prstGeom>
        </p:spPr>
        <p:txBody>
          <a:bodyPr vert="horz" lIns="91440" tIns="45720" rIns="91440" bIns="45720" rtlCol="0" anchor="ctr"/>
          <a:lstStyle>
            <a:lvl1pPr algn="ctr">
              <a:defRPr sz="1000">
                <a:solidFill>
                  <a:schemeClr val="bg1"/>
                </a:solidFill>
                <a:latin typeface="Minion Pro"/>
              </a:defRPr>
            </a:lvl1pPr>
          </a:lstStyle>
          <a:p>
            <a:pPr defTabSz="457200"/>
            <a:fld id="{B58F48A6-A3E1-4848-9AC3-B43F560BE4FE}" type="slidenum">
              <a:rPr lang="en-US" smtClean="0">
                <a:solidFill>
                  <a:prstClr val="white"/>
                </a:solidFill>
              </a:rPr>
              <a:pPr defTabSz="457200"/>
              <a:t>‹#›</a:t>
            </a:fld>
            <a:endParaRPr lang="en-US" dirty="0">
              <a:solidFill>
                <a:prstClr val="white"/>
              </a:solidFill>
            </a:endParaRPr>
          </a:p>
        </p:txBody>
      </p:sp>
      <p:sp>
        <p:nvSpPr>
          <p:cNvPr id="5" name="Title 1"/>
          <p:cNvSpPr>
            <a:spLocks noGrp="1"/>
          </p:cNvSpPr>
          <p:nvPr>
            <p:ph type="title"/>
          </p:nvPr>
        </p:nvSpPr>
        <p:spPr>
          <a:xfrm>
            <a:off x="308919" y="240539"/>
            <a:ext cx="8464378" cy="487490"/>
          </a:xfrm>
        </p:spPr>
        <p:txBody>
          <a:bodyPr>
            <a:normAutofit/>
          </a:bodyPr>
          <a:lstStyle>
            <a:lvl1pPr>
              <a:defRPr sz="2400" b="1" cap="all" baseline="0">
                <a:latin typeface="Arial" charset="0"/>
              </a:defRPr>
            </a:lvl1pPr>
          </a:lstStyle>
          <a:p>
            <a:r>
              <a:rPr lang="en-US" dirty="0" smtClean="0"/>
              <a:t>Click to edit Master title style</a:t>
            </a:r>
            <a:endParaRPr lang="en-US" dirty="0"/>
          </a:p>
        </p:txBody>
      </p:sp>
      <p:sp>
        <p:nvSpPr>
          <p:cNvPr id="7" name="Slide Number Placeholder 5"/>
          <p:cNvSpPr txBox="1">
            <a:spLocks/>
          </p:cNvSpPr>
          <p:nvPr userDrawn="1"/>
        </p:nvSpPr>
        <p:spPr>
          <a:xfrm>
            <a:off x="4226807" y="6467336"/>
            <a:ext cx="536158" cy="303364"/>
          </a:xfrm>
          <a:prstGeom prst="rect">
            <a:avLst/>
          </a:prstGeom>
        </p:spPr>
        <p:txBody>
          <a:bodyPr/>
          <a:lstStyle>
            <a:defPPr>
              <a:defRPr lang="en-US"/>
            </a:defPPr>
            <a:lvl1pPr marL="0" algn="ctr" defTabSz="914400" rtl="0" eaLnBrk="1" latinLnBrk="0" hangingPunct="1">
              <a:defRPr sz="1000" kern="1200" baseline="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7E1C93C-5050-FC42-8F10-D22D4F119D13}" type="slidenum">
              <a:rPr lang="en-US" smtClean="0">
                <a:solidFill>
                  <a:srgbClr val="000000"/>
                </a:solidFill>
              </a:rPr>
              <a:pPr/>
              <a:t>‹#›</a:t>
            </a:fld>
            <a:endParaRPr lang="en-US" dirty="0">
              <a:solidFill>
                <a:srgbClr val="000000"/>
              </a:solidFill>
            </a:endParaRP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89000109"/>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8" name="Slide Number Placeholder 4"/>
          <p:cNvSpPr txBox="1">
            <a:spLocks/>
          </p:cNvSpPr>
          <p:nvPr userDrawn="1"/>
        </p:nvSpPr>
        <p:spPr>
          <a:xfrm>
            <a:off x="3505200" y="6550362"/>
            <a:ext cx="2133600" cy="190125"/>
          </a:xfrm>
          <a:prstGeom prst="rect">
            <a:avLst/>
          </a:prstGeom>
        </p:spPr>
        <p:txBody>
          <a:bodyPr vert="horz" lIns="91440" tIns="45720" rIns="91440" bIns="45720" rtlCol="0" anchor="ctr"/>
          <a:lstStyle>
            <a:defPPr>
              <a:defRPr lang="en-US"/>
            </a:defPPr>
            <a:lvl1pPr marL="0" algn="ctr" defTabSz="457200" rtl="0" eaLnBrk="1" latinLnBrk="0" hangingPunct="1">
              <a:defRPr sz="1000" kern="1200">
                <a:solidFill>
                  <a:schemeClr val="bg1"/>
                </a:solidFill>
                <a:latin typeface="Minion Pro"/>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58F48A6-A3E1-4848-9AC3-B43F560BE4FE}" type="slidenum">
              <a:rPr lang="en-US" smtClean="0">
                <a:solidFill>
                  <a:srgbClr val="FFFFFF"/>
                </a:solidFill>
              </a:rPr>
              <a:pPr/>
              <a:t>‹#›</a:t>
            </a:fld>
            <a:endParaRPr lang="en-US" dirty="0">
              <a:solidFill>
                <a:srgbClr val="FFFFFF"/>
              </a:solidFill>
            </a:endParaRPr>
          </a:p>
        </p:txBody>
      </p:sp>
      <p:sp>
        <p:nvSpPr>
          <p:cNvPr id="9" name="Text Box 5"/>
          <p:cNvSpPr txBox="1">
            <a:spLocks noChangeArrowheads="1"/>
          </p:cNvSpPr>
          <p:nvPr userDrawn="1"/>
        </p:nvSpPr>
        <p:spPr bwMode="auto">
          <a:xfrm>
            <a:off x="1219200" y="6496822"/>
            <a:ext cx="6629400" cy="246221"/>
          </a:xfrm>
          <a:prstGeom prst="rect">
            <a:avLst/>
          </a:prstGeom>
          <a:noFill/>
          <a:ln w="9525">
            <a:noFill/>
            <a:miter lim="800000"/>
            <a:headEnd/>
            <a:tailEnd/>
          </a:ln>
          <a:effectLst/>
        </p:spPr>
        <p:txBody>
          <a:bodyPr wrap="square">
            <a:spAutoFit/>
          </a:bodyPr>
          <a:lstStyle/>
          <a:p>
            <a:pPr algn="ctr" hangingPunct="0">
              <a:spcBef>
                <a:spcPts val="100"/>
              </a:spcBef>
              <a:defRPr sz="1800" b="0" i="0" u="none" strike="noStrike" kern="0" cap="none" spc="0" baseline="0">
                <a:solidFill>
                  <a:srgbClr val="000000"/>
                </a:solidFill>
                <a:uFillTx/>
              </a:defRPr>
            </a:pPr>
            <a:fld id="{689EDE09-E4EE-4782-BF53-0BC46E61FA20}" type="slidenum">
              <a:rPr lang="en-US" sz="1000" kern="0">
                <a:solidFill>
                  <a:srgbClr val="FFFFFF"/>
                </a:solidFill>
              </a:rPr>
              <a:pPr algn="ctr" hangingPunct="0">
                <a:spcBef>
                  <a:spcPts val="100"/>
                </a:spcBef>
                <a:defRPr sz="1800" b="0" i="0" u="none" strike="noStrike" kern="0" cap="none" spc="0" baseline="0">
                  <a:solidFill>
                    <a:srgbClr val="000000"/>
                  </a:solidFill>
                  <a:uFillTx/>
                </a:defRPr>
              </a:pPr>
              <a:t>‹#›</a:t>
            </a:fld>
            <a:endParaRPr lang="en-US" sz="1000" kern="0" dirty="0">
              <a:solidFill>
                <a:srgbClr val="FFFFFF"/>
              </a:solidFill>
              <a:latin typeface="Arial" pitchFamily="34"/>
              <a:cs typeface="Arial" pitchFamily="34"/>
            </a:endParaRPr>
          </a:p>
        </p:txBody>
      </p:sp>
      <p:sp>
        <p:nvSpPr>
          <p:cNvPr id="10" name="Slide Number Placeholder 4"/>
          <p:cNvSpPr txBox="1">
            <a:spLocks/>
          </p:cNvSpPr>
          <p:nvPr userDrawn="1"/>
        </p:nvSpPr>
        <p:spPr>
          <a:xfrm>
            <a:off x="2200275" y="6545343"/>
            <a:ext cx="2133600" cy="190125"/>
          </a:xfrm>
          <a:prstGeom prst="rect">
            <a:avLst/>
          </a:prstGeom>
        </p:spPr>
        <p:txBody>
          <a:bodyPr vert="horz" lIns="91440" tIns="45720" rIns="91440" bIns="45720" rtlCol="0" anchor="ctr"/>
          <a:lstStyle>
            <a:defPPr>
              <a:defRPr lang="en-US"/>
            </a:defPPr>
            <a:lvl1pPr marL="0" algn="ctr" defTabSz="457200" rtl="0" eaLnBrk="1" latinLnBrk="0" hangingPunct="1">
              <a:defRPr sz="1000" kern="1200">
                <a:solidFill>
                  <a:schemeClr val="bg1"/>
                </a:solidFill>
                <a:latin typeface="Minion Pro"/>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smtClean="0">
                <a:solidFill>
                  <a:srgbClr val="FFFFFF"/>
                </a:solidFill>
                <a:latin typeface="Arial" panose="020B0604020202020204" pitchFamily="34" charset="0"/>
                <a:cs typeface="Arial" panose="020B0604020202020204" pitchFamily="34" charset="0"/>
              </a:rPr>
              <a:t>DOE-OMB Visit Sept. 7, 2017</a:t>
            </a:r>
            <a:endParaRPr lang="en-US" dirty="0">
              <a:solidFill>
                <a:srgbClr val="FFFFFF"/>
              </a:solidFill>
              <a:latin typeface="Arial" panose="020B0604020202020204" pitchFamily="34" charset="0"/>
              <a:cs typeface="Arial" panose="020B0604020202020204" pitchFamily="34" charset="0"/>
            </a:endParaRPr>
          </a:p>
        </p:txBody>
      </p:sp>
      <p:sp>
        <p:nvSpPr>
          <p:cNvPr id="11"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smtClean="0"/>
              <a:t>Click to edit Master title style</a:t>
            </a:r>
            <a:endParaRPr lang="en-US" dirty="0"/>
          </a:p>
        </p:txBody>
      </p:sp>
      <p:sp>
        <p:nvSpPr>
          <p:cNvPr id="12" name="Content Placeholder 2"/>
          <p:cNvSpPr>
            <a:spLocks noGrp="1"/>
          </p:cNvSpPr>
          <p:nvPr>
            <p:ph idx="1"/>
          </p:nvPr>
        </p:nvSpPr>
        <p:spPr>
          <a:xfrm>
            <a:off x="308919" y="966055"/>
            <a:ext cx="8464378"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4" name="Footer Placeholder 4"/>
          <p:cNvSpPr>
            <a:spLocks noGrp="1"/>
          </p:cNvSpPr>
          <p:nvPr>
            <p:ph type="ftr" sz="quarter" idx="11"/>
          </p:nvPr>
        </p:nvSpPr>
        <p:spPr>
          <a:xfrm>
            <a:off x="308920" y="6467336"/>
            <a:ext cx="3917888" cy="311322"/>
          </a:xfrm>
        </p:spPr>
        <p:txBody>
          <a:bodyPr/>
          <a:lstStyle>
            <a:lvl1pPr algn="l">
              <a:defRPr sz="1200" baseline="0">
                <a:solidFill>
                  <a:schemeClr val="tx1"/>
                </a:solidFill>
                <a:latin typeface="Arial" charset="0"/>
              </a:defRPr>
            </a:lvl1pPr>
          </a:lstStyle>
          <a:p>
            <a:endParaRPr lang="en-US" dirty="0">
              <a:solidFill>
                <a:srgbClr val="000000"/>
              </a:solidFill>
            </a:endParaRPr>
          </a:p>
        </p:txBody>
      </p:sp>
      <p:sp>
        <p:nvSpPr>
          <p:cNvPr id="19"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solidFill>
              </a:rPr>
              <a:pPr/>
              <a:t>‹#›</a:t>
            </a:fld>
            <a:endParaRPr lang="en-US" dirty="0">
              <a:solidFill>
                <a:srgbClr val="000000"/>
              </a:solidFill>
            </a:endParaRPr>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21" name="Straight Connector 20"/>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63251804"/>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userDrawn="1">
  <p:cSld name="Title &amp; Bullets - 2 Column">
    <p:spTree>
      <p:nvGrpSpPr>
        <p:cNvPr id="1" name=""/>
        <p:cNvGrpSpPr/>
        <p:nvPr/>
      </p:nvGrpSpPr>
      <p:grpSpPr>
        <a:xfrm>
          <a:off x="0" y="0"/>
          <a:ext cx="0" cy="0"/>
          <a:chOff x="0" y="0"/>
          <a:chExt cx="0" cy="0"/>
        </a:xfrm>
      </p:grpSpPr>
      <p:sp>
        <p:nvSpPr>
          <p:cNvPr id="7" name="Slide Number Placeholder 4"/>
          <p:cNvSpPr txBox="1">
            <a:spLocks/>
          </p:cNvSpPr>
          <p:nvPr userDrawn="1"/>
        </p:nvSpPr>
        <p:spPr>
          <a:xfrm>
            <a:off x="3505200" y="6550362"/>
            <a:ext cx="2133600" cy="190125"/>
          </a:xfrm>
          <a:prstGeom prst="rect">
            <a:avLst/>
          </a:prstGeom>
        </p:spPr>
        <p:txBody>
          <a:bodyPr vert="horz" lIns="91440" tIns="45720" rIns="91440" bIns="45720" rtlCol="0" anchor="ctr"/>
          <a:lstStyle>
            <a:defPPr>
              <a:defRPr lang="en-US"/>
            </a:defPPr>
            <a:lvl1pPr marL="0" algn="ctr" defTabSz="457200" rtl="0" eaLnBrk="1" latinLnBrk="0" hangingPunct="1">
              <a:defRPr sz="1000" kern="1200">
                <a:solidFill>
                  <a:schemeClr val="bg1"/>
                </a:solidFill>
                <a:latin typeface="Minion Pro"/>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58F48A6-A3E1-4848-9AC3-B43F560BE4FE}" type="slidenum">
              <a:rPr lang="en-US" smtClean="0">
                <a:solidFill>
                  <a:srgbClr val="FFFFFF"/>
                </a:solidFill>
              </a:rPr>
              <a:pPr/>
              <a:t>‹#›</a:t>
            </a:fld>
            <a:endParaRPr lang="en-US" dirty="0">
              <a:solidFill>
                <a:srgbClr val="FFFFFF"/>
              </a:solidFill>
            </a:endParaRPr>
          </a:p>
        </p:txBody>
      </p:sp>
      <p:sp>
        <p:nvSpPr>
          <p:cNvPr id="10" name="Slide Number Placeholder 4"/>
          <p:cNvSpPr txBox="1">
            <a:spLocks/>
          </p:cNvSpPr>
          <p:nvPr userDrawn="1"/>
        </p:nvSpPr>
        <p:spPr>
          <a:xfrm>
            <a:off x="2200275" y="6545343"/>
            <a:ext cx="2133600" cy="190125"/>
          </a:xfrm>
          <a:prstGeom prst="rect">
            <a:avLst/>
          </a:prstGeom>
        </p:spPr>
        <p:txBody>
          <a:bodyPr vert="horz" lIns="91440" tIns="45720" rIns="91440" bIns="45720" rtlCol="0" anchor="ctr"/>
          <a:lstStyle>
            <a:defPPr>
              <a:defRPr lang="en-US"/>
            </a:defPPr>
            <a:lvl1pPr marL="0" algn="ctr" defTabSz="457200" rtl="0" eaLnBrk="1" latinLnBrk="0" hangingPunct="1">
              <a:defRPr sz="1000" kern="1200">
                <a:solidFill>
                  <a:schemeClr val="bg1"/>
                </a:solidFill>
                <a:latin typeface="Minion Pro"/>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smtClean="0">
                <a:solidFill>
                  <a:srgbClr val="FFFFFF"/>
                </a:solidFill>
                <a:latin typeface="Arial" panose="020B0604020202020204" pitchFamily="34" charset="0"/>
                <a:cs typeface="Arial" panose="020B0604020202020204" pitchFamily="34" charset="0"/>
              </a:rPr>
              <a:t>DOE-OMB Visit Sept. 7, 2017</a:t>
            </a:r>
            <a:endParaRPr lang="en-US" dirty="0">
              <a:solidFill>
                <a:srgbClr val="FFFFFF"/>
              </a:solidFill>
              <a:latin typeface="Arial" panose="020B0604020202020204" pitchFamily="34" charset="0"/>
              <a:cs typeface="Arial" panose="020B0604020202020204" pitchFamily="34" charset="0"/>
            </a:endParaRPr>
          </a:p>
        </p:txBody>
      </p:sp>
      <p:sp>
        <p:nvSpPr>
          <p:cNvPr id="11"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smtClean="0"/>
              <a:t>Click to edit Master title style</a:t>
            </a:r>
            <a:endParaRPr lang="en-US" dirty="0"/>
          </a:p>
        </p:txBody>
      </p:sp>
      <p:sp>
        <p:nvSpPr>
          <p:cNvPr id="12" name="Content Placeholder 2"/>
          <p:cNvSpPr>
            <a:spLocks noGrp="1"/>
          </p:cNvSpPr>
          <p:nvPr>
            <p:ph idx="1"/>
          </p:nvPr>
        </p:nvSpPr>
        <p:spPr>
          <a:xfrm>
            <a:off x="308919" y="966055"/>
            <a:ext cx="8464378"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Footer Placeholder 4"/>
          <p:cNvSpPr>
            <a:spLocks noGrp="1"/>
          </p:cNvSpPr>
          <p:nvPr>
            <p:ph type="ftr" sz="quarter" idx="11"/>
          </p:nvPr>
        </p:nvSpPr>
        <p:spPr>
          <a:xfrm>
            <a:off x="308920" y="6467336"/>
            <a:ext cx="3917888" cy="311322"/>
          </a:xfrm>
        </p:spPr>
        <p:txBody>
          <a:bodyPr/>
          <a:lstStyle>
            <a:lvl1pPr algn="l">
              <a:defRPr sz="1200" baseline="0">
                <a:solidFill>
                  <a:schemeClr val="tx1"/>
                </a:solidFill>
                <a:latin typeface="Arial" charset="0"/>
              </a:defRPr>
            </a:lvl1pPr>
          </a:lstStyle>
          <a:p>
            <a:endParaRPr lang="en-US" dirty="0">
              <a:solidFill>
                <a:srgbClr val="000000"/>
              </a:solidFill>
            </a:endParaRPr>
          </a:p>
        </p:txBody>
      </p:sp>
      <p:sp>
        <p:nvSpPr>
          <p:cNvPr id="14"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solidFill>
              </a:rPr>
              <a:pPr/>
              <a:t>‹#›</a:t>
            </a:fld>
            <a:endParaRPr lang="en-US" dirty="0">
              <a:solidFill>
                <a:srgbClr val="000000"/>
              </a:solidFill>
            </a:endParaRPr>
          </a:p>
        </p:txBody>
      </p:sp>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16" name="Straight Connector 15"/>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29489255"/>
      </p:ext>
    </p:extLst>
  </p:cSld>
  <p:clrMapOvr>
    <a:masterClrMapping/>
  </p:clrMapOvr>
  <p:transition spd="med"/>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Content Layout 1">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308919" y="966055"/>
            <a:ext cx="8464378"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a:xfrm>
            <a:off x="308920" y="6467336"/>
            <a:ext cx="3917888" cy="311322"/>
          </a:xfrm>
        </p:spPr>
        <p:txBody>
          <a:bodyPr/>
          <a:lstStyle>
            <a:lvl1pPr algn="l">
              <a:defRPr sz="1200" baseline="0">
                <a:solidFill>
                  <a:schemeClr val="tx1"/>
                </a:solidFill>
                <a:latin typeface="Arial" charset="0"/>
              </a:defRPr>
            </a:lvl1pPr>
          </a:lstStyle>
          <a:p>
            <a:endParaRPr lang="en-US" dirty="0">
              <a:solidFill>
                <a:srgbClr val="000000"/>
              </a:solidFill>
            </a:endParaRPr>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solidFill>
              </a:rPr>
              <a:pPr/>
              <a:t>‹#›</a:t>
            </a:fld>
            <a:endParaRPr lang="en-US" dirty="0">
              <a:solidFill>
                <a:srgbClr val="000000"/>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62148395"/>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Content Layout 7">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308918" y="3439833"/>
            <a:ext cx="4148781" cy="2907915"/>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a:xfrm>
            <a:off x="308920" y="6467336"/>
            <a:ext cx="3917888" cy="311322"/>
          </a:xfrm>
        </p:spPr>
        <p:txBody>
          <a:bodyPr/>
          <a:lstStyle>
            <a:lvl1pPr algn="l">
              <a:defRPr sz="1200" baseline="0">
                <a:solidFill>
                  <a:schemeClr val="tx1"/>
                </a:solidFill>
                <a:latin typeface="Arial" charset="0"/>
              </a:defRPr>
            </a:lvl1pPr>
          </a:lstStyle>
          <a:p>
            <a:endParaRPr lang="en-US" dirty="0">
              <a:solidFill>
                <a:srgbClr val="000000"/>
              </a:solidFill>
            </a:endParaRPr>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solidFill>
              </a:rPr>
              <a:pPr/>
              <a:t>‹#›</a:t>
            </a:fld>
            <a:endParaRPr lang="en-US" dirty="0">
              <a:solidFill>
                <a:srgbClr val="000000"/>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Picture Placeholder 9"/>
          <p:cNvSpPr>
            <a:spLocks noGrp="1"/>
          </p:cNvSpPr>
          <p:nvPr>
            <p:ph type="pic" sz="quarter" idx="13"/>
          </p:nvPr>
        </p:nvSpPr>
        <p:spPr>
          <a:xfrm>
            <a:off x="308918" y="983116"/>
            <a:ext cx="4148781" cy="2381250"/>
          </a:xfrm>
          <a:blipFill>
            <a:blip r:embed="rId3"/>
            <a:stretch>
              <a:fillRect/>
            </a:stretch>
          </a:blipFill>
        </p:spPr>
        <p:txBody>
          <a:bodyPr/>
          <a:lstStyle/>
          <a:p>
            <a:r>
              <a:rPr lang="en-US" smtClean="0"/>
              <a:t>Drag picture to placeholder or click icon to add</a:t>
            </a:r>
            <a:endParaRPr lang="en-US"/>
          </a:p>
        </p:txBody>
      </p:sp>
      <p:sp>
        <p:nvSpPr>
          <p:cNvPr id="12" name="Content Placeholder 2"/>
          <p:cNvSpPr>
            <a:spLocks noGrp="1"/>
          </p:cNvSpPr>
          <p:nvPr>
            <p:ph idx="14"/>
          </p:nvPr>
        </p:nvSpPr>
        <p:spPr>
          <a:xfrm>
            <a:off x="4623744" y="3439833"/>
            <a:ext cx="4148781" cy="2907916"/>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Picture Placeholder 9"/>
          <p:cNvSpPr>
            <a:spLocks noGrp="1"/>
          </p:cNvSpPr>
          <p:nvPr>
            <p:ph type="pic" sz="quarter" idx="15"/>
          </p:nvPr>
        </p:nvSpPr>
        <p:spPr>
          <a:xfrm>
            <a:off x="4623744" y="983116"/>
            <a:ext cx="4148781" cy="2381250"/>
          </a:xfrm>
          <a:blipFill>
            <a:blip r:embed="rId4"/>
            <a:stretch>
              <a:fillRect/>
            </a:stretch>
          </a:blipFill>
        </p:spPr>
        <p:txBody>
          <a:bodyPr/>
          <a:lstStyle/>
          <a:p>
            <a:r>
              <a:rPr lang="en-US" smtClean="0"/>
              <a:t>Drag picture to placeholder or click icon to add</a:t>
            </a:r>
            <a:endParaRPr lang="en-US"/>
          </a:p>
        </p:txBody>
      </p:sp>
    </p:spTree>
    <p:extLst>
      <p:ext uri="{BB962C8B-B14F-4D97-AF65-F5344CB8AC3E}">
        <p14:creationId xmlns:p14="http://schemas.microsoft.com/office/powerpoint/2010/main" val="694475610"/>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Content Layout 2">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308918" y="966055"/>
            <a:ext cx="4148781"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a:xfrm>
            <a:off x="308920" y="6467336"/>
            <a:ext cx="3917888" cy="311322"/>
          </a:xfrm>
        </p:spPr>
        <p:txBody>
          <a:bodyPr/>
          <a:lstStyle>
            <a:lvl1pPr algn="l">
              <a:defRPr sz="1200" baseline="0">
                <a:solidFill>
                  <a:schemeClr val="tx1"/>
                </a:solidFill>
                <a:latin typeface="Arial" charset="0"/>
              </a:defRPr>
            </a:lvl1pPr>
          </a:lstStyle>
          <a:p>
            <a:endParaRPr lang="en-US" dirty="0">
              <a:solidFill>
                <a:srgbClr val="000000"/>
              </a:solidFill>
            </a:endParaRPr>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solidFill>
              </a:rPr>
              <a:pPr/>
              <a:t>‹#›</a:t>
            </a:fld>
            <a:endParaRPr lang="en-US" dirty="0">
              <a:solidFill>
                <a:srgbClr val="000000"/>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8" name="Content Placeholder 2"/>
          <p:cNvSpPr>
            <a:spLocks noGrp="1"/>
          </p:cNvSpPr>
          <p:nvPr>
            <p:ph idx="13"/>
          </p:nvPr>
        </p:nvSpPr>
        <p:spPr>
          <a:xfrm>
            <a:off x="4686300" y="966055"/>
            <a:ext cx="4086997"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08208466"/>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Content Layout 5">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308918" y="966055"/>
            <a:ext cx="4148781"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a:xfrm>
            <a:off x="308920" y="6467336"/>
            <a:ext cx="3917888" cy="311322"/>
          </a:xfrm>
        </p:spPr>
        <p:txBody>
          <a:bodyPr/>
          <a:lstStyle>
            <a:lvl1pPr algn="l">
              <a:defRPr baseline="0">
                <a:solidFill>
                  <a:schemeClr val="tx1"/>
                </a:solidFill>
                <a:latin typeface="Arial" charset="0"/>
              </a:defRPr>
            </a:lvl1pPr>
          </a:lstStyle>
          <a:p>
            <a:endParaRPr lang="en-US" dirty="0">
              <a:solidFill>
                <a:srgbClr val="000000"/>
              </a:solidFill>
            </a:endParaRPr>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solidFill>
              </a:rPr>
              <a:pPr/>
              <a:t>‹#›</a:t>
            </a:fld>
            <a:endParaRPr lang="en-US" dirty="0">
              <a:solidFill>
                <a:srgbClr val="000000"/>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Picture Placeholder 9"/>
          <p:cNvSpPr>
            <a:spLocks noGrp="1"/>
          </p:cNvSpPr>
          <p:nvPr>
            <p:ph type="pic" sz="quarter" idx="13"/>
          </p:nvPr>
        </p:nvSpPr>
        <p:spPr>
          <a:xfrm>
            <a:off x="4686300" y="983116"/>
            <a:ext cx="4086225" cy="2381250"/>
          </a:xfrm>
          <a:blipFill>
            <a:blip r:embed="rId3"/>
            <a:stretch>
              <a:fillRect/>
            </a:stretch>
          </a:blipFill>
        </p:spPr>
        <p:txBody>
          <a:bodyPr/>
          <a:lstStyle/>
          <a:p>
            <a:r>
              <a:rPr lang="en-US" smtClean="0"/>
              <a:t>Drag picture to placeholder or click icon to add</a:t>
            </a:r>
            <a:endParaRPr lang="en-US"/>
          </a:p>
        </p:txBody>
      </p:sp>
      <p:sp>
        <p:nvSpPr>
          <p:cNvPr id="11" name="Picture Placeholder 9"/>
          <p:cNvSpPr>
            <a:spLocks noGrp="1"/>
          </p:cNvSpPr>
          <p:nvPr>
            <p:ph type="pic" sz="quarter" idx="14"/>
          </p:nvPr>
        </p:nvSpPr>
        <p:spPr>
          <a:xfrm>
            <a:off x="4686300" y="3595166"/>
            <a:ext cx="4086225" cy="2381250"/>
          </a:xfrm>
          <a:blipFill>
            <a:blip r:embed="rId4"/>
            <a:stretch>
              <a:fillRect/>
            </a:stretch>
          </a:blipFill>
        </p:spPr>
        <p:txBody>
          <a:bodyPr/>
          <a:lstStyle/>
          <a:p>
            <a:r>
              <a:rPr lang="en-US" smtClean="0"/>
              <a:t>Drag picture to placeholder or click icon to add</a:t>
            </a:r>
            <a:endParaRPr lang="en-US"/>
          </a:p>
        </p:txBody>
      </p:sp>
    </p:spTree>
    <p:extLst>
      <p:ext uri="{BB962C8B-B14F-4D97-AF65-F5344CB8AC3E}">
        <p14:creationId xmlns:p14="http://schemas.microsoft.com/office/powerpoint/2010/main" val="2500237922"/>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Content Layout 3">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308918" y="966055"/>
            <a:ext cx="4148781"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a:xfrm>
            <a:off x="308920" y="6467336"/>
            <a:ext cx="3917888" cy="311322"/>
          </a:xfrm>
        </p:spPr>
        <p:txBody>
          <a:bodyPr/>
          <a:lstStyle>
            <a:lvl1pPr algn="l">
              <a:defRPr sz="1200" baseline="0">
                <a:solidFill>
                  <a:schemeClr val="tx1"/>
                </a:solidFill>
                <a:latin typeface="Arial" charset="0"/>
              </a:defRPr>
            </a:lvl1pPr>
          </a:lstStyle>
          <a:p>
            <a:endParaRPr lang="en-US" dirty="0">
              <a:solidFill>
                <a:srgbClr val="000000"/>
              </a:solidFill>
            </a:endParaRPr>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solidFill>
              </a:rPr>
              <a:pPr/>
              <a:t>‹#›</a:t>
            </a:fld>
            <a:endParaRPr lang="en-US" dirty="0">
              <a:solidFill>
                <a:srgbClr val="000000"/>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Picture Placeholder 9"/>
          <p:cNvSpPr>
            <a:spLocks noGrp="1"/>
          </p:cNvSpPr>
          <p:nvPr>
            <p:ph type="pic" sz="quarter" idx="13"/>
          </p:nvPr>
        </p:nvSpPr>
        <p:spPr>
          <a:xfrm>
            <a:off x="4623744" y="983116"/>
            <a:ext cx="4148781" cy="2381250"/>
          </a:xfrm>
          <a:blipFill>
            <a:blip r:embed="rId3"/>
            <a:stretch>
              <a:fillRect/>
            </a:stretch>
          </a:blipFill>
        </p:spPr>
        <p:txBody>
          <a:bodyPr/>
          <a:lstStyle/>
          <a:p>
            <a:r>
              <a:rPr lang="en-US" smtClean="0"/>
              <a:t>Drag picture to placeholder or click icon to add</a:t>
            </a:r>
            <a:endParaRPr lang="en-US"/>
          </a:p>
        </p:txBody>
      </p:sp>
      <p:sp>
        <p:nvSpPr>
          <p:cNvPr id="12" name="Content Placeholder 2"/>
          <p:cNvSpPr>
            <a:spLocks noGrp="1"/>
          </p:cNvSpPr>
          <p:nvPr>
            <p:ph idx="14"/>
          </p:nvPr>
        </p:nvSpPr>
        <p:spPr>
          <a:xfrm>
            <a:off x="4623744" y="3439834"/>
            <a:ext cx="4148781" cy="2907915"/>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17680709"/>
      </p:ext>
    </p:extLst>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Content Layout 4">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308918" y="3439833"/>
            <a:ext cx="4148781" cy="2907915"/>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a:xfrm>
            <a:off x="308920" y="6467336"/>
            <a:ext cx="3917888" cy="311322"/>
          </a:xfrm>
        </p:spPr>
        <p:txBody>
          <a:bodyPr/>
          <a:lstStyle>
            <a:lvl1pPr algn="l">
              <a:defRPr sz="1200" baseline="0">
                <a:solidFill>
                  <a:schemeClr val="tx1"/>
                </a:solidFill>
                <a:latin typeface="Arial" charset="0"/>
              </a:defRPr>
            </a:lvl1pPr>
          </a:lstStyle>
          <a:p>
            <a:endParaRPr lang="en-US" dirty="0">
              <a:solidFill>
                <a:srgbClr val="000000"/>
              </a:solidFill>
            </a:endParaRPr>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solidFill>
              </a:rPr>
              <a:pPr/>
              <a:t>‹#›</a:t>
            </a:fld>
            <a:endParaRPr lang="en-US" dirty="0">
              <a:solidFill>
                <a:srgbClr val="000000"/>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Picture Placeholder 9"/>
          <p:cNvSpPr>
            <a:spLocks noGrp="1"/>
          </p:cNvSpPr>
          <p:nvPr>
            <p:ph type="pic" sz="quarter" idx="13"/>
          </p:nvPr>
        </p:nvSpPr>
        <p:spPr>
          <a:xfrm>
            <a:off x="308918" y="983116"/>
            <a:ext cx="4148781" cy="2381250"/>
          </a:xfrm>
          <a:blipFill>
            <a:blip r:embed="rId3"/>
            <a:stretch>
              <a:fillRect/>
            </a:stretch>
          </a:blipFill>
        </p:spPr>
        <p:txBody>
          <a:bodyPr/>
          <a:lstStyle/>
          <a:p>
            <a:r>
              <a:rPr lang="en-US" smtClean="0"/>
              <a:t>Drag picture to placeholder or click icon to add</a:t>
            </a:r>
            <a:endParaRPr lang="en-US"/>
          </a:p>
        </p:txBody>
      </p:sp>
      <p:sp>
        <p:nvSpPr>
          <p:cNvPr id="12" name="Content Placeholder 2"/>
          <p:cNvSpPr>
            <a:spLocks noGrp="1"/>
          </p:cNvSpPr>
          <p:nvPr>
            <p:ph idx="14"/>
          </p:nvPr>
        </p:nvSpPr>
        <p:spPr>
          <a:xfrm>
            <a:off x="4623744" y="983116"/>
            <a:ext cx="4148781" cy="5364633"/>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585904442"/>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1_Content Layout 8">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308918" y="939512"/>
            <a:ext cx="4148781" cy="2907915"/>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a:xfrm>
            <a:off x="308920" y="6467336"/>
            <a:ext cx="3917888" cy="311322"/>
          </a:xfrm>
        </p:spPr>
        <p:txBody>
          <a:bodyPr/>
          <a:lstStyle>
            <a:lvl1pPr algn="l">
              <a:defRPr baseline="0">
                <a:solidFill>
                  <a:schemeClr val="tx1"/>
                </a:solidFill>
                <a:latin typeface="Arial" charset="0"/>
              </a:defRPr>
            </a:lvl1pPr>
          </a:lstStyle>
          <a:p>
            <a:endParaRPr lang="en-US" dirty="0">
              <a:solidFill>
                <a:srgbClr val="000000"/>
              </a:solidFill>
            </a:endParaRPr>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solidFill>
              </a:rPr>
              <a:pPr/>
              <a:t>‹#›</a:t>
            </a:fld>
            <a:endParaRPr lang="en-US" dirty="0">
              <a:solidFill>
                <a:srgbClr val="000000"/>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Picture Placeholder 9"/>
          <p:cNvSpPr>
            <a:spLocks noGrp="1"/>
          </p:cNvSpPr>
          <p:nvPr>
            <p:ph type="pic" sz="quarter" idx="13"/>
          </p:nvPr>
        </p:nvSpPr>
        <p:spPr>
          <a:xfrm>
            <a:off x="308918" y="3966757"/>
            <a:ext cx="4148781" cy="2381250"/>
          </a:xfrm>
          <a:blipFill>
            <a:blip r:embed="rId3"/>
            <a:stretch>
              <a:fillRect/>
            </a:stretch>
          </a:blipFill>
        </p:spPr>
        <p:txBody>
          <a:bodyPr/>
          <a:lstStyle/>
          <a:p>
            <a:r>
              <a:rPr lang="en-US" smtClean="0"/>
              <a:t>Drag picture to placeholder or click icon to add</a:t>
            </a:r>
            <a:endParaRPr lang="en-US"/>
          </a:p>
        </p:txBody>
      </p:sp>
      <p:sp>
        <p:nvSpPr>
          <p:cNvPr id="12" name="Content Placeholder 2"/>
          <p:cNvSpPr>
            <a:spLocks noGrp="1"/>
          </p:cNvSpPr>
          <p:nvPr>
            <p:ph idx="14"/>
          </p:nvPr>
        </p:nvSpPr>
        <p:spPr>
          <a:xfrm>
            <a:off x="4623744" y="939512"/>
            <a:ext cx="4148781" cy="2907916"/>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Picture Placeholder 9"/>
          <p:cNvSpPr>
            <a:spLocks noGrp="1"/>
          </p:cNvSpPr>
          <p:nvPr>
            <p:ph type="pic" sz="quarter" idx="15"/>
          </p:nvPr>
        </p:nvSpPr>
        <p:spPr>
          <a:xfrm>
            <a:off x="4623744" y="3966757"/>
            <a:ext cx="4148781" cy="2381250"/>
          </a:xfrm>
          <a:blipFill>
            <a:blip r:embed="rId4"/>
            <a:stretch>
              <a:fillRect/>
            </a:stretch>
          </a:blipFill>
        </p:spPr>
        <p:txBody>
          <a:bodyPr/>
          <a:lstStyle/>
          <a:p>
            <a:r>
              <a:rPr lang="en-US" smtClean="0"/>
              <a:t>Drag picture to placeholder or click icon to add</a:t>
            </a:r>
            <a:endParaRPr lang="en-US"/>
          </a:p>
        </p:txBody>
      </p:sp>
    </p:spTree>
    <p:extLst>
      <p:ext uri="{BB962C8B-B14F-4D97-AF65-F5344CB8AC3E}">
        <p14:creationId xmlns:p14="http://schemas.microsoft.com/office/powerpoint/2010/main" val="3452734014"/>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Layout 3">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308918" y="966055"/>
            <a:ext cx="4148781"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a:xfrm>
            <a:off x="308920" y="6467336"/>
            <a:ext cx="3917888" cy="311322"/>
          </a:xfrm>
        </p:spPr>
        <p:txBody>
          <a:bodyPr/>
          <a:lstStyle>
            <a:lvl1pPr algn="l">
              <a:defRPr baseline="0">
                <a:solidFill>
                  <a:schemeClr val="tx1"/>
                </a:solidFill>
                <a:latin typeface="Arial" charset="0"/>
              </a:defRPr>
            </a:lvl1pPr>
          </a:lstStyle>
          <a:p>
            <a:r>
              <a:rPr lang="en-US" dirty="0" smtClean="0"/>
              <a:t>Talk Title Here</a:t>
            </a:r>
            <a:endParaRPr lang="en-US" dirty="0"/>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Picture Placeholder 9"/>
          <p:cNvSpPr>
            <a:spLocks noGrp="1"/>
          </p:cNvSpPr>
          <p:nvPr>
            <p:ph type="pic" sz="quarter" idx="13"/>
          </p:nvPr>
        </p:nvSpPr>
        <p:spPr>
          <a:xfrm>
            <a:off x="4623744" y="983116"/>
            <a:ext cx="4148781" cy="2381250"/>
          </a:xfrm>
          <a:solidFill>
            <a:schemeClr val="accent2"/>
          </a:solidFill>
        </p:spPr>
        <p:txBody>
          <a:bodyPr/>
          <a:lstStyle/>
          <a:p>
            <a:r>
              <a:rPr lang="en-US" smtClean="0"/>
              <a:t>Click icon to add picture</a:t>
            </a:r>
            <a:endParaRPr lang="en-US"/>
          </a:p>
        </p:txBody>
      </p:sp>
      <p:sp>
        <p:nvSpPr>
          <p:cNvPr id="12" name="Content Placeholder 2"/>
          <p:cNvSpPr>
            <a:spLocks noGrp="1"/>
          </p:cNvSpPr>
          <p:nvPr>
            <p:ph idx="14"/>
          </p:nvPr>
        </p:nvSpPr>
        <p:spPr>
          <a:xfrm>
            <a:off x="4623744" y="3439834"/>
            <a:ext cx="4148781" cy="2907915"/>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1_Content Layout 6">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4624516" y="966055"/>
            <a:ext cx="4148781"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a:xfrm>
            <a:off x="308920" y="6467336"/>
            <a:ext cx="3917888" cy="311322"/>
          </a:xfrm>
        </p:spPr>
        <p:txBody>
          <a:bodyPr/>
          <a:lstStyle>
            <a:lvl1pPr algn="l">
              <a:defRPr sz="1200" baseline="0">
                <a:solidFill>
                  <a:schemeClr val="tx1"/>
                </a:solidFill>
                <a:latin typeface="Arial" charset="0"/>
              </a:defRPr>
            </a:lvl1pPr>
          </a:lstStyle>
          <a:p>
            <a:endParaRPr lang="en-US" dirty="0">
              <a:solidFill>
                <a:srgbClr val="000000"/>
              </a:solidFill>
            </a:endParaRPr>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solidFill>
              </a:rPr>
              <a:pPr/>
              <a:t>‹#›</a:t>
            </a:fld>
            <a:endParaRPr lang="en-US" dirty="0">
              <a:solidFill>
                <a:srgbClr val="000000"/>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Picture Placeholder 9"/>
          <p:cNvSpPr>
            <a:spLocks noGrp="1"/>
          </p:cNvSpPr>
          <p:nvPr>
            <p:ph type="pic" sz="quarter" idx="13"/>
          </p:nvPr>
        </p:nvSpPr>
        <p:spPr>
          <a:xfrm>
            <a:off x="308918" y="983116"/>
            <a:ext cx="4086225" cy="2381250"/>
          </a:xfrm>
          <a:blipFill>
            <a:blip r:embed="rId3"/>
            <a:stretch>
              <a:fillRect/>
            </a:stretch>
          </a:blipFill>
        </p:spPr>
        <p:txBody>
          <a:bodyPr/>
          <a:lstStyle/>
          <a:p>
            <a:r>
              <a:rPr lang="en-US" smtClean="0"/>
              <a:t>Drag picture to placeholder or click icon to add</a:t>
            </a:r>
            <a:endParaRPr lang="en-US" dirty="0"/>
          </a:p>
        </p:txBody>
      </p:sp>
      <p:sp>
        <p:nvSpPr>
          <p:cNvPr id="11" name="Picture Placeholder 9"/>
          <p:cNvSpPr>
            <a:spLocks noGrp="1"/>
          </p:cNvSpPr>
          <p:nvPr>
            <p:ph type="pic" sz="quarter" idx="14"/>
          </p:nvPr>
        </p:nvSpPr>
        <p:spPr>
          <a:xfrm>
            <a:off x="308918" y="3595166"/>
            <a:ext cx="4086225" cy="2381250"/>
          </a:xfrm>
          <a:blipFill>
            <a:blip r:embed="rId4"/>
            <a:stretch>
              <a:fillRect/>
            </a:stretch>
          </a:blipFill>
        </p:spPr>
        <p:txBody>
          <a:bodyPr/>
          <a:lstStyle/>
          <a:p>
            <a:r>
              <a:rPr lang="en-US" smtClean="0"/>
              <a:t>Drag picture to placeholder or click icon to add</a:t>
            </a:r>
            <a:endParaRPr lang="en-US"/>
          </a:p>
        </p:txBody>
      </p:sp>
    </p:spTree>
    <p:extLst>
      <p:ext uri="{BB962C8B-B14F-4D97-AF65-F5344CB8AC3E}">
        <p14:creationId xmlns:p14="http://schemas.microsoft.com/office/powerpoint/2010/main" val="3304515115"/>
      </p:ext>
    </p:extLst>
  </p:cSld>
  <p:clrMapOvr>
    <a:masterClrMapping/>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Questions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stretch>
            <a:fillRect/>
          </a:stretch>
        </p:blipFill>
        <p:spPr>
          <a:xfrm>
            <a:off x="0" y="0"/>
            <a:ext cx="9144000" cy="1282700"/>
          </a:xfrm>
          <a:prstGeom prst="rect">
            <a:avLst/>
          </a:prstGeom>
        </p:spPr>
      </p:pic>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28600" y="2941863"/>
            <a:ext cx="4258581" cy="4258581"/>
          </a:xfrm>
          <a:prstGeom prst="rect">
            <a:avLst/>
          </a:prstGeom>
        </p:spPr>
      </p:pic>
      <p:pic>
        <p:nvPicPr>
          <p:cNvPr id="23" name="Picture 2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32386" y="6232329"/>
            <a:ext cx="1720202" cy="557060"/>
          </a:xfrm>
          <a:prstGeom prst="rect">
            <a:avLst/>
          </a:prstGeom>
        </p:spPr>
      </p:pic>
      <p:sp>
        <p:nvSpPr>
          <p:cNvPr id="2" name="Title 1"/>
          <p:cNvSpPr>
            <a:spLocks noGrp="1"/>
          </p:cNvSpPr>
          <p:nvPr>
            <p:ph type="ctrTitle" hasCustomPrompt="1"/>
          </p:nvPr>
        </p:nvSpPr>
        <p:spPr>
          <a:xfrm>
            <a:off x="332386" y="505595"/>
            <a:ext cx="5774500" cy="617838"/>
          </a:xfrm>
        </p:spPr>
        <p:txBody>
          <a:bodyPr anchor="b">
            <a:noAutofit/>
          </a:bodyPr>
          <a:lstStyle>
            <a:lvl1pPr algn="l">
              <a:defRPr sz="3000" b="1" cap="none" baseline="0">
                <a:latin typeface="Arial" charset="0"/>
              </a:defRPr>
            </a:lvl1pPr>
          </a:lstStyle>
          <a:p>
            <a:r>
              <a:rPr lang="en-US" smtClean="0"/>
              <a:t>Questions?</a:t>
            </a:r>
            <a:endParaRPr lang="en-US" dirty="0"/>
          </a:p>
        </p:txBody>
      </p:sp>
      <p:pic>
        <p:nvPicPr>
          <p:cNvPr id="27" name="Picture 2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8522405" y="6459469"/>
            <a:ext cx="407283" cy="273532"/>
          </a:xfrm>
          <a:prstGeom prst="rect">
            <a:avLst/>
          </a:prstGeom>
        </p:spPr>
      </p:pic>
      <p:pic>
        <p:nvPicPr>
          <p:cNvPr id="5" name="Picture 4"/>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6692909" y="6450042"/>
            <a:ext cx="1629561" cy="273531"/>
          </a:xfrm>
          <a:prstGeom prst="rect">
            <a:avLst/>
          </a:prstGeom>
        </p:spPr>
      </p:pic>
      <p:sp>
        <p:nvSpPr>
          <p:cNvPr id="9" name="Picture Placeholder 8"/>
          <p:cNvSpPr>
            <a:spLocks noGrp="1"/>
          </p:cNvSpPr>
          <p:nvPr>
            <p:ph type="pic" sz="quarter" idx="13"/>
          </p:nvPr>
        </p:nvSpPr>
        <p:spPr>
          <a:xfrm>
            <a:off x="4506687" y="1725953"/>
            <a:ext cx="4630964" cy="3821639"/>
          </a:xfrm>
          <a:blipFill>
            <a:blip r:embed="rId7"/>
            <a:stretch>
              <a:fillRect/>
            </a:stretch>
          </a:blipFill>
        </p:spPr>
        <p:txBody>
          <a:bodyPr/>
          <a:lstStyle/>
          <a:p>
            <a:r>
              <a:rPr lang="en-US" smtClean="0"/>
              <a:t>Drag picture to placeholder or click icon to add</a:t>
            </a:r>
            <a:endParaRPr lang="en-US" dirty="0"/>
          </a:p>
        </p:txBody>
      </p:sp>
      <p:sp>
        <p:nvSpPr>
          <p:cNvPr id="16" name="Text Placeholder 6"/>
          <p:cNvSpPr>
            <a:spLocks noGrp="1"/>
          </p:cNvSpPr>
          <p:nvPr>
            <p:ph type="body" sz="quarter" idx="17" hasCustomPrompt="1"/>
          </p:nvPr>
        </p:nvSpPr>
        <p:spPr>
          <a:xfrm>
            <a:off x="318638" y="1750849"/>
            <a:ext cx="4098242" cy="3861333"/>
          </a:xfrm>
        </p:spPr>
        <p:txBody>
          <a:bodyPr>
            <a:normAutofit/>
          </a:bodyPr>
          <a:lstStyle>
            <a:lvl1pPr marL="342900" indent="-342900">
              <a:buFont typeface="Arial" charset="0"/>
              <a:buChar char="•"/>
              <a:defRPr sz="2200" baseline="0">
                <a:solidFill>
                  <a:schemeClr val="accent1"/>
                </a:solidFill>
              </a:defRPr>
            </a:lvl1pPr>
            <a:lvl2pPr marL="685800" indent="-228600">
              <a:buFont typeface=".PingFangSC-Regular" charset="-122"/>
              <a:buChar char="－"/>
              <a:defRPr sz="2200" baseline="0">
                <a:solidFill>
                  <a:schemeClr val="accent1"/>
                </a:solidFill>
              </a:defRPr>
            </a:lvl2pPr>
            <a:lvl3pPr marL="1143000" indent="-228600">
              <a:buFont typeface="Arial" charset="0"/>
              <a:buChar char="•"/>
              <a:defRPr sz="2200" baseline="0">
                <a:solidFill>
                  <a:schemeClr val="accent1"/>
                </a:solidFill>
              </a:defRPr>
            </a:lvl3pPr>
            <a:lvl4pPr marL="1600200" indent="-228600">
              <a:buFont typeface=".PingFangSC-Regular" charset="-122"/>
              <a:buChar char="－"/>
              <a:defRPr sz="2200" baseline="0">
                <a:solidFill>
                  <a:schemeClr val="accent1"/>
                </a:solidFill>
              </a:defRPr>
            </a:lvl4pPr>
            <a:lvl5pPr marL="2057400" indent="-228600">
              <a:buFont typeface="Arial" charset="0"/>
              <a:buChar char="•"/>
              <a:defRPr sz="2200" baseline="0">
                <a:solidFill>
                  <a:schemeClr val="accent1"/>
                </a:solidFill>
              </a:defRPr>
            </a:lvl5pPr>
          </a:lstStyle>
          <a:p>
            <a:pPr lvl="0"/>
            <a:r>
              <a:rPr lang="en-US" dirty="0" smtClean="0"/>
              <a:t>Agenda Topics Covered:</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227809480"/>
      </p:ext>
    </p:extLst>
  </p:cSld>
  <p:clrMapOvr>
    <a:masterClrMapping/>
  </p:clrMapOvr>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stretch>
            <a:fillRect/>
          </a:stretch>
        </p:blipFill>
        <p:spPr>
          <a:xfrm>
            <a:off x="0" y="0"/>
            <a:ext cx="9144000" cy="1282700"/>
          </a:xfrm>
          <a:prstGeom prst="rect">
            <a:avLst/>
          </a:prstGeom>
        </p:spPr>
      </p:pic>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8600" y="2941863"/>
            <a:ext cx="4258581" cy="4258581"/>
          </a:xfrm>
          <a:prstGeom prst="rect">
            <a:avLst/>
          </a:prstGeom>
        </p:spPr>
      </p:pic>
      <p:pic>
        <p:nvPicPr>
          <p:cNvPr id="23" name="Picture 2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32386" y="6232329"/>
            <a:ext cx="1720202" cy="557060"/>
          </a:xfrm>
          <a:prstGeom prst="rect">
            <a:avLst/>
          </a:prstGeom>
        </p:spPr>
      </p:pic>
      <p:sp>
        <p:nvSpPr>
          <p:cNvPr id="2" name="Title 1"/>
          <p:cNvSpPr>
            <a:spLocks noGrp="1"/>
          </p:cNvSpPr>
          <p:nvPr>
            <p:ph type="ctrTitle" hasCustomPrompt="1"/>
          </p:nvPr>
        </p:nvSpPr>
        <p:spPr>
          <a:xfrm>
            <a:off x="332386" y="505595"/>
            <a:ext cx="7937298" cy="617838"/>
          </a:xfrm>
        </p:spPr>
        <p:txBody>
          <a:bodyPr anchor="b">
            <a:noAutofit/>
          </a:bodyPr>
          <a:lstStyle>
            <a:lvl1pPr algn="l">
              <a:defRPr sz="3000" b="1" cap="none" baseline="0">
                <a:latin typeface="Arial" charset="0"/>
              </a:defRPr>
            </a:lvl1pPr>
          </a:lstStyle>
          <a:p>
            <a:r>
              <a:rPr lang="en-US" dirty="0" smtClean="0"/>
              <a:t>Title Here</a:t>
            </a:r>
            <a:endParaRPr lang="en-US" dirty="0"/>
          </a:p>
        </p:txBody>
      </p:sp>
      <p:sp>
        <p:nvSpPr>
          <p:cNvPr id="3" name="Subtitle 2"/>
          <p:cNvSpPr>
            <a:spLocks noGrp="1"/>
          </p:cNvSpPr>
          <p:nvPr>
            <p:ph type="subTitle" idx="1" hasCustomPrompt="1"/>
          </p:nvPr>
        </p:nvSpPr>
        <p:spPr>
          <a:xfrm>
            <a:off x="332387" y="1720792"/>
            <a:ext cx="4051834" cy="3246671"/>
          </a:xfrm>
        </p:spPr>
        <p:txBody>
          <a:bodyPr>
            <a:normAutofit/>
          </a:bodyPr>
          <a:lstStyle>
            <a:lvl1pPr marL="0" indent="0" algn="l">
              <a:lnSpc>
                <a:spcPct val="100000"/>
              </a:lnSpc>
              <a:buNone/>
              <a:defRPr sz="2200" baseline="0">
                <a:solidFill>
                  <a:schemeClr val="accent1"/>
                </a:solidFill>
                <a:latin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Subtitle Here</a:t>
            </a:r>
            <a:endParaRPr lang="en-US" dirty="0"/>
          </a:p>
        </p:txBody>
      </p:sp>
      <p:pic>
        <p:nvPicPr>
          <p:cNvPr id="27" name="Picture 26"/>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522405" y="6459469"/>
            <a:ext cx="407283" cy="273532"/>
          </a:xfrm>
          <a:prstGeom prst="rect">
            <a:avLst/>
          </a:prstGeom>
        </p:spPr>
      </p:pic>
      <p:pic>
        <p:nvPicPr>
          <p:cNvPr id="5" name="Picture 4"/>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6692909" y="6450042"/>
            <a:ext cx="1629561" cy="273531"/>
          </a:xfrm>
          <a:prstGeom prst="rect">
            <a:avLst/>
          </a:prstGeom>
        </p:spPr>
      </p:pic>
      <p:sp>
        <p:nvSpPr>
          <p:cNvPr id="9" name="Picture Placeholder 8"/>
          <p:cNvSpPr>
            <a:spLocks noGrp="1"/>
          </p:cNvSpPr>
          <p:nvPr>
            <p:ph type="pic" sz="quarter" idx="13"/>
          </p:nvPr>
        </p:nvSpPr>
        <p:spPr>
          <a:xfrm>
            <a:off x="4506687" y="1725953"/>
            <a:ext cx="4630964" cy="3821639"/>
          </a:xfrm>
          <a:solidFill>
            <a:schemeClr val="accent2"/>
          </a:solidFill>
        </p:spPr>
        <p:txBody>
          <a:bodyPr/>
          <a:lstStyle/>
          <a:p>
            <a:r>
              <a:rPr lang="en-US" smtClean="0"/>
              <a:t>Click icon to add picture</a:t>
            </a:r>
            <a:endParaRPr lang="en-US" dirty="0"/>
          </a:p>
        </p:txBody>
      </p:sp>
      <p:sp>
        <p:nvSpPr>
          <p:cNvPr id="15" name="Text Placeholder 14"/>
          <p:cNvSpPr>
            <a:spLocks noGrp="1"/>
          </p:cNvSpPr>
          <p:nvPr>
            <p:ph type="body" sz="quarter" idx="14" hasCustomPrompt="1"/>
          </p:nvPr>
        </p:nvSpPr>
        <p:spPr>
          <a:xfrm>
            <a:off x="332387" y="5126730"/>
            <a:ext cx="4051834" cy="420862"/>
          </a:xfrm>
        </p:spPr>
        <p:txBody>
          <a:bodyPr>
            <a:normAutofit/>
          </a:bodyPr>
          <a:lstStyle>
            <a:lvl1pPr marL="0" indent="0">
              <a:buFontTx/>
              <a:buNone/>
              <a:defRPr sz="2200" baseline="0">
                <a:solidFill>
                  <a:schemeClr val="accent6"/>
                </a:solidFill>
              </a:defRPr>
            </a:lvl1pPr>
          </a:lstStyle>
          <a:p>
            <a:pPr lvl="0"/>
            <a:r>
              <a:rPr lang="en-US" dirty="0" smtClean="0"/>
              <a:t>Author</a:t>
            </a:r>
            <a:endParaRPr lang="en-US" dirty="0"/>
          </a:p>
        </p:txBody>
      </p:sp>
      <p:sp>
        <p:nvSpPr>
          <p:cNvPr id="8" name="Date Placeholder 7"/>
          <p:cNvSpPr>
            <a:spLocks noGrp="1"/>
          </p:cNvSpPr>
          <p:nvPr>
            <p:ph type="dt" sz="half" idx="15"/>
          </p:nvPr>
        </p:nvSpPr>
        <p:spPr>
          <a:xfrm>
            <a:off x="333244" y="5611326"/>
            <a:ext cx="2057400" cy="365125"/>
          </a:xfrm>
        </p:spPr>
        <p:txBody>
          <a:bodyPr/>
          <a:lstStyle>
            <a:lvl1pPr>
              <a:defRPr>
                <a:solidFill>
                  <a:schemeClr val="tx1"/>
                </a:solidFill>
              </a:defRPr>
            </a:lvl1pPr>
          </a:lstStyle>
          <a:p>
            <a:endParaRPr lang="en-US" dirty="0">
              <a:solidFill>
                <a:srgbClr val="000000"/>
              </a:solidFill>
            </a:endParaRPr>
          </a:p>
        </p:txBody>
      </p:sp>
    </p:spTree>
    <p:extLst>
      <p:ext uri="{BB962C8B-B14F-4D97-AF65-F5344CB8AC3E}">
        <p14:creationId xmlns:p14="http://schemas.microsoft.com/office/powerpoint/2010/main" val="818733250"/>
      </p:ext>
    </p:extLst>
  </p:cSld>
  <p:clrMapOvr>
    <a:masterClrMapping/>
  </p:clrMapOvr>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ontent Layout 1">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308919" y="966055"/>
            <a:ext cx="8464378"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a:xfrm>
            <a:off x="308920" y="6467336"/>
            <a:ext cx="3917888" cy="311322"/>
          </a:xfrm>
        </p:spPr>
        <p:txBody>
          <a:bodyPr/>
          <a:lstStyle>
            <a:lvl1pPr algn="l">
              <a:defRPr baseline="0">
                <a:solidFill>
                  <a:schemeClr val="tx1"/>
                </a:solidFill>
                <a:latin typeface="Arial" charset="0"/>
              </a:defRPr>
            </a:lvl1pPr>
          </a:lstStyle>
          <a:p>
            <a:r>
              <a:rPr lang="en-US" dirty="0" smtClean="0">
                <a:solidFill>
                  <a:srgbClr val="000000"/>
                </a:solidFill>
              </a:rPr>
              <a:t>Talk Title Here</a:t>
            </a:r>
            <a:endParaRPr lang="en-US" dirty="0">
              <a:solidFill>
                <a:srgbClr val="000000"/>
              </a:solidFill>
            </a:endParaRPr>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solidFill>
              </a:rPr>
              <a:pPr/>
              <a:t>‹#›</a:t>
            </a:fld>
            <a:endParaRPr lang="en-US" dirty="0">
              <a:solidFill>
                <a:srgbClr val="000000"/>
              </a:solidFill>
            </a:endParaRP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73517524"/>
      </p:ext>
    </p:extLst>
  </p:cSld>
  <p:clrMapOvr>
    <a:masterClrMapping/>
  </p:clrMapOvr>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ontent Layout 2">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308918" y="966055"/>
            <a:ext cx="4148781"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a:xfrm>
            <a:off x="308920" y="6467336"/>
            <a:ext cx="3917888" cy="311322"/>
          </a:xfrm>
        </p:spPr>
        <p:txBody>
          <a:bodyPr/>
          <a:lstStyle>
            <a:lvl1pPr algn="l">
              <a:defRPr baseline="0">
                <a:solidFill>
                  <a:schemeClr val="tx1"/>
                </a:solidFill>
                <a:latin typeface="Arial" charset="0"/>
              </a:defRPr>
            </a:lvl1pPr>
          </a:lstStyle>
          <a:p>
            <a:r>
              <a:rPr lang="en-US" dirty="0" smtClean="0">
                <a:solidFill>
                  <a:srgbClr val="000000"/>
                </a:solidFill>
              </a:rPr>
              <a:t>Talk Title Here</a:t>
            </a:r>
            <a:endParaRPr lang="en-US" dirty="0">
              <a:solidFill>
                <a:srgbClr val="000000"/>
              </a:solidFill>
            </a:endParaRPr>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solidFill>
              </a:rPr>
              <a:pPr/>
              <a:t>‹#›</a:t>
            </a:fld>
            <a:endParaRPr lang="en-US" dirty="0">
              <a:solidFill>
                <a:srgbClr val="000000"/>
              </a:solidFill>
            </a:endParaRP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8" name="Content Placeholder 2"/>
          <p:cNvSpPr>
            <a:spLocks noGrp="1"/>
          </p:cNvSpPr>
          <p:nvPr>
            <p:ph idx="13"/>
          </p:nvPr>
        </p:nvSpPr>
        <p:spPr>
          <a:xfrm>
            <a:off x="4686300" y="966055"/>
            <a:ext cx="4086997"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124725900"/>
      </p:ext>
    </p:extLst>
  </p:cSld>
  <p:clrMapOvr>
    <a:masterClrMapping/>
  </p:clrMapOvr>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ontent Layout 3">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308918" y="966055"/>
            <a:ext cx="4148781"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a:xfrm>
            <a:off x="308920" y="6467336"/>
            <a:ext cx="3917888" cy="311322"/>
          </a:xfrm>
        </p:spPr>
        <p:txBody>
          <a:bodyPr/>
          <a:lstStyle>
            <a:lvl1pPr algn="l">
              <a:defRPr baseline="0">
                <a:solidFill>
                  <a:schemeClr val="tx1"/>
                </a:solidFill>
                <a:latin typeface="Arial" charset="0"/>
              </a:defRPr>
            </a:lvl1pPr>
          </a:lstStyle>
          <a:p>
            <a:r>
              <a:rPr lang="en-US" dirty="0" smtClean="0">
                <a:solidFill>
                  <a:srgbClr val="000000"/>
                </a:solidFill>
              </a:rPr>
              <a:t>Talk Title Here</a:t>
            </a:r>
            <a:endParaRPr lang="en-US" dirty="0">
              <a:solidFill>
                <a:srgbClr val="000000"/>
              </a:solidFill>
            </a:endParaRPr>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solidFill>
              </a:rPr>
              <a:pPr/>
              <a:t>‹#›</a:t>
            </a:fld>
            <a:endParaRPr lang="en-US" dirty="0">
              <a:solidFill>
                <a:srgbClr val="000000"/>
              </a:solidFill>
            </a:endParaRP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Picture Placeholder 9"/>
          <p:cNvSpPr>
            <a:spLocks noGrp="1"/>
          </p:cNvSpPr>
          <p:nvPr>
            <p:ph type="pic" sz="quarter" idx="13"/>
          </p:nvPr>
        </p:nvSpPr>
        <p:spPr>
          <a:xfrm>
            <a:off x="4623744" y="983116"/>
            <a:ext cx="4148781" cy="2381250"/>
          </a:xfrm>
          <a:solidFill>
            <a:schemeClr val="accent2"/>
          </a:solidFill>
        </p:spPr>
        <p:txBody>
          <a:bodyPr/>
          <a:lstStyle/>
          <a:p>
            <a:r>
              <a:rPr lang="en-US" smtClean="0"/>
              <a:t>Click icon to add picture</a:t>
            </a:r>
            <a:endParaRPr lang="en-US"/>
          </a:p>
        </p:txBody>
      </p:sp>
      <p:sp>
        <p:nvSpPr>
          <p:cNvPr id="12" name="Content Placeholder 2"/>
          <p:cNvSpPr>
            <a:spLocks noGrp="1"/>
          </p:cNvSpPr>
          <p:nvPr>
            <p:ph idx="14"/>
          </p:nvPr>
        </p:nvSpPr>
        <p:spPr>
          <a:xfrm>
            <a:off x="4623744" y="3439834"/>
            <a:ext cx="4148781" cy="2907915"/>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495216704"/>
      </p:ext>
    </p:extLst>
  </p:cSld>
  <p:clrMapOvr>
    <a:masterClrMapping/>
  </p:clrMapOvr>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ontent Layout 4">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308918" y="3439833"/>
            <a:ext cx="4148781" cy="2907915"/>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a:xfrm>
            <a:off x="308920" y="6467336"/>
            <a:ext cx="3917888" cy="311322"/>
          </a:xfrm>
        </p:spPr>
        <p:txBody>
          <a:bodyPr/>
          <a:lstStyle>
            <a:lvl1pPr algn="l">
              <a:defRPr baseline="0">
                <a:solidFill>
                  <a:schemeClr val="tx1"/>
                </a:solidFill>
                <a:latin typeface="Arial" charset="0"/>
              </a:defRPr>
            </a:lvl1pPr>
          </a:lstStyle>
          <a:p>
            <a:r>
              <a:rPr lang="en-US" dirty="0" smtClean="0">
                <a:solidFill>
                  <a:srgbClr val="000000"/>
                </a:solidFill>
              </a:rPr>
              <a:t>Talk Title Here</a:t>
            </a:r>
            <a:endParaRPr lang="en-US" dirty="0">
              <a:solidFill>
                <a:srgbClr val="000000"/>
              </a:solidFill>
            </a:endParaRPr>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solidFill>
              </a:rPr>
              <a:pPr/>
              <a:t>‹#›</a:t>
            </a:fld>
            <a:endParaRPr lang="en-US" dirty="0">
              <a:solidFill>
                <a:srgbClr val="000000"/>
              </a:solidFill>
            </a:endParaRP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Picture Placeholder 9"/>
          <p:cNvSpPr>
            <a:spLocks noGrp="1"/>
          </p:cNvSpPr>
          <p:nvPr>
            <p:ph type="pic" sz="quarter" idx="13"/>
          </p:nvPr>
        </p:nvSpPr>
        <p:spPr>
          <a:xfrm>
            <a:off x="308918" y="983116"/>
            <a:ext cx="4148781" cy="2381250"/>
          </a:xfrm>
          <a:solidFill>
            <a:schemeClr val="accent2"/>
          </a:solidFill>
        </p:spPr>
        <p:txBody>
          <a:bodyPr/>
          <a:lstStyle/>
          <a:p>
            <a:r>
              <a:rPr lang="en-US" smtClean="0"/>
              <a:t>Click icon to add picture</a:t>
            </a:r>
            <a:endParaRPr lang="en-US"/>
          </a:p>
        </p:txBody>
      </p:sp>
      <p:sp>
        <p:nvSpPr>
          <p:cNvPr id="12" name="Content Placeholder 2"/>
          <p:cNvSpPr>
            <a:spLocks noGrp="1"/>
          </p:cNvSpPr>
          <p:nvPr>
            <p:ph idx="14"/>
          </p:nvPr>
        </p:nvSpPr>
        <p:spPr>
          <a:xfrm>
            <a:off x="4623744" y="983116"/>
            <a:ext cx="4148781" cy="5364633"/>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367186076"/>
      </p:ext>
    </p:extLst>
  </p:cSld>
  <p:clrMapOvr>
    <a:masterClrMapping/>
  </p:clrMapOvr>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ontent Layout 5">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308918" y="966055"/>
            <a:ext cx="4148781"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a:xfrm>
            <a:off x="308920" y="6467336"/>
            <a:ext cx="3917888" cy="311322"/>
          </a:xfrm>
        </p:spPr>
        <p:txBody>
          <a:bodyPr/>
          <a:lstStyle>
            <a:lvl1pPr algn="l">
              <a:defRPr baseline="0">
                <a:solidFill>
                  <a:schemeClr val="tx1"/>
                </a:solidFill>
                <a:latin typeface="Arial" charset="0"/>
              </a:defRPr>
            </a:lvl1pPr>
          </a:lstStyle>
          <a:p>
            <a:r>
              <a:rPr lang="en-US" dirty="0" smtClean="0">
                <a:solidFill>
                  <a:srgbClr val="000000"/>
                </a:solidFill>
              </a:rPr>
              <a:t>Talk Title Here</a:t>
            </a:r>
            <a:endParaRPr lang="en-US" dirty="0">
              <a:solidFill>
                <a:srgbClr val="000000"/>
              </a:solidFill>
            </a:endParaRPr>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solidFill>
              </a:rPr>
              <a:pPr/>
              <a:t>‹#›</a:t>
            </a:fld>
            <a:endParaRPr lang="en-US" dirty="0">
              <a:solidFill>
                <a:srgbClr val="000000"/>
              </a:solidFill>
            </a:endParaRP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Picture Placeholder 9"/>
          <p:cNvSpPr>
            <a:spLocks noGrp="1"/>
          </p:cNvSpPr>
          <p:nvPr>
            <p:ph type="pic" sz="quarter" idx="13"/>
          </p:nvPr>
        </p:nvSpPr>
        <p:spPr>
          <a:xfrm>
            <a:off x="4686300" y="983116"/>
            <a:ext cx="4086225" cy="2381250"/>
          </a:xfrm>
          <a:solidFill>
            <a:schemeClr val="accent2"/>
          </a:solidFill>
        </p:spPr>
        <p:txBody>
          <a:bodyPr/>
          <a:lstStyle/>
          <a:p>
            <a:r>
              <a:rPr lang="en-US" smtClean="0"/>
              <a:t>Click icon to add picture</a:t>
            </a:r>
            <a:endParaRPr lang="en-US"/>
          </a:p>
        </p:txBody>
      </p:sp>
      <p:sp>
        <p:nvSpPr>
          <p:cNvPr id="11" name="Picture Placeholder 9"/>
          <p:cNvSpPr>
            <a:spLocks noGrp="1"/>
          </p:cNvSpPr>
          <p:nvPr>
            <p:ph type="pic" sz="quarter" idx="14"/>
          </p:nvPr>
        </p:nvSpPr>
        <p:spPr>
          <a:xfrm>
            <a:off x="4686300" y="3595166"/>
            <a:ext cx="4086225" cy="2381250"/>
          </a:xfrm>
          <a:solidFill>
            <a:schemeClr val="accent2"/>
          </a:solidFill>
        </p:spPr>
        <p:txBody>
          <a:bodyPr/>
          <a:lstStyle/>
          <a:p>
            <a:r>
              <a:rPr lang="en-US" smtClean="0"/>
              <a:t>Click icon to add picture</a:t>
            </a:r>
            <a:endParaRPr lang="en-US"/>
          </a:p>
        </p:txBody>
      </p:sp>
    </p:spTree>
    <p:extLst>
      <p:ext uri="{BB962C8B-B14F-4D97-AF65-F5344CB8AC3E}">
        <p14:creationId xmlns:p14="http://schemas.microsoft.com/office/powerpoint/2010/main" val="2079202229"/>
      </p:ext>
    </p:extLst>
  </p:cSld>
  <p:clrMapOvr>
    <a:masterClrMapping/>
  </p:clrMapOvr>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1_Content Layout 6">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4624516" y="966055"/>
            <a:ext cx="4148781"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a:xfrm>
            <a:off x="308920" y="6467336"/>
            <a:ext cx="3917888" cy="311322"/>
          </a:xfrm>
        </p:spPr>
        <p:txBody>
          <a:bodyPr/>
          <a:lstStyle>
            <a:lvl1pPr algn="l">
              <a:defRPr baseline="0">
                <a:solidFill>
                  <a:schemeClr val="tx1"/>
                </a:solidFill>
                <a:latin typeface="Arial" charset="0"/>
              </a:defRPr>
            </a:lvl1pPr>
          </a:lstStyle>
          <a:p>
            <a:r>
              <a:rPr lang="en-US" dirty="0" smtClean="0">
                <a:solidFill>
                  <a:srgbClr val="000000"/>
                </a:solidFill>
              </a:rPr>
              <a:t>Talk Title Here</a:t>
            </a:r>
            <a:endParaRPr lang="en-US" dirty="0">
              <a:solidFill>
                <a:srgbClr val="000000"/>
              </a:solidFill>
            </a:endParaRPr>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solidFill>
              </a:rPr>
              <a:pPr/>
              <a:t>‹#›</a:t>
            </a:fld>
            <a:endParaRPr lang="en-US" dirty="0">
              <a:solidFill>
                <a:srgbClr val="000000"/>
              </a:solidFill>
            </a:endParaRP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Picture Placeholder 9"/>
          <p:cNvSpPr>
            <a:spLocks noGrp="1"/>
          </p:cNvSpPr>
          <p:nvPr>
            <p:ph type="pic" sz="quarter" idx="13"/>
          </p:nvPr>
        </p:nvSpPr>
        <p:spPr>
          <a:xfrm>
            <a:off x="308918" y="983116"/>
            <a:ext cx="4086225" cy="2381250"/>
          </a:xfrm>
          <a:solidFill>
            <a:schemeClr val="accent2"/>
          </a:solidFill>
        </p:spPr>
        <p:txBody>
          <a:bodyPr/>
          <a:lstStyle/>
          <a:p>
            <a:r>
              <a:rPr lang="en-US" smtClean="0"/>
              <a:t>Click icon to add picture</a:t>
            </a:r>
            <a:endParaRPr lang="en-US" dirty="0"/>
          </a:p>
        </p:txBody>
      </p:sp>
      <p:sp>
        <p:nvSpPr>
          <p:cNvPr id="11" name="Picture Placeholder 9"/>
          <p:cNvSpPr>
            <a:spLocks noGrp="1"/>
          </p:cNvSpPr>
          <p:nvPr>
            <p:ph type="pic" sz="quarter" idx="14"/>
          </p:nvPr>
        </p:nvSpPr>
        <p:spPr>
          <a:xfrm>
            <a:off x="308918" y="3595166"/>
            <a:ext cx="4086225" cy="2381250"/>
          </a:xfrm>
          <a:solidFill>
            <a:schemeClr val="accent2"/>
          </a:solidFill>
        </p:spPr>
        <p:txBody>
          <a:bodyPr/>
          <a:lstStyle/>
          <a:p>
            <a:r>
              <a:rPr lang="en-US" smtClean="0"/>
              <a:t>Click icon to add picture</a:t>
            </a:r>
            <a:endParaRPr lang="en-US"/>
          </a:p>
        </p:txBody>
      </p:sp>
    </p:spTree>
    <p:extLst>
      <p:ext uri="{BB962C8B-B14F-4D97-AF65-F5344CB8AC3E}">
        <p14:creationId xmlns:p14="http://schemas.microsoft.com/office/powerpoint/2010/main" val="1840534305"/>
      </p:ext>
    </p:extLst>
  </p:cSld>
  <p:clrMapOvr>
    <a:masterClrMapping/>
  </p:clrMapOvr>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ontent Layout 7">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308918" y="3439833"/>
            <a:ext cx="4148781" cy="2907915"/>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a:xfrm>
            <a:off x="308920" y="6467336"/>
            <a:ext cx="3917888" cy="311322"/>
          </a:xfrm>
        </p:spPr>
        <p:txBody>
          <a:bodyPr/>
          <a:lstStyle>
            <a:lvl1pPr algn="l">
              <a:defRPr baseline="0">
                <a:solidFill>
                  <a:schemeClr val="tx1"/>
                </a:solidFill>
                <a:latin typeface="Arial" charset="0"/>
              </a:defRPr>
            </a:lvl1pPr>
          </a:lstStyle>
          <a:p>
            <a:r>
              <a:rPr lang="en-US" dirty="0" smtClean="0">
                <a:solidFill>
                  <a:srgbClr val="000000"/>
                </a:solidFill>
              </a:rPr>
              <a:t>Talk Title Here</a:t>
            </a:r>
            <a:endParaRPr lang="en-US" dirty="0">
              <a:solidFill>
                <a:srgbClr val="000000"/>
              </a:solidFill>
            </a:endParaRPr>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solidFill>
              </a:rPr>
              <a:pPr/>
              <a:t>‹#›</a:t>
            </a:fld>
            <a:endParaRPr lang="en-US" dirty="0">
              <a:solidFill>
                <a:srgbClr val="000000"/>
              </a:solidFill>
            </a:endParaRP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Picture Placeholder 9"/>
          <p:cNvSpPr>
            <a:spLocks noGrp="1"/>
          </p:cNvSpPr>
          <p:nvPr>
            <p:ph type="pic" sz="quarter" idx="13"/>
          </p:nvPr>
        </p:nvSpPr>
        <p:spPr>
          <a:xfrm>
            <a:off x="308918" y="983116"/>
            <a:ext cx="4148781" cy="2381250"/>
          </a:xfrm>
          <a:solidFill>
            <a:schemeClr val="accent2"/>
          </a:solidFill>
        </p:spPr>
        <p:txBody>
          <a:bodyPr/>
          <a:lstStyle/>
          <a:p>
            <a:r>
              <a:rPr lang="en-US" smtClean="0"/>
              <a:t>Click icon to add picture</a:t>
            </a:r>
            <a:endParaRPr lang="en-US"/>
          </a:p>
        </p:txBody>
      </p:sp>
      <p:sp>
        <p:nvSpPr>
          <p:cNvPr id="12" name="Content Placeholder 2"/>
          <p:cNvSpPr>
            <a:spLocks noGrp="1"/>
          </p:cNvSpPr>
          <p:nvPr>
            <p:ph idx="14"/>
          </p:nvPr>
        </p:nvSpPr>
        <p:spPr>
          <a:xfrm>
            <a:off x="4623744" y="3439833"/>
            <a:ext cx="4148781" cy="2907916"/>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Picture Placeholder 9"/>
          <p:cNvSpPr>
            <a:spLocks noGrp="1"/>
          </p:cNvSpPr>
          <p:nvPr>
            <p:ph type="pic" sz="quarter" idx="15"/>
          </p:nvPr>
        </p:nvSpPr>
        <p:spPr>
          <a:xfrm>
            <a:off x="4623744" y="983116"/>
            <a:ext cx="4148781" cy="2381250"/>
          </a:xfrm>
          <a:solidFill>
            <a:schemeClr val="accent2"/>
          </a:solidFill>
        </p:spPr>
        <p:txBody>
          <a:bodyPr/>
          <a:lstStyle/>
          <a:p>
            <a:r>
              <a:rPr lang="en-US" smtClean="0"/>
              <a:t>Click icon to add picture</a:t>
            </a:r>
            <a:endParaRPr lang="en-US"/>
          </a:p>
        </p:txBody>
      </p:sp>
    </p:spTree>
    <p:extLst>
      <p:ext uri="{BB962C8B-B14F-4D97-AF65-F5344CB8AC3E}">
        <p14:creationId xmlns:p14="http://schemas.microsoft.com/office/powerpoint/2010/main" val="1549275737"/>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Layout 4">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308918" y="3439833"/>
            <a:ext cx="4148781" cy="2907915"/>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a:xfrm>
            <a:off x="308920" y="6467336"/>
            <a:ext cx="3917888" cy="311322"/>
          </a:xfrm>
        </p:spPr>
        <p:txBody>
          <a:bodyPr/>
          <a:lstStyle>
            <a:lvl1pPr algn="l">
              <a:defRPr baseline="0">
                <a:solidFill>
                  <a:schemeClr val="tx1"/>
                </a:solidFill>
                <a:latin typeface="Arial" charset="0"/>
              </a:defRPr>
            </a:lvl1pPr>
          </a:lstStyle>
          <a:p>
            <a:r>
              <a:rPr lang="en-US" dirty="0" smtClean="0"/>
              <a:t>Talk Title Here</a:t>
            </a:r>
            <a:endParaRPr lang="en-US" dirty="0"/>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Picture Placeholder 9"/>
          <p:cNvSpPr>
            <a:spLocks noGrp="1"/>
          </p:cNvSpPr>
          <p:nvPr>
            <p:ph type="pic" sz="quarter" idx="13"/>
          </p:nvPr>
        </p:nvSpPr>
        <p:spPr>
          <a:xfrm>
            <a:off x="308918" y="983116"/>
            <a:ext cx="4148781" cy="2381250"/>
          </a:xfrm>
          <a:solidFill>
            <a:schemeClr val="accent2"/>
          </a:solidFill>
        </p:spPr>
        <p:txBody>
          <a:bodyPr/>
          <a:lstStyle/>
          <a:p>
            <a:r>
              <a:rPr lang="en-US" smtClean="0"/>
              <a:t>Click icon to add picture</a:t>
            </a:r>
            <a:endParaRPr lang="en-US"/>
          </a:p>
        </p:txBody>
      </p:sp>
      <p:sp>
        <p:nvSpPr>
          <p:cNvPr id="12" name="Content Placeholder 2"/>
          <p:cNvSpPr>
            <a:spLocks noGrp="1"/>
          </p:cNvSpPr>
          <p:nvPr>
            <p:ph idx="14"/>
          </p:nvPr>
        </p:nvSpPr>
        <p:spPr>
          <a:xfrm>
            <a:off x="4623744" y="983116"/>
            <a:ext cx="4148781" cy="5364633"/>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cSld>
  <p:clrMapOvr>
    <a:masterClrMapping/>
  </p:clrMapOvr>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1_Content Layout 8">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308918" y="939512"/>
            <a:ext cx="4148781" cy="2907915"/>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a:xfrm>
            <a:off x="308920" y="6467336"/>
            <a:ext cx="3917888" cy="311322"/>
          </a:xfrm>
        </p:spPr>
        <p:txBody>
          <a:bodyPr/>
          <a:lstStyle>
            <a:lvl1pPr algn="l">
              <a:defRPr baseline="0">
                <a:solidFill>
                  <a:schemeClr val="tx1"/>
                </a:solidFill>
                <a:latin typeface="Arial" charset="0"/>
              </a:defRPr>
            </a:lvl1pPr>
          </a:lstStyle>
          <a:p>
            <a:r>
              <a:rPr lang="en-US" dirty="0" smtClean="0">
                <a:solidFill>
                  <a:srgbClr val="000000"/>
                </a:solidFill>
              </a:rPr>
              <a:t>Talk Title Here</a:t>
            </a:r>
            <a:endParaRPr lang="en-US" dirty="0">
              <a:solidFill>
                <a:srgbClr val="000000"/>
              </a:solidFill>
            </a:endParaRPr>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solidFill>
              </a:rPr>
              <a:pPr/>
              <a:t>‹#›</a:t>
            </a:fld>
            <a:endParaRPr lang="en-US" dirty="0">
              <a:solidFill>
                <a:srgbClr val="000000"/>
              </a:solidFill>
            </a:endParaRP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Picture Placeholder 9"/>
          <p:cNvSpPr>
            <a:spLocks noGrp="1"/>
          </p:cNvSpPr>
          <p:nvPr>
            <p:ph type="pic" sz="quarter" idx="13"/>
          </p:nvPr>
        </p:nvSpPr>
        <p:spPr>
          <a:xfrm>
            <a:off x="308918" y="3966757"/>
            <a:ext cx="4148781" cy="2381250"/>
          </a:xfrm>
          <a:solidFill>
            <a:schemeClr val="accent2"/>
          </a:solidFill>
        </p:spPr>
        <p:txBody>
          <a:bodyPr/>
          <a:lstStyle/>
          <a:p>
            <a:r>
              <a:rPr lang="en-US" smtClean="0"/>
              <a:t>Click icon to add picture</a:t>
            </a:r>
            <a:endParaRPr lang="en-US"/>
          </a:p>
        </p:txBody>
      </p:sp>
      <p:sp>
        <p:nvSpPr>
          <p:cNvPr id="12" name="Content Placeholder 2"/>
          <p:cNvSpPr>
            <a:spLocks noGrp="1"/>
          </p:cNvSpPr>
          <p:nvPr>
            <p:ph idx="14"/>
          </p:nvPr>
        </p:nvSpPr>
        <p:spPr>
          <a:xfrm>
            <a:off x="4623744" y="939512"/>
            <a:ext cx="4148781" cy="2907916"/>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Picture Placeholder 9"/>
          <p:cNvSpPr>
            <a:spLocks noGrp="1"/>
          </p:cNvSpPr>
          <p:nvPr>
            <p:ph type="pic" sz="quarter" idx="15"/>
          </p:nvPr>
        </p:nvSpPr>
        <p:spPr>
          <a:xfrm>
            <a:off x="4623744" y="3966757"/>
            <a:ext cx="4148781" cy="2381250"/>
          </a:xfrm>
          <a:solidFill>
            <a:schemeClr val="accent2"/>
          </a:solidFill>
        </p:spPr>
        <p:txBody>
          <a:bodyPr/>
          <a:lstStyle/>
          <a:p>
            <a:r>
              <a:rPr lang="en-US" smtClean="0"/>
              <a:t>Click icon to add picture</a:t>
            </a:r>
            <a:endParaRPr lang="en-US"/>
          </a:p>
        </p:txBody>
      </p:sp>
    </p:spTree>
    <p:extLst>
      <p:ext uri="{BB962C8B-B14F-4D97-AF65-F5344CB8AC3E}">
        <p14:creationId xmlns:p14="http://schemas.microsoft.com/office/powerpoint/2010/main" val="78349839"/>
      </p:ext>
    </p:extLst>
  </p:cSld>
  <p:clrMapOvr>
    <a:masterClrMapping/>
  </p:clrMapOvr>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Questions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stretch>
            <a:fillRect/>
          </a:stretch>
        </p:blipFill>
        <p:spPr>
          <a:xfrm>
            <a:off x="0" y="0"/>
            <a:ext cx="9144000" cy="1282700"/>
          </a:xfrm>
          <a:prstGeom prst="rect">
            <a:avLst/>
          </a:prstGeom>
        </p:spPr>
      </p:pic>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8600" y="2941863"/>
            <a:ext cx="4258581" cy="4258581"/>
          </a:xfrm>
          <a:prstGeom prst="rect">
            <a:avLst/>
          </a:prstGeom>
        </p:spPr>
      </p:pic>
      <p:pic>
        <p:nvPicPr>
          <p:cNvPr id="23" name="Picture 2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32386" y="6232329"/>
            <a:ext cx="1720202" cy="557060"/>
          </a:xfrm>
          <a:prstGeom prst="rect">
            <a:avLst/>
          </a:prstGeom>
        </p:spPr>
      </p:pic>
      <p:sp>
        <p:nvSpPr>
          <p:cNvPr id="2" name="Title 1"/>
          <p:cNvSpPr>
            <a:spLocks noGrp="1"/>
          </p:cNvSpPr>
          <p:nvPr>
            <p:ph type="ctrTitle" hasCustomPrompt="1"/>
          </p:nvPr>
        </p:nvSpPr>
        <p:spPr>
          <a:xfrm>
            <a:off x="332386" y="505595"/>
            <a:ext cx="5774500" cy="617838"/>
          </a:xfrm>
        </p:spPr>
        <p:txBody>
          <a:bodyPr anchor="b">
            <a:noAutofit/>
          </a:bodyPr>
          <a:lstStyle>
            <a:lvl1pPr algn="l">
              <a:defRPr sz="3000" b="1" cap="none" baseline="0">
                <a:latin typeface="Arial" charset="0"/>
              </a:defRPr>
            </a:lvl1pPr>
          </a:lstStyle>
          <a:p>
            <a:r>
              <a:rPr lang="en-US" smtClean="0"/>
              <a:t>Questions?</a:t>
            </a:r>
            <a:endParaRPr lang="en-US" dirty="0"/>
          </a:p>
        </p:txBody>
      </p:sp>
      <p:pic>
        <p:nvPicPr>
          <p:cNvPr id="27" name="Picture 26"/>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522405" y="6459469"/>
            <a:ext cx="407283" cy="273532"/>
          </a:xfrm>
          <a:prstGeom prst="rect">
            <a:avLst/>
          </a:prstGeom>
        </p:spPr>
      </p:pic>
      <p:pic>
        <p:nvPicPr>
          <p:cNvPr id="5" name="Picture 4"/>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6692909" y="6450042"/>
            <a:ext cx="1629561" cy="273531"/>
          </a:xfrm>
          <a:prstGeom prst="rect">
            <a:avLst/>
          </a:prstGeom>
        </p:spPr>
      </p:pic>
      <p:sp>
        <p:nvSpPr>
          <p:cNvPr id="9" name="Picture Placeholder 8"/>
          <p:cNvSpPr>
            <a:spLocks noGrp="1"/>
          </p:cNvSpPr>
          <p:nvPr>
            <p:ph type="pic" sz="quarter" idx="13"/>
          </p:nvPr>
        </p:nvSpPr>
        <p:spPr>
          <a:xfrm>
            <a:off x="4506687" y="1725953"/>
            <a:ext cx="4630964" cy="3821639"/>
          </a:xfrm>
          <a:solidFill>
            <a:schemeClr val="accent2"/>
          </a:solidFill>
        </p:spPr>
        <p:txBody>
          <a:bodyPr/>
          <a:lstStyle/>
          <a:p>
            <a:r>
              <a:rPr lang="en-US" smtClean="0"/>
              <a:t>Click icon to add picture</a:t>
            </a:r>
            <a:endParaRPr lang="en-US" dirty="0"/>
          </a:p>
        </p:txBody>
      </p:sp>
      <p:sp>
        <p:nvSpPr>
          <p:cNvPr id="15" name="Text Placeholder 14"/>
          <p:cNvSpPr>
            <a:spLocks noGrp="1"/>
          </p:cNvSpPr>
          <p:nvPr>
            <p:ph type="body" sz="quarter" idx="14" hasCustomPrompt="1"/>
          </p:nvPr>
        </p:nvSpPr>
        <p:spPr>
          <a:xfrm>
            <a:off x="6106886" y="849093"/>
            <a:ext cx="2898321" cy="277582"/>
          </a:xfrm>
        </p:spPr>
        <p:txBody>
          <a:bodyPr>
            <a:normAutofit/>
          </a:bodyPr>
          <a:lstStyle>
            <a:lvl1pPr marL="0" indent="0">
              <a:buFontTx/>
              <a:buNone/>
              <a:defRPr sz="1200" b="0" baseline="0">
                <a:solidFill>
                  <a:srgbClr val="C00000"/>
                </a:solidFill>
              </a:defRPr>
            </a:lvl1pPr>
          </a:lstStyle>
          <a:p>
            <a:pPr lvl="0"/>
            <a:r>
              <a:rPr lang="en-US" dirty="0" smtClean="0"/>
              <a:t>Contact</a:t>
            </a:r>
          </a:p>
        </p:txBody>
      </p:sp>
      <p:sp>
        <p:nvSpPr>
          <p:cNvPr id="8" name="Date Placeholder 7"/>
          <p:cNvSpPr>
            <a:spLocks noGrp="1"/>
          </p:cNvSpPr>
          <p:nvPr>
            <p:ph type="dt" sz="half" idx="15"/>
          </p:nvPr>
        </p:nvSpPr>
        <p:spPr>
          <a:xfrm>
            <a:off x="3623451" y="6328296"/>
            <a:ext cx="2057400" cy="365125"/>
          </a:xfrm>
        </p:spPr>
        <p:txBody>
          <a:bodyPr/>
          <a:lstStyle>
            <a:lvl1pPr>
              <a:defRPr>
                <a:solidFill>
                  <a:schemeClr val="tx1"/>
                </a:solidFill>
              </a:defRPr>
            </a:lvl1pPr>
          </a:lstStyle>
          <a:p>
            <a:endParaRPr lang="en-US" dirty="0">
              <a:solidFill>
                <a:srgbClr val="000000"/>
              </a:solidFill>
            </a:endParaRPr>
          </a:p>
        </p:txBody>
      </p:sp>
      <p:sp>
        <p:nvSpPr>
          <p:cNvPr id="14" name="Text Placeholder 14"/>
          <p:cNvSpPr>
            <a:spLocks noGrp="1"/>
          </p:cNvSpPr>
          <p:nvPr>
            <p:ph type="body" sz="quarter" idx="16" hasCustomPrompt="1"/>
          </p:nvPr>
        </p:nvSpPr>
        <p:spPr>
          <a:xfrm>
            <a:off x="6106886" y="156701"/>
            <a:ext cx="2898321" cy="632002"/>
          </a:xfrm>
        </p:spPr>
        <p:txBody>
          <a:bodyPr>
            <a:normAutofit/>
          </a:bodyPr>
          <a:lstStyle>
            <a:lvl1pPr marL="0" indent="0">
              <a:buFontTx/>
              <a:buNone/>
              <a:defRPr sz="1400" b="1" baseline="0">
                <a:solidFill>
                  <a:schemeClr val="accent6"/>
                </a:solidFill>
              </a:defRPr>
            </a:lvl1pPr>
          </a:lstStyle>
          <a:p>
            <a:pPr lvl="0"/>
            <a:r>
              <a:rPr lang="en-US" dirty="0" smtClean="0"/>
              <a:t>Author</a:t>
            </a:r>
          </a:p>
          <a:p>
            <a:pPr lvl="0"/>
            <a:r>
              <a:rPr lang="en-US" dirty="0" smtClean="0"/>
              <a:t>Title</a:t>
            </a:r>
            <a:endParaRPr lang="en-US" dirty="0"/>
          </a:p>
        </p:txBody>
      </p:sp>
      <p:sp>
        <p:nvSpPr>
          <p:cNvPr id="16" name="Text Placeholder 6"/>
          <p:cNvSpPr>
            <a:spLocks noGrp="1"/>
          </p:cNvSpPr>
          <p:nvPr>
            <p:ph type="body" sz="quarter" idx="17" hasCustomPrompt="1"/>
          </p:nvPr>
        </p:nvSpPr>
        <p:spPr>
          <a:xfrm>
            <a:off x="318638" y="1726357"/>
            <a:ext cx="4098242" cy="3861333"/>
          </a:xfrm>
        </p:spPr>
        <p:txBody>
          <a:bodyPr>
            <a:normAutofit/>
          </a:bodyPr>
          <a:lstStyle>
            <a:lvl1pPr marL="342900" indent="-342900">
              <a:buFont typeface="Arial" charset="0"/>
              <a:buChar char="•"/>
              <a:defRPr sz="2200" baseline="0">
                <a:solidFill>
                  <a:schemeClr val="accent1"/>
                </a:solidFill>
              </a:defRPr>
            </a:lvl1pPr>
            <a:lvl2pPr marL="685800" indent="-228600">
              <a:buFont typeface=".PingFangSC-Regular" charset="-122"/>
              <a:buChar char="－"/>
              <a:defRPr sz="2200" baseline="0">
                <a:solidFill>
                  <a:schemeClr val="accent1"/>
                </a:solidFill>
              </a:defRPr>
            </a:lvl2pPr>
            <a:lvl3pPr marL="1143000" indent="-228600">
              <a:buFont typeface="Arial" charset="0"/>
              <a:buChar char="•"/>
              <a:defRPr sz="2200" baseline="0">
                <a:solidFill>
                  <a:schemeClr val="accent1"/>
                </a:solidFill>
              </a:defRPr>
            </a:lvl3pPr>
            <a:lvl4pPr marL="1600200" indent="-228600">
              <a:buFont typeface=".PingFangSC-Regular" charset="-122"/>
              <a:buChar char="－"/>
              <a:defRPr sz="2200" baseline="0">
                <a:solidFill>
                  <a:schemeClr val="accent1"/>
                </a:solidFill>
              </a:defRPr>
            </a:lvl4pPr>
            <a:lvl5pPr marL="2057400" indent="-228600">
              <a:buFont typeface="Arial" charset="0"/>
              <a:buChar char="•"/>
              <a:defRPr sz="2200" baseline="0">
                <a:solidFill>
                  <a:schemeClr val="accent1"/>
                </a:solidFill>
              </a:defRPr>
            </a:lvl5pPr>
          </a:lstStyle>
          <a:p>
            <a:pPr lvl="0"/>
            <a:r>
              <a:rPr lang="en-US" dirty="0" smtClean="0"/>
              <a:t>Agenda Topics Covered:</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654557980"/>
      </p:ext>
    </p:extLst>
  </p:cSld>
  <p:clrMapOvr>
    <a:masterClrMapping/>
  </p:clrMapOvr>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Rectangle 6"/>
          <p:cNvSpPr/>
          <p:nvPr userDrawn="1"/>
        </p:nvSpPr>
        <p:spPr>
          <a:xfrm>
            <a:off x="4552974" y="6542646"/>
            <a:ext cx="341760" cy="246221"/>
          </a:xfrm>
          <a:prstGeom prst="rect">
            <a:avLst/>
          </a:prstGeom>
        </p:spPr>
        <p:txBody>
          <a:bodyPr wrap="none">
            <a:spAutoFit/>
          </a:bodyPr>
          <a:lstStyle/>
          <a:p>
            <a:pPr>
              <a:defRPr/>
            </a:pPr>
            <a:fld id="{B58F48A6-A3E1-4848-9AC3-B43F560BE4FE}" type="slidenum">
              <a:rPr lang="en-US" sz="1000" smtClean="0">
                <a:solidFill>
                  <a:prstClr val="white"/>
                </a:solidFill>
                <a:latin typeface="Arial" panose="020B0604020202020204" pitchFamily="34" charset="0"/>
                <a:cs typeface="Arial" panose="020B0604020202020204" pitchFamily="34" charset="0"/>
              </a:rPr>
              <a:pPr>
                <a:defRPr/>
              </a:pPr>
              <a:t>‹#›</a:t>
            </a:fld>
            <a:endParaRPr lang="en-US" sz="1000" kern="0" dirty="0" smtClean="0">
              <a:solidFill>
                <a:prstClr val="white"/>
              </a:solidFill>
              <a:latin typeface="Arial" panose="020B0604020202020204" pitchFamily="34" charset="0"/>
              <a:cs typeface="Arial" panose="020B0604020202020204" pitchFamily="34" charset="0"/>
            </a:endParaRPr>
          </a:p>
        </p:txBody>
      </p:sp>
      <p:sp>
        <p:nvSpPr>
          <p:cNvPr id="6" name="Rectangle 5"/>
          <p:cNvSpPr/>
          <p:nvPr userDrawn="1"/>
        </p:nvSpPr>
        <p:spPr bwMode="auto">
          <a:xfrm>
            <a:off x="0" y="804041"/>
            <a:ext cx="9144000" cy="5638800"/>
          </a:xfrm>
          <a:prstGeom prst="rect">
            <a:avLst/>
          </a:prstGeom>
          <a:gradFill>
            <a:gsLst>
              <a:gs pos="0">
                <a:srgbClr val="FFEFD1"/>
              </a:gs>
              <a:gs pos="64999">
                <a:srgbClr val="F0EBD5"/>
              </a:gs>
              <a:gs pos="100000">
                <a:srgbClr val="D1C39F"/>
              </a:gs>
            </a:gsLst>
            <a:lin ang="16200000" scaled="0"/>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buClr>
                <a:srgbClr val="C00000"/>
              </a:buClr>
            </a:pPr>
            <a:endParaRPr lang="en-US" sz="2400" dirty="0" smtClean="0">
              <a:solidFill>
                <a:srgbClr val="002060"/>
              </a:solidFill>
              <a:latin typeface="Times" pitchFamily="18" charset="0"/>
            </a:endParaRPr>
          </a:p>
          <a:p>
            <a:pPr eaLnBrk="0" fontAlgn="base" hangingPunct="0">
              <a:spcBef>
                <a:spcPct val="0"/>
              </a:spcBef>
              <a:spcAft>
                <a:spcPct val="0"/>
              </a:spcAft>
              <a:buClr>
                <a:srgbClr val="C00000"/>
              </a:buClr>
              <a:buFont typeface="Arial" pitchFamily="34" charset="0"/>
              <a:buNone/>
            </a:pPr>
            <a:endParaRPr lang="en-US" sz="2800" dirty="0" smtClean="0">
              <a:solidFill>
                <a:srgbClr val="002060"/>
              </a:solidFill>
              <a:latin typeface="Arial" pitchFamily="34" charset="0"/>
              <a:cs typeface="Arial" pitchFamily="34" charset="0"/>
            </a:endParaRPr>
          </a:p>
        </p:txBody>
      </p:sp>
      <p:sp>
        <p:nvSpPr>
          <p:cNvPr id="9" name="Rectangle 8"/>
          <p:cNvSpPr/>
          <p:nvPr userDrawn="1"/>
        </p:nvSpPr>
        <p:spPr bwMode="auto">
          <a:xfrm>
            <a:off x="0" y="0"/>
            <a:ext cx="9144000" cy="709448"/>
          </a:xfrm>
          <a:prstGeom prst="rect">
            <a:avLst/>
          </a:prstGeom>
          <a:gradFill>
            <a:gsLst>
              <a:gs pos="0">
                <a:srgbClr val="FFEFD1"/>
              </a:gs>
              <a:gs pos="64999">
                <a:srgbClr val="F0EBD5"/>
              </a:gs>
              <a:gs pos="100000">
                <a:srgbClr val="D1C39F"/>
              </a:gs>
            </a:gsLst>
            <a:lin ang="16200000" scaled="0"/>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endParaRPr lang="en-US" sz="4000" b="1" dirty="0" smtClean="0">
              <a:solidFill>
                <a:srgbClr val="C00000"/>
              </a:solidFill>
              <a:latin typeface="Arial" pitchFamily="34" charset="0"/>
              <a:cs typeface="Arial" pitchFamily="34" charset="0"/>
            </a:endParaRPr>
          </a:p>
        </p:txBody>
      </p:sp>
    </p:spTree>
    <p:extLst>
      <p:ext uri="{BB962C8B-B14F-4D97-AF65-F5344CB8AC3E}">
        <p14:creationId xmlns:p14="http://schemas.microsoft.com/office/powerpoint/2010/main" val="131881028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
          <p:cNvSpPr/>
          <p:nvPr userDrawn="1"/>
        </p:nvSpPr>
        <p:spPr bwMode="auto">
          <a:xfrm>
            <a:off x="0" y="804041"/>
            <a:ext cx="9144000" cy="5638800"/>
          </a:xfrm>
          <a:prstGeom prst="rect">
            <a:avLst/>
          </a:prstGeom>
          <a:gradFill>
            <a:gsLst>
              <a:gs pos="0">
                <a:srgbClr val="FFEFD1"/>
              </a:gs>
              <a:gs pos="64999">
                <a:srgbClr val="F0EBD5"/>
              </a:gs>
              <a:gs pos="100000">
                <a:srgbClr val="D1C39F"/>
              </a:gs>
            </a:gsLst>
            <a:lin ang="16200000" scaled="0"/>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buClr>
                <a:srgbClr val="C00000"/>
              </a:buClr>
            </a:pPr>
            <a:endParaRPr lang="en-US" sz="2400" dirty="0" smtClean="0">
              <a:solidFill>
                <a:srgbClr val="002060"/>
              </a:solidFill>
              <a:latin typeface="Times" pitchFamily="18" charset="0"/>
            </a:endParaRPr>
          </a:p>
          <a:p>
            <a:pPr eaLnBrk="0" fontAlgn="base" hangingPunct="0">
              <a:spcBef>
                <a:spcPct val="0"/>
              </a:spcBef>
              <a:spcAft>
                <a:spcPct val="0"/>
              </a:spcAft>
              <a:buClr>
                <a:srgbClr val="C00000"/>
              </a:buClr>
              <a:buFont typeface="Arial" pitchFamily="34" charset="0"/>
              <a:buNone/>
            </a:pPr>
            <a:endParaRPr lang="en-US" sz="2800" dirty="0" smtClean="0">
              <a:solidFill>
                <a:srgbClr val="002060"/>
              </a:solidFill>
              <a:latin typeface="Arial" pitchFamily="34" charset="0"/>
              <a:cs typeface="Arial" pitchFamily="34" charset="0"/>
            </a:endParaRPr>
          </a:p>
        </p:txBody>
      </p:sp>
      <p:sp>
        <p:nvSpPr>
          <p:cNvPr id="3" name="Rectangle 2"/>
          <p:cNvSpPr/>
          <p:nvPr userDrawn="1"/>
        </p:nvSpPr>
        <p:spPr bwMode="auto">
          <a:xfrm>
            <a:off x="0" y="0"/>
            <a:ext cx="9144000" cy="709448"/>
          </a:xfrm>
          <a:prstGeom prst="rect">
            <a:avLst/>
          </a:prstGeom>
          <a:gradFill>
            <a:gsLst>
              <a:gs pos="0">
                <a:srgbClr val="FFEFD1"/>
              </a:gs>
              <a:gs pos="64999">
                <a:srgbClr val="F0EBD5"/>
              </a:gs>
              <a:gs pos="100000">
                <a:srgbClr val="D1C39F"/>
              </a:gs>
            </a:gsLst>
            <a:lin ang="16200000" scaled="0"/>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endParaRPr lang="en-US" sz="4000" b="1" dirty="0" smtClean="0">
              <a:solidFill>
                <a:srgbClr val="C00000"/>
              </a:solidFill>
              <a:latin typeface="Arial" pitchFamily="34" charset="0"/>
              <a:cs typeface="Arial" pitchFamily="34" charset="0"/>
            </a:endParaRPr>
          </a:p>
        </p:txBody>
      </p:sp>
      <p:sp>
        <p:nvSpPr>
          <p:cNvPr id="5" name="Rectangle 4"/>
          <p:cNvSpPr/>
          <p:nvPr userDrawn="1"/>
        </p:nvSpPr>
        <p:spPr>
          <a:xfrm>
            <a:off x="4552974" y="6542646"/>
            <a:ext cx="341760" cy="246221"/>
          </a:xfrm>
          <a:prstGeom prst="rect">
            <a:avLst/>
          </a:prstGeom>
        </p:spPr>
        <p:txBody>
          <a:bodyPr wrap="none">
            <a:spAutoFit/>
          </a:bodyPr>
          <a:lstStyle/>
          <a:p>
            <a:pPr>
              <a:defRPr/>
            </a:pPr>
            <a:fld id="{B58F48A6-A3E1-4848-9AC3-B43F560BE4FE}" type="slidenum">
              <a:rPr lang="en-US" sz="1000" smtClean="0">
                <a:solidFill>
                  <a:prstClr val="white"/>
                </a:solidFill>
                <a:latin typeface="Arial" panose="020B0604020202020204" pitchFamily="34" charset="0"/>
                <a:cs typeface="Arial" panose="020B0604020202020204" pitchFamily="34" charset="0"/>
              </a:rPr>
              <a:pPr>
                <a:defRPr/>
              </a:pPr>
              <a:t>‹#›</a:t>
            </a:fld>
            <a:endParaRPr lang="en-US" sz="1000" kern="0" dirty="0" smtClean="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623573625"/>
      </p:ext>
    </p:extLst>
  </p:cSld>
  <p:clrMapOvr>
    <a:masterClrMapping/>
  </p:clrMapOvr>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85800" y="0"/>
            <a:ext cx="7772400" cy="914400"/>
          </a:xfrm>
          <a:prstGeom prst="rect">
            <a:avLst/>
          </a:prstGeom>
        </p:spPr>
        <p:txBody>
          <a:bodyPr/>
          <a:lstStyle/>
          <a:p>
            <a:r>
              <a:rPr lang="en-US" smtClean="0"/>
              <a:t>Click to edit Master title style</a:t>
            </a:r>
            <a:endParaRPr lang="en-US"/>
          </a:p>
        </p:txBody>
      </p:sp>
      <p:sp>
        <p:nvSpPr>
          <p:cNvPr id="3" name="Rectangle 2"/>
          <p:cNvSpPr/>
          <p:nvPr userDrawn="1"/>
        </p:nvSpPr>
        <p:spPr bwMode="auto">
          <a:xfrm>
            <a:off x="0" y="804041"/>
            <a:ext cx="9144000" cy="5638800"/>
          </a:xfrm>
          <a:prstGeom prst="rect">
            <a:avLst/>
          </a:prstGeom>
          <a:gradFill>
            <a:gsLst>
              <a:gs pos="0">
                <a:srgbClr val="FFEFD1"/>
              </a:gs>
              <a:gs pos="64999">
                <a:srgbClr val="F0EBD5"/>
              </a:gs>
              <a:gs pos="100000">
                <a:srgbClr val="D1C39F"/>
              </a:gs>
            </a:gsLst>
            <a:lin ang="16200000" scaled="0"/>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buClr>
                <a:srgbClr val="C00000"/>
              </a:buClr>
            </a:pPr>
            <a:endParaRPr lang="en-US" sz="2400" dirty="0" smtClean="0">
              <a:solidFill>
                <a:srgbClr val="002060"/>
              </a:solidFill>
              <a:latin typeface="Times" pitchFamily="18" charset="0"/>
            </a:endParaRPr>
          </a:p>
          <a:p>
            <a:pPr eaLnBrk="0" fontAlgn="base" hangingPunct="0">
              <a:spcBef>
                <a:spcPct val="0"/>
              </a:spcBef>
              <a:spcAft>
                <a:spcPct val="0"/>
              </a:spcAft>
              <a:buClr>
                <a:srgbClr val="C00000"/>
              </a:buClr>
              <a:buFont typeface="Arial" pitchFamily="34" charset="0"/>
              <a:buNone/>
            </a:pPr>
            <a:endParaRPr lang="en-US" sz="2800" dirty="0" smtClean="0">
              <a:solidFill>
                <a:srgbClr val="002060"/>
              </a:solidFill>
              <a:latin typeface="Arial" pitchFamily="34" charset="0"/>
              <a:cs typeface="Arial" pitchFamily="34" charset="0"/>
            </a:endParaRPr>
          </a:p>
        </p:txBody>
      </p:sp>
      <p:sp>
        <p:nvSpPr>
          <p:cNvPr id="4" name="Rectangle 3"/>
          <p:cNvSpPr/>
          <p:nvPr userDrawn="1"/>
        </p:nvSpPr>
        <p:spPr bwMode="auto">
          <a:xfrm>
            <a:off x="0" y="0"/>
            <a:ext cx="9144000" cy="709448"/>
          </a:xfrm>
          <a:prstGeom prst="rect">
            <a:avLst/>
          </a:prstGeom>
          <a:gradFill>
            <a:gsLst>
              <a:gs pos="0">
                <a:srgbClr val="FFEFD1"/>
              </a:gs>
              <a:gs pos="64999">
                <a:srgbClr val="F0EBD5"/>
              </a:gs>
              <a:gs pos="100000">
                <a:srgbClr val="D1C39F"/>
              </a:gs>
            </a:gsLst>
            <a:lin ang="16200000" scaled="0"/>
          </a:gra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algn="ctr" eaLnBrk="0" fontAlgn="base" hangingPunct="0">
              <a:spcBef>
                <a:spcPct val="0"/>
              </a:spcBef>
              <a:spcAft>
                <a:spcPct val="0"/>
              </a:spcAft>
            </a:pPr>
            <a:endParaRPr lang="en-US" sz="4000" b="1" dirty="0" smtClean="0">
              <a:solidFill>
                <a:srgbClr val="C00000"/>
              </a:solidFill>
              <a:latin typeface="Arial" pitchFamily="34" charset="0"/>
              <a:cs typeface="Arial" pitchFamily="34" charset="0"/>
            </a:endParaRPr>
          </a:p>
        </p:txBody>
      </p:sp>
      <p:sp>
        <p:nvSpPr>
          <p:cNvPr id="6" name="Rectangle 5"/>
          <p:cNvSpPr/>
          <p:nvPr userDrawn="1"/>
        </p:nvSpPr>
        <p:spPr>
          <a:xfrm>
            <a:off x="4552974" y="6542646"/>
            <a:ext cx="341760" cy="246221"/>
          </a:xfrm>
          <a:prstGeom prst="rect">
            <a:avLst/>
          </a:prstGeom>
        </p:spPr>
        <p:txBody>
          <a:bodyPr wrap="none">
            <a:spAutoFit/>
          </a:bodyPr>
          <a:lstStyle/>
          <a:p>
            <a:pPr>
              <a:defRPr/>
            </a:pPr>
            <a:fld id="{B58F48A6-A3E1-4848-9AC3-B43F560BE4FE}" type="slidenum">
              <a:rPr lang="en-US" sz="1000" smtClean="0">
                <a:solidFill>
                  <a:prstClr val="white"/>
                </a:solidFill>
                <a:latin typeface="Arial" panose="020B0604020202020204" pitchFamily="34" charset="0"/>
                <a:cs typeface="Arial" panose="020B0604020202020204" pitchFamily="34" charset="0"/>
              </a:rPr>
              <a:pPr>
                <a:defRPr/>
              </a:pPr>
              <a:t>‹#›</a:t>
            </a:fld>
            <a:endParaRPr lang="en-US" sz="1000" kern="0" dirty="0" smtClean="0">
              <a:solidFill>
                <a:prstClr val="white"/>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23426196"/>
      </p:ext>
    </p:extLst>
  </p:cSld>
  <p:clrMapOvr>
    <a:masterClrMapping/>
  </p:clrMapOvr>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stretch>
            <a:fillRect/>
          </a:stretch>
        </p:blipFill>
        <p:spPr>
          <a:xfrm>
            <a:off x="0" y="0"/>
            <a:ext cx="9144000" cy="1282700"/>
          </a:xfrm>
          <a:prstGeom prst="rect">
            <a:avLst/>
          </a:prstGeom>
        </p:spPr>
      </p:pic>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9495" y="2941864"/>
            <a:ext cx="4212336" cy="4166616"/>
          </a:xfrm>
          <a:prstGeom prst="rect">
            <a:avLst/>
          </a:prstGeom>
        </p:spPr>
      </p:pic>
      <p:pic>
        <p:nvPicPr>
          <p:cNvPr id="23" name="Picture 2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32386" y="6232329"/>
            <a:ext cx="1720202" cy="557060"/>
          </a:xfrm>
          <a:prstGeom prst="rect">
            <a:avLst/>
          </a:prstGeom>
        </p:spPr>
      </p:pic>
      <p:sp>
        <p:nvSpPr>
          <p:cNvPr id="2" name="Title 1"/>
          <p:cNvSpPr>
            <a:spLocks noGrp="1"/>
          </p:cNvSpPr>
          <p:nvPr>
            <p:ph type="ctrTitle" hasCustomPrompt="1"/>
          </p:nvPr>
        </p:nvSpPr>
        <p:spPr>
          <a:xfrm>
            <a:off x="332386" y="505595"/>
            <a:ext cx="7937298" cy="617838"/>
          </a:xfrm>
        </p:spPr>
        <p:txBody>
          <a:bodyPr anchor="b">
            <a:noAutofit/>
          </a:bodyPr>
          <a:lstStyle>
            <a:lvl1pPr algn="l">
              <a:defRPr sz="3000" b="1" cap="all" baseline="0">
                <a:latin typeface="Arial" charset="0"/>
              </a:defRPr>
            </a:lvl1pPr>
          </a:lstStyle>
          <a:p>
            <a:r>
              <a:rPr lang="en-US" dirty="0" smtClean="0"/>
              <a:t>TITLE HERE</a:t>
            </a:r>
            <a:endParaRPr lang="en-US" dirty="0"/>
          </a:p>
        </p:txBody>
      </p:sp>
      <p:sp>
        <p:nvSpPr>
          <p:cNvPr id="3" name="Subtitle 2"/>
          <p:cNvSpPr>
            <a:spLocks noGrp="1"/>
          </p:cNvSpPr>
          <p:nvPr>
            <p:ph type="subTitle" idx="1" hasCustomPrompt="1"/>
          </p:nvPr>
        </p:nvSpPr>
        <p:spPr>
          <a:xfrm>
            <a:off x="332386" y="1720792"/>
            <a:ext cx="5082577" cy="2801201"/>
          </a:xfrm>
        </p:spPr>
        <p:txBody>
          <a:bodyPr>
            <a:normAutofit/>
          </a:bodyPr>
          <a:lstStyle>
            <a:lvl1pPr marL="0" indent="0" algn="l">
              <a:lnSpc>
                <a:spcPct val="100000"/>
              </a:lnSpc>
              <a:buNone/>
              <a:defRPr sz="2200" baseline="0">
                <a:solidFill>
                  <a:schemeClr val="accent1"/>
                </a:solidFill>
                <a:latin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Subtitle Here</a:t>
            </a:r>
            <a:endParaRPr lang="en-US" dirty="0"/>
          </a:p>
        </p:txBody>
      </p:sp>
      <p:pic>
        <p:nvPicPr>
          <p:cNvPr id="27" name="Picture 26"/>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522405" y="6459469"/>
            <a:ext cx="407283" cy="273532"/>
          </a:xfrm>
          <a:prstGeom prst="rect">
            <a:avLst/>
          </a:prstGeom>
        </p:spPr>
      </p:pic>
      <p:sp>
        <p:nvSpPr>
          <p:cNvPr id="32" name="Date Placeholder 31"/>
          <p:cNvSpPr>
            <a:spLocks noGrp="1"/>
          </p:cNvSpPr>
          <p:nvPr>
            <p:ph type="dt" sz="half" idx="12"/>
          </p:nvPr>
        </p:nvSpPr>
        <p:spPr>
          <a:xfrm>
            <a:off x="332386" y="5560502"/>
            <a:ext cx="2406093" cy="365125"/>
          </a:xfrm>
          <a:prstGeom prst="rect">
            <a:avLst/>
          </a:prstGeom>
        </p:spPr>
        <p:txBody>
          <a:bodyPr/>
          <a:lstStyle>
            <a:lvl1pPr algn="l">
              <a:defRPr baseline="0">
                <a:solidFill>
                  <a:schemeClr val="tx1"/>
                </a:solidFill>
                <a:latin typeface="Arial" charset="0"/>
              </a:defRPr>
            </a:lvl1pPr>
          </a:lstStyle>
          <a:p>
            <a:endParaRPr lang="en-US" dirty="0">
              <a:solidFill>
                <a:srgbClr val="000000"/>
              </a:solidFill>
            </a:endParaRPr>
          </a:p>
        </p:txBody>
      </p:sp>
      <p:pic>
        <p:nvPicPr>
          <p:cNvPr id="5" name="Picture 4"/>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6692909" y="6450042"/>
            <a:ext cx="1629561" cy="273531"/>
          </a:xfrm>
          <a:prstGeom prst="rect">
            <a:avLst/>
          </a:prstGeom>
        </p:spPr>
      </p:pic>
      <p:sp>
        <p:nvSpPr>
          <p:cNvPr id="9" name="Picture Placeholder 8"/>
          <p:cNvSpPr>
            <a:spLocks noGrp="1"/>
          </p:cNvSpPr>
          <p:nvPr>
            <p:ph type="pic" sz="quarter" idx="13"/>
          </p:nvPr>
        </p:nvSpPr>
        <p:spPr>
          <a:xfrm>
            <a:off x="5608638" y="1725953"/>
            <a:ext cx="3529012" cy="3935413"/>
          </a:xfrm>
          <a:blipFill>
            <a:blip r:embed="rId7"/>
            <a:stretch>
              <a:fillRect/>
            </a:stretch>
          </a:blipFill>
        </p:spPr>
        <p:txBody>
          <a:bodyPr/>
          <a:lstStyle/>
          <a:p>
            <a:r>
              <a:rPr lang="en-US" smtClean="0"/>
              <a:t>Click icon to add picture</a:t>
            </a:r>
            <a:endParaRPr lang="en-US" dirty="0"/>
          </a:p>
        </p:txBody>
      </p:sp>
      <p:sp>
        <p:nvSpPr>
          <p:cNvPr id="15" name="Text Placeholder 14"/>
          <p:cNvSpPr>
            <a:spLocks noGrp="1"/>
          </p:cNvSpPr>
          <p:nvPr>
            <p:ph type="body" sz="quarter" idx="14" hasCustomPrompt="1"/>
          </p:nvPr>
        </p:nvSpPr>
        <p:spPr>
          <a:xfrm>
            <a:off x="332386" y="5126730"/>
            <a:ext cx="5082577" cy="420862"/>
          </a:xfrm>
        </p:spPr>
        <p:txBody>
          <a:bodyPr>
            <a:normAutofit/>
          </a:bodyPr>
          <a:lstStyle>
            <a:lvl1pPr marL="0" indent="0">
              <a:buFontTx/>
              <a:buNone/>
              <a:defRPr sz="2200" baseline="0">
                <a:solidFill>
                  <a:schemeClr val="accent6"/>
                </a:solidFill>
              </a:defRPr>
            </a:lvl1pPr>
          </a:lstStyle>
          <a:p>
            <a:pPr lvl="0"/>
            <a:r>
              <a:rPr lang="en-US" dirty="0" smtClean="0"/>
              <a:t>Author</a:t>
            </a:r>
            <a:endParaRPr lang="en-US" dirty="0"/>
          </a:p>
        </p:txBody>
      </p:sp>
    </p:spTree>
    <p:extLst>
      <p:ext uri="{BB962C8B-B14F-4D97-AF65-F5344CB8AC3E}">
        <p14:creationId xmlns:p14="http://schemas.microsoft.com/office/powerpoint/2010/main" val="62074151"/>
      </p:ext>
    </p:extLst>
  </p:cSld>
  <p:clrMapOvr>
    <a:masterClrMapping/>
  </p:clrMapOvr>
  <p:timing>
    <p:tnLst>
      <p:par>
        <p:cTn id="1" dur="indefinite" restart="never" nodeType="tmRoot"/>
      </p:par>
    </p:tnLst>
  </p:timing>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308919" y="966055"/>
            <a:ext cx="8464378" cy="5381694"/>
          </a:xfrm>
        </p:spPr>
        <p:txBody>
          <a:bodyPr/>
          <a:lstStyle>
            <a:lvl1pPr>
              <a:defRPr sz="2200" baseline="0">
                <a:solidFill>
                  <a:schemeClr val="tx1"/>
                </a:solidFill>
                <a:latin typeface="Arial" charset="0"/>
              </a:defRPr>
            </a:lvl1pPr>
            <a:lvl2pPr marL="685800" indent="-228600">
              <a:buFont typeface="Arial" panose="020B0604020202020204" pitchFamily="34" charset="0"/>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Arial" panose="020B0604020202020204" pitchFamily="34" charset="0"/>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solidFill>
              </a:rPr>
              <a:pPr/>
              <a:t>‹#›</a:t>
            </a:fld>
            <a:endParaRPr lang="en-US" dirty="0">
              <a:solidFill>
                <a:srgbClr val="000000"/>
              </a:solidFill>
            </a:endParaRP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73411087"/>
      </p:ext>
    </p:extLst>
  </p:cSld>
  <p:clrMapOvr>
    <a:masterClrMapping/>
  </p:clrMapOvr>
  <p:timing>
    <p:tnLst>
      <p:par>
        <p:cTn id="1" dur="indefinite" restart="never" nodeType="tmRoot"/>
      </p:par>
    </p:tnLst>
  </p:timing>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Question Slid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stretch>
            <a:fillRect/>
          </a:stretch>
        </p:blipFill>
        <p:spPr>
          <a:xfrm>
            <a:off x="0" y="0"/>
            <a:ext cx="9144000" cy="1282700"/>
          </a:xfrm>
          <a:prstGeom prst="rect">
            <a:avLst/>
          </a:prstGeom>
        </p:spPr>
      </p:pic>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9495" y="2941864"/>
            <a:ext cx="4212336" cy="4166616"/>
          </a:xfrm>
          <a:prstGeom prst="rect">
            <a:avLst/>
          </a:prstGeom>
        </p:spPr>
      </p:pic>
      <p:pic>
        <p:nvPicPr>
          <p:cNvPr id="9" name="Picture 8"/>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8522405" y="6459469"/>
            <a:ext cx="407283" cy="273532"/>
          </a:xfrm>
          <a:prstGeom prst="rect">
            <a:avLst/>
          </a:prstGeom>
        </p:spPr>
      </p:pic>
      <p:pic>
        <p:nvPicPr>
          <p:cNvPr id="10" name="Picture 9"/>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692909" y="6450042"/>
            <a:ext cx="1629561" cy="273531"/>
          </a:xfrm>
          <a:prstGeom prst="rect">
            <a:avLst/>
          </a:prstGeom>
        </p:spPr>
      </p:pic>
      <p:pic>
        <p:nvPicPr>
          <p:cNvPr id="14" name="Picture 13"/>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332386" y="6232329"/>
            <a:ext cx="1720202" cy="557060"/>
          </a:xfrm>
          <a:prstGeom prst="rect">
            <a:avLst/>
          </a:prstGeom>
        </p:spPr>
      </p:pic>
      <p:sp>
        <p:nvSpPr>
          <p:cNvPr id="3" name="Picture Placeholder 2"/>
          <p:cNvSpPr>
            <a:spLocks noGrp="1"/>
          </p:cNvSpPr>
          <p:nvPr>
            <p:ph type="pic" sz="quarter" idx="13"/>
          </p:nvPr>
        </p:nvSpPr>
        <p:spPr>
          <a:xfrm>
            <a:off x="5608638" y="1734523"/>
            <a:ext cx="3535362" cy="3926844"/>
          </a:xfrm>
          <a:blipFill>
            <a:blip r:embed="rId7"/>
            <a:stretch>
              <a:fillRect/>
            </a:stretch>
          </a:blipFill>
        </p:spPr>
        <p:txBody>
          <a:bodyPr/>
          <a:lstStyle/>
          <a:p>
            <a:r>
              <a:rPr lang="en-US" dirty="0" smtClean="0"/>
              <a:t>Click icon to add picture</a:t>
            </a:r>
            <a:endParaRPr lang="en-US" dirty="0"/>
          </a:p>
        </p:txBody>
      </p:sp>
      <p:sp>
        <p:nvSpPr>
          <p:cNvPr id="8" name="Text Placeholder 7"/>
          <p:cNvSpPr>
            <a:spLocks noGrp="1"/>
          </p:cNvSpPr>
          <p:nvPr>
            <p:ph type="body" sz="quarter" idx="12" hasCustomPrompt="1"/>
          </p:nvPr>
        </p:nvSpPr>
        <p:spPr>
          <a:xfrm>
            <a:off x="318637" y="5217804"/>
            <a:ext cx="3005538" cy="369887"/>
          </a:xfrm>
        </p:spPr>
        <p:txBody>
          <a:bodyPr>
            <a:noAutofit/>
          </a:bodyPr>
          <a:lstStyle>
            <a:lvl1pPr marL="0" indent="0">
              <a:buNone/>
              <a:defRPr sz="2200" baseline="0">
                <a:solidFill>
                  <a:schemeClr val="accent6"/>
                </a:solidFill>
              </a:defRPr>
            </a:lvl1pPr>
          </a:lstStyle>
          <a:p>
            <a:pPr lvl="0"/>
            <a:r>
              <a:rPr lang="en-US" dirty="0" smtClean="0"/>
              <a:t>Name, Title</a:t>
            </a:r>
            <a:endParaRPr lang="en-US" dirty="0"/>
          </a:p>
        </p:txBody>
      </p:sp>
      <p:sp>
        <p:nvSpPr>
          <p:cNvPr id="5" name="Text Placeholder 4"/>
          <p:cNvSpPr>
            <a:spLocks noGrp="1"/>
          </p:cNvSpPr>
          <p:nvPr>
            <p:ph type="body" sz="quarter" idx="14"/>
          </p:nvPr>
        </p:nvSpPr>
        <p:spPr>
          <a:xfrm>
            <a:off x="318637" y="659731"/>
            <a:ext cx="8537575" cy="461379"/>
          </a:xfrm>
        </p:spPr>
        <p:txBody>
          <a:bodyPr>
            <a:noAutofit/>
          </a:bodyPr>
          <a:lstStyle>
            <a:lvl1pPr marL="0" indent="0">
              <a:buFontTx/>
              <a:buNone/>
              <a:defRPr sz="3000" b="1" i="0" cap="none" baseline="0"/>
            </a:lvl1pPr>
            <a:lvl2pPr marL="457200" indent="0">
              <a:buFontTx/>
              <a:buNone/>
              <a:defRPr sz="3000" cap="none" baseline="0"/>
            </a:lvl2pPr>
            <a:lvl3pPr marL="914400" indent="0">
              <a:buFontTx/>
              <a:buNone/>
              <a:defRPr sz="3000" cap="none" baseline="0"/>
            </a:lvl3pPr>
            <a:lvl4pPr marL="1371600" indent="0">
              <a:buFontTx/>
              <a:buNone/>
              <a:defRPr sz="3000" cap="none" baseline="0"/>
            </a:lvl4pPr>
            <a:lvl5pPr marL="1828800" indent="0">
              <a:buFontTx/>
              <a:buNone/>
              <a:defRPr sz="3000" cap="none" baseline="0"/>
            </a:lvl5pPr>
          </a:lstStyle>
          <a:p>
            <a:pPr lvl="0"/>
            <a:r>
              <a:rPr lang="en-US" smtClean="0"/>
              <a:t>Edit Master text styles</a:t>
            </a:r>
          </a:p>
        </p:txBody>
      </p:sp>
      <p:sp>
        <p:nvSpPr>
          <p:cNvPr id="7" name="Text Placeholder 6"/>
          <p:cNvSpPr>
            <a:spLocks noGrp="1"/>
          </p:cNvSpPr>
          <p:nvPr>
            <p:ph type="body" sz="quarter" idx="15"/>
          </p:nvPr>
        </p:nvSpPr>
        <p:spPr>
          <a:xfrm>
            <a:off x="318637" y="1750850"/>
            <a:ext cx="4800600" cy="3363912"/>
          </a:xfrm>
        </p:spPr>
        <p:txBody>
          <a:bodyPr>
            <a:normAutofit/>
          </a:bodyPr>
          <a:lstStyle>
            <a:lvl1pPr marL="342900" indent="-342900">
              <a:buFont typeface="Arial" charset="0"/>
              <a:buChar char="•"/>
              <a:defRPr sz="2200" baseline="0">
                <a:solidFill>
                  <a:schemeClr val="accent1"/>
                </a:solidFill>
              </a:defRPr>
            </a:lvl1pPr>
            <a:lvl2pPr marL="685800" indent="-228600">
              <a:buFont typeface=".AppleSystemUIFont" charset="-120"/>
              <a:buChar char="-"/>
              <a:defRPr sz="2200" baseline="0">
                <a:solidFill>
                  <a:schemeClr val="accent1"/>
                </a:solidFill>
              </a:defRPr>
            </a:lvl2pPr>
            <a:lvl3pPr marL="1143000" indent="-228600">
              <a:buFont typeface="Arial" charset="0"/>
              <a:buChar char="•"/>
              <a:defRPr sz="2200" baseline="0">
                <a:solidFill>
                  <a:schemeClr val="accent1"/>
                </a:solidFill>
              </a:defRPr>
            </a:lvl3pPr>
            <a:lvl4pPr marL="1600200" indent="-228600">
              <a:buFont typeface=".AppleSystemUIFont" charset="-120"/>
              <a:buChar char="-"/>
              <a:defRPr sz="2200" baseline="0">
                <a:solidFill>
                  <a:schemeClr val="accent1"/>
                </a:solidFill>
              </a:defRPr>
            </a:lvl4pPr>
            <a:lvl5pPr marL="2057400" indent="-228600">
              <a:buFont typeface="Arial" charset="0"/>
              <a:buChar char="•"/>
              <a:defRPr sz="2200" baseline="0">
                <a:solidFill>
                  <a:schemeClr val="accent1"/>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8" name="Text Placeholder 17"/>
          <p:cNvSpPr>
            <a:spLocks noGrp="1"/>
          </p:cNvSpPr>
          <p:nvPr>
            <p:ph type="body" sz="quarter" idx="16"/>
          </p:nvPr>
        </p:nvSpPr>
        <p:spPr>
          <a:xfrm>
            <a:off x="318637" y="5588000"/>
            <a:ext cx="2898775" cy="257629"/>
          </a:xfrm>
        </p:spPr>
        <p:txBody>
          <a:bodyPr>
            <a:noAutofit/>
          </a:bodyPr>
          <a:lstStyle>
            <a:lvl1pPr marL="0" indent="0">
              <a:buFontTx/>
              <a:buNone/>
              <a:defRPr sz="1000" baseline="0"/>
            </a:lvl1pPr>
            <a:lvl2pPr marL="457200" indent="0">
              <a:buFontTx/>
              <a:buNone/>
              <a:defRPr sz="1000" baseline="0"/>
            </a:lvl2pPr>
            <a:lvl3pPr marL="914400" indent="0">
              <a:buFontTx/>
              <a:buNone/>
              <a:defRPr sz="1000" baseline="0"/>
            </a:lvl3pPr>
            <a:lvl4pPr marL="1371600" indent="0">
              <a:buFontTx/>
              <a:buNone/>
              <a:defRPr sz="1000" baseline="0"/>
            </a:lvl4pPr>
            <a:lvl5pPr marL="1828800" indent="0">
              <a:buFontTx/>
              <a:buNone/>
              <a:defRPr sz="1000" baseline="0"/>
            </a:lvl5pPr>
          </a:lstStyle>
          <a:p>
            <a:pPr lvl="0"/>
            <a:r>
              <a:rPr lang="en-US" smtClean="0"/>
              <a:t>Edit Master text styles</a:t>
            </a:r>
          </a:p>
        </p:txBody>
      </p:sp>
    </p:spTree>
    <p:extLst>
      <p:ext uri="{BB962C8B-B14F-4D97-AF65-F5344CB8AC3E}">
        <p14:creationId xmlns:p14="http://schemas.microsoft.com/office/powerpoint/2010/main" val="1876810311"/>
      </p:ext>
    </p:extLst>
  </p:cSld>
  <p:clrMapOvr>
    <a:masterClrMapping/>
  </p:clrMapOvr>
  <p:timing>
    <p:tnLst>
      <p:par>
        <p:cTn id="1" dur="indefinite" restart="never" nodeType="tmRoot"/>
      </p:par>
    </p:tnLst>
  </p:timing>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5DCC9FED-1F11-D84D-828C-6F34F24F5CCA}" type="datetimeFigureOut">
              <a:rPr lang="en-US" smtClean="0">
                <a:solidFill>
                  <a:srgbClr val="000000"/>
                </a:solidFill>
              </a:rPr>
              <a:pPr/>
              <a:t>5/21/18</a:t>
            </a:fld>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0BB95EB0-8B6F-D24C-BF93-4192F4CAB392}"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128412003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stretch>
            <a:fillRect/>
          </a:stretch>
        </p:blipFill>
        <p:spPr>
          <a:xfrm>
            <a:off x="0" y="0"/>
            <a:ext cx="9144000" cy="1282700"/>
          </a:xfrm>
          <a:prstGeom prst="rect">
            <a:avLst/>
          </a:prstGeom>
        </p:spPr>
      </p:pic>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59495" y="2941864"/>
            <a:ext cx="4212336" cy="4166616"/>
          </a:xfrm>
          <a:prstGeom prst="rect">
            <a:avLst/>
          </a:prstGeom>
        </p:spPr>
      </p:pic>
      <p:pic>
        <p:nvPicPr>
          <p:cNvPr id="23" name="Picture 2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32386" y="6232329"/>
            <a:ext cx="1720202" cy="557060"/>
          </a:xfrm>
          <a:prstGeom prst="rect">
            <a:avLst/>
          </a:prstGeom>
        </p:spPr>
      </p:pic>
      <p:sp>
        <p:nvSpPr>
          <p:cNvPr id="2" name="Title 1"/>
          <p:cNvSpPr>
            <a:spLocks noGrp="1"/>
          </p:cNvSpPr>
          <p:nvPr>
            <p:ph type="ctrTitle" hasCustomPrompt="1"/>
          </p:nvPr>
        </p:nvSpPr>
        <p:spPr>
          <a:xfrm>
            <a:off x="332386" y="505595"/>
            <a:ext cx="7937298" cy="617838"/>
          </a:xfrm>
        </p:spPr>
        <p:txBody>
          <a:bodyPr anchor="b">
            <a:noAutofit/>
          </a:bodyPr>
          <a:lstStyle>
            <a:lvl1pPr algn="l">
              <a:defRPr sz="3000" b="1" cap="all" baseline="0">
                <a:latin typeface="Arial" charset="0"/>
              </a:defRPr>
            </a:lvl1pPr>
          </a:lstStyle>
          <a:p>
            <a:r>
              <a:rPr lang="en-US" dirty="0" smtClean="0"/>
              <a:t>TITLE HERE</a:t>
            </a:r>
            <a:endParaRPr lang="en-US" dirty="0"/>
          </a:p>
        </p:txBody>
      </p:sp>
      <p:sp>
        <p:nvSpPr>
          <p:cNvPr id="3" name="Subtitle 2"/>
          <p:cNvSpPr>
            <a:spLocks noGrp="1"/>
          </p:cNvSpPr>
          <p:nvPr>
            <p:ph type="subTitle" idx="1" hasCustomPrompt="1"/>
          </p:nvPr>
        </p:nvSpPr>
        <p:spPr>
          <a:xfrm>
            <a:off x="332386" y="1720792"/>
            <a:ext cx="5082577" cy="2801201"/>
          </a:xfrm>
        </p:spPr>
        <p:txBody>
          <a:bodyPr>
            <a:normAutofit/>
          </a:bodyPr>
          <a:lstStyle>
            <a:lvl1pPr marL="0" indent="0" algn="l">
              <a:lnSpc>
                <a:spcPct val="100000"/>
              </a:lnSpc>
              <a:buNone/>
              <a:defRPr sz="2200" baseline="0">
                <a:solidFill>
                  <a:schemeClr val="accent1"/>
                </a:solidFill>
                <a:latin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Subtitle Here</a:t>
            </a:r>
            <a:endParaRPr lang="en-US" dirty="0"/>
          </a:p>
        </p:txBody>
      </p:sp>
      <p:pic>
        <p:nvPicPr>
          <p:cNvPr id="27" name="Picture 2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8522405" y="6459469"/>
            <a:ext cx="407283" cy="273532"/>
          </a:xfrm>
          <a:prstGeom prst="rect">
            <a:avLst/>
          </a:prstGeom>
        </p:spPr>
      </p:pic>
      <p:sp>
        <p:nvSpPr>
          <p:cNvPr id="32" name="Date Placeholder 31"/>
          <p:cNvSpPr>
            <a:spLocks noGrp="1"/>
          </p:cNvSpPr>
          <p:nvPr>
            <p:ph type="dt" sz="half" idx="12"/>
          </p:nvPr>
        </p:nvSpPr>
        <p:spPr>
          <a:xfrm>
            <a:off x="332386" y="5560502"/>
            <a:ext cx="2406093" cy="365125"/>
          </a:xfrm>
          <a:prstGeom prst="rect">
            <a:avLst/>
          </a:prstGeom>
        </p:spPr>
        <p:txBody>
          <a:bodyPr/>
          <a:lstStyle>
            <a:lvl1pPr algn="l">
              <a:defRPr baseline="0">
                <a:solidFill>
                  <a:schemeClr val="tx1"/>
                </a:solidFill>
                <a:latin typeface="Arial" charset="0"/>
              </a:defRPr>
            </a:lvl1pPr>
          </a:lstStyle>
          <a:p>
            <a:endParaRPr lang="en-US" dirty="0">
              <a:solidFill>
                <a:srgbClr val="000000"/>
              </a:solidFill>
            </a:endParaRPr>
          </a:p>
        </p:txBody>
      </p:sp>
      <p:pic>
        <p:nvPicPr>
          <p:cNvPr id="5" name="Picture 4"/>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6692909" y="6450042"/>
            <a:ext cx="1629561" cy="273531"/>
          </a:xfrm>
          <a:prstGeom prst="rect">
            <a:avLst/>
          </a:prstGeom>
        </p:spPr>
      </p:pic>
      <p:sp>
        <p:nvSpPr>
          <p:cNvPr id="9" name="Picture Placeholder 8"/>
          <p:cNvSpPr>
            <a:spLocks noGrp="1"/>
          </p:cNvSpPr>
          <p:nvPr>
            <p:ph type="pic" sz="quarter" idx="13"/>
          </p:nvPr>
        </p:nvSpPr>
        <p:spPr>
          <a:xfrm>
            <a:off x="5608638" y="1725953"/>
            <a:ext cx="3529012" cy="3935413"/>
          </a:xfrm>
          <a:blipFill>
            <a:blip r:embed="rId7"/>
            <a:stretch>
              <a:fillRect/>
            </a:stretch>
          </a:blipFill>
        </p:spPr>
        <p:txBody>
          <a:bodyPr/>
          <a:lstStyle/>
          <a:p>
            <a:r>
              <a:rPr lang="en-US" smtClean="0"/>
              <a:t>Click icon to add picture</a:t>
            </a:r>
            <a:endParaRPr lang="en-US" dirty="0"/>
          </a:p>
        </p:txBody>
      </p:sp>
      <p:sp>
        <p:nvSpPr>
          <p:cNvPr id="15" name="Text Placeholder 14"/>
          <p:cNvSpPr>
            <a:spLocks noGrp="1"/>
          </p:cNvSpPr>
          <p:nvPr>
            <p:ph type="body" sz="quarter" idx="14" hasCustomPrompt="1"/>
          </p:nvPr>
        </p:nvSpPr>
        <p:spPr>
          <a:xfrm>
            <a:off x="332386" y="5126730"/>
            <a:ext cx="5082577" cy="420862"/>
          </a:xfrm>
        </p:spPr>
        <p:txBody>
          <a:bodyPr>
            <a:normAutofit/>
          </a:bodyPr>
          <a:lstStyle>
            <a:lvl1pPr marL="0" indent="0">
              <a:buFontTx/>
              <a:buNone/>
              <a:defRPr sz="2200" baseline="0">
                <a:solidFill>
                  <a:schemeClr val="accent6"/>
                </a:solidFill>
              </a:defRPr>
            </a:lvl1pPr>
          </a:lstStyle>
          <a:p>
            <a:pPr lvl="0"/>
            <a:r>
              <a:rPr lang="en-US" dirty="0" smtClean="0"/>
              <a:t>Author</a:t>
            </a:r>
            <a:endParaRPr lang="en-US" dirty="0"/>
          </a:p>
        </p:txBody>
      </p:sp>
    </p:spTree>
    <p:extLst>
      <p:ext uri="{BB962C8B-B14F-4D97-AF65-F5344CB8AC3E}">
        <p14:creationId xmlns:p14="http://schemas.microsoft.com/office/powerpoint/2010/main" val="3811016907"/>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Layout 5">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308918" y="966055"/>
            <a:ext cx="4148781"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a:xfrm>
            <a:off x="308920" y="6467336"/>
            <a:ext cx="3917888" cy="311322"/>
          </a:xfrm>
        </p:spPr>
        <p:txBody>
          <a:bodyPr/>
          <a:lstStyle>
            <a:lvl1pPr algn="l">
              <a:defRPr baseline="0">
                <a:solidFill>
                  <a:schemeClr val="tx1"/>
                </a:solidFill>
                <a:latin typeface="Arial" charset="0"/>
              </a:defRPr>
            </a:lvl1pPr>
          </a:lstStyle>
          <a:p>
            <a:r>
              <a:rPr lang="en-US" dirty="0" smtClean="0"/>
              <a:t>Talk Title Here</a:t>
            </a:r>
            <a:endParaRPr lang="en-US" dirty="0"/>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Picture Placeholder 9"/>
          <p:cNvSpPr>
            <a:spLocks noGrp="1"/>
          </p:cNvSpPr>
          <p:nvPr>
            <p:ph type="pic" sz="quarter" idx="13"/>
          </p:nvPr>
        </p:nvSpPr>
        <p:spPr>
          <a:xfrm>
            <a:off x="4686300" y="983116"/>
            <a:ext cx="4086225" cy="2381250"/>
          </a:xfrm>
          <a:solidFill>
            <a:schemeClr val="accent2"/>
          </a:solidFill>
        </p:spPr>
        <p:txBody>
          <a:bodyPr/>
          <a:lstStyle/>
          <a:p>
            <a:r>
              <a:rPr lang="en-US" smtClean="0"/>
              <a:t>Click icon to add picture</a:t>
            </a:r>
            <a:endParaRPr lang="en-US"/>
          </a:p>
        </p:txBody>
      </p:sp>
      <p:sp>
        <p:nvSpPr>
          <p:cNvPr id="11" name="Picture Placeholder 9"/>
          <p:cNvSpPr>
            <a:spLocks noGrp="1"/>
          </p:cNvSpPr>
          <p:nvPr>
            <p:ph type="pic" sz="quarter" idx="14"/>
          </p:nvPr>
        </p:nvSpPr>
        <p:spPr>
          <a:xfrm>
            <a:off x="4686300" y="3595166"/>
            <a:ext cx="4086225" cy="2381250"/>
          </a:xfrm>
          <a:solidFill>
            <a:schemeClr val="accent2"/>
          </a:solidFill>
        </p:spPr>
        <p:txBody>
          <a:bodyPr/>
          <a:lstStyle/>
          <a:p>
            <a:r>
              <a:rPr lang="en-US" smtClean="0"/>
              <a:t>Click icon to add picture</a:t>
            </a:r>
            <a:endParaRPr lang="en-US"/>
          </a:p>
        </p:txBody>
      </p:sp>
    </p:spTree>
  </p:cSld>
  <p:clrMapOvr>
    <a:masterClrMapping/>
  </p:clrMapOvr>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all" baseline="0">
                <a:latin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308919" y="966055"/>
            <a:ext cx="8464378" cy="5381694"/>
          </a:xfrm>
        </p:spPr>
        <p:txBody>
          <a:bodyPr/>
          <a:lstStyle>
            <a:lvl1pPr>
              <a:defRPr sz="2200" baseline="0">
                <a:solidFill>
                  <a:schemeClr val="tx1"/>
                </a:solidFill>
                <a:latin typeface="Arial" charset="0"/>
              </a:defRPr>
            </a:lvl1pPr>
            <a:lvl2pPr marL="685800" indent="-228600">
              <a:buFont typeface="Arial" panose="020B0604020202020204" pitchFamily="34" charset="0"/>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Arial" panose="020B0604020202020204" pitchFamily="34" charset="0"/>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solidFill>
              </a:rPr>
              <a:pPr/>
              <a:t>‹#›</a:t>
            </a:fld>
            <a:endParaRPr lang="en-US" dirty="0">
              <a:solidFill>
                <a:srgbClr val="000000"/>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55919542"/>
      </p:ext>
    </p:extLst>
  </p:cSld>
  <p:clrMapOvr>
    <a:masterClrMapping/>
  </p:clrMapOvr>
  <p:timing>
    <p:tnLst>
      <p:par>
        <p:cTn id="1" dur="indefinite" restart="never" nodeType="tmRoot"/>
      </p:par>
    </p:tnLst>
  </p:timing>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Question Slid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stretch>
            <a:fillRect/>
          </a:stretch>
        </p:blipFill>
        <p:spPr>
          <a:xfrm>
            <a:off x="0" y="0"/>
            <a:ext cx="9144000" cy="1282700"/>
          </a:xfrm>
          <a:prstGeom prst="rect">
            <a:avLst/>
          </a:prstGeom>
        </p:spPr>
      </p:pic>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59495" y="2941864"/>
            <a:ext cx="4212336" cy="4166616"/>
          </a:xfrm>
          <a:prstGeom prst="rect">
            <a:avLst/>
          </a:prstGeom>
        </p:spPr>
      </p:pic>
      <p:pic>
        <p:nvPicPr>
          <p:cNvPr id="9"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522405" y="6459469"/>
            <a:ext cx="407283" cy="273532"/>
          </a:xfrm>
          <a:prstGeom prst="rect">
            <a:avLst/>
          </a:prstGeom>
        </p:spPr>
      </p:pic>
      <p:pic>
        <p:nvPicPr>
          <p:cNvPr id="10" name="Picture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692909" y="6450042"/>
            <a:ext cx="1629561" cy="273531"/>
          </a:xfrm>
          <a:prstGeom prst="rect">
            <a:avLst/>
          </a:prstGeom>
        </p:spPr>
      </p:pic>
      <p:pic>
        <p:nvPicPr>
          <p:cNvPr id="14" name="Picture 13"/>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32386" y="6232329"/>
            <a:ext cx="1720202" cy="557060"/>
          </a:xfrm>
          <a:prstGeom prst="rect">
            <a:avLst/>
          </a:prstGeom>
        </p:spPr>
      </p:pic>
      <p:sp>
        <p:nvSpPr>
          <p:cNvPr id="3" name="Picture Placeholder 2"/>
          <p:cNvSpPr>
            <a:spLocks noGrp="1"/>
          </p:cNvSpPr>
          <p:nvPr>
            <p:ph type="pic" sz="quarter" idx="13"/>
          </p:nvPr>
        </p:nvSpPr>
        <p:spPr>
          <a:xfrm>
            <a:off x="5608638" y="1734523"/>
            <a:ext cx="3535362" cy="3926844"/>
          </a:xfrm>
          <a:blipFill>
            <a:blip r:embed="rId7"/>
            <a:stretch>
              <a:fillRect/>
            </a:stretch>
          </a:blipFill>
        </p:spPr>
        <p:txBody>
          <a:bodyPr/>
          <a:lstStyle/>
          <a:p>
            <a:r>
              <a:rPr lang="en-US" dirty="0" smtClean="0"/>
              <a:t>Click icon to add picture</a:t>
            </a:r>
            <a:endParaRPr lang="en-US" dirty="0"/>
          </a:p>
        </p:txBody>
      </p:sp>
      <p:sp>
        <p:nvSpPr>
          <p:cNvPr id="8" name="Text Placeholder 7"/>
          <p:cNvSpPr>
            <a:spLocks noGrp="1"/>
          </p:cNvSpPr>
          <p:nvPr>
            <p:ph type="body" sz="quarter" idx="12" hasCustomPrompt="1"/>
          </p:nvPr>
        </p:nvSpPr>
        <p:spPr>
          <a:xfrm>
            <a:off x="318637" y="5217804"/>
            <a:ext cx="3005538" cy="369887"/>
          </a:xfrm>
        </p:spPr>
        <p:txBody>
          <a:bodyPr>
            <a:noAutofit/>
          </a:bodyPr>
          <a:lstStyle>
            <a:lvl1pPr marL="0" indent="0">
              <a:buNone/>
              <a:defRPr sz="2200" baseline="0">
                <a:solidFill>
                  <a:schemeClr val="accent6"/>
                </a:solidFill>
              </a:defRPr>
            </a:lvl1pPr>
          </a:lstStyle>
          <a:p>
            <a:pPr lvl="0"/>
            <a:r>
              <a:rPr lang="en-US" dirty="0" smtClean="0"/>
              <a:t>Name, Title</a:t>
            </a:r>
            <a:endParaRPr lang="en-US" dirty="0"/>
          </a:p>
        </p:txBody>
      </p:sp>
      <p:sp>
        <p:nvSpPr>
          <p:cNvPr id="5" name="Text Placeholder 4"/>
          <p:cNvSpPr>
            <a:spLocks noGrp="1"/>
          </p:cNvSpPr>
          <p:nvPr>
            <p:ph type="body" sz="quarter" idx="14"/>
          </p:nvPr>
        </p:nvSpPr>
        <p:spPr>
          <a:xfrm>
            <a:off x="318637" y="659731"/>
            <a:ext cx="8537575" cy="461379"/>
          </a:xfrm>
        </p:spPr>
        <p:txBody>
          <a:bodyPr>
            <a:noAutofit/>
          </a:bodyPr>
          <a:lstStyle>
            <a:lvl1pPr marL="0" indent="0">
              <a:buFontTx/>
              <a:buNone/>
              <a:defRPr sz="3000" b="1" i="0" cap="none" baseline="0"/>
            </a:lvl1pPr>
            <a:lvl2pPr marL="457200" indent="0">
              <a:buFontTx/>
              <a:buNone/>
              <a:defRPr sz="3000" cap="none" baseline="0"/>
            </a:lvl2pPr>
            <a:lvl3pPr marL="914400" indent="0">
              <a:buFontTx/>
              <a:buNone/>
              <a:defRPr sz="3000" cap="none" baseline="0"/>
            </a:lvl3pPr>
            <a:lvl4pPr marL="1371600" indent="0">
              <a:buFontTx/>
              <a:buNone/>
              <a:defRPr sz="3000" cap="none" baseline="0"/>
            </a:lvl4pPr>
            <a:lvl5pPr marL="1828800" indent="0">
              <a:buFontTx/>
              <a:buNone/>
              <a:defRPr sz="3000" cap="none" baseline="0"/>
            </a:lvl5pPr>
          </a:lstStyle>
          <a:p>
            <a:pPr lvl="0"/>
            <a:r>
              <a:rPr lang="en-US" smtClean="0"/>
              <a:t>Edit Master text styles</a:t>
            </a:r>
          </a:p>
        </p:txBody>
      </p:sp>
      <p:sp>
        <p:nvSpPr>
          <p:cNvPr id="7" name="Text Placeholder 6"/>
          <p:cNvSpPr>
            <a:spLocks noGrp="1"/>
          </p:cNvSpPr>
          <p:nvPr>
            <p:ph type="body" sz="quarter" idx="15"/>
          </p:nvPr>
        </p:nvSpPr>
        <p:spPr>
          <a:xfrm>
            <a:off x="318637" y="1750850"/>
            <a:ext cx="4800600" cy="3363912"/>
          </a:xfrm>
        </p:spPr>
        <p:txBody>
          <a:bodyPr>
            <a:normAutofit/>
          </a:bodyPr>
          <a:lstStyle>
            <a:lvl1pPr marL="342900" indent="-342900">
              <a:buFont typeface="Arial" charset="0"/>
              <a:buChar char="•"/>
              <a:defRPr sz="2200" baseline="0">
                <a:solidFill>
                  <a:schemeClr val="accent1"/>
                </a:solidFill>
              </a:defRPr>
            </a:lvl1pPr>
            <a:lvl2pPr marL="685800" indent="-228600">
              <a:buFont typeface=".AppleSystemUIFont" charset="-120"/>
              <a:buChar char="-"/>
              <a:defRPr sz="2200" baseline="0">
                <a:solidFill>
                  <a:schemeClr val="accent1"/>
                </a:solidFill>
              </a:defRPr>
            </a:lvl2pPr>
            <a:lvl3pPr marL="1143000" indent="-228600">
              <a:buFont typeface="Arial" charset="0"/>
              <a:buChar char="•"/>
              <a:defRPr sz="2200" baseline="0">
                <a:solidFill>
                  <a:schemeClr val="accent1"/>
                </a:solidFill>
              </a:defRPr>
            </a:lvl3pPr>
            <a:lvl4pPr marL="1600200" indent="-228600">
              <a:buFont typeface=".AppleSystemUIFont" charset="-120"/>
              <a:buChar char="-"/>
              <a:defRPr sz="2200" baseline="0">
                <a:solidFill>
                  <a:schemeClr val="accent1"/>
                </a:solidFill>
              </a:defRPr>
            </a:lvl4pPr>
            <a:lvl5pPr marL="2057400" indent="-228600">
              <a:buFont typeface="Arial" charset="0"/>
              <a:buChar char="•"/>
              <a:defRPr sz="2200" baseline="0">
                <a:solidFill>
                  <a:schemeClr val="accent1"/>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8" name="Text Placeholder 17"/>
          <p:cNvSpPr>
            <a:spLocks noGrp="1"/>
          </p:cNvSpPr>
          <p:nvPr>
            <p:ph type="body" sz="quarter" idx="16"/>
          </p:nvPr>
        </p:nvSpPr>
        <p:spPr>
          <a:xfrm>
            <a:off x="318637" y="5588000"/>
            <a:ext cx="2898775" cy="257629"/>
          </a:xfrm>
        </p:spPr>
        <p:txBody>
          <a:bodyPr>
            <a:noAutofit/>
          </a:bodyPr>
          <a:lstStyle>
            <a:lvl1pPr marL="0" indent="0">
              <a:buFontTx/>
              <a:buNone/>
              <a:defRPr sz="1000" baseline="0"/>
            </a:lvl1pPr>
            <a:lvl2pPr marL="457200" indent="0">
              <a:buFontTx/>
              <a:buNone/>
              <a:defRPr sz="1000" baseline="0"/>
            </a:lvl2pPr>
            <a:lvl3pPr marL="914400" indent="0">
              <a:buFontTx/>
              <a:buNone/>
              <a:defRPr sz="1000" baseline="0"/>
            </a:lvl3pPr>
            <a:lvl4pPr marL="1371600" indent="0">
              <a:buFontTx/>
              <a:buNone/>
              <a:defRPr sz="1000" baseline="0"/>
            </a:lvl4pPr>
            <a:lvl5pPr marL="1828800" indent="0">
              <a:buFontTx/>
              <a:buNone/>
              <a:defRPr sz="1000" baseline="0"/>
            </a:lvl5pPr>
          </a:lstStyle>
          <a:p>
            <a:pPr lvl="0"/>
            <a:r>
              <a:rPr lang="en-US" smtClean="0"/>
              <a:t>Edit Master text styles</a:t>
            </a:r>
          </a:p>
        </p:txBody>
      </p:sp>
    </p:spTree>
    <p:extLst>
      <p:ext uri="{BB962C8B-B14F-4D97-AF65-F5344CB8AC3E}">
        <p14:creationId xmlns:p14="http://schemas.microsoft.com/office/powerpoint/2010/main" val="2595969016"/>
      </p:ext>
    </p:extLst>
  </p:cSld>
  <p:clrMapOvr>
    <a:masterClrMapping/>
  </p:clrMapOvr>
  <p:timing>
    <p:tnLst>
      <p:par>
        <p:cTn id="1" dur="indefinite" restart="never" nodeType="tmRoot"/>
      </p:par>
    </p:tnLst>
  </p:timing>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6" name="Slide Number Placeholder 5"/>
          <p:cNvSpPr>
            <a:spLocks noGrp="1"/>
          </p:cNvSpPr>
          <p:nvPr>
            <p:ph type="sldNum" sz="quarter" idx="12"/>
          </p:nvPr>
        </p:nvSpPr>
        <p:spPr/>
        <p:txBody>
          <a:bodyPr/>
          <a:lstStyle/>
          <a:p>
            <a:fld id="{97F546AA-4D7D-854A-93FC-293B099FE9E5}"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305019366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4038600" y="6519446"/>
            <a:ext cx="2133600" cy="190125"/>
          </a:xfrm>
          <a:prstGeom prst="rect">
            <a:avLst/>
          </a:prstGeom>
        </p:spPr>
        <p:txBody>
          <a:bodyPr vert="horz" lIns="91440" tIns="45720" rIns="91440" bIns="45720" rtlCol="0" anchor="ctr"/>
          <a:lstStyle>
            <a:lvl1pPr algn="ctr">
              <a:defRPr sz="1000">
                <a:solidFill>
                  <a:schemeClr val="bg1"/>
                </a:solidFill>
                <a:latin typeface="Minion Pro"/>
              </a:defRPr>
            </a:lvl1pPr>
          </a:lstStyle>
          <a:p>
            <a:pPr defTabSz="457200"/>
            <a:fld id="{B58F48A6-A3E1-4848-9AC3-B43F560BE4FE}" type="slidenum">
              <a:rPr lang="en-US" smtClean="0">
                <a:solidFill>
                  <a:prstClr val="white"/>
                </a:solidFill>
              </a:rPr>
              <a:pPr defTabSz="457200"/>
              <a:t>‹#›</a:t>
            </a:fld>
            <a:endParaRPr lang="en-US" dirty="0">
              <a:solidFill>
                <a:prstClr val="white"/>
              </a:solidFill>
            </a:endParaRPr>
          </a:p>
        </p:txBody>
      </p:sp>
    </p:spTree>
    <p:extLst>
      <p:ext uri="{BB962C8B-B14F-4D97-AF65-F5344CB8AC3E}">
        <p14:creationId xmlns:p14="http://schemas.microsoft.com/office/powerpoint/2010/main" val="3157502891"/>
      </p:ext>
    </p:extLst>
  </p:cSld>
  <p:clrMapOvr>
    <a:masterClrMapping/>
  </p:clrMapOvr>
  <p:timing>
    <p:tnLst>
      <p:par>
        <p:cTn id="1" dur="indefinite" restart="never" nodeType="tmRoot"/>
      </p:par>
    </p:tnLst>
  </p:timing>
</p:sldLayout>
</file>

<file path=ppt/slideLayouts/slideLayout6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all" baseline="0">
                <a:latin typeface="Arial" charset="0"/>
              </a:defRPr>
            </a:lvl1pPr>
          </a:lstStyle>
          <a:p>
            <a:r>
              <a:rPr lang="en-US" dirty="0" smtClean="0"/>
              <a:t>Click to edit Master title style</a:t>
            </a:r>
            <a:endParaRPr lang="en-US" dirty="0"/>
          </a:p>
        </p:txBody>
      </p:sp>
      <p:sp>
        <p:nvSpPr>
          <p:cNvPr id="6" name="Slide Number Placeholder 5"/>
          <p:cNvSpPr>
            <a:spLocks noGrp="1"/>
          </p:cNvSpPr>
          <p:nvPr>
            <p:ph type="sldNum" sz="quarter" idx="12"/>
          </p:nvPr>
        </p:nvSpPr>
        <p:spPr>
          <a:xfrm>
            <a:off x="4226807" y="6467336"/>
            <a:ext cx="536158" cy="303364"/>
          </a:xfrm>
          <a:prstGeom prst="rect">
            <a:avLst/>
          </a:prstGeo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solidFill>
              </a:rPr>
              <a:pPr/>
              <a:t>‹#›</a:t>
            </a:fld>
            <a:endParaRPr lang="en-US" dirty="0">
              <a:solidFill>
                <a:srgbClr val="000000"/>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4872162"/>
      </p:ext>
    </p:extLst>
  </p:cSld>
  <p:clrMapOvr>
    <a:masterClrMapping/>
  </p:clrMapOvr>
  <p:timing>
    <p:tnLst>
      <p:par>
        <p:cTn id="1" dur="indefinite" restart="never" nodeType="tmRoot"/>
      </p:par>
    </p:tnLst>
  </p:timing>
</p:sldLayout>
</file>

<file path=ppt/slideLayouts/slideLayout65.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6" name="Title 1"/>
          <p:cNvSpPr>
            <a:spLocks noGrp="1"/>
          </p:cNvSpPr>
          <p:nvPr>
            <p:ph type="title"/>
          </p:nvPr>
        </p:nvSpPr>
        <p:spPr>
          <a:xfrm>
            <a:off x="308919" y="240539"/>
            <a:ext cx="8464378" cy="487490"/>
          </a:xfrm>
        </p:spPr>
        <p:txBody>
          <a:bodyPr>
            <a:normAutofit/>
          </a:bodyPr>
          <a:lstStyle>
            <a:lvl1pPr>
              <a:defRPr sz="2400" b="1" cap="all" baseline="0">
                <a:latin typeface="Arial" charset="0"/>
              </a:defRPr>
            </a:lvl1pPr>
          </a:lstStyle>
          <a:p>
            <a:r>
              <a:rPr lang="en-US" dirty="0" smtClean="0"/>
              <a:t>Click to edit Master title style</a:t>
            </a:r>
            <a:endParaRPr lang="en-US" dirty="0"/>
          </a:p>
        </p:txBody>
      </p:sp>
      <p:sp>
        <p:nvSpPr>
          <p:cNvPr id="7" name="Slide Number Placeholder 5"/>
          <p:cNvSpPr>
            <a:spLocks noGrp="1"/>
          </p:cNvSpPr>
          <p:nvPr>
            <p:ph type="sldNum" sz="quarter" idx="12"/>
          </p:nvPr>
        </p:nvSpPr>
        <p:spPr>
          <a:xfrm>
            <a:off x="4226807" y="6467336"/>
            <a:ext cx="536158" cy="303364"/>
          </a:xfrm>
          <a:prstGeom prst="rect">
            <a:avLst/>
          </a:prstGeo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solidFill>
              </a:rPr>
              <a:pPr/>
              <a:t>‹#›</a:t>
            </a:fld>
            <a:endParaRPr lang="en-US" dirty="0">
              <a:solidFill>
                <a:srgbClr val="000000"/>
              </a:solidFill>
            </a:endParaRP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37428532"/>
      </p:ext>
    </p:extLst>
  </p:cSld>
  <p:clrMapOvr>
    <a:masterClrMapping/>
  </p:clrMapOvr>
  <p:timing>
    <p:tnLst>
      <p:par>
        <p:cTn id="1" dur="indefinite" restart="never" nodeType="tmRoot"/>
      </p:par>
    </p:tnLst>
  </p:timing>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4038600" y="6519446"/>
            <a:ext cx="2133600" cy="190125"/>
          </a:xfrm>
          <a:prstGeom prst="rect">
            <a:avLst/>
          </a:prstGeom>
        </p:spPr>
        <p:txBody>
          <a:bodyPr vert="horz" lIns="91440" tIns="45720" rIns="91440" bIns="45720" rtlCol="0" anchor="ctr"/>
          <a:lstStyle>
            <a:lvl1pPr algn="ctr">
              <a:defRPr sz="1000">
                <a:solidFill>
                  <a:schemeClr val="bg1"/>
                </a:solidFill>
                <a:latin typeface="Minion Pro"/>
              </a:defRPr>
            </a:lvl1pPr>
          </a:lstStyle>
          <a:p>
            <a:pPr defTabSz="457200"/>
            <a:fld id="{B58F48A6-A3E1-4848-9AC3-B43F560BE4FE}" type="slidenum">
              <a:rPr lang="en-US" smtClean="0">
                <a:solidFill>
                  <a:prstClr val="white"/>
                </a:solidFill>
              </a:rPr>
              <a:pPr defTabSz="457200"/>
              <a:t>‹#›</a:t>
            </a:fld>
            <a:endParaRPr lang="en-US" dirty="0">
              <a:solidFill>
                <a:prstClr val="white"/>
              </a:solidFill>
            </a:endParaRPr>
          </a:p>
        </p:txBody>
      </p:sp>
      <p:sp>
        <p:nvSpPr>
          <p:cNvPr id="5" name="Title 1"/>
          <p:cNvSpPr>
            <a:spLocks noGrp="1"/>
          </p:cNvSpPr>
          <p:nvPr>
            <p:ph type="title"/>
          </p:nvPr>
        </p:nvSpPr>
        <p:spPr>
          <a:xfrm>
            <a:off x="308919" y="240539"/>
            <a:ext cx="8464378" cy="487490"/>
          </a:xfrm>
        </p:spPr>
        <p:txBody>
          <a:bodyPr>
            <a:normAutofit/>
          </a:bodyPr>
          <a:lstStyle>
            <a:lvl1pPr>
              <a:defRPr sz="2400" b="1" cap="all" baseline="0">
                <a:latin typeface="Arial" charset="0"/>
              </a:defRPr>
            </a:lvl1pPr>
          </a:lstStyle>
          <a:p>
            <a:r>
              <a:rPr lang="en-US" dirty="0" smtClean="0"/>
              <a:t>Click to edit Master title style</a:t>
            </a:r>
            <a:endParaRPr lang="en-US" dirty="0"/>
          </a:p>
        </p:txBody>
      </p:sp>
      <p:sp>
        <p:nvSpPr>
          <p:cNvPr id="7" name="Slide Number Placeholder 5"/>
          <p:cNvSpPr txBox="1">
            <a:spLocks/>
          </p:cNvSpPr>
          <p:nvPr userDrawn="1"/>
        </p:nvSpPr>
        <p:spPr>
          <a:xfrm>
            <a:off x="4226807" y="6467336"/>
            <a:ext cx="536158" cy="303364"/>
          </a:xfrm>
          <a:prstGeom prst="rect">
            <a:avLst/>
          </a:prstGeom>
        </p:spPr>
        <p:txBody>
          <a:bodyPr/>
          <a:lstStyle>
            <a:defPPr>
              <a:defRPr lang="en-US"/>
            </a:defPPr>
            <a:lvl1pPr marL="0" algn="ctr" defTabSz="914400" rtl="0" eaLnBrk="1" latinLnBrk="0" hangingPunct="1">
              <a:defRPr sz="1000" kern="1200" baseline="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7E1C93C-5050-FC42-8F10-D22D4F119D13}" type="slidenum">
              <a:rPr lang="en-US" smtClean="0">
                <a:solidFill>
                  <a:srgbClr val="000000"/>
                </a:solidFill>
              </a:rPr>
              <a:pPr/>
              <a:t>‹#›</a:t>
            </a:fld>
            <a:endParaRPr lang="en-US" dirty="0">
              <a:solidFill>
                <a:srgbClr val="000000"/>
              </a:solidFill>
            </a:endParaRP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42525654"/>
      </p:ext>
    </p:extLst>
  </p:cSld>
  <p:clrMapOvr>
    <a:masterClrMapping/>
  </p:clrMapOvr>
  <p:timing>
    <p:tnLst>
      <p:par>
        <p:cTn id="1" dur="indefinite" restart="never" nodeType="tmRoot"/>
      </p:par>
    </p:tnLst>
  </p:timing>
</p:sldLayout>
</file>

<file path=ppt/slideLayouts/slideLayout67.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8" name="Slide Number Placeholder 4"/>
          <p:cNvSpPr txBox="1">
            <a:spLocks/>
          </p:cNvSpPr>
          <p:nvPr userDrawn="1"/>
        </p:nvSpPr>
        <p:spPr>
          <a:xfrm>
            <a:off x="3505200" y="6550362"/>
            <a:ext cx="2133600" cy="190125"/>
          </a:xfrm>
          <a:prstGeom prst="rect">
            <a:avLst/>
          </a:prstGeom>
        </p:spPr>
        <p:txBody>
          <a:bodyPr vert="horz" lIns="91440" tIns="45720" rIns="91440" bIns="45720" rtlCol="0" anchor="ctr"/>
          <a:lstStyle>
            <a:defPPr>
              <a:defRPr lang="en-US"/>
            </a:defPPr>
            <a:lvl1pPr marL="0" algn="ctr" defTabSz="457200" rtl="0" eaLnBrk="1" latinLnBrk="0" hangingPunct="1">
              <a:defRPr sz="1000" kern="1200">
                <a:solidFill>
                  <a:schemeClr val="bg1"/>
                </a:solidFill>
                <a:latin typeface="Minion Pro"/>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58F48A6-A3E1-4848-9AC3-B43F560BE4FE}" type="slidenum">
              <a:rPr lang="en-US" smtClean="0">
                <a:solidFill>
                  <a:srgbClr val="FFFFFF"/>
                </a:solidFill>
              </a:rPr>
              <a:pPr/>
              <a:t>‹#›</a:t>
            </a:fld>
            <a:endParaRPr lang="en-US" dirty="0">
              <a:solidFill>
                <a:srgbClr val="FFFFFF"/>
              </a:solidFill>
            </a:endParaRPr>
          </a:p>
        </p:txBody>
      </p:sp>
      <p:sp>
        <p:nvSpPr>
          <p:cNvPr id="9" name="Text Box 5"/>
          <p:cNvSpPr txBox="1">
            <a:spLocks noChangeArrowheads="1"/>
          </p:cNvSpPr>
          <p:nvPr userDrawn="1"/>
        </p:nvSpPr>
        <p:spPr bwMode="auto">
          <a:xfrm>
            <a:off x="1219200" y="6496822"/>
            <a:ext cx="6629400" cy="246221"/>
          </a:xfrm>
          <a:prstGeom prst="rect">
            <a:avLst/>
          </a:prstGeom>
          <a:noFill/>
          <a:ln w="9525">
            <a:noFill/>
            <a:miter lim="800000"/>
            <a:headEnd/>
            <a:tailEnd/>
          </a:ln>
          <a:effectLst/>
        </p:spPr>
        <p:txBody>
          <a:bodyPr wrap="square">
            <a:spAutoFit/>
          </a:bodyPr>
          <a:lstStyle/>
          <a:p>
            <a:pPr algn="ctr" hangingPunct="0">
              <a:spcBef>
                <a:spcPts val="100"/>
              </a:spcBef>
              <a:defRPr sz="1800" b="0" i="0" u="none" strike="noStrike" kern="0" cap="none" spc="0" baseline="0">
                <a:solidFill>
                  <a:srgbClr val="000000"/>
                </a:solidFill>
                <a:uFillTx/>
              </a:defRPr>
            </a:pPr>
            <a:fld id="{689EDE09-E4EE-4782-BF53-0BC46E61FA20}" type="slidenum">
              <a:rPr lang="en-US" sz="1000" kern="0">
                <a:solidFill>
                  <a:srgbClr val="FFFFFF"/>
                </a:solidFill>
              </a:rPr>
              <a:pPr algn="ctr" hangingPunct="0">
                <a:spcBef>
                  <a:spcPts val="100"/>
                </a:spcBef>
                <a:defRPr sz="1800" b="0" i="0" u="none" strike="noStrike" kern="0" cap="none" spc="0" baseline="0">
                  <a:solidFill>
                    <a:srgbClr val="000000"/>
                  </a:solidFill>
                  <a:uFillTx/>
                </a:defRPr>
              </a:pPr>
              <a:t>‹#›</a:t>
            </a:fld>
            <a:endParaRPr lang="en-US" sz="1000" kern="0" dirty="0">
              <a:solidFill>
                <a:srgbClr val="FFFFFF"/>
              </a:solidFill>
              <a:latin typeface="Arial" pitchFamily="34"/>
              <a:cs typeface="Arial" pitchFamily="34"/>
            </a:endParaRPr>
          </a:p>
        </p:txBody>
      </p:sp>
      <p:sp>
        <p:nvSpPr>
          <p:cNvPr id="10" name="Slide Number Placeholder 4"/>
          <p:cNvSpPr txBox="1">
            <a:spLocks/>
          </p:cNvSpPr>
          <p:nvPr userDrawn="1"/>
        </p:nvSpPr>
        <p:spPr>
          <a:xfrm>
            <a:off x="2200275" y="6545343"/>
            <a:ext cx="2133600" cy="190125"/>
          </a:xfrm>
          <a:prstGeom prst="rect">
            <a:avLst/>
          </a:prstGeom>
        </p:spPr>
        <p:txBody>
          <a:bodyPr vert="horz" lIns="91440" tIns="45720" rIns="91440" bIns="45720" rtlCol="0" anchor="ctr"/>
          <a:lstStyle>
            <a:defPPr>
              <a:defRPr lang="en-US"/>
            </a:defPPr>
            <a:lvl1pPr marL="0" algn="ctr" defTabSz="457200" rtl="0" eaLnBrk="1" latinLnBrk="0" hangingPunct="1">
              <a:defRPr sz="1000" kern="1200">
                <a:solidFill>
                  <a:schemeClr val="bg1"/>
                </a:solidFill>
                <a:latin typeface="Minion Pro"/>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smtClean="0">
                <a:solidFill>
                  <a:srgbClr val="FFFFFF"/>
                </a:solidFill>
                <a:latin typeface="Arial" panose="020B0604020202020204" pitchFamily="34" charset="0"/>
                <a:cs typeface="Arial" panose="020B0604020202020204" pitchFamily="34" charset="0"/>
              </a:rPr>
              <a:t>DOE-OMB Visit Sept. 7, 2017</a:t>
            </a:r>
            <a:endParaRPr lang="en-US" dirty="0">
              <a:solidFill>
                <a:srgbClr val="FFFFFF"/>
              </a:solidFill>
              <a:latin typeface="Arial" panose="020B0604020202020204" pitchFamily="34" charset="0"/>
              <a:cs typeface="Arial" panose="020B0604020202020204" pitchFamily="34" charset="0"/>
            </a:endParaRPr>
          </a:p>
        </p:txBody>
      </p:sp>
      <p:sp>
        <p:nvSpPr>
          <p:cNvPr id="11"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smtClean="0"/>
              <a:t>Click to edit Master title style</a:t>
            </a:r>
            <a:endParaRPr lang="en-US" dirty="0"/>
          </a:p>
        </p:txBody>
      </p:sp>
      <p:sp>
        <p:nvSpPr>
          <p:cNvPr id="12" name="Content Placeholder 2"/>
          <p:cNvSpPr>
            <a:spLocks noGrp="1"/>
          </p:cNvSpPr>
          <p:nvPr>
            <p:ph idx="1"/>
          </p:nvPr>
        </p:nvSpPr>
        <p:spPr>
          <a:xfrm>
            <a:off x="308919" y="966055"/>
            <a:ext cx="8464378"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4" name="Footer Placeholder 4"/>
          <p:cNvSpPr>
            <a:spLocks noGrp="1"/>
          </p:cNvSpPr>
          <p:nvPr>
            <p:ph type="ftr" sz="quarter" idx="11"/>
          </p:nvPr>
        </p:nvSpPr>
        <p:spPr>
          <a:xfrm>
            <a:off x="308920" y="6467336"/>
            <a:ext cx="3917888" cy="311322"/>
          </a:xfrm>
        </p:spPr>
        <p:txBody>
          <a:bodyPr/>
          <a:lstStyle>
            <a:lvl1pPr algn="l">
              <a:defRPr sz="1200" baseline="0">
                <a:solidFill>
                  <a:schemeClr val="tx1"/>
                </a:solidFill>
                <a:latin typeface="Arial" charset="0"/>
              </a:defRPr>
            </a:lvl1pPr>
          </a:lstStyle>
          <a:p>
            <a:endParaRPr lang="en-US" dirty="0">
              <a:solidFill>
                <a:srgbClr val="000000"/>
              </a:solidFill>
            </a:endParaRPr>
          </a:p>
        </p:txBody>
      </p:sp>
      <p:sp>
        <p:nvSpPr>
          <p:cNvPr id="19"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solidFill>
              </a:rPr>
              <a:pPr/>
              <a:t>‹#›</a:t>
            </a:fld>
            <a:endParaRPr lang="en-US" dirty="0">
              <a:solidFill>
                <a:srgbClr val="000000"/>
              </a:solidFill>
            </a:endParaRPr>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21" name="Straight Connector 20"/>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21178687"/>
      </p:ext>
    </p:extLst>
  </p:cSld>
  <p:clrMapOvr>
    <a:masterClrMapping/>
  </p:clrMapOvr>
  <p:timing>
    <p:tnLst>
      <p:par>
        <p:cTn id="1" dur="indefinite" restart="never" nodeType="tmRoot"/>
      </p:par>
    </p:tnLst>
  </p:timing>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userDrawn="1">
  <p:cSld name="Title &amp; Bullets - 2 Column">
    <p:spTree>
      <p:nvGrpSpPr>
        <p:cNvPr id="1" name=""/>
        <p:cNvGrpSpPr/>
        <p:nvPr/>
      </p:nvGrpSpPr>
      <p:grpSpPr>
        <a:xfrm>
          <a:off x="0" y="0"/>
          <a:ext cx="0" cy="0"/>
          <a:chOff x="0" y="0"/>
          <a:chExt cx="0" cy="0"/>
        </a:xfrm>
      </p:grpSpPr>
      <p:sp>
        <p:nvSpPr>
          <p:cNvPr id="7" name="Slide Number Placeholder 4"/>
          <p:cNvSpPr txBox="1">
            <a:spLocks/>
          </p:cNvSpPr>
          <p:nvPr userDrawn="1"/>
        </p:nvSpPr>
        <p:spPr>
          <a:xfrm>
            <a:off x="3505200" y="6550362"/>
            <a:ext cx="2133600" cy="190125"/>
          </a:xfrm>
          <a:prstGeom prst="rect">
            <a:avLst/>
          </a:prstGeom>
        </p:spPr>
        <p:txBody>
          <a:bodyPr vert="horz" lIns="91440" tIns="45720" rIns="91440" bIns="45720" rtlCol="0" anchor="ctr"/>
          <a:lstStyle>
            <a:defPPr>
              <a:defRPr lang="en-US"/>
            </a:defPPr>
            <a:lvl1pPr marL="0" algn="ctr" defTabSz="457200" rtl="0" eaLnBrk="1" latinLnBrk="0" hangingPunct="1">
              <a:defRPr sz="1000" kern="1200">
                <a:solidFill>
                  <a:schemeClr val="bg1"/>
                </a:solidFill>
                <a:latin typeface="Minion Pro"/>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58F48A6-A3E1-4848-9AC3-B43F560BE4FE}" type="slidenum">
              <a:rPr lang="en-US" smtClean="0">
                <a:solidFill>
                  <a:srgbClr val="FFFFFF"/>
                </a:solidFill>
              </a:rPr>
              <a:pPr/>
              <a:t>‹#›</a:t>
            </a:fld>
            <a:endParaRPr lang="en-US" dirty="0">
              <a:solidFill>
                <a:srgbClr val="FFFFFF"/>
              </a:solidFill>
            </a:endParaRPr>
          </a:p>
        </p:txBody>
      </p:sp>
      <p:sp>
        <p:nvSpPr>
          <p:cNvPr id="10" name="Slide Number Placeholder 4"/>
          <p:cNvSpPr txBox="1">
            <a:spLocks/>
          </p:cNvSpPr>
          <p:nvPr userDrawn="1"/>
        </p:nvSpPr>
        <p:spPr>
          <a:xfrm>
            <a:off x="2200275" y="6545343"/>
            <a:ext cx="2133600" cy="190125"/>
          </a:xfrm>
          <a:prstGeom prst="rect">
            <a:avLst/>
          </a:prstGeom>
        </p:spPr>
        <p:txBody>
          <a:bodyPr vert="horz" lIns="91440" tIns="45720" rIns="91440" bIns="45720" rtlCol="0" anchor="ctr"/>
          <a:lstStyle>
            <a:defPPr>
              <a:defRPr lang="en-US"/>
            </a:defPPr>
            <a:lvl1pPr marL="0" algn="ctr" defTabSz="457200" rtl="0" eaLnBrk="1" latinLnBrk="0" hangingPunct="1">
              <a:defRPr sz="1000" kern="1200">
                <a:solidFill>
                  <a:schemeClr val="bg1"/>
                </a:solidFill>
                <a:latin typeface="Minion Pro"/>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smtClean="0">
                <a:solidFill>
                  <a:srgbClr val="FFFFFF"/>
                </a:solidFill>
                <a:latin typeface="Arial" panose="020B0604020202020204" pitchFamily="34" charset="0"/>
                <a:cs typeface="Arial" panose="020B0604020202020204" pitchFamily="34" charset="0"/>
              </a:rPr>
              <a:t>DOE-OMB Visit Sept. 7, 2017</a:t>
            </a:r>
            <a:endParaRPr lang="en-US" dirty="0">
              <a:solidFill>
                <a:srgbClr val="FFFFFF"/>
              </a:solidFill>
              <a:latin typeface="Arial" panose="020B0604020202020204" pitchFamily="34" charset="0"/>
              <a:cs typeface="Arial" panose="020B0604020202020204" pitchFamily="34" charset="0"/>
            </a:endParaRPr>
          </a:p>
        </p:txBody>
      </p:sp>
      <p:sp>
        <p:nvSpPr>
          <p:cNvPr id="11"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smtClean="0"/>
              <a:t>Click to edit Master title style</a:t>
            </a:r>
            <a:endParaRPr lang="en-US" dirty="0"/>
          </a:p>
        </p:txBody>
      </p:sp>
      <p:sp>
        <p:nvSpPr>
          <p:cNvPr id="12" name="Content Placeholder 2"/>
          <p:cNvSpPr>
            <a:spLocks noGrp="1"/>
          </p:cNvSpPr>
          <p:nvPr>
            <p:ph idx="1"/>
          </p:nvPr>
        </p:nvSpPr>
        <p:spPr>
          <a:xfrm>
            <a:off x="308919" y="966055"/>
            <a:ext cx="8464378"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Footer Placeholder 4"/>
          <p:cNvSpPr>
            <a:spLocks noGrp="1"/>
          </p:cNvSpPr>
          <p:nvPr>
            <p:ph type="ftr" sz="quarter" idx="11"/>
          </p:nvPr>
        </p:nvSpPr>
        <p:spPr>
          <a:xfrm>
            <a:off x="308920" y="6467336"/>
            <a:ext cx="3917888" cy="311322"/>
          </a:xfrm>
        </p:spPr>
        <p:txBody>
          <a:bodyPr/>
          <a:lstStyle>
            <a:lvl1pPr algn="l">
              <a:defRPr sz="1200" baseline="0">
                <a:solidFill>
                  <a:schemeClr val="tx1"/>
                </a:solidFill>
                <a:latin typeface="Arial" charset="0"/>
              </a:defRPr>
            </a:lvl1pPr>
          </a:lstStyle>
          <a:p>
            <a:endParaRPr lang="en-US" dirty="0">
              <a:solidFill>
                <a:srgbClr val="000000"/>
              </a:solidFill>
            </a:endParaRPr>
          </a:p>
        </p:txBody>
      </p:sp>
      <p:sp>
        <p:nvSpPr>
          <p:cNvPr id="14"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solidFill>
              </a:rPr>
              <a:pPr/>
              <a:t>‹#›</a:t>
            </a:fld>
            <a:endParaRPr lang="en-US" dirty="0">
              <a:solidFill>
                <a:srgbClr val="000000"/>
              </a:solidFill>
            </a:endParaRPr>
          </a:p>
        </p:txBody>
      </p:sp>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16" name="Straight Connector 15"/>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54873634"/>
      </p:ext>
    </p:extLst>
  </p:cSld>
  <p:clrMapOvr>
    <a:masterClrMapping/>
  </p:clrMapOvr>
  <p:transition spd="med"/>
  <p:timing>
    <p:tnLst>
      <p:par>
        <p:cTn id="1" dur="indefinite" restart="never" nodeType="tmRoot"/>
      </p:par>
    </p:tnLst>
  </p:timing>
</p:sldLayout>
</file>

<file path=ppt/slideLayouts/slideLayout69.xml><?xml version="1.0" encoding="utf-8"?>
<p:sldLayout xmlns:a="http://schemas.openxmlformats.org/drawingml/2006/main" xmlns:r="http://schemas.openxmlformats.org/officeDocument/2006/relationships" xmlns:p="http://schemas.openxmlformats.org/presentationml/2006/main" userDrawn="1">
  <p:cSld name="Content Layout 1">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308919" y="966055"/>
            <a:ext cx="8464378"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a:xfrm>
            <a:off x="308920" y="6467336"/>
            <a:ext cx="3917888" cy="311322"/>
          </a:xfrm>
        </p:spPr>
        <p:txBody>
          <a:bodyPr/>
          <a:lstStyle>
            <a:lvl1pPr algn="l">
              <a:defRPr sz="1200" baseline="0">
                <a:solidFill>
                  <a:schemeClr val="tx1"/>
                </a:solidFill>
                <a:latin typeface="Arial" charset="0"/>
              </a:defRPr>
            </a:lvl1pPr>
          </a:lstStyle>
          <a:p>
            <a:endParaRPr lang="en-US" dirty="0">
              <a:solidFill>
                <a:srgbClr val="000000"/>
              </a:solidFill>
            </a:endParaRPr>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solidFill>
              </a:rPr>
              <a:pPr/>
              <a:t>‹#›</a:t>
            </a:fld>
            <a:endParaRPr lang="en-US" dirty="0">
              <a:solidFill>
                <a:srgbClr val="000000"/>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65974488"/>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Content Layout 6">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4624516" y="966055"/>
            <a:ext cx="4148781"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a:xfrm>
            <a:off x="308920" y="6467336"/>
            <a:ext cx="3917888" cy="311322"/>
          </a:xfrm>
        </p:spPr>
        <p:txBody>
          <a:bodyPr/>
          <a:lstStyle>
            <a:lvl1pPr algn="l">
              <a:defRPr baseline="0">
                <a:solidFill>
                  <a:schemeClr val="tx1"/>
                </a:solidFill>
                <a:latin typeface="Arial" charset="0"/>
              </a:defRPr>
            </a:lvl1pPr>
          </a:lstStyle>
          <a:p>
            <a:r>
              <a:rPr lang="en-US" dirty="0" smtClean="0"/>
              <a:t>Talk Title Here</a:t>
            </a:r>
            <a:endParaRPr lang="en-US" dirty="0"/>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Picture Placeholder 9"/>
          <p:cNvSpPr>
            <a:spLocks noGrp="1"/>
          </p:cNvSpPr>
          <p:nvPr>
            <p:ph type="pic" sz="quarter" idx="13"/>
          </p:nvPr>
        </p:nvSpPr>
        <p:spPr>
          <a:xfrm>
            <a:off x="308918" y="983116"/>
            <a:ext cx="4086225" cy="2381250"/>
          </a:xfrm>
          <a:solidFill>
            <a:schemeClr val="accent2"/>
          </a:solidFill>
        </p:spPr>
        <p:txBody>
          <a:bodyPr/>
          <a:lstStyle/>
          <a:p>
            <a:r>
              <a:rPr lang="en-US" smtClean="0"/>
              <a:t>Click icon to add picture</a:t>
            </a:r>
            <a:endParaRPr lang="en-US" dirty="0"/>
          </a:p>
        </p:txBody>
      </p:sp>
      <p:sp>
        <p:nvSpPr>
          <p:cNvPr id="11" name="Picture Placeholder 9"/>
          <p:cNvSpPr>
            <a:spLocks noGrp="1"/>
          </p:cNvSpPr>
          <p:nvPr>
            <p:ph type="pic" sz="quarter" idx="14"/>
          </p:nvPr>
        </p:nvSpPr>
        <p:spPr>
          <a:xfrm>
            <a:off x="308918" y="3595166"/>
            <a:ext cx="4086225" cy="2381250"/>
          </a:xfrm>
          <a:solidFill>
            <a:schemeClr val="accent2"/>
          </a:solidFill>
        </p:spPr>
        <p:txBody>
          <a:bodyPr/>
          <a:lstStyle/>
          <a:p>
            <a:r>
              <a:rPr lang="en-US" smtClean="0"/>
              <a:t>Click icon to add picture</a:t>
            </a:r>
            <a:endParaRPr lang="en-US"/>
          </a:p>
        </p:txBody>
      </p:sp>
    </p:spTree>
  </p:cSld>
  <p:clrMapOvr>
    <a:masterClrMapping/>
  </p:clrMapOvr>
  <p:timing>
    <p:tnLst>
      <p:par>
        <p:cTn id="1" dur="indefinite" restart="never" nodeType="tmRoot"/>
      </p:par>
    </p:tnLst>
  </p:timing>
</p:sldLayout>
</file>

<file path=ppt/slideLayouts/slideLayout70.xml><?xml version="1.0" encoding="utf-8"?>
<p:sldLayout xmlns:a="http://schemas.openxmlformats.org/drawingml/2006/main" xmlns:r="http://schemas.openxmlformats.org/officeDocument/2006/relationships" xmlns:p="http://schemas.openxmlformats.org/presentationml/2006/main" userDrawn="1">
  <p:cSld name="Content Layout 7">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308918" y="3439833"/>
            <a:ext cx="4148781" cy="2907915"/>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a:xfrm>
            <a:off x="308920" y="6467336"/>
            <a:ext cx="3917888" cy="311322"/>
          </a:xfrm>
        </p:spPr>
        <p:txBody>
          <a:bodyPr/>
          <a:lstStyle>
            <a:lvl1pPr algn="l">
              <a:defRPr sz="1200" baseline="0">
                <a:solidFill>
                  <a:schemeClr val="tx1"/>
                </a:solidFill>
                <a:latin typeface="Arial" charset="0"/>
              </a:defRPr>
            </a:lvl1pPr>
          </a:lstStyle>
          <a:p>
            <a:endParaRPr lang="en-US" dirty="0">
              <a:solidFill>
                <a:srgbClr val="000000"/>
              </a:solidFill>
            </a:endParaRPr>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solidFill>
              </a:rPr>
              <a:pPr/>
              <a:t>‹#›</a:t>
            </a:fld>
            <a:endParaRPr lang="en-US" dirty="0">
              <a:solidFill>
                <a:srgbClr val="000000"/>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Picture Placeholder 9"/>
          <p:cNvSpPr>
            <a:spLocks noGrp="1"/>
          </p:cNvSpPr>
          <p:nvPr>
            <p:ph type="pic" sz="quarter" idx="13"/>
          </p:nvPr>
        </p:nvSpPr>
        <p:spPr>
          <a:xfrm>
            <a:off x="308918" y="983116"/>
            <a:ext cx="4148781" cy="2381250"/>
          </a:xfrm>
          <a:blipFill>
            <a:blip r:embed="rId3"/>
            <a:stretch>
              <a:fillRect/>
            </a:stretch>
          </a:blipFill>
        </p:spPr>
        <p:txBody>
          <a:bodyPr/>
          <a:lstStyle/>
          <a:p>
            <a:r>
              <a:rPr lang="en-US" smtClean="0"/>
              <a:t>Drag picture to placeholder or click icon to add</a:t>
            </a:r>
            <a:endParaRPr lang="en-US"/>
          </a:p>
        </p:txBody>
      </p:sp>
      <p:sp>
        <p:nvSpPr>
          <p:cNvPr id="12" name="Content Placeholder 2"/>
          <p:cNvSpPr>
            <a:spLocks noGrp="1"/>
          </p:cNvSpPr>
          <p:nvPr>
            <p:ph idx="14"/>
          </p:nvPr>
        </p:nvSpPr>
        <p:spPr>
          <a:xfrm>
            <a:off x="4623744" y="3439833"/>
            <a:ext cx="4148781" cy="2907916"/>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Picture Placeholder 9"/>
          <p:cNvSpPr>
            <a:spLocks noGrp="1"/>
          </p:cNvSpPr>
          <p:nvPr>
            <p:ph type="pic" sz="quarter" idx="15"/>
          </p:nvPr>
        </p:nvSpPr>
        <p:spPr>
          <a:xfrm>
            <a:off x="4623744" y="983116"/>
            <a:ext cx="4148781" cy="2381250"/>
          </a:xfrm>
          <a:blipFill>
            <a:blip r:embed="rId4"/>
            <a:stretch>
              <a:fillRect/>
            </a:stretch>
          </a:blipFill>
        </p:spPr>
        <p:txBody>
          <a:bodyPr/>
          <a:lstStyle/>
          <a:p>
            <a:r>
              <a:rPr lang="en-US" smtClean="0"/>
              <a:t>Drag picture to placeholder or click icon to add</a:t>
            </a:r>
            <a:endParaRPr lang="en-US"/>
          </a:p>
        </p:txBody>
      </p:sp>
    </p:spTree>
    <p:extLst>
      <p:ext uri="{BB962C8B-B14F-4D97-AF65-F5344CB8AC3E}">
        <p14:creationId xmlns:p14="http://schemas.microsoft.com/office/powerpoint/2010/main" val="2856683923"/>
      </p:ext>
    </p:extLst>
  </p:cSld>
  <p:clrMapOvr>
    <a:masterClrMapping/>
  </p:clrMapOvr>
  <p:timing>
    <p:tnLst>
      <p:par>
        <p:cTn id="1" dur="indefinite" restart="never" nodeType="tmRoot"/>
      </p:par>
    </p:tnLst>
  </p:timing>
</p:sldLayout>
</file>

<file path=ppt/slideLayouts/slideLayout71.xml><?xml version="1.0" encoding="utf-8"?>
<p:sldLayout xmlns:a="http://schemas.openxmlformats.org/drawingml/2006/main" xmlns:r="http://schemas.openxmlformats.org/officeDocument/2006/relationships" xmlns:p="http://schemas.openxmlformats.org/presentationml/2006/main" userDrawn="1">
  <p:cSld name="Content Layout 2">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308918" y="966055"/>
            <a:ext cx="4148781"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a:xfrm>
            <a:off x="308920" y="6467336"/>
            <a:ext cx="3917888" cy="311322"/>
          </a:xfrm>
        </p:spPr>
        <p:txBody>
          <a:bodyPr/>
          <a:lstStyle>
            <a:lvl1pPr algn="l">
              <a:defRPr sz="1200" baseline="0">
                <a:solidFill>
                  <a:schemeClr val="tx1"/>
                </a:solidFill>
                <a:latin typeface="Arial" charset="0"/>
              </a:defRPr>
            </a:lvl1pPr>
          </a:lstStyle>
          <a:p>
            <a:endParaRPr lang="en-US" dirty="0">
              <a:solidFill>
                <a:srgbClr val="000000"/>
              </a:solidFill>
            </a:endParaRPr>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solidFill>
              </a:rPr>
              <a:pPr/>
              <a:t>‹#›</a:t>
            </a:fld>
            <a:endParaRPr lang="en-US" dirty="0">
              <a:solidFill>
                <a:srgbClr val="000000"/>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8" name="Content Placeholder 2"/>
          <p:cNvSpPr>
            <a:spLocks noGrp="1"/>
          </p:cNvSpPr>
          <p:nvPr>
            <p:ph idx="13"/>
          </p:nvPr>
        </p:nvSpPr>
        <p:spPr>
          <a:xfrm>
            <a:off x="4686300" y="966055"/>
            <a:ext cx="4086997"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547938016"/>
      </p:ext>
    </p:extLst>
  </p:cSld>
  <p:clrMapOvr>
    <a:masterClrMapping/>
  </p:clrMapOvr>
  <p:timing>
    <p:tnLst>
      <p:par>
        <p:cTn id="1" dur="indefinite" restart="never" nodeType="tmRoot"/>
      </p:par>
    </p:tnLst>
  </p:timing>
</p:sldLayout>
</file>

<file path=ppt/slideLayouts/slideLayout72.xml><?xml version="1.0" encoding="utf-8"?>
<p:sldLayout xmlns:a="http://schemas.openxmlformats.org/drawingml/2006/main" xmlns:r="http://schemas.openxmlformats.org/officeDocument/2006/relationships" xmlns:p="http://schemas.openxmlformats.org/presentationml/2006/main" userDrawn="1">
  <p:cSld name="Content Layout 5">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308918" y="966055"/>
            <a:ext cx="4148781"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a:xfrm>
            <a:off x="308920" y="6467336"/>
            <a:ext cx="3917888" cy="311322"/>
          </a:xfrm>
        </p:spPr>
        <p:txBody>
          <a:bodyPr/>
          <a:lstStyle>
            <a:lvl1pPr algn="l">
              <a:defRPr baseline="0">
                <a:solidFill>
                  <a:schemeClr val="tx1"/>
                </a:solidFill>
                <a:latin typeface="Arial" charset="0"/>
              </a:defRPr>
            </a:lvl1pPr>
          </a:lstStyle>
          <a:p>
            <a:endParaRPr lang="en-US" dirty="0">
              <a:solidFill>
                <a:srgbClr val="000000"/>
              </a:solidFill>
            </a:endParaRPr>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solidFill>
              </a:rPr>
              <a:pPr/>
              <a:t>‹#›</a:t>
            </a:fld>
            <a:endParaRPr lang="en-US" dirty="0">
              <a:solidFill>
                <a:srgbClr val="000000"/>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Picture Placeholder 9"/>
          <p:cNvSpPr>
            <a:spLocks noGrp="1"/>
          </p:cNvSpPr>
          <p:nvPr>
            <p:ph type="pic" sz="quarter" idx="13"/>
          </p:nvPr>
        </p:nvSpPr>
        <p:spPr>
          <a:xfrm>
            <a:off x="4686300" y="983116"/>
            <a:ext cx="4086225" cy="2381250"/>
          </a:xfrm>
          <a:blipFill>
            <a:blip r:embed="rId3"/>
            <a:stretch>
              <a:fillRect/>
            </a:stretch>
          </a:blipFill>
        </p:spPr>
        <p:txBody>
          <a:bodyPr/>
          <a:lstStyle/>
          <a:p>
            <a:r>
              <a:rPr lang="en-US" smtClean="0"/>
              <a:t>Drag picture to placeholder or click icon to add</a:t>
            </a:r>
            <a:endParaRPr lang="en-US"/>
          </a:p>
        </p:txBody>
      </p:sp>
      <p:sp>
        <p:nvSpPr>
          <p:cNvPr id="11" name="Picture Placeholder 9"/>
          <p:cNvSpPr>
            <a:spLocks noGrp="1"/>
          </p:cNvSpPr>
          <p:nvPr>
            <p:ph type="pic" sz="quarter" idx="14"/>
          </p:nvPr>
        </p:nvSpPr>
        <p:spPr>
          <a:xfrm>
            <a:off x="4686300" y="3595166"/>
            <a:ext cx="4086225" cy="2381250"/>
          </a:xfrm>
          <a:blipFill>
            <a:blip r:embed="rId4"/>
            <a:stretch>
              <a:fillRect/>
            </a:stretch>
          </a:blipFill>
        </p:spPr>
        <p:txBody>
          <a:bodyPr/>
          <a:lstStyle/>
          <a:p>
            <a:r>
              <a:rPr lang="en-US" smtClean="0"/>
              <a:t>Drag picture to placeholder or click icon to add</a:t>
            </a:r>
            <a:endParaRPr lang="en-US"/>
          </a:p>
        </p:txBody>
      </p:sp>
    </p:spTree>
    <p:extLst>
      <p:ext uri="{BB962C8B-B14F-4D97-AF65-F5344CB8AC3E}">
        <p14:creationId xmlns:p14="http://schemas.microsoft.com/office/powerpoint/2010/main" val="2856621499"/>
      </p:ext>
    </p:extLst>
  </p:cSld>
  <p:clrMapOvr>
    <a:masterClrMapping/>
  </p:clrMapOvr>
  <p:timing>
    <p:tnLst>
      <p:par>
        <p:cTn id="1" dur="indefinite" restart="never" nodeType="tmRoot"/>
      </p:par>
    </p:tnLst>
  </p:timing>
</p:sldLayout>
</file>

<file path=ppt/slideLayouts/slideLayout73.xml><?xml version="1.0" encoding="utf-8"?>
<p:sldLayout xmlns:a="http://schemas.openxmlformats.org/drawingml/2006/main" xmlns:r="http://schemas.openxmlformats.org/officeDocument/2006/relationships" xmlns:p="http://schemas.openxmlformats.org/presentationml/2006/main" userDrawn="1">
  <p:cSld name="Content Layout 3">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308918" y="966055"/>
            <a:ext cx="4148781"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a:xfrm>
            <a:off x="308920" y="6467336"/>
            <a:ext cx="3917888" cy="311322"/>
          </a:xfrm>
        </p:spPr>
        <p:txBody>
          <a:bodyPr/>
          <a:lstStyle>
            <a:lvl1pPr algn="l">
              <a:defRPr sz="1200" baseline="0">
                <a:solidFill>
                  <a:schemeClr val="tx1"/>
                </a:solidFill>
                <a:latin typeface="Arial" charset="0"/>
              </a:defRPr>
            </a:lvl1pPr>
          </a:lstStyle>
          <a:p>
            <a:endParaRPr lang="en-US" dirty="0">
              <a:solidFill>
                <a:srgbClr val="000000"/>
              </a:solidFill>
            </a:endParaRPr>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solidFill>
              </a:rPr>
              <a:pPr/>
              <a:t>‹#›</a:t>
            </a:fld>
            <a:endParaRPr lang="en-US" dirty="0">
              <a:solidFill>
                <a:srgbClr val="000000"/>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Picture Placeholder 9"/>
          <p:cNvSpPr>
            <a:spLocks noGrp="1"/>
          </p:cNvSpPr>
          <p:nvPr>
            <p:ph type="pic" sz="quarter" idx="13"/>
          </p:nvPr>
        </p:nvSpPr>
        <p:spPr>
          <a:xfrm>
            <a:off x="4623744" y="983116"/>
            <a:ext cx="4148781" cy="2381250"/>
          </a:xfrm>
          <a:blipFill>
            <a:blip r:embed="rId3"/>
            <a:stretch>
              <a:fillRect/>
            </a:stretch>
          </a:blipFill>
        </p:spPr>
        <p:txBody>
          <a:bodyPr/>
          <a:lstStyle/>
          <a:p>
            <a:r>
              <a:rPr lang="en-US" smtClean="0"/>
              <a:t>Drag picture to placeholder or click icon to add</a:t>
            </a:r>
            <a:endParaRPr lang="en-US"/>
          </a:p>
        </p:txBody>
      </p:sp>
      <p:sp>
        <p:nvSpPr>
          <p:cNvPr id="12" name="Content Placeholder 2"/>
          <p:cNvSpPr>
            <a:spLocks noGrp="1"/>
          </p:cNvSpPr>
          <p:nvPr>
            <p:ph idx="14"/>
          </p:nvPr>
        </p:nvSpPr>
        <p:spPr>
          <a:xfrm>
            <a:off x="4623744" y="3439834"/>
            <a:ext cx="4148781" cy="2907915"/>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247737935"/>
      </p:ext>
    </p:extLst>
  </p:cSld>
  <p:clrMapOvr>
    <a:masterClrMapping/>
  </p:clrMapOvr>
  <p:timing>
    <p:tnLst>
      <p:par>
        <p:cTn id="1" dur="indefinite" restart="never" nodeType="tmRoot"/>
      </p:par>
    </p:tnLst>
  </p:timing>
</p:sldLayout>
</file>

<file path=ppt/slideLayouts/slideLayout74.xml><?xml version="1.0" encoding="utf-8"?>
<p:sldLayout xmlns:a="http://schemas.openxmlformats.org/drawingml/2006/main" xmlns:r="http://schemas.openxmlformats.org/officeDocument/2006/relationships" xmlns:p="http://schemas.openxmlformats.org/presentationml/2006/main" userDrawn="1">
  <p:cSld name="Content Layout 4">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308918" y="3439833"/>
            <a:ext cx="4148781" cy="2907915"/>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a:xfrm>
            <a:off x="308920" y="6467336"/>
            <a:ext cx="3917888" cy="311322"/>
          </a:xfrm>
        </p:spPr>
        <p:txBody>
          <a:bodyPr/>
          <a:lstStyle>
            <a:lvl1pPr algn="l">
              <a:defRPr sz="1200" baseline="0">
                <a:solidFill>
                  <a:schemeClr val="tx1"/>
                </a:solidFill>
                <a:latin typeface="Arial" charset="0"/>
              </a:defRPr>
            </a:lvl1pPr>
          </a:lstStyle>
          <a:p>
            <a:endParaRPr lang="en-US" dirty="0">
              <a:solidFill>
                <a:srgbClr val="000000"/>
              </a:solidFill>
            </a:endParaRPr>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solidFill>
              </a:rPr>
              <a:pPr/>
              <a:t>‹#›</a:t>
            </a:fld>
            <a:endParaRPr lang="en-US" dirty="0">
              <a:solidFill>
                <a:srgbClr val="000000"/>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Picture Placeholder 9"/>
          <p:cNvSpPr>
            <a:spLocks noGrp="1"/>
          </p:cNvSpPr>
          <p:nvPr>
            <p:ph type="pic" sz="quarter" idx="13"/>
          </p:nvPr>
        </p:nvSpPr>
        <p:spPr>
          <a:xfrm>
            <a:off x="308918" y="983116"/>
            <a:ext cx="4148781" cy="2381250"/>
          </a:xfrm>
          <a:blipFill>
            <a:blip r:embed="rId3"/>
            <a:stretch>
              <a:fillRect/>
            </a:stretch>
          </a:blipFill>
        </p:spPr>
        <p:txBody>
          <a:bodyPr/>
          <a:lstStyle/>
          <a:p>
            <a:r>
              <a:rPr lang="en-US" smtClean="0"/>
              <a:t>Drag picture to placeholder or click icon to add</a:t>
            </a:r>
            <a:endParaRPr lang="en-US"/>
          </a:p>
        </p:txBody>
      </p:sp>
      <p:sp>
        <p:nvSpPr>
          <p:cNvPr id="12" name="Content Placeholder 2"/>
          <p:cNvSpPr>
            <a:spLocks noGrp="1"/>
          </p:cNvSpPr>
          <p:nvPr>
            <p:ph idx="14"/>
          </p:nvPr>
        </p:nvSpPr>
        <p:spPr>
          <a:xfrm>
            <a:off x="4623744" y="983116"/>
            <a:ext cx="4148781" cy="5364633"/>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897636566"/>
      </p:ext>
    </p:extLst>
  </p:cSld>
  <p:clrMapOvr>
    <a:masterClrMapping/>
  </p:clrMapOvr>
  <p:timing>
    <p:tnLst>
      <p:par>
        <p:cTn id="1" dur="indefinite" restart="never" nodeType="tmRoot"/>
      </p:par>
    </p:tnLst>
  </p:timing>
</p:sldLayout>
</file>

<file path=ppt/slideLayouts/slideLayout75.xml><?xml version="1.0" encoding="utf-8"?>
<p:sldLayout xmlns:a="http://schemas.openxmlformats.org/drawingml/2006/main" xmlns:r="http://schemas.openxmlformats.org/officeDocument/2006/relationships" xmlns:p="http://schemas.openxmlformats.org/presentationml/2006/main" userDrawn="1">
  <p:cSld name="1_Content Layout 8">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308918" y="939512"/>
            <a:ext cx="4148781" cy="2907915"/>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a:xfrm>
            <a:off x="308920" y="6467336"/>
            <a:ext cx="3917888" cy="311322"/>
          </a:xfrm>
        </p:spPr>
        <p:txBody>
          <a:bodyPr/>
          <a:lstStyle>
            <a:lvl1pPr algn="l">
              <a:defRPr baseline="0">
                <a:solidFill>
                  <a:schemeClr val="tx1"/>
                </a:solidFill>
                <a:latin typeface="Arial" charset="0"/>
              </a:defRPr>
            </a:lvl1pPr>
          </a:lstStyle>
          <a:p>
            <a:endParaRPr lang="en-US" dirty="0">
              <a:solidFill>
                <a:srgbClr val="000000"/>
              </a:solidFill>
            </a:endParaRPr>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solidFill>
              </a:rPr>
              <a:pPr/>
              <a:t>‹#›</a:t>
            </a:fld>
            <a:endParaRPr lang="en-US" dirty="0">
              <a:solidFill>
                <a:srgbClr val="000000"/>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Picture Placeholder 9"/>
          <p:cNvSpPr>
            <a:spLocks noGrp="1"/>
          </p:cNvSpPr>
          <p:nvPr>
            <p:ph type="pic" sz="quarter" idx="13"/>
          </p:nvPr>
        </p:nvSpPr>
        <p:spPr>
          <a:xfrm>
            <a:off x="308918" y="3966757"/>
            <a:ext cx="4148781" cy="2381250"/>
          </a:xfrm>
          <a:blipFill>
            <a:blip r:embed="rId3"/>
            <a:stretch>
              <a:fillRect/>
            </a:stretch>
          </a:blipFill>
        </p:spPr>
        <p:txBody>
          <a:bodyPr/>
          <a:lstStyle/>
          <a:p>
            <a:r>
              <a:rPr lang="en-US" smtClean="0"/>
              <a:t>Drag picture to placeholder or click icon to add</a:t>
            </a:r>
            <a:endParaRPr lang="en-US"/>
          </a:p>
        </p:txBody>
      </p:sp>
      <p:sp>
        <p:nvSpPr>
          <p:cNvPr id="12" name="Content Placeholder 2"/>
          <p:cNvSpPr>
            <a:spLocks noGrp="1"/>
          </p:cNvSpPr>
          <p:nvPr>
            <p:ph idx="14"/>
          </p:nvPr>
        </p:nvSpPr>
        <p:spPr>
          <a:xfrm>
            <a:off x="4623744" y="939512"/>
            <a:ext cx="4148781" cy="2907916"/>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Picture Placeholder 9"/>
          <p:cNvSpPr>
            <a:spLocks noGrp="1"/>
          </p:cNvSpPr>
          <p:nvPr>
            <p:ph type="pic" sz="quarter" idx="15"/>
          </p:nvPr>
        </p:nvSpPr>
        <p:spPr>
          <a:xfrm>
            <a:off x="4623744" y="3966757"/>
            <a:ext cx="4148781" cy="2381250"/>
          </a:xfrm>
          <a:blipFill>
            <a:blip r:embed="rId4"/>
            <a:stretch>
              <a:fillRect/>
            </a:stretch>
          </a:blipFill>
        </p:spPr>
        <p:txBody>
          <a:bodyPr/>
          <a:lstStyle/>
          <a:p>
            <a:r>
              <a:rPr lang="en-US" smtClean="0"/>
              <a:t>Drag picture to placeholder or click icon to add</a:t>
            </a:r>
            <a:endParaRPr lang="en-US"/>
          </a:p>
        </p:txBody>
      </p:sp>
    </p:spTree>
    <p:extLst>
      <p:ext uri="{BB962C8B-B14F-4D97-AF65-F5344CB8AC3E}">
        <p14:creationId xmlns:p14="http://schemas.microsoft.com/office/powerpoint/2010/main" val="4114983715"/>
      </p:ext>
    </p:extLst>
  </p:cSld>
  <p:clrMapOvr>
    <a:masterClrMapping/>
  </p:clrMapOvr>
  <p:timing>
    <p:tnLst>
      <p:par>
        <p:cTn id="1" dur="indefinite" restart="never" nodeType="tmRoot"/>
      </p:par>
    </p:tnLst>
  </p:timing>
</p:sldLayout>
</file>

<file path=ppt/slideLayouts/slideLayout76.xml><?xml version="1.0" encoding="utf-8"?>
<p:sldLayout xmlns:a="http://schemas.openxmlformats.org/drawingml/2006/main" xmlns:r="http://schemas.openxmlformats.org/officeDocument/2006/relationships" xmlns:p="http://schemas.openxmlformats.org/presentationml/2006/main" userDrawn="1">
  <p:cSld name="1_Content Layout 6">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4624516" y="966055"/>
            <a:ext cx="4148781"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a:xfrm>
            <a:off x="308920" y="6467336"/>
            <a:ext cx="3917888" cy="311322"/>
          </a:xfrm>
        </p:spPr>
        <p:txBody>
          <a:bodyPr/>
          <a:lstStyle>
            <a:lvl1pPr algn="l">
              <a:defRPr sz="1200" baseline="0">
                <a:solidFill>
                  <a:schemeClr val="tx1"/>
                </a:solidFill>
                <a:latin typeface="Arial" charset="0"/>
              </a:defRPr>
            </a:lvl1pPr>
          </a:lstStyle>
          <a:p>
            <a:endParaRPr lang="en-US" dirty="0">
              <a:solidFill>
                <a:srgbClr val="000000"/>
              </a:solidFill>
            </a:endParaRPr>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solidFill>
              </a:rPr>
              <a:pPr/>
              <a:t>‹#›</a:t>
            </a:fld>
            <a:endParaRPr lang="en-US" dirty="0">
              <a:solidFill>
                <a:srgbClr val="000000"/>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Picture Placeholder 9"/>
          <p:cNvSpPr>
            <a:spLocks noGrp="1"/>
          </p:cNvSpPr>
          <p:nvPr>
            <p:ph type="pic" sz="quarter" idx="13"/>
          </p:nvPr>
        </p:nvSpPr>
        <p:spPr>
          <a:xfrm>
            <a:off x="308918" y="983116"/>
            <a:ext cx="4086225" cy="2381250"/>
          </a:xfrm>
          <a:blipFill>
            <a:blip r:embed="rId3"/>
            <a:stretch>
              <a:fillRect/>
            </a:stretch>
          </a:blipFill>
        </p:spPr>
        <p:txBody>
          <a:bodyPr/>
          <a:lstStyle/>
          <a:p>
            <a:r>
              <a:rPr lang="en-US" smtClean="0"/>
              <a:t>Drag picture to placeholder or click icon to add</a:t>
            </a:r>
            <a:endParaRPr lang="en-US" dirty="0"/>
          </a:p>
        </p:txBody>
      </p:sp>
      <p:sp>
        <p:nvSpPr>
          <p:cNvPr id="11" name="Picture Placeholder 9"/>
          <p:cNvSpPr>
            <a:spLocks noGrp="1"/>
          </p:cNvSpPr>
          <p:nvPr>
            <p:ph type="pic" sz="quarter" idx="14"/>
          </p:nvPr>
        </p:nvSpPr>
        <p:spPr>
          <a:xfrm>
            <a:off x="308918" y="3595166"/>
            <a:ext cx="4086225" cy="2381250"/>
          </a:xfrm>
          <a:blipFill>
            <a:blip r:embed="rId4"/>
            <a:stretch>
              <a:fillRect/>
            </a:stretch>
          </a:blipFill>
        </p:spPr>
        <p:txBody>
          <a:bodyPr/>
          <a:lstStyle/>
          <a:p>
            <a:r>
              <a:rPr lang="en-US" smtClean="0"/>
              <a:t>Drag picture to placeholder or click icon to add</a:t>
            </a:r>
            <a:endParaRPr lang="en-US"/>
          </a:p>
        </p:txBody>
      </p:sp>
    </p:spTree>
    <p:extLst>
      <p:ext uri="{BB962C8B-B14F-4D97-AF65-F5344CB8AC3E}">
        <p14:creationId xmlns:p14="http://schemas.microsoft.com/office/powerpoint/2010/main" val="673369968"/>
      </p:ext>
    </p:extLst>
  </p:cSld>
  <p:clrMapOvr>
    <a:masterClrMapping/>
  </p:clrMapOvr>
  <p:timing>
    <p:tnLst>
      <p:par>
        <p:cTn id="1" dur="indefinite" restart="never" nodeType="tmRoot"/>
      </p:par>
    </p:tnLst>
  </p:timing>
</p:sldLayout>
</file>

<file path=ppt/slideLayouts/slideLayout77.xml><?xml version="1.0" encoding="utf-8"?>
<p:sldLayout xmlns:a="http://schemas.openxmlformats.org/drawingml/2006/main" xmlns:r="http://schemas.openxmlformats.org/officeDocument/2006/relationships" xmlns:p="http://schemas.openxmlformats.org/presentationml/2006/main" userDrawn="1">
  <p:cSld name="Questions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stretch>
            <a:fillRect/>
          </a:stretch>
        </p:blipFill>
        <p:spPr>
          <a:xfrm>
            <a:off x="0" y="0"/>
            <a:ext cx="9144000" cy="1282700"/>
          </a:xfrm>
          <a:prstGeom prst="rect">
            <a:avLst/>
          </a:prstGeom>
        </p:spPr>
      </p:pic>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28600" y="2941863"/>
            <a:ext cx="4258581" cy="4258581"/>
          </a:xfrm>
          <a:prstGeom prst="rect">
            <a:avLst/>
          </a:prstGeom>
        </p:spPr>
      </p:pic>
      <p:pic>
        <p:nvPicPr>
          <p:cNvPr id="23" name="Picture 2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32386" y="6232329"/>
            <a:ext cx="1720202" cy="557060"/>
          </a:xfrm>
          <a:prstGeom prst="rect">
            <a:avLst/>
          </a:prstGeom>
        </p:spPr>
      </p:pic>
      <p:sp>
        <p:nvSpPr>
          <p:cNvPr id="2" name="Title 1"/>
          <p:cNvSpPr>
            <a:spLocks noGrp="1"/>
          </p:cNvSpPr>
          <p:nvPr>
            <p:ph type="ctrTitle" hasCustomPrompt="1"/>
          </p:nvPr>
        </p:nvSpPr>
        <p:spPr>
          <a:xfrm>
            <a:off x="332386" y="505595"/>
            <a:ext cx="5774500" cy="617838"/>
          </a:xfrm>
        </p:spPr>
        <p:txBody>
          <a:bodyPr anchor="b">
            <a:noAutofit/>
          </a:bodyPr>
          <a:lstStyle>
            <a:lvl1pPr algn="l">
              <a:defRPr sz="3000" b="1" cap="none" baseline="0">
                <a:latin typeface="Arial" charset="0"/>
              </a:defRPr>
            </a:lvl1pPr>
          </a:lstStyle>
          <a:p>
            <a:r>
              <a:rPr lang="en-US" smtClean="0"/>
              <a:t>Questions?</a:t>
            </a:r>
            <a:endParaRPr lang="en-US" dirty="0"/>
          </a:p>
        </p:txBody>
      </p:sp>
      <p:pic>
        <p:nvPicPr>
          <p:cNvPr id="27" name="Picture 2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8522405" y="6459469"/>
            <a:ext cx="407283" cy="273532"/>
          </a:xfrm>
          <a:prstGeom prst="rect">
            <a:avLst/>
          </a:prstGeom>
        </p:spPr>
      </p:pic>
      <p:pic>
        <p:nvPicPr>
          <p:cNvPr id="5" name="Picture 4"/>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6692909" y="6450042"/>
            <a:ext cx="1629561" cy="273531"/>
          </a:xfrm>
          <a:prstGeom prst="rect">
            <a:avLst/>
          </a:prstGeom>
        </p:spPr>
      </p:pic>
      <p:sp>
        <p:nvSpPr>
          <p:cNvPr id="9" name="Picture Placeholder 8"/>
          <p:cNvSpPr>
            <a:spLocks noGrp="1"/>
          </p:cNvSpPr>
          <p:nvPr>
            <p:ph type="pic" sz="quarter" idx="13"/>
          </p:nvPr>
        </p:nvSpPr>
        <p:spPr>
          <a:xfrm>
            <a:off x="4506687" y="1725953"/>
            <a:ext cx="4630964" cy="3821639"/>
          </a:xfrm>
          <a:blipFill>
            <a:blip r:embed="rId7"/>
            <a:stretch>
              <a:fillRect/>
            </a:stretch>
          </a:blipFill>
        </p:spPr>
        <p:txBody>
          <a:bodyPr/>
          <a:lstStyle/>
          <a:p>
            <a:r>
              <a:rPr lang="en-US" smtClean="0"/>
              <a:t>Drag picture to placeholder or click icon to add</a:t>
            </a:r>
            <a:endParaRPr lang="en-US" dirty="0"/>
          </a:p>
        </p:txBody>
      </p:sp>
      <p:sp>
        <p:nvSpPr>
          <p:cNvPr id="16" name="Text Placeholder 6"/>
          <p:cNvSpPr>
            <a:spLocks noGrp="1"/>
          </p:cNvSpPr>
          <p:nvPr>
            <p:ph type="body" sz="quarter" idx="17" hasCustomPrompt="1"/>
          </p:nvPr>
        </p:nvSpPr>
        <p:spPr>
          <a:xfrm>
            <a:off x="318638" y="1750849"/>
            <a:ext cx="4098242" cy="3861333"/>
          </a:xfrm>
        </p:spPr>
        <p:txBody>
          <a:bodyPr>
            <a:normAutofit/>
          </a:bodyPr>
          <a:lstStyle>
            <a:lvl1pPr marL="342900" indent="-342900">
              <a:buFont typeface="Arial" charset="0"/>
              <a:buChar char="•"/>
              <a:defRPr sz="2200" baseline="0">
                <a:solidFill>
                  <a:schemeClr val="accent1"/>
                </a:solidFill>
              </a:defRPr>
            </a:lvl1pPr>
            <a:lvl2pPr marL="685800" indent="-228600">
              <a:buFont typeface=".PingFangSC-Regular" charset="-122"/>
              <a:buChar char="－"/>
              <a:defRPr sz="2200" baseline="0">
                <a:solidFill>
                  <a:schemeClr val="accent1"/>
                </a:solidFill>
              </a:defRPr>
            </a:lvl2pPr>
            <a:lvl3pPr marL="1143000" indent="-228600">
              <a:buFont typeface="Arial" charset="0"/>
              <a:buChar char="•"/>
              <a:defRPr sz="2200" baseline="0">
                <a:solidFill>
                  <a:schemeClr val="accent1"/>
                </a:solidFill>
              </a:defRPr>
            </a:lvl3pPr>
            <a:lvl4pPr marL="1600200" indent="-228600">
              <a:buFont typeface=".PingFangSC-Regular" charset="-122"/>
              <a:buChar char="－"/>
              <a:defRPr sz="2200" baseline="0">
                <a:solidFill>
                  <a:schemeClr val="accent1"/>
                </a:solidFill>
              </a:defRPr>
            </a:lvl4pPr>
            <a:lvl5pPr marL="2057400" indent="-228600">
              <a:buFont typeface="Arial" charset="0"/>
              <a:buChar char="•"/>
              <a:defRPr sz="2200" baseline="0">
                <a:solidFill>
                  <a:schemeClr val="accent1"/>
                </a:solidFill>
              </a:defRPr>
            </a:lvl5pPr>
          </a:lstStyle>
          <a:p>
            <a:pPr lvl="0"/>
            <a:r>
              <a:rPr lang="en-US" dirty="0" smtClean="0"/>
              <a:t>Agenda Topics Covered:</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416007594"/>
      </p:ext>
    </p:extLst>
  </p:cSld>
  <p:clrMapOvr>
    <a:masterClrMapping/>
  </p:clrMapOvr>
  <p:timing>
    <p:tnLst>
      <p:par>
        <p:cTn id="1" dur="indefinite" restart="never" nodeType="tmRoot"/>
      </p:par>
    </p:tnLst>
  </p:timing>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stretch>
            <a:fillRect/>
          </a:stretch>
        </p:blipFill>
        <p:spPr>
          <a:xfrm>
            <a:off x="0" y="0"/>
            <a:ext cx="9144000" cy="1282700"/>
          </a:xfrm>
          <a:prstGeom prst="rect">
            <a:avLst/>
          </a:prstGeom>
        </p:spPr>
      </p:pic>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28600" y="2941863"/>
            <a:ext cx="4258581" cy="4258581"/>
          </a:xfrm>
          <a:prstGeom prst="rect">
            <a:avLst/>
          </a:prstGeom>
        </p:spPr>
      </p:pic>
      <p:pic>
        <p:nvPicPr>
          <p:cNvPr id="23" name="Picture 2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32386" y="6232329"/>
            <a:ext cx="1720202" cy="557060"/>
          </a:xfrm>
          <a:prstGeom prst="rect">
            <a:avLst/>
          </a:prstGeom>
        </p:spPr>
      </p:pic>
      <p:sp>
        <p:nvSpPr>
          <p:cNvPr id="2" name="Title 1"/>
          <p:cNvSpPr>
            <a:spLocks noGrp="1"/>
          </p:cNvSpPr>
          <p:nvPr>
            <p:ph type="ctrTitle" hasCustomPrompt="1"/>
          </p:nvPr>
        </p:nvSpPr>
        <p:spPr>
          <a:xfrm>
            <a:off x="332386" y="505595"/>
            <a:ext cx="7937298" cy="617838"/>
          </a:xfrm>
        </p:spPr>
        <p:txBody>
          <a:bodyPr anchor="b">
            <a:noAutofit/>
          </a:bodyPr>
          <a:lstStyle>
            <a:lvl1pPr algn="l">
              <a:defRPr sz="3000" b="1" cap="none" baseline="0">
                <a:latin typeface="Arial" charset="0"/>
              </a:defRPr>
            </a:lvl1pPr>
          </a:lstStyle>
          <a:p>
            <a:r>
              <a:rPr lang="en-US" dirty="0" smtClean="0"/>
              <a:t>Title Here</a:t>
            </a:r>
            <a:endParaRPr lang="en-US" dirty="0"/>
          </a:p>
        </p:txBody>
      </p:sp>
      <p:sp>
        <p:nvSpPr>
          <p:cNvPr id="3" name="Subtitle 2"/>
          <p:cNvSpPr>
            <a:spLocks noGrp="1"/>
          </p:cNvSpPr>
          <p:nvPr>
            <p:ph type="subTitle" idx="1" hasCustomPrompt="1"/>
          </p:nvPr>
        </p:nvSpPr>
        <p:spPr>
          <a:xfrm>
            <a:off x="332387" y="1720792"/>
            <a:ext cx="4051834" cy="3246671"/>
          </a:xfrm>
        </p:spPr>
        <p:txBody>
          <a:bodyPr>
            <a:normAutofit/>
          </a:bodyPr>
          <a:lstStyle>
            <a:lvl1pPr marL="0" indent="0" algn="l">
              <a:lnSpc>
                <a:spcPct val="100000"/>
              </a:lnSpc>
              <a:buNone/>
              <a:defRPr sz="2200" baseline="0">
                <a:solidFill>
                  <a:schemeClr val="accent1"/>
                </a:solidFill>
                <a:latin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Subtitle Here</a:t>
            </a:r>
            <a:endParaRPr lang="en-US" dirty="0"/>
          </a:p>
        </p:txBody>
      </p:sp>
      <p:pic>
        <p:nvPicPr>
          <p:cNvPr id="27" name="Picture 26"/>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522405" y="6459469"/>
            <a:ext cx="407283" cy="273532"/>
          </a:xfrm>
          <a:prstGeom prst="rect">
            <a:avLst/>
          </a:prstGeom>
        </p:spPr>
      </p:pic>
      <p:pic>
        <p:nvPicPr>
          <p:cNvPr id="5" name="Picture 4"/>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6692909" y="6450042"/>
            <a:ext cx="1629561" cy="273531"/>
          </a:xfrm>
          <a:prstGeom prst="rect">
            <a:avLst/>
          </a:prstGeom>
        </p:spPr>
      </p:pic>
      <p:sp>
        <p:nvSpPr>
          <p:cNvPr id="9" name="Picture Placeholder 8"/>
          <p:cNvSpPr>
            <a:spLocks noGrp="1"/>
          </p:cNvSpPr>
          <p:nvPr>
            <p:ph type="pic" sz="quarter" idx="13"/>
          </p:nvPr>
        </p:nvSpPr>
        <p:spPr>
          <a:xfrm>
            <a:off x="4506687" y="1725953"/>
            <a:ext cx="4630964" cy="3821639"/>
          </a:xfrm>
          <a:solidFill>
            <a:schemeClr val="accent2"/>
          </a:solidFill>
        </p:spPr>
        <p:txBody>
          <a:bodyPr/>
          <a:lstStyle/>
          <a:p>
            <a:r>
              <a:rPr lang="en-US" smtClean="0"/>
              <a:t>Click icon to add picture</a:t>
            </a:r>
            <a:endParaRPr lang="en-US" dirty="0"/>
          </a:p>
        </p:txBody>
      </p:sp>
      <p:sp>
        <p:nvSpPr>
          <p:cNvPr id="15" name="Text Placeholder 14"/>
          <p:cNvSpPr>
            <a:spLocks noGrp="1"/>
          </p:cNvSpPr>
          <p:nvPr>
            <p:ph type="body" sz="quarter" idx="14" hasCustomPrompt="1"/>
          </p:nvPr>
        </p:nvSpPr>
        <p:spPr>
          <a:xfrm>
            <a:off x="332387" y="5126730"/>
            <a:ext cx="4051834" cy="420862"/>
          </a:xfrm>
        </p:spPr>
        <p:txBody>
          <a:bodyPr>
            <a:normAutofit/>
          </a:bodyPr>
          <a:lstStyle>
            <a:lvl1pPr marL="0" indent="0">
              <a:buFontTx/>
              <a:buNone/>
              <a:defRPr sz="2200" baseline="0">
                <a:solidFill>
                  <a:schemeClr val="accent6"/>
                </a:solidFill>
              </a:defRPr>
            </a:lvl1pPr>
          </a:lstStyle>
          <a:p>
            <a:pPr lvl="0"/>
            <a:r>
              <a:rPr lang="en-US" dirty="0" smtClean="0"/>
              <a:t>Author</a:t>
            </a:r>
            <a:endParaRPr lang="en-US" dirty="0"/>
          </a:p>
        </p:txBody>
      </p:sp>
      <p:sp>
        <p:nvSpPr>
          <p:cNvPr id="8" name="Date Placeholder 7"/>
          <p:cNvSpPr>
            <a:spLocks noGrp="1"/>
          </p:cNvSpPr>
          <p:nvPr>
            <p:ph type="dt" sz="half" idx="15"/>
          </p:nvPr>
        </p:nvSpPr>
        <p:spPr>
          <a:xfrm>
            <a:off x="333244" y="5611326"/>
            <a:ext cx="2057400" cy="365125"/>
          </a:xfrm>
          <a:prstGeom prst="rect">
            <a:avLst/>
          </a:prstGeom>
        </p:spPr>
        <p:txBody>
          <a:bodyPr/>
          <a:lstStyle>
            <a:lvl1pPr>
              <a:defRPr>
                <a:solidFill>
                  <a:schemeClr val="tx1"/>
                </a:solidFill>
              </a:defRPr>
            </a:lvl1pPr>
          </a:lstStyle>
          <a:p>
            <a:endParaRPr lang="en-US" dirty="0"/>
          </a:p>
        </p:txBody>
      </p:sp>
    </p:spTree>
    <p:extLst>
      <p:ext uri="{BB962C8B-B14F-4D97-AF65-F5344CB8AC3E}">
        <p14:creationId xmlns:p14="http://schemas.microsoft.com/office/powerpoint/2010/main" val="1701935069"/>
      </p:ext>
    </p:extLst>
  </p:cSld>
  <p:clrMapOvr>
    <a:masterClrMapping/>
  </p:clrMapOvr>
  <p:timing>
    <p:tnLst>
      <p:par>
        <p:cTn id="1" dur="indefinite" restart="never" nodeType="tmRoot"/>
      </p:par>
    </p:tnLst>
  </p:timing>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stretch>
            <a:fillRect/>
          </a:stretch>
        </p:blipFill>
        <p:spPr>
          <a:xfrm>
            <a:off x="0" y="0"/>
            <a:ext cx="9144000" cy="1282700"/>
          </a:xfrm>
          <a:prstGeom prst="rect">
            <a:avLst/>
          </a:prstGeom>
        </p:spPr>
      </p:pic>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59495" y="2941864"/>
            <a:ext cx="4212336" cy="4166616"/>
          </a:xfrm>
          <a:prstGeom prst="rect">
            <a:avLst/>
          </a:prstGeom>
        </p:spPr>
      </p:pic>
      <p:pic>
        <p:nvPicPr>
          <p:cNvPr id="23" name="Picture 2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32386" y="6232329"/>
            <a:ext cx="1720202" cy="557060"/>
          </a:xfrm>
          <a:prstGeom prst="rect">
            <a:avLst/>
          </a:prstGeom>
        </p:spPr>
      </p:pic>
      <p:sp>
        <p:nvSpPr>
          <p:cNvPr id="2" name="Title 1"/>
          <p:cNvSpPr>
            <a:spLocks noGrp="1"/>
          </p:cNvSpPr>
          <p:nvPr>
            <p:ph type="ctrTitle" hasCustomPrompt="1"/>
          </p:nvPr>
        </p:nvSpPr>
        <p:spPr>
          <a:xfrm>
            <a:off x="332386" y="505595"/>
            <a:ext cx="7937298" cy="617838"/>
          </a:xfrm>
        </p:spPr>
        <p:txBody>
          <a:bodyPr anchor="b">
            <a:noAutofit/>
          </a:bodyPr>
          <a:lstStyle>
            <a:lvl1pPr algn="l">
              <a:defRPr sz="3000" b="1" cap="all" baseline="0">
                <a:latin typeface="Arial" charset="0"/>
              </a:defRPr>
            </a:lvl1pPr>
          </a:lstStyle>
          <a:p>
            <a:r>
              <a:rPr lang="en-US" dirty="0" smtClean="0"/>
              <a:t>TITLE HERE</a:t>
            </a:r>
            <a:endParaRPr lang="en-US" dirty="0"/>
          </a:p>
        </p:txBody>
      </p:sp>
      <p:sp>
        <p:nvSpPr>
          <p:cNvPr id="3" name="Subtitle 2"/>
          <p:cNvSpPr>
            <a:spLocks noGrp="1"/>
          </p:cNvSpPr>
          <p:nvPr>
            <p:ph type="subTitle" idx="1" hasCustomPrompt="1"/>
          </p:nvPr>
        </p:nvSpPr>
        <p:spPr>
          <a:xfrm>
            <a:off x="332386" y="1720792"/>
            <a:ext cx="5082577" cy="2801201"/>
          </a:xfrm>
        </p:spPr>
        <p:txBody>
          <a:bodyPr>
            <a:normAutofit/>
          </a:bodyPr>
          <a:lstStyle>
            <a:lvl1pPr marL="0" indent="0" algn="l">
              <a:lnSpc>
                <a:spcPct val="100000"/>
              </a:lnSpc>
              <a:buNone/>
              <a:defRPr sz="2200" baseline="0">
                <a:solidFill>
                  <a:schemeClr val="accent1"/>
                </a:solidFill>
                <a:latin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Subtitle Here</a:t>
            </a:r>
            <a:endParaRPr lang="en-US" dirty="0"/>
          </a:p>
        </p:txBody>
      </p:sp>
      <p:pic>
        <p:nvPicPr>
          <p:cNvPr id="27" name="Picture 2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8522405" y="6459469"/>
            <a:ext cx="407283" cy="273532"/>
          </a:xfrm>
          <a:prstGeom prst="rect">
            <a:avLst/>
          </a:prstGeom>
        </p:spPr>
      </p:pic>
      <p:sp>
        <p:nvSpPr>
          <p:cNvPr id="32" name="Date Placeholder 31"/>
          <p:cNvSpPr>
            <a:spLocks noGrp="1"/>
          </p:cNvSpPr>
          <p:nvPr>
            <p:ph type="dt" sz="half" idx="12"/>
          </p:nvPr>
        </p:nvSpPr>
        <p:spPr>
          <a:xfrm>
            <a:off x="332386" y="5560502"/>
            <a:ext cx="2406093" cy="365125"/>
          </a:xfrm>
          <a:prstGeom prst="rect">
            <a:avLst/>
          </a:prstGeom>
        </p:spPr>
        <p:txBody>
          <a:bodyPr/>
          <a:lstStyle>
            <a:lvl1pPr algn="l">
              <a:defRPr baseline="0">
                <a:solidFill>
                  <a:schemeClr val="tx1"/>
                </a:solidFill>
                <a:latin typeface="Arial" charset="0"/>
              </a:defRPr>
            </a:lvl1pPr>
          </a:lstStyle>
          <a:p>
            <a:endParaRPr lang="en-US" dirty="0">
              <a:solidFill>
                <a:srgbClr val="000000"/>
              </a:solidFill>
            </a:endParaRPr>
          </a:p>
        </p:txBody>
      </p:sp>
      <p:pic>
        <p:nvPicPr>
          <p:cNvPr id="5" name="Picture 4"/>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6692909" y="6450042"/>
            <a:ext cx="1629561" cy="273531"/>
          </a:xfrm>
          <a:prstGeom prst="rect">
            <a:avLst/>
          </a:prstGeom>
        </p:spPr>
      </p:pic>
      <p:sp>
        <p:nvSpPr>
          <p:cNvPr id="9" name="Picture Placeholder 8"/>
          <p:cNvSpPr>
            <a:spLocks noGrp="1"/>
          </p:cNvSpPr>
          <p:nvPr>
            <p:ph type="pic" sz="quarter" idx="13"/>
          </p:nvPr>
        </p:nvSpPr>
        <p:spPr>
          <a:xfrm>
            <a:off x="5608638" y="1725953"/>
            <a:ext cx="3529012" cy="3935413"/>
          </a:xfrm>
          <a:blipFill>
            <a:blip r:embed="rId7"/>
            <a:stretch>
              <a:fillRect/>
            </a:stretch>
          </a:blipFill>
        </p:spPr>
        <p:txBody>
          <a:bodyPr/>
          <a:lstStyle/>
          <a:p>
            <a:r>
              <a:rPr lang="en-US" smtClean="0"/>
              <a:t>Click icon to add picture</a:t>
            </a:r>
            <a:endParaRPr lang="en-US" dirty="0"/>
          </a:p>
        </p:txBody>
      </p:sp>
      <p:sp>
        <p:nvSpPr>
          <p:cNvPr id="15" name="Text Placeholder 14"/>
          <p:cNvSpPr>
            <a:spLocks noGrp="1"/>
          </p:cNvSpPr>
          <p:nvPr>
            <p:ph type="body" sz="quarter" idx="14" hasCustomPrompt="1"/>
          </p:nvPr>
        </p:nvSpPr>
        <p:spPr>
          <a:xfrm>
            <a:off x="332386" y="5126730"/>
            <a:ext cx="5082577" cy="420862"/>
          </a:xfrm>
        </p:spPr>
        <p:txBody>
          <a:bodyPr>
            <a:normAutofit/>
          </a:bodyPr>
          <a:lstStyle>
            <a:lvl1pPr marL="0" indent="0">
              <a:buFontTx/>
              <a:buNone/>
              <a:defRPr sz="2200" baseline="0">
                <a:solidFill>
                  <a:schemeClr val="accent6"/>
                </a:solidFill>
              </a:defRPr>
            </a:lvl1pPr>
          </a:lstStyle>
          <a:p>
            <a:pPr lvl="0"/>
            <a:r>
              <a:rPr lang="en-US" dirty="0" smtClean="0"/>
              <a:t>Author</a:t>
            </a:r>
            <a:endParaRPr lang="en-US" dirty="0"/>
          </a:p>
        </p:txBody>
      </p:sp>
    </p:spTree>
    <p:extLst>
      <p:ext uri="{BB962C8B-B14F-4D97-AF65-F5344CB8AC3E}">
        <p14:creationId xmlns:p14="http://schemas.microsoft.com/office/powerpoint/2010/main" val="1427637372"/>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Layout 7">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308918" y="3439833"/>
            <a:ext cx="4148781" cy="2907915"/>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a:xfrm>
            <a:off x="308920" y="6467336"/>
            <a:ext cx="3917888" cy="311322"/>
          </a:xfrm>
        </p:spPr>
        <p:txBody>
          <a:bodyPr/>
          <a:lstStyle>
            <a:lvl1pPr algn="l">
              <a:defRPr baseline="0">
                <a:solidFill>
                  <a:schemeClr val="tx1"/>
                </a:solidFill>
                <a:latin typeface="Arial" charset="0"/>
              </a:defRPr>
            </a:lvl1pPr>
          </a:lstStyle>
          <a:p>
            <a:r>
              <a:rPr lang="en-US" dirty="0" smtClean="0"/>
              <a:t>Talk Title Here</a:t>
            </a:r>
            <a:endParaRPr lang="en-US" dirty="0"/>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Picture Placeholder 9"/>
          <p:cNvSpPr>
            <a:spLocks noGrp="1"/>
          </p:cNvSpPr>
          <p:nvPr>
            <p:ph type="pic" sz="quarter" idx="13"/>
          </p:nvPr>
        </p:nvSpPr>
        <p:spPr>
          <a:xfrm>
            <a:off x="308918" y="983116"/>
            <a:ext cx="4148781" cy="2381250"/>
          </a:xfrm>
          <a:solidFill>
            <a:schemeClr val="accent2"/>
          </a:solidFill>
        </p:spPr>
        <p:txBody>
          <a:bodyPr/>
          <a:lstStyle/>
          <a:p>
            <a:r>
              <a:rPr lang="en-US" smtClean="0"/>
              <a:t>Click icon to add picture</a:t>
            </a:r>
            <a:endParaRPr lang="en-US"/>
          </a:p>
        </p:txBody>
      </p:sp>
      <p:sp>
        <p:nvSpPr>
          <p:cNvPr id="12" name="Content Placeholder 2"/>
          <p:cNvSpPr>
            <a:spLocks noGrp="1"/>
          </p:cNvSpPr>
          <p:nvPr>
            <p:ph idx="14"/>
          </p:nvPr>
        </p:nvSpPr>
        <p:spPr>
          <a:xfrm>
            <a:off x="4623744" y="3439833"/>
            <a:ext cx="4148781" cy="2907916"/>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Picture Placeholder 9"/>
          <p:cNvSpPr>
            <a:spLocks noGrp="1"/>
          </p:cNvSpPr>
          <p:nvPr>
            <p:ph type="pic" sz="quarter" idx="15"/>
          </p:nvPr>
        </p:nvSpPr>
        <p:spPr>
          <a:xfrm>
            <a:off x="4623744" y="983116"/>
            <a:ext cx="4148781" cy="2381250"/>
          </a:xfrm>
          <a:solidFill>
            <a:schemeClr val="accent2"/>
          </a:solidFill>
        </p:spPr>
        <p:txBody>
          <a:bodyPr/>
          <a:lstStyle/>
          <a:p>
            <a:r>
              <a:rPr lang="en-US" smtClean="0"/>
              <a:t>Click icon to add picture</a:t>
            </a:r>
            <a:endParaRPr lang="en-US"/>
          </a:p>
        </p:txBody>
      </p:sp>
    </p:spTree>
  </p:cSld>
  <p:clrMapOvr>
    <a:masterClrMapping/>
  </p:clrMapOvr>
  <p:timing>
    <p:tnLst>
      <p:par>
        <p:cTn id="1" dur="indefinite" restart="never" nodeType="tmRoot"/>
      </p:par>
    </p:tnLst>
  </p:timing>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all" baseline="0">
                <a:latin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308919" y="966055"/>
            <a:ext cx="8464378" cy="5381694"/>
          </a:xfrm>
        </p:spPr>
        <p:txBody>
          <a:bodyPr/>
          <a:lstStyle>
            <a:lvl1pPr>
              <a:defRPr sz="2200" baseline="0">
                <a:solidFill>
                  <a:schemeClr val="tx1"/>
                </a:solidFill>
                <a:latin typeface="Arial" charset="0"/>
              </a:defRPr>
            </a:lvl1pPr>
            <a:lvl2pPr marL="685800" indent="-228600">
              <a:buFont typeface="Arial" panose="020B0604020202020204" pitchFamily="34" charset="0"/>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Arial" panose="020B0604020202020204" pitchFamily="34" charset="0"/>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solidFill>
              </a:rPr>
              <a:pPr/>
              <a:t>‹#›</a:t>
            </a:fld>
            <a:endParaRPr lang="en-US" dirty="0">
              <a:solidFill>
                <a:srgbClr val="000000"/>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63495008"/>
      </p:ext>
    </p:extLst>
  </p:cSld>
  <p:clrMapOvr>
    <a:masterClrMapping/>
  </p:clrMapOvr>
  <p:timing>
    <p:tnLst>
      <p:par>
        <p:cTn id="1" dur="indefinite" restart="never" nodeType="tmRoot"/>
      </p:par>
    </p:tnLst>
  </p:timing>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Question Slid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a:stretch>
            <a:fillRect/>
          </a:stretch>
        </p:blipFill>
        <p:spPr>
          <a:xfrm>
            <a:off x="0" y="0"/>
            <a:ext cx="9144000" cy="1282700"/>
          </a:xfrm>
          <a:prstGeom prst="rect">
            <a:avLst/>
          </a:prstGeom>
        </p:spPr>
      </p:pic>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59495" y="2941864"/>
            <a:ext cx="4212336" cy="4166616"/>
          </a:xfrm>
          <a:prstGeom prst="rect">
            <a:avLst/>
          </a:prstGeom>
        </p:spPr>
      </p:pic>
      <p:pic>
        <p:nvPicPr>
          <p:cNvPr id="9" name="Picture 8"/>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522405" y="6459469"/>
            <a:ext cx="407283" cy="273532"/>
          </a:xfrm>
          <a:prstGeom prst="rect">
            <a:avLst/>
          </a:prstGeom>
        </p:spPr>
      </p:pic>
      <p:pic>
        <p:nvPicPr>
          <p:cNvPr id="10" name="Picture 9"/>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6692909" y="6450042"/>
            <a:ext cx="1629561" cy="273531"/>
          </a:xfrm>
          <a:prstGeom prst="rect">
            <a:avLst/>
          </a:prstGeom>
        </p:spPr>
      </p:pic>
      <p:pic>
        <p:nvPicPr>
          <p:cNvPr id="14" name="Picture 13"/>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332386" y="6232329"/>
            <a:ext cx="1720202" cy="557060"/>
          </a:xfrm>
          <a:prstGeom prst="rect">
            <a:avLst/>
          </a:prstGeom>
        </p:spPr>
      </p:pic>
      <p:sp>
        <p:nvSpPr>
          <p:cNvPr id="3" name="Picture Placeholder 2"/>
          <p:cNvSpPr>
            <a:spLocks noGrp="1"/>
          </p:cNvSpPr>
          <p:nvPr>
            <p:ph type="pic" sz="quarter" idx="13"/>
          </p:nvPr>
        </p:nvSpPr>
        <p:spPr>
          <a:xfrm>
            <a:off x="5608638" y="1734523"/>
            <a:ext cx="3535362" cy="3926844"/>
          </a:xfrm>
          <a:blipFill>
            <a:blip r:embed="rId7"/>
            <a:stretch>
              <a:fillRect/>
            </a:stretch>
          </a:blipFill>
        </p:spPr>
        <p:txBody>
          <a:bodyPr/>
          <a:lstStyle/>
          <a:p>
            <a:r>
              <a:rPr lang="en-US" dirty="0" smtClean="0"/>
              <a:t>Click icon to add picture</a:t>
            </a:r>
            <a:endParaRPr lang="en-US" dirty="0"/>
          </a:p>
        </p:txBody>
      </p:sp>
      <p:sp>
        <p:nvSpPr>
          <p:cNvPr id="8" name="Text Placeholder 7"/>
          <p:cNvSpPr>
            <a:spLocks noGrp="1"/>
          </p:cNvSpPr>
          <p:nvPr>
            <p:ph type="body" sz="quarter" idx="12" hasCustomPrompt="1"/>
          </p:nvPr>
        </p:nvSpPr>
        <p:spPr>
          <a:xfrm>
            <a:off x="318637" y="5217804"/>
            <a:ext cx="3005538" cy="369887"/>
          </a:xfrm>
        </p:spPr>
        <p:txBody>
          <a:bodyPr>
            <a:noAutofit/>
          </a:bodyPr>
          <a:lstStyle>
            <a:lvl1pPr marL="0" indent="0">
              <a:buNone/>
              <a:defRPr sz="2200" baseline="0">
                <a:solidFill>
                  <a:schemeClr val="accent6"/>
                </a:solidFill>
              </a:defRPr>
            </a:lvl1pPr>
          </a:lstStyle>
          <a:p>
            <a:pPr lvl="0"/>
            <a:r>
              <a:rPr lang="en-US" dirty="0" smtClean="0"/>
              <a:t>Name, Title</a:t>
            </a:r>
            <a:endParaRPr lang="en-US" dirty="0"/>
          </a:p>
        </p:txBody>
      </p:sp>
      <p:sp>
        <p:nvSpPr>
          <p:cNvPr id="5" name="Text Placeholder 4"/>
          <p:cNvSpPr>
            <a:spLocks noGrp="1"/>
          </p:cNvSpPr>
          <p:nvPr>
            <p:ph type="body" sz="quarter" idx="14"/>
          </p:nvPr>
        </p:nvSpPr>
        <p:spPr>
          <a:xfrm>
            <a:off x="318637" y="659731"/>
            <a:ext cx="8537575" cy="461379"/>
          </a:xfrm>
        </p:spPr>
        <p:txBody>
          <a:bodyPr>
            <a:noAutofit/>
          </a:bodyPr>
          <a:lstStyle>
            <a:lvl1pPr marL="0" indent="0">
              <a:buFontTx/>
              <a:buNone/>
              <a:defRPr sz="3000" b="1" i="0" cap="none" baseline="0"/>
            </a:lvl1pPr>
            <a:lvl2pPr marL="457200" indent="0">
              <a:buFontTx/>
              <a:buNone/>
              <a:defRPr sz="3000" cap="none" baseline="0"/>
            </a:lvl2pPr>
            <a:lvl3pPr marL="914400" indent="0">
              <a:buFontTx/>
              <a:buNone/>
              <a:defRPr sz="3000" cap="none" baseline="0"/>
            </a:lvl3pPr>
            <a:lvl4pPr marL="1371600" indent="0">
              <a:buFontTx/>
              <a:buNone/>
              <a:defRPr sz="3000" cap="none" baseline="0"/>
            </a:lvl4pPr>
            <a:lvl5pPr marL="1828800" indent="0">
              <a:buFontTx/>
              <a:buNone/>
              <a:defRPr sz="3000" cap="none" baseline="0"/>
            </a:lvl5pPr>
          </a:lstStyle>
          <a:p>
            <a:pPr lvl="0"/>
            <a:r>
              <a:rPr lang="en-US" smtClean="0"/>
              <a:t>Edit Master text styles</a:t>
            </a:r>
          </a:p>
        </p:txBody>
      </p:sp>
      <p:sp>
        <p:nvSpPr>
          <p:cNvPr id="7" name="Text Placeholder 6"/>
          <p:cNvSpPr>
            <a:spLocks noGrp="1"/>
          </p:cNvSpPr>
          <p:nvPr>
            <p:ph type="body" sz="quarter" idx="15"/>
          </p:nvPr>
        </p:nvSpPr>
        <p:spPr>
          <a:xfrm>
            <a:off x="318637" y="1750850"/>
            <a:ext cx="4800600" cy="3363912"/>
          </a:xfrm>
        </p:spPr>
        <p:txBody>
          <a:bodyPr>
            <a:normAutofit/>
          </a:bodyPr>
          <a:lstStyle>
            <a:lvl1pPr marL="342900" indent="-342900">
              <a:buFont typeface="Arial" charset="0"/>
              <a:buChar char="•"/>
              <a:defRPr sz="2200" baseline="0">
                <a:solidFill>
                  <a:schemeClr val="accent1"/>
                </a:solidFill>
              </a:defRPr>
            </a:lvl1pPr>
            <a:lvl2pPr marL="685800" indent="-228600">
              <a:buFont typeface=".AppleSystemUIFont" charset="-120"/>
              <a:buChar char="-"/>
              <a:defRPr sz="2200" baseline="0">
                <a:solidFill>
                  <a:schemeClr val="accent1"/>
                </a:solidFill>
              </a:defRPr>
            </a:lvl2pPr>
            <a:lvl3pPr marL="1143000" indent="-228600">
              <a:buFont typeface="Arial" charset="0"/>
              <a:buChar char="•"/>
              <a:defRPr sz="2200" baseline="0">
                <a:solidFill>
                  <a:schemeClr val="accent1"/>
                </a:solidFill>
              </a:defRPr>
            </a:lvl3pPr>
            <a:lvl4pPr marL="1600200" indent="-228600">
              <a:buFont typeface=".AppleSystemUIFont" charset="-120"/>
              <a:buChar char="-"/>
              <a:defRPr sz="2200" baseline="0">
                <a:solidFill>
                  <a:schemeClr val="accent1"/>
                </a:solidFill>
              </a:defRPr>
            </a:lvl4pPr>
            <a:lvl5pPr marL="2057400" indent="-228600">
              <a:buFont typeface="Arial" charset="0"/>
              <a:buChar char="•"/>
              <a:defRPr sz="2200" baseline="0">
                <a:solidFill>
                  <a:schemeClr val="accent1"/>
                </a:solidFill>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8" name="Text Placeholder 17"/>
          <p:cNvSpPr>
            <a:spLocks noGrp="1"/>
          </p:cNvSpPr>
          <p:nvPr>
            <p:ph type="body" sz="quarter" idx="16"/>
          </p:nvPr>
        </p:nvSpPr>
        <p:spPr>
          <a:xfrm>
            <a:off x="318637" y="5588000"/>
            <a:ext cx="2898775" cy="257629"/>
          </a:xfrm>
        </p:spPr>
        <p:txBody>
          <a:bodyPr>
            <a:noAutofit/>
          </a:bodyPr>
          <a:lstStyle>
            <a:lvl1pPr marL="0" indent="0">
              <a:buFontTx/>
              <a:buNone/>
              <a:defRPr sz="1000" baseline="0"/>
            </a:lvl1pPr>
            <a:lvl2pPr marL="457200" indent="0">
              <a:buFontTx/>
              <a:buNone/>
              <a:defRPr sz="1000" baseline="0"/>
            </a:lvl2pPr>
            <a:lvl3pPr marL="914400" indent="0">
              <a:buFontTx/>
              <a:buNone/>
              <a:defRPr sz="1000" baseline="0"/>
            </a:lvl3pPr>
            <a:lvl4pPr marL="1371600" indent="0">
              <a:buFontTx/>
              <a:buNone/>
              <a:defRPr sz="1000" baseline="0"/>
            </a:lvl4pPr>
            <a:lvl5pPr marL="1828800" indent="0">
              <a:buFontTx/>
              <a:buNone/>
              <a:defRPr sz="1000" baseline="0"/>
            </a:lvl5pPr>
          </a:lstStyle>
          <a:p>
            <a:pPr lvl="0"/>
            <a:r>
              <a:rPr lang="en-US" smtClean="0"/>
              <a:t>Edit Master text styles</a:t>
            </a:r>
          </a:p>
        </p:txBody>
      </p:sp>
    </p:spTree>
    <p:extLst>
      <p:ext uri="{BB962C8B-B14F-4D97-AF65-F5344CB8AC3E}">
        <p14:creationId xmlns:p14="http://schemas.microsoft.com/office/powerpoint/2010/main" val="1877539688"/>
      </p:ext>
    </p:extLst>
  </p:cSld>
  <p:clrMapOvr>
    <a:masterClrMapping/>
  </p:clrMapOvr>
  <p:timing>
    <p:tnLst>
      <p:par>
        <p:cTn id="1" dur="indefinite" restart="never" nodeType="tmRoot"/>
      </p:par>
    </p:tnLst>
  </p:timing>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6" name="Slide Number Placeholder 5"/>
          <p:cNvSpPr>
            <a:spLocks noGrp="1"/>
          </p:cNvSpPr>
          <p:nvPr>
            <p:ph type="sldNum" sz="quarter" idx="12"/>
          </p:nvPr>
        </p:nvSpPr>
        <p:spPr/>
        <p:txBody>
          <a:bodyPr/>
          <a:lstStyle/>
          <a:p>
            <a:fld id="{97F546AA-4D7D-854A-93FC-293B099FE9E5}" type="slidenum">
              <a:rPr lang="en-US" smtClean="0">
                <a:solidFill>
                  <a:srgbClr val="000000">
                    <a:tint val="75000"/>
                  </a:srgbClr>
                </a:solidFill>
              </a:rPr>
              <a:pPr/>
              <a:t>‹#›</a:t>
            </a:fld>
            <a:endParaRPr lang="en-US">
              <a:solidFill>
                <a:srgbClr val="000000">
                  <a:tint val="75000"/>
                </a:srgbClr>
              </a:solidFill>
            </a:endParaRPr>
          </a:p>
        </p:txBody>
      </p:sp>
    </p:spTree>
    <p:extLst>
      <p:ext uri="{BB962C8B-B14F-4D97-AF65-F5344CB8AC3E}">
        <p14:creationId xmlns:p14="http://schemas.microsoft.com/office/powerpoint/2010/main" val="3111395643"/>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4038600" y="6519446"/>
            <a:ext cx="2133600" cy="190125"/>
          </a:xfrm>
          <a:prstGeom prst="rect">
            <a:avLst/>
          </a:prstGeom>
        </p:spPr>
        <p:txBody>
          <a:bodyPr vert="horz" lIns="91440" tIns="45720" rIns="91440" bIns="45720" rtlCol="0" anchor="ctr"/>
          <a:lstStyle>
            <a:lvl1pPr algn="ctr">
              <a:defRPr sz="1000">
                <a:solidFill>
                  <a:schemeClr val="bg1"/>
                </a:solidFill>
                <a:latin typeface="Minion Pro"/>
              </a:defRPr>
            </a:lvl1pPr>
          </a:lstStyle>
          <a:p>
            <a:pPr defTabSz="457200"/>
            <a:fld id="{B58F48A6-A3E1-4848-9AC3-B43F560BE4FE}" type="slidenum">
              <a:rPr lang="en-US" smtClean="0">
                <a:solidFill>
                  <a:prstClr val="white"/>
                </a:solidFill>
              </a:rPr>
              <a:pPr defTabSz="457200"/>
              <a:t>‹#›</a:t>
            </a:fld>
            <a:endParaRPr lang="en-US" dirty="0">
              <a:solidFill>
                <a:prstClr val="white"/>
              </a:solidFill>
            </a:endParaRPr>
          </a:p>
        </p:txBody>
      </p:sp>
    </p:spTree>
    <p:extLst>
      <p:ext uri="{BB962C8B-B14F-4D97-AF65-F5344CB8AC3E}">
        <p14:creationId xmlns:p14="http://schemas.microsoft.com/office/powerpoint/2010/main" val="1489941193"/>
      </p:ext>
    </p:extLst>
  </p:cSld>
  <p:clrMapOvr>
    <a:masterClrMapping/>
  </p:clrMapOvr>
  <p:timing>
    <p:tnLst>
      <p:par>
        <p:cTn id="1" dur="indefinite" restart="never" nodeType="tmRoot"/>
      </p:par>
    </p:tnLst>
  </p:timing>
</p:sldLayout>
</file>

<file path=ppt/slideLayouts/slideLayout84.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all" baseline="0">
                <a:latin typeface="Arial" charset="0"/>
              </a:defRPr>
            </a:lvl1pPr>
          </a:lstStyle>
          <a:p>
            <a:r>
              <a:rPr lang="en-US" dirty="0" smtClean="0"/>
              <a:t>Click to edit Master title style</a:t>
            </a:r>
            <a:endParaRPr lang="en-US" dirty="0"/>
          </a:p>
        </p:txBody>
      </p:sp>
      <p:sp>
        <p:nvSpPr>
          <p:cNvPr id="6" name="Slide Number Placeholder 5"/>
          <p:cNvSpPr>
            <a:spLocks noGrp="1"/>
          </p:cNvSpPr>
          <p:nvPr>
            <p:ph type="sldNum" sz="quarter" idx="12"/>
          </p:nvPr>
        </p:nvSpPr>
        <p:spPr>
          <a:xfrm>
            <a:off x="4226807" y="6467336"/>
            <a:ext cx="536158" cy="303364"/>
          </a:xfrm>
          <a:prstGeom prst="rect">
            <a:avLst/>
          </a:prstGeo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solidFill>
              </a:rPr>
              <a:pPr/>
              <a:t>‹#›</a:t>
            </a:fld>
            <a:endParaRPr lang="en-US" dirty="0">
              <a:solidFill>
                <a:srgbClr val="000000"/>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02002756"/>
      </p:ext>
    </p:extLst>
  </p:cSld>
  <p:clrMapOvr>
    <a:masterClrMapping/>
  </p:clrMapOvr>
  <p:timing>
    <p:tnLst>
      <p:par>
        <p:cTn id="1" dur="indefinite" restart="never" nodeType="tmRoot"/>
      </p:par>
    </p:tnLst>
  </p:timing>
</p:sldLayout>
</file>

<file path=ppt/slideLayouts/slideLayout85.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6" name="Title 1"/>
          <p:cNvSpPr>
            <a:spLocks noGrp="1"/>
          </p:cNvSpPr>
          <p:nvPr>
            <p:ph type="title"/>
          </p:nvPr>
        </p:nvSpPr>
        <p:spPr>
          <a:xfrm>
            <a:off x="308919" y="240539"/>
            <a:ext cx="8464378" cy="487490"/>
          </a:xfrm>
        </p:spPr>
        <p:txBody>
          <a:bodyPr>
            <a:normAutofit/>
          </a:bodyPr>
          <a:lstStyle>
            <a:lvl1pPr>
              <a:defRPr sz="2400" b="1" cap="all" baseline="0">
                <a:latin typeface="Arial" charset="0"/>
              </a:defRPr>
            </a:lvl1pPr>
          </a:lstStyle>
          <a:p>
            <a:r>
              <a:rPr lang="en-US" dirty="0" smtClean="0"/>
              <a:t>Click to edit Master title style</a:t>
            </a:r>
            <a:endParaRPr lang="en-US" dirty="0"/>
          </a:p>
        </p:txBody>
      </p:sp>
      <p:sp>
        <p:nvSpPr>
          <p:cNvPr id="7" name="Slide Number Placeholder 5"/>
          <p:cNvSpPr>
            <a:spLocks noGrp="1"/>
          </p:cNvSpPr>
          <p:nvPr>
            <p:ph type="sldNum" sz="quarter" idx="12"/>
          </p:nvPr>
        </p:nvSpPr>
        <p:spPr>
          <a:xfrm>
            <a:off x="4226807" y="6467336"/>
            <a:ext cx="536158" cy="303364"/>
          </a:xfrm>
          <a:prstGeom prst="rect">
            <a:avLst/>
          </a:prstGeo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solidFill>
              </a:rPr>
              <a:pPr/>
              <a:t>‹#›</a:t>
            </a:fld>
            <a:endParaRPr lang="en-US" dirty="0">
              <a:solidFill>
                <a:srgbClr val="000000"/>
              </a:solidFill>
            </a:endParaRP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43073568"/>
      </p:ext>
    </p:extLst>
  </p:cSld>
  <p:clrMapOvr>
    <a:masterClrMapping/>
  </p:clrMapOvr>
  <p:timing>
    <p:tnLst>
      <p:par>
        <p:cTn id="1" dur="indefinite" restart="never" nodeType="tmRoot"/>
      </p:par>
    </p:tnLst>
  </p:timing>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1_Blank">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4038600" y="6519446"/>
            <a:ext cx="2133600" cy="190125"/>
          </a:xfrm>
          <a:prstGeom prst="rect">
            <a:avLst/>
          </a:prstGeom>
        </p:spPr>
        <p:txBody>
          <a:bodyPr vert="horz" lIns="91440" tIns="45720" rIns="91440" bIns="45720" rtlCol="0" anchor="ctr"/>
          <a:lstStyle>
            <a:lvl1pPr algn="ctr">
              <a:defRPr sz="1000">
                <a:solidFill>
                  <a:schemeClr val="bg1"/>
                </a:solidFill>
                <a:latin typeface="Minion Pro"/>
              </a:defRPr>
            </a:lvl1pPr>
          </a:lstStyle>
          <a:p>
            <a:pPr defTabSz="457200"/>
            <a:fld id="{B58F48A6-A3E1-4848-9AC3-B43F560BE4FE}" type="slidenum">
              <a:rPr lang="en-US" smtClean="0">
                <a:solidFill>
                  <a:prstClr val="white"/>
                </a:solidFill>
              </a:rPr>
              <a:pPr defTabSz="457200"/>
              <a:t>‹#›</a:t>
            </a:fld>
            <a:endParaRPr lang="en-US" dirty="0">
              <a:solidFill>
                <a:prstClr val="white"/>
              </a:solidFill>
            </a:endParaRPr>
          </a:p>
        </p:txBody>
      </p:sp>
      <p:sp>
        <p:nvSpPr>
          <p:cNvPr id="5" name="Title 1"/>
          <p:cNvSpPr>
            <a:spLocks noGrp="1"/>
          </p:cNvSpPr>
          <p:nvPr>
            <p:ph type="title"/>
          </p:nvPr>
        </p:nvSpPr>
        <p:spPr>
          <a:xfrm>
            <a:off x="308919" y="240539"/>
            <a:ext cx="8464378" cy="487490"/>
          </a:xfrm>
        </p:spPr>
        <p:txBody>
          <a:bodyPr>
            <a:normAutofit/>
          </a:bodyPr>
          <a:lstStyle>
            <a:lvl1pPr>
              <a:defRPr sz="2400" b="1" cap="all" baseline="0">
                <a:latin typeface="Arial" charset="0"/>
              </a:defRPr>
            </a:lvl1pPr>
          </a:lstStyle>
          <a:p>
            <a:r>
              <a:rPr lang="en-US" dirty="0" smtClean="0"/>
              <a:t>Click to edit Master title style</a:t>
            </a:r>
            <a:endParaRPr lang="en-US" dirty="0"/>
          </a:p>
        </p:txBody>
      </p:sp>
      <p:sp>
        <p:nvSpPr>
          <p:cNvPr id="7" name="Slide Number Placeholder 5"/>
          <p:cNvSpPr txBox="1">
            <a:spLocks/>
          </p:cNvSpPr>
          <p:nvPr userDrawn="1"/>
        </p:nvSpPr>
        <p:spPr>
          <a:xfrm>
            <a:off x="4226807" y="6467336"/>
            <a:ext cx="536158" cy="303364"/>
          </a:xfrm>
          <a:prstGeom prst="rect">
            <a:avLst/>
          </a:prstGeom>
        </p:spPr>
        <p:txBody>
          <a:bodyPr/>
          <a:lstStyle>
            <a:defPPr>
              <a:defRPr lang="en-US"/>
            </a:defPPr>
            <a:lvl1pPr marL="0" algn="ctr" defTabSz="914400" rtl="0" eaLnBrk="1" latinLnBrk="0" hangingPunct="1">
              <a:defRPr sz="1000" kern="1200" baseline="0">
                <a:solidFill>
                  <a:schemeClr val="tx1"/>
                </a:solidFill>
                <a:latin typeface="Arial" panose="020B0604020202020204" pitchFamily="34" charset="0"/>
                <a:ea typeface="+mn-ea"/>
                <a:cs typeface="Arial" panose="020B0604020202020204" pitchFamily="34"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7E1C93C-5050-FC42-8F10-D22D4F119D13}" type="slidenum">
              <a:rPr lang="en-US" smtClean="0">
                <a:solidFill>
                  <a:srgbClr val="000000"/>
                </a:solidFill>
              </a:rPr>
              <a:pPr/>
              <a:t>‹#›</a:t>
            </a:fld>
            <a:endParaRPr lang="en-US" dirty="0">
              <a:solidFill>
                <a:srgbClr val="000000"/>
              </a:solidFill>
            </a:endParaRP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22445652"/>
      </p:ext>
    </p:extLst>
  </p:cSld>
  <p:clrMapOvr>
    <a:masterClrMapping/>
  </p:clrMapOvr>
  <p:timing>
    <p:tnLst>
      <p:par>
        <p:cTn id="1" dur="indefinite" restart="never" nodeType="tmRoot"/>
      </p:par>
    </p:tnLst>
  </p:timing>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8" name="Slide Number Placeholder 4"/>
          <p:cNvSpPr txBox="1">
            <a:spLocks/>
          </p:cNvSpPr>
          <p:nvPr userDrawn="1"/>
        </p:nvSpPr>
        <p:spPr>
          <a:xfrm>
            <a:off x="3505200" y="6550362"/>
            <a:ext cx="2133600" cy="190125"/>
          </a:xfrm>
          <a:prstGeom prst="rect">
            <a:avLst/>
          </a:prstGeom>
        </p:spPr>
        <p:txBody>
          <a:bodyPr vert="horz" lIns="91440" tIns="45720" rIns="91440" bIns="45720" rtlCol="0" anchor="ctr"/>
          <a:lstStyle>
            <a:defPPr>
              <a:defRPr lang="en-US"/>
            </a:defPPr>
            <a:lvl1pPr marL="0" algn="ctr" defTabSz="457200" rtl="0" eaLnBrk="1" latinLnBrk="0" hangingPunct="1">
              <a:defRPr sz="1000" kern="1200">
                <a:solidFill>
                  <a:schemeClr val="bg1"/>
                </a:solidFill>
                <a:latin typeface="Minion Pro"/>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58F48A6-A3E1-4848-9AC3-B43F560BE4FE}" type="slidenum">
              <a:rPr lang="en-US" smtClean="0">
                <a:solidFill>
                  <a:srgbClr val="FFFFFF"/>
                </a:solidFill>
              </a:rPr>
              <a:pPr/>
              <a:t>‹#›</a:t>
            </a:fld>
            <a:endParaRPr lang="en-US" dirty="0">
              <a:solidFill>
                <a:srgbClr val="FFFFFF"/>
              </a:solidFill>
            </a:endParaRPr>
          </a:p>
        </p:txBody>
      </p:sp>
      <p:sp>
        <p:nvSpPr>
          <p:cNvPr id="9" name="Text Box 5"/>
          <p:cNvSpPr txBox="1">
            <a:spLocks noChangeArrowheads="1"/>
          </p:cNvSpPr>
          <p:nvPr userDrawn="1"/>
        </p:nvSpPr>
        <p:spPr bwMode="auto">
          <a:xfrm>
            <a:off x="1219200" y="6496822"/>
            <a:ext cx="6629400" cy="246221"/>
          </a:xfrm>
          <a:prstGeom prst="rect">
            <a:avLst/>
          </a:prstGeom>
          <a:noFill/>
          <a:ln w="9525">
            <a:noFill/>
            <a:miter lim="800000"/>
            <a:headEnd/>
            <a:tailEnd/>
          </a:ln>
          <a:effectLst/>
        </p:spPr>
        <p:txBody>
          <a:bodyPr wrap="square">
            <a:spAutoFit/>
          </a:bodyPr>
          <a:lstStyle/>
          <a:p>
            <a:pPr algn="ctr" hangingPunct="0">
              <a:spcBef>
                <a:spcPts val="100"/>
              </a:spcBef>
              <a:defRPr sz="1800" b="0" i="0" u="none" strike="noStrike" kern="0" cap="none" spc="0" baseline="0">
                <a:solidFill>
                  <a:srgbClr val="000000"/>
                </a:solidFill>
                <a:uFillTx/>
              </a:defRPr>
            </a:pPr>
            <a:fld id="{689EDE09-E4EE-4782-BF53-0BC46E61FA20}" type="slidenum">
              <a:rPr lang="en-US" sz="1000" kern="0">
                <a:solidFill>
                  <a:srgbClr val="FFFFFF"/>
                </a:solidFill>
              </a:rPr>
              <a:pPr algn="ctr" hangingPunct="0">
                <a:spcBef>
                  <a:spcPts val="100"/>
                </a:spcBef>
                <a:defRPr sz="1800" b="0" i="0" u="none" strike="noStrike" kern="0" cap="none" spc="0" baseline="0">
                  <a:solidFill>
                    <a:srgbClr val="000000"/>
                  </a:solidFill>
                  <a:uFillTx/>
                </a:defRPr>
              </a:pPr>
              <a:t>‹#›</a:t>
            </a:fld>
            <a:endParaRPr lang="en-US" sz="1000" kern="0" dirty="0">
              <a:solidFill>
                <a:srgbClr val="FFFFFF"/>
              </a:solidFill>
              <a:latin typeface="Arial" pitchFamily="34"/>
              <a:cs typeface="Arial" pitchFamily="34"/>
            </a:endParaRPr>
          </a:p>
        </p:txBody>
      </p:sp>
      <p:sp>
        <p:nvSpPr>
          <p:cNvPr id="10" name="Slide Number Placeholder 4"/>
          <p:cNvSpPr txBox="1">
            <a:spLocks/>
          </p:cNvSpPr>
          <p:nvPr userDrawn="1"/>
        </p:nvSpPr>
        <p:spPr>
          <a:xfrm>
            <a:off x="2200275" y="6545343"/>
            <a:ext cx="2133600" cy="190125"/>
          </a:xfrm>
          <a:prstGeom prst="rect">
            <a:avLst/>
          </a:prstGeom>
        </p:spPr>
        <p:txBody>
          <a:bodyPr vert="horz" lIns="91440" tIns="45720" rIns="91440" bIns="45720" rtlCol="0" anchor="ctr"/>
          <a:lstStyle>
            <a:defPPr>
              <a:defRPr lang="en-US"/>
            </a:defPPr>
            <a:lvl1pPr marL="0" algn="ctr" defTabSz="457200" rtl="0" eaLnBrk="1" latinLnBrk="0" hangingPunct="1">
              <a:defRPr sz="1000" kern="1200">
                <a:solidFill>
                  <a:schemeClr val="bg1"/>
                </a:solidFill>
                <a:latin typeface="Minion Pro"/>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smtClean="0">
                <a:solidFill>
                  <a:srgbClr val="FFFFFF"/>
                </a:solidFill>
                <a:latin typeface="Arial" panose="020B0604020202020204" pitchFamily="34" charset="0"/>
                <a:cs typeface="Arial" panose="020B0604020202020204" pitchFamily="34" charset="0"/>
              </a:rPr>
              <a:t>DOE-OMB Visit Sept. 7, 2017</a:t>
            </a:r>
            <a:endParaRPr lang="en-US" dirty="0">
              <a:solidFill>
                <a:srgbClr val="FFFFFF"/>
              </a:solidFill>
              <a:latin typeface="Arial" panose="020B0604020202020204" pitchFamily="34" charset="0"/>
              <a:cs typeface="Arial" panose="020B0604020202020204" pitchFamily="34" charset="0"/>
            </a:endParaRPr>
          </a:p>
        </p:txBody>
      </p:sp>
      <p:sp>
        <p:nvSpPr>
          <p:cNvPr id="11"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smtClean="0"/>
              <a:t>Click to edit Master title style</a:t>
            </a:r>
            <a:endParaRPr lang="en-US" dirty="0"/>
          </a:p>
        </p:txBody>
      </p:sp>
      <p:sp>
        <p:nvSpPr>
          <p:cNvPr id="12" name="Content Placeholder 2"/>
          <p:cNvSpPr>
            <a:spLocks noGrp="1"/>
          </p:cNvSpPr>
          <p:nvPr>
            <p:ph idx="1"/>
          </p:nvPr>
        </p:nvSpPr>
        <p:spPr>
          <a:xfrm>
            <a:off x="308919" y="966055"/>
            <a:ext cx="8464378"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4" name="Footer Placeholder 4"/>
          <p:cNvSpPr>
            <a:spLocks noGrp="1"/>
          </p:cNvSpPr>
          <p:nvPr>
            <p:ph type="ftr" sz="quarter" idx="11"/>
          </p:nvPr>
        </p:nvSpPr>
        <p:spPr>
          <a:xfrm>
            <a:off x="308920" y="6467336"/>
            <a:ext cx="3917888" cy="311322"/>
          </a:xfrm>
        </p:spPr>
        <p:txBody>
          <a:bodyPr/>
          <a:lstStyle>
            <a:lvl1pPr algn="l">
              <a:defRPr sz="1200" baseline="0">
                <a:solidFill>
                  <a:schemeClr val="tx1"/>
                </a:solidFill>
                <a:latin typeface="Arial" charset="0"/>
              </a:defRPr>
            </a:lvl1pPr>
          </a:lstStyle>
          <a:p>
            <a:endParaRPr lang="en-US" dirty="0">
              <a:solidFill>
                <a:srgbClr val="000000"/>
              </a:solidFill>
            </a:endParaRPr>
          </a:p>
        </p:txBody>
      </p:sp>
      <p:sp>
        <p:nvSpPr>
          <p:cNvPr id="19"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solidFill>
              </a:rPr>
              <a:pPr/>
              <a:t>‹#›</a:t>
            </a:fld>
            <a:endParaRPr lang="en-US" dirty="0">
              <a:solidFill>
                <a:srgbClr val="000000"/>
              </a:solidFill>
            </a:endParaRPr>
          </a:p>
        </p:txBody>
      </p:sp>
      <p:pic>
        <p:nvPicPr>
          <p:cNvPr id="20" name="Picture 1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21" name="Straight Connector 20"/>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699138353"/>
      </p:ext>
    </p:extLst>
  </p:cSld>
  <p:clrMapOvr>
    <a:masterClrMapping/>
  </p:clrMapOvr>
  <p:timing>
    <p:tnLst>
      <p:par>
        <p:cTn id="1" dur="indefinite" restart="never" nodeType="tmRoot"/>
      </p:par>
    </p:tnLst>
  </p:timing>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userDrawn="1">
  <p:cSld name="Title &amp; Bullets - 2 Column">
    <p:spTree>
      <p:nvGrpSpPr>
        <p:cNvPr id="1" name=""/>
        <p:cNvGrpSpPr/>
        <p:nvPr/>
      </p:nvGrpSpPr>
      <p:grpSpPr>
        <a:xfrm>
          <a:off x="0" y="0"/>
          <a:ext cx="0" cy="0"/>
          <a:chOff x="0" y="0"/>
          <a:chExt cx="0" cy="0"/>
        </a:xfrm>
      </p:grpSpPr>
      <p:sp>
        <p:nvSpPr>
          <p:cNvPr id="7" name="Slide Number Placeholder 4"/>
          <p:cNvSpPr txBox="1">
            <a:spLocks/>
          </p:cNvSpPr>
          <p:nvPr userDrawn="1"/>
        </p:nvSpPr>
        <p:spPr>
          <a:xfrm>
            <a:off x="3505200" y="6550362"/>
            <a:ext cx="2133600" cy="190125"/>
          </a:xfrm>
          <a:prstGeom prst="rect">
            <a:avLst/>
          </a:prstGeom>
        </p:spPr>
        <p:txBody>
          <a:bodyPr vert="horz" lIns="91440" tIns="45720" rIns="91440" bIns="45720" rtlCol="0" anchor="ctr"/>
          <a:lstStyle>
            <a:defPPr>
              <a:defRPr lang="en-US"/>
            </a:defPPr>
            <a:lvl1pPr marL="0" algn="ctr" defTabSz="457200" rtl="0" eaLnBrk="1" latinLnBrk="0" hangingPunct="1">
              <a:defRPr sz="1000" kern="1200">
                <a:solidFill>
                  <a:schemeClr val="bg1"/>
                </a:solidFill>
                <a:latin typeface="Minion Pro"/>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B58F48A6-A3E1-4848-9AC3-B43F560BE4FE}" type="slidenum">
              <a:rPr lang="en-US" smtClean="0">
                <a:solidFill>
                  <a:srgbClr val="FFFFFF"/>
                </a:solidFill>
              </a:rPr>
              <a:pPr/>
              <a:t>‹#›</a:t>
            </a:fld>
            <a:endParaRPr lang="en-US" dirty="0">
              <a:solidFill>
                <a:srgbClr val="FFFFFF"/>
              </a:solidFill>
            </a:endParaRPr>
          </a:p>
        </p:txBody>
      </p:sp>
      <p:sp>
        <p:nvSpPr>
          <p:cNvPr id="10" name="Slide Number Placeholder 4"/>
          <p:cNvSpPr txBox="1">
            <a:spLocks/>
          </p:cNvSpPr>
          <p:nvPr userDrawn="1"/>
        </p:nvSpPr>
        <p:spPr>
          <a:xfrm>
            <a:off x="2200275" y="6545343"/>
            <a:ext cx="2133600" cy="190125"/>
          </a:xfrm>
          <a:prstGeom prst="rect">
            <a:avLst/>
          </a:prstGeom>
        </p:spPr>
        <p:txBody>
          <a:bodyPr vert="horz" lIns="91440" tIns="45720" rIns="91440" bIns="45720" rtlCol="0" anchor="ctr"/>
          <a:lstStyle>
            <a:defPPr>
              <a:defRPr lang="en-US"/>
            </a:defPPr>
            <a:lvl1pPr marL="0" algn="ctr" defTabSz="457200" rtl="0" eaLnBrk="1" latinLnBrk="0" hangingPunct="1">
              <a:defRPr sz="1000" kern="1200">
                <a:solidFill>
                  <a:schemeClr val="bg1"/>
                </a:solidFill>
                <a:latin typeface="Minion Pro"/>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dirty="0" smtClean="0">
                <a:solidFill>
                  <a:srgbClr val="FFFFFF"/>
                </a:solidFill>
                <a:latin typeface="Arial" panose="020B0604020202020204" pitchFamily="34" charset="0"/>
                <a:cs typeface="Arial" panose="020B0604020202020204" pitchFamily="34" charset="0"/>
              </a:rPr>
              <a:t>DOE-OMB Visit Sept. 7, 2017</a:t>
            </a:r>
            <a:endParaRPr lang="en-US" dirty="0">
              <a:solidFill>
                <a:srgbClr val="FFFFFF"/>
              </a:solidFill>
              <a:latin typeface="Arial" panose="020B0604020202020204" pitchFamily="34" charset="0"/>
              <a:cs typeface="Arial" panose="020B0604020202020204" pitchFamily="34" charset="0"/>
            </a:endParaRPr>
          </a:p>
        </p:txBody>
      </p:sp>
      <p:sp>
        <p:nvSpPr>
          <p:cNvPr id="11"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smtClean="0"/>
              <a:t>Click to edit Master title style</a:t>
            </a:r>
            <a:endParaRPr lang="en-US" dirty="0"/>
          </a:p>
        </p:txBody>
      </p:sp>
      <p:sp>
        <p:nvSpPr>
          <p:cNvPr id="12" name="Content Placeholder 2"/>
          <p:cNvSpPr>
            <a:spLocks noGrp="1"/>
          </p:cNvSpPr>
          <p:nvPr>
            <p:ph idx="1"/>
          </p:nvPr>
        </p:nvSpPr>
        <p:spPr>
          <a:xfrm>
            <a:off x="308919" y="966055"/>
            <a:ext cx="8464378"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3" name="Footer Placeholder 4"/>
          <p:cNvSpPr>
            <a:spLocks noGrp="1"/>
          </p:cNvSpPr>
          <p:nvPr>
            <p:ph type="ftr" sz="quarter" idx="11"/>
          </p:nvPr>
        </p:nvSpPr>
        <p:spPr>
          <a:xfrm>
            <a:off x="308920" y="6467336"/>
            <a:ext cx="3917888" cy="311322"/>
          </a:xfrm>
        </p:spPr>
        <p:txBody>
          <a:bodyPr/>
          <a:lstStyle>
            <a:lvl1pPr algn="l">
              <a:defRPr sz="1200" baseline="0">
                <a:solidFill>
                  <a:schemeClr val="tx1"/>
                </a:solidFill>
                <a:latin typeface="Arial" charset="0"/>
              </a:defRPr>
            </a:lvl1pPr>
          </a:lstStyle>
          <a:p>
            <a:endParaRPr lang="en-US" dirty="0">
              <a:solidFill>
                <a:srgbClr val="000000"/>
              </a:solidFill>
            </a:endParaRPr>
          </a:p>
        </p:txBody>
      </p:sp>
      <p:sp>
        <p:nvSpPr>
          <p:cNvPr id="14"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solidFill>
              </a:rPr>
              <a:pPr/>
              <a:t>‹#›</a:t>
            </a:fld>
            <a:endParaRPr lang="en-US" dirty="0">
              <a:solidFill>
                <a:srgbClr val="000000"/>
              </a:solidFill>
            </a:endParaRPr>
          </a:p>
        </p:txBody>
      </p:sp>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16" name="Straight Connector 15"/>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04505414"/>
      </p:ext>
    </p:extLst>
  </p:cSld>
  <p:clrMapOvr>
    <a:masterClrMapping/>
  </p:clrMapOvr>
  <p:transition spd="med"/>
  <p:timing>
    <p:tnLst>
      <p:par>
        <p:cTn id="1" dur="indefinite" restart="never" nodeType="tmRoot"/>
      </p:par>
    </p:tnLst>
  </p:timing>
</p:sldLayout>
</file>

<file path=ppt/slideLayouts/slideLayout89.xml><?xml version="1.0" encoding="utf-8"?>
<p:sldLayout xmlns:a="http://schemas.openxmlformats.org/drawingml/2006/main" xmlns:r="http://schemas.openxmlformats.org/officeDocument/2006/relationships" xmlns:p="http://schemas.openxmlformats.org/presentationml/2006/main" userDrawn="1">
  <p:cSld name="Content Layout 1">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308919" y="966055"/>
            <a:ext cx="8464378"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a:xfrm>
            <a:off x="308920" y="6467336"/>
            <a:ext cx="3917888" cy="311322"/>
          </a:xfrm>
        </p:spPr>
        <p:txBody>
          <a:bodyPr/>
          <a:lstStyle>
            <a:lvl1pPr algn="l">
              <a:defRPr sz="1200" baseline="0">
                <a:solidFill>
                  <a:schemeClr val="tx1"/>
                </a:solidFill>
                <a:latin typeface="Arial" charset="0"/>
              </a:defRPr>
            </a:lvl1pPr>
          </a:lstStyle>
          <a:p>
            <a:endParaRPr lang="en-US" dirty="0">
              <a:solidFill>
                <a:srgbClr val="000000"/>
              </a:solidFill>
            </a:endParaRPr>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solidFill>
              </a:rPr>
              <a:pPr/>
              <a:t>‹#›</a:t>
            </a:fld>
            <a:endParaRPr lang="en-US" dirty="0">
              <a:solidFill>
                <a:srgbClr val="000000"/>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39922638"/>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Content Layout 8">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308918" y="939512"/>
            <a:ext cx="4148781" cy="2907915"/>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a:xfrm>
            <a:off x="308920" y="6467336"/>
            <a:ext cx="3917888" cy="311322"/>
          </a:xfrm>
        </p:spPr>
        <p:txBody>
          <a:bodyPr/>
          <a:lstStyle>
            <a:lvl1pPr algn="l">
              <a:defRPr baseline="0">
                <a:solidFill>
                  <a:schemeClr val="tx1"/>
                </a:solidFill>
                <a:latin typeface="Arial" charset="0"/>
              </a:defRPr>
            </a:lvl1pPr>
          </a:lstStyle>
          <a:p>
            <a:r>
              <a:rPr lang="en-US" dirty="0" smtClean="0"/>
              <a:t>Talk Title Here</a:t>
            </a:r>
            <a:endParaRPr lang="en-US" dirty="0"/>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Picture Placeholder 9"/>
          <p:cNvSpPr>
            <a:spLocks noGrp="1"/>
          </p:cNvSpPr>
          <p:nvPr>
            <p:ph type="pic" sz="quarter" idx="13"/>
          </p:nvPr>
        </p:nvSpPr>
        <p:spPr>
          <a:xfrm>
            <a:off x="308918" y="3966757"/>
            <a:ext cx="4148781" cy="2381250"/>
          </a:xfrm>
          <a:solidFill>
            <a:schemeClr val="accent2"/>
          </a:solidFill>
        </p:spPr>
        <p:txBody>
          <a:bodyPr/>
          <a:lstStyle/>
          <a:p>
            <a:r>
              <a:rPr lang="en-US" smtClean="0"/>
              <a:t>Click icon to add picture</a:t>
            </a:r>
            <a:endParaRPr lang="en-US"/>
          </a:p>
        </p:txBody>
      </p:sp>
      <p:sp>
        <p:nvSpPr>
          <p:cNvPr id="12" name="Content Placeholder 2"/>
          <p:cNvSpPr>
            <a:spLocks noGrp="1"/>
          </p:cNvSpPr>
          <p:nvPr>
            <p:ph idx="14"/>
          </p:nvPr>
        </p:nvSpPr>
        <p:spPr>
          <a:xfrm>
            <a:off x="4623744" y="939512"/>
            <a:ext cx="4148781" cy="2907916"/>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Picture Placeholder 9"/>
          <p:cNvSpPr>
            <a:spLocks noGrp="1"/>
          </p:cNvSpPr>
          <p:nvPr>
            <p:ph type="pic" sz="quarter" idx="15"/>
          </p:nvPr>
        </p:nvSpPr>
        <p:spPr>
          <a:xfrm>
            <a:off x="4623744" y="3966757"/>
            <a:ext cx="4148781" cy="2381250"/>
          </a:xfrm>
          <a:solidFill>
            <a:schemeClr val="accent2"/>
          </a:solidFill>
        </p:spPr>
        <p:txBody>
          <a:bodyPr/>
          <a:lstStyle/>
          <a:p>
            <a:r>
              <a:rPr lang="en-US" smtClean="0"/>
              <a:t>Click icon to add picture</a:t>
            </a:r>
            <a:endParaRPr lang="en-US"/>
          </a:p>
        </p:txBody>
      </p:sp>
    </p:spTree>
  </p:cSld>
  <p:clrMapOvr>
    <a:masterClrMapping/>
  </p:clrMapOvr>
  <p:timing>
    <p:tnLst>
      <p:par>
        <p:cTn id="1" dur="indefinite" restart="never" nodeType="tmRoot"/>
      </p:par>
    </p:tnLst>
  </p:timing>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Content Layout 7">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308918" y="3439833"/>
            <a:ext cx="4148781" cy="2907915"/>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a:xfrm>
            <a:off x="308920" y="6467336"/>
            <a:ext cx="3917888" cy="311322"/>
          </a:xfrm>
        </p:spPr>
        <p:txBody>
          <a:bodyPr/>
          <a:lstStyle>
            <a:lvl1pPr algn="l">
              <a:defRPr sz="1200" baseline="0">
                <a:solidFill>
                  <a:schemeClr val="tx1"/>
                </a:solidFill>
                <a:latin typeface="Arial" charset="0"/>
              </a:defRPr>
            </a:lvl1pPr>
          </a:lstStyle>
          <a:p>
            <a:endParaRPr lang="en-US" dirty="0">
              <a:solidFill>
                <a:srgbClr val="000000"/>
              </a:solidFill>
            </a:endParaRPr>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solidFill>
              </a:rPr>
              <a:pPr/>
              <a:t>‹#›</a:t>
            </a:fld>
            <a:endParaRPr lang="en-US" dirty="0">
              <a:solidFill>
                <a:srgbClr val="000000"/>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Picture Placeholder 9"/>
          <p:cNvSpPr>
            <a:spLocks noGrp="1"/>
          </p:cNvSpPr>
          <p:nvPr>
            <p:ph type="pic" sz="quarter" idx="13"/>
          </p:nvPr>
        </p:nvSpPr>
        <p:spPr>
          <a:xfrm>
            <a:off x="308918" y="983116"/>
            <a:ext cx="4148781" cy="2381250"/>
          </a:xfrm>
          <a:blipFill>
            <a:blip r:embed="rId3"/>
            <a:stretch>
              <a:fillRect/>
            </a:stretch>
          </a:blipFill>
        </p:spPr>
        <p:txBody>
          <a:bodyPr/>
          <a:lstStyle/>
          <a:p>
            <a:r>
              <a:rPr lang="en-US" smtClean="0"/>
              <a:t>Drag picture to placeholder or click icon to add</a:t>
            </a:r>
            <a:endParaRPr lang="en-US"/>
          </a:p>
        </p:txBody>
      </p:sp>
      <p:sp>
        <p:nvSpPr>
          <p:cNvPr id="12" name="Content Placeholder 2"/>
          <p:cNvSpPr>
            <a:spLocks noGrp="1"/>
          </p:cNvSpPr>
          <p:nvPr>
            <p:ph idx="14"/>
          </p:nvPr>
        </p:nvSpPr>
        <p:spPr>
          <a:xfrm>
            <a:off x="4623744" y="3439833"/>
            <a:ext cx="4148781" cy="2907916"/>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Picture Placeholder 9"/>
          <p:cNvSpPr>
            <a:spLocks noGrp="1"/>
          </p:cNvSpPr>
          <p:nvPr>
            <p:ph type="pic" sz="quarter" idx="15"/>
          </p:nvPr>
        </p:nvSpPr>
        <p:spPr>
          <a:xfrm>
            <a:off x="4623744" y="983116"/>
            <a:ext cx="4148781" cy="2381250"/>
          </a:xfrm>
          <a:blipFill>
            <a:blip r:embed="rId4"/>
            <a:stretch>
              <a:fillRect/>
            </a:stretch>
          </a:blipFill>
        </p:spPr>
        <p:txBody>
          <a:bodyPr/>
          <a:lstStyle/>
          <a:p>
            <a:r>
              <a:rPr lang="en-US" smtClean="0"/>
              <a:t>Drag picture to placeholder or click icon to add</a:t>
            </a:r>
            <a:endParaRPr lang="en-US"/>
          </a:p>
        </p:txBody>
      </p:sp>
    </p:spTree>
    <p:extLst>
      <p:ext uri="{BB962C8B-B14F-4D97-AF65-F5344CB8AC3E}">
        <p14:creationId xmlns:p14="http://schemas.microsoft.com/office/powerpoint/2010/main" val="3936981908"/>
      </p:ext>
    </p:extLst>
  </p:cSld>
  <p:clrMapOvr>
    <a:masterClrMapping/>
  </p:clrMapOvr>
  <p:timing>
    <p:tnLst>
      <p:par>
        <p:cTn id="1" dur="indefinite" restart="never" nodeType="tmRoot"/>
      </p:par>
    </p:tnLst>
  </p:timing>
</p:sldLayout>
</file>

<file path=ppt/slideLayouts/slideLayout91.xml><?xml version="1.0" encoding="utf-8"?>
<p:sldLayout xmlns:a="http://schemas.openxmlformats.org/drawingml/2006/main" xmlns:r="http://schemas.openxmlformats.org/officeDocument/2006/relationships" xmlns:p="http://schemas.openxmlformats.org/presentationml/2006/main" userDrawn="1">
  <p:cSld name="Content Layout 2">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308918" y="966055"/>
            <a:ext cx="4148781"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a:xfrm>
            <a:off x="308920" y="6467336"/>
            <a:ext cx="3917888" cy="311322"/>
          </a:xfrm>
        </p:spPr>
        <p:txBody>
          <a:bodyPr/>
          <a:lstStyle>
            <a:lvl1pPr algn="l">
              <a:defRPr sz="1200" baseline="0">
                <a:solidFill>
                  <a:schemeClr val="tx1"/>
                </a:solidFill>
                <a:latin typeface="Arial" charset="0"/>
              </a:defRPr>
            </a:lvl1pPr>
          </a:lstStyle>
          <a:p>
            <a:endParaRPr lang="en-US" dirty="0">
              <a:solidFill>
                <a:srgbClr val="000000"/>
              </a:solidFill>
            </a:endParaRPr>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solidFill>
              </a:rPr>
              <a:pPr/>
              <a:t>‹#›</a:t>
            </a:fld>
            <a:endParaRPr lang="en-US" dirty="0">
              <a:solidFill>
                <a:srgbClr val="000000"/>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8" name="Content Placeholder 2"/>
          <p:cNvSpPr>
            <a:spLocks noGrp="1"/>
          </p:cNvSpPr>
          <p:nvPr>
            <p:ph idx="13"/>
          </p:nvPr>
        </p:nvSpPr>
        <p:spPr>
          <a:xfrm>
            <a:off x="4686300" y="966055"/>
            <a:ext cx="4086997"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372523068"/>
      </p:ext>
    </p:extLst>
  </p:cSld>
  <p:clrMapOvr>
    <a:masterClrMapping/>
  </p:clrMapOvr>
  <p:timing>
    <p:tnLst>
      <p:par>
        <p:cTn id="1" dur="indefinite" restart="never" nodeType="tmRoot"/>
      </p:par>
    </p:tnLst>
  </p:timing>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Content Layout 5">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308918" y="966055"/>
            <a:ext cx="4148781"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a:xfrm>
            <a:off x="308920" y="6467336"/>
            <a:ext cx="3917888" cy="311322"/>
          </a:xfrm>
        </p:spPr>
        <p:txBody>
          <a:bodyPr/>
          <a:lstStyle>
            <a:lvl1pPr algn="l">
              <a:defRPr baseline="0">
                <a:solidFill>
                  <a:schemeClr val="tx1"/>
                </a:solidFill>
                <a:latin typeface="Arial" charset="0"/>
              </a:defRPr>
            </a:lvl1pPr>
          </a:lstStyle>
          <a:p>
            <a:endParaRPr lang="en-US" dirty="0">
              <a:solidFill>
                <a:srgbClr val="000000"/>
              </a:solidFill>
            </a:endParaRPr>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solidFill>
              </a:rPr>
              <a:pPr/>
              <a:t>‹#›</a:t>
            </a:fld>
            <a:endParaRPr lang="en-US" dirty="0">
              <a:solidFill>
                <a:srgbClr val="000000"/>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Picture Placeholder 9"/>
          <p:cNvSpPr>
            <a:spLocks noGrp="1"/>
          </p:cNvSpPr>
          <p:nvPr>
            <p:ph type="pic" sz="quarter" idx="13"/>
          </p:nvPr>
        </p:nvSpPr>
        <p:spPr>
          <a:xfrm>
            <a:off x="4686300" y="983116"/>
            <a:ext cx="4086225" cy="2381250"/>
          </a:xfrm>
          <a:blipFill>
            <a:blip r:embed="rId3"/>
            <a:stretch>
              <a:fillRect/>
            </a:stretch>
          </a:blipFill>
        </p:spPr>
        <p:txBody>
          <a:bodyPr/>
          <a:lstStyle/>
          <a:p>
            <a:r>
              <a:rPr lang="en-US" smtClean="0"/>
              <a:t>Drag picture to placeholder or click icon to add</a:t>
            </a:r>
            <a:endParaRPr lang="en-US"/>
          </a:p>
        </p:txBody>
      </p:sp>
      <p:sp>
        <p:nvSpPr>
          <p:cNvPr id="11" name="Picture Placeholder 9"/>
          <p:cNvSpPr>
            <a:spLocks noGrp="1"/>
          </p:cNvSpPr>
          <p:nvPr>
            <p:ph type="pic" sz="quarter" idx="14"/>
          </p:nvPr>
        </p:nvSpPr>
        <p:spPr>
          <a:xfrm>
            <a:off x="4686300" y="3595166"/>
            <a:ext cx="4086225" cy="2381250"/>
          </a:xfrm>
          <a:blipFill>
            <a:blip r:embed="rId4"/>
            <a:stretch>
              <a:fillRect/>
            </a:stretch>
          </a:blipFill>
        </p:spPr>
        <p:txBody>
          <a:bodyPr/>
          <a:lstStyle/>
          <a:p>
            <a:r>
              <a:rPr lang="en-US" smtClean="0"/>
              <a:t>Drag picture to placeholder or click icon to add</a:t>
            </a:r>
            <a:endParaRPr lang="en-US"/>
          </a:p>
        </p:txBody>
      </p:sp>
    </p:spTree>
    <p:extLst>
      <p:ext uri="{BB962C8B-B14F-4D97-AF65-F5344CB8AC3E}">
        <p14:creationId xmlns:p14="http://schemas.microsoft.com/office/powerpoint/2010/main" val="642805081"/>
      </p:ext>
    </p:extLst>
  </p:cSld>
  <p:clrMapOvr>
    <a:masterClrMapping/>
  </p:clrMapOvr>
  <p:timing>
    <p:tnLst>
      <p:par>
        <p:cTn id="1" dur="indefinite" restart="never" nodeType="tmRoot"/>
      </p:par>
    </p:tnLst>
  </p:timing>
</p:sldLayout>
</file>

<file path=ppt/slideLayouts/slideLayout93.xml><?xml version="1.0" encoding="utf-8"?>
<p:sldLayout xmlns:a="http://schemas.openxmlformats.org/drawingml/2006/main" xmlns:r="http://schemas.openxmlformats.org/officeDocument/2006/relationships" xmlns:p="http://schemas.openxmlformats.org/presentationml/2006/main" userDrawn="1">
  <p:cSld name="Content Layout 3">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308918" y="966055"/>
            <a:ext cx="4148781"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a:xfrm>
            <a:off x="308920" y="6467336"/>
            <a:ext cx="3917888" cy="311322"/>
          </a:xfrm>
        </p:spPr>
        <p:txBody>
          <a:bodyPr/>
          <a:lstStyle>
            <a:lvl1pPr algn="l">
              <a:defRPr sz="1200" baseline="0">
                <a:solidFill>
                  <a:schemeClr val="tx1"/>
                </a:solidFill>
                <a:latin typeface="Arial" charset="0"/>
              </a:defRPr>
            </a:lvl1pPr>
          </a:lstStyle>
          <a:p>
            <a:endParaRPr lang="en-US" dirty="0">
              <a:solidFill>
                <a:srgbClr val="000000"/>
              </a:solidFill>
            </a:endParaRPr>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solidFill>
              </a:rPr>
              <a:pPr/>
              <a:t>‹#›</a:t>
            </a:fld>
            <a:endParaRPr lang="en-US" dirty="0">
              <a:solidFill>
                <a:srgbClr val="000000"/>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Picture Placeholder 9"/>
          <p:cNvSpPr>
            <a:spLocks noGrp="1"/>
          </p:cNvSpPr>
          <p:nvPr>
            <p:ph type="pic" sz="quarter" idx="13"/>
          </p:nvPr>
        </p:nvSpPr>
        <p:spPr>
          <a:xfrm>
            <a:off x="4623744" y="983116"/>
            <a:ext cx="4148781" cy="2381250"/>
          </a:xfrm>
          <a:blipFill>
            <a:blip r:embed="rId3"/>
            <a:stretch>
              <a:fillRect/>
            </a:stretch>
          </a:blipFill>
        </p:spPr>
        <p:txBody>
          <a:bodyPr/>
          <a:lstStyle/>
          <a:p>
            <a:r>
              <a:rPr lang="en-US" smtClean="0"/>
              <a:t>Drag picture to placeholder or click icon to add</a:t>
            </a:r>
            <a:endParaRPr lang="en-US"/>
          </a:p>
        </p:txBody>
      </p:sp>
      <p:sp>
        <p:nvSpPr>
          <p:cNvPr id="12" name="Content Placeholder 2"/>
          <p:cNvSpPr>
            <a:spLocks noGrp="1"/>
          </p:cNvSpPr>
          <p:nvPr>
            <p:ph idx="14"/>
          </p:nvPr>
        </p:nvSpPr>
        <p:spPr>
          <a:xfrm>
            <a:off x="4623744" y="3439834"/>
            <a:ext cx="4148781" cy="2907915"/>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984849769"/>
      </p:ext>
    </p:extLst>
  </p:cSld>
  <p:clrMapOvr>
    <a:masterClrMapping/>
  </p:clrMapOvr>
  <p:timing>
    <p:tnLst>
      <p:par>
        <p:cTn id="1" dur="indefinite" restart="never" nodeType="tmRoot"/>
      </p:par>
    </p:tnLst>
  </p:timing>
</p:sldLayout>
</file>

<file path=ppt/slideLayouts/slideLayout94.xml><?xml version="1.0" encoding="utf-8"?>
<p:sldLayout xmlns:a="http://schemas.openxmlformats.org/drawingml/2006/main" xmlns:r="http://schemas.openxmlformats.org/officeDocument/2006/relationships" xmlns:p="http://schemas.openxmlformats.org/presentationml/2006/main" userDrawn="1">
  <p:cSld name="Content Layout 4">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308918" y="3439833"/>
            <a:ext cx="4148781" cy="2907915"/>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a:xfrm>
            <a:off x="308920" y="6467336"/>
            <a:ext cx="3917888" cy="311322"/>
          </a:xfrm>
        </p:spPr>
        <p:txBody>
          <a:bodyPr/>
          <a:lstStyle>
            <a:lvl1pPr algn="l">
              <a:defRPr sz="1200" baseline="0">
                <a:solidFill>
                  <a:schemeClr val="tx1"/>
                </a:solidFill>
                <a:latin typeface="Arial" charset="0"/>
              </a:defRPr>
            </a:lvl1pPr>
          </a:lstStyle>
          <a:p>
            <a:endParaRPr lang="en-US" dirty="0">
              <a:solidFill>
                <a:srgbClr val="000000"/>
              </a:solidFill>
            </a:endParaRPr>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solidFill>
              </a:rPr>
              <a:pPr/>
              <a:t>‹#›</a:t>
            </a:fld>
            <a:endParaRPr lang="en-US" dirty="0">
              <a:solidFill>
                <a:srgbClr val="000000"/>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Picture Placeholder 9"/>
          <p:cNvSpPr>
            <a:spLocks noGrp="1"/>
          </p:cNvSpPr>
          <p:nvPr>
            <p:ph type="pic" sz="quarter" idx="13"/>
          </p:nvPr>
        </p:nvSpPr>
        <p:spPr>
          <a:xfrm>
            <a:off x="308918" y="983116"/>
            <a:ext cx="4148781" cy="2381250"/>
          </a:xfrm>
          <a:blipFill>
            <a:blip r:embed="rId3"/>
            <a:stretch>
              <a:fillRect/>
            </a:stretch>
          </a:blipFill>
        </p:spPr>
        <p:txBody>
          <a:bodyPr/>
          <a:lstStyle/>
          <a:p>
            <a:r>
              <a:rPr lang="en-US" smtClean="0"/>
              <a:t>Drag picture to placeholder or click icon to add</a:t>
            </a:r>
            <a:endParaRPr lang="en-US"/>
          </a:p>
        </p:txBody>
      </p:sp>
      <p:sp>
        <p:nvSpPr>
          <p:cNvPr id="12" name="Content Placeholder 2"/>
          <p:cNvSpPr>
            <a:spLocks noGrp="1"/>
          </p:cNvSpPr>
          <p:nvPr>
            <p:ph idx="14"/>
          </p:nvPr>
        </p:nvSpPr>
        <p:spPr>
          <a:xfrm>
            <a:off x="4623744" y="983116"/>
            <a:ext cx="4148781" cy="5364633"/>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141921986"/>
      </p:ext>
    </p:extLst>
  </p:cSld>
  <p:clrMapOvr>
    <a:masterClrMapping/>
  </p:clrMapOvr>
  <p:timing>
    <p:tnLst>
      <p:par>
        <p:cTn id="1" dur="indefinite" restart="never" nodeType="tmRoot"/>
      </p:par>
    </p:tnLst>
  </p:timing>
</p:sldLayout>
</file>

<file path=ppt/slideLayouts/slideLayout95.xml><?xml version="1.0" encoding="utf-8"?>
<p:sldLayout xmlns:a="http://schemas.openxmlformats.org/drawingml/2006/main" xmlns:r="http://schemas.openxmlformats.org/officeDocument/2006/relationships" xmlns:p="http://schemas.openxmlformats.org/presentationml/2006/main" userDrawn="1">
  <p:cSld name="1_Content Layout 8">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308918" y="939512"/>
            <a:ext cx="4148781" cy="2907915"/>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a:xfrm>
            <a:off x="308920" y="6467336"/>
            <a:ext cx="3917888" cy="311322"/>
          </a:xfrm>
        </p:spPr>
        <p:txBody>
          <a:bodyPr/>
          <a:lstStyle>
            <a:lvl1pPr algn="l">
              <a:defRPr baseline="0">
                <a:solidFill>
                  <a:schemeClr val="tx1"/>
                </a:solidFill>
                <a:latin typeface="Arial" charset="0"/>
              </a:defRPr>
            </a:lvl1pPr>
          </a:lstStyle>
          <a:p>
            <a:endParaRPr lang="en-US" dirty="0">
              <a:solidFill>
                <a:srgbClr val="000000"/>
              </a:solidFill>
            </a:endParaRPr>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solidFill>
              </a:rPr>
              <a:pPr/>
              <a:t>‹#›</a:t>
            </a:fld>
            <a:endParaRPr lang="en-US" dirty="0">
              <a:solidFill>
                <a:srgbClr val="000000"/>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Picture Placeholder 9"/>
          <p:cNvSpPr>
            <a:spLocks noGrp="1"/>
          </p:cNvSpPr>
          <p:nvPr>
            <p:ph type="pic" sz="quarter" idx="13"/>
          </p:nvPr>
        </p:nvSpPr>
        <p:spPr>
          <a:xfrm>
            <a:off x="308918" y="3966757"/>
            <a:ext cx="4148781" cy="2381250"/>
          </a:xfrm>
          <a:blipFill>
            <a:blip r:embed="rId3"/>
            <a:stretch>
              <a:fillRect/>
            </a:stretch>
          </a:blipFill>
        </p:spPr>
        <p:txBody>
          <a:bodyPr/>
          <a:lstStyle/>
          <a:p>
            <a:r>
              <a:rPr lang="en-US" smtClean="0"/>
              <a:t>Drag picture to placeholder or click icon to add</a:t>
            </a:r>
            <a:endParaRPr lang="en-US"/>
          </a:p>
        </p:txBody>
      </p:sp>
      <p:sp>
        <p:nvSpPr>
          <p:cNvPr id="12" name="Content Placeholder 2"/>
          <p:cNvSpPr>
            <a:spLocks noGrp="1"/>
          </p:cNvSpPr>
          <p:nvPr>
            <p:ph idx="14"/>
          </p:nvPr>
        </p:nvSpPr>
        <p:spPr>
          <a:xfrm>
            <a:off x="4623744" y="939512"/>
            <a:ext cx="4148781" cy="2907916"/>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11" name="Picture Placeholder 9"/>
          <p:cNvSpPr>
            <a:spLocks noGrp="1"/>
          </p:cNvSpPr>
          <p:nvPr>
            <p:ph type="pic" sz="quarter" idx="15"/>
          </p:nvPr>
        </p:nvSpPr>
        <p:spPr>
          <a:xfrm>
            <a:off x="4623744" y="3966757"/>
            <a:ext cx="4148781" cy="2381250"/>
          </a:xfrm>
          <a:blipFill>
            <a:blip r:embed="rId4"/>
            <a:stretch>
              <a:fillRect/>
            </a:stretch>
          </a:blipFill>
        </p:spPr>
        <p:txBody>
          <a:bodyPr/>
          <a:lstStyle/>
          <a:p>
            <a:r>
              <a:rPr lang="en-US" smtClean="0"/>
              <a:t>Drag picture to placeholder or click icon to add</a:t>
            </a:r>
            <a:endParaRPr lang="en-US"/>
          </a:p>
        </p:txBody>
      </p:sp>
    </p:spTree>
    <p:extLst>
      <p:ext uri="{BB962C8B-B14F-4D97-AF65-F5344CB8AC3E}">
        <p14:creationId xmlns:p14="http://schemas.microsoft.com/office/powerpoint/2010/main" val="3817232288"/>
      </p:ext>
    </p:extLst>
  </p:cSld>
  <p:clrMapOvr>
    <a:masterClrMapping/>
  </p:clrMapOvr>
  <p:timing>
    <p:tnLst>
      <p:par>
        <p:cTn id="1" dur="indefinite" restart="never" nodeType="tmRoot"/>
      </p:par>
    </p:tnLst>
  </p:timing>
</p:sldLayout>
</file>

<file path=ppt/slideLayouts/slideLayout96.xml><?xml version="1.0" encoding="utf-8"?>
<p:sldLayout xmlns:a="http://schemas.openxmlformats.org/drawingml/2006/main" xmlns:r="http://schemas.openxmlformats.org/officeDocument/2006/relationships" xmlns:p="http://schemas.openxmlformats.org/presentationml/2006/main" userDrawn="1">
  <p:cSld name="1_Content Layout 6">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smtClean="0"/>
              <a:t>Click to edit Master title style</a:t>
            </a:r>
            <a:endParaRPr lang="en-US" dirty="0"/>
          </a:p>
        </p:txBody>
      </p:sp>
      <p:sp>
        <p:nvSpPr>
          <p:cNvPr id="3" name="Content Placeholder 2"/>
          <p:cNvSpPr>
            <a:spLocks noGrp="1"/>
          </p:cNvSpPr>
          <p:nvPr>
            <p:ph idx="1"/>
          </p:nvPr>
        </p:nvSpPr>
        <p:spPr>
          <a:xfrm>
            <a:off x="4624516" y="966055"/>
            <a:ext cx="4148781"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Footer Placeholder 4"/>
          <p:cNvSpPr>
            <a:spLocks noGrp="1"/>
          </p:cNvSpPr>
          <p:nvPr>
            <p:ph type="ftr" sz="quarter" idx="11"/>
          </p:nvPr>
        </p:nvSpPr>
        <p:spPr>
          <a:xfrm>
            <a:off x="308920" y="6467336"/>
            <a:ext cx="3917888" cy="311322"/>
          </a:xfrm>
        </p:spPr>
        <p:txBody>
          <a:bodyPr/>
          <a:lstStyle>
            <a:lvl1pPr algn="l">
              <a:defRPr sz="1200" baseline="0">
                <a:solidFill>
                  <a:schemeClr val="tx1"/>
                </a:solidFill>
                <a:latin typeface="Arial" charset="0"/>
              </a:defRPr>
            </a:lvl1pPr>
          </a:lstStyle>
          <a:p>
            <a:endParaRPr lang="en-US" dirty="0">
              <a:solidFill>
                <a:srgbClr val="000000"/>
              </a:solidFill>
            </a:endParaRPr>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solidFill>
              </a:rPr>
              <a:pPr/>
              <a:t>‹#›</a:t>
            </a:fld>
            <a:endParaRPr lang="en-US" dirty="0">
              <a:solidFill>
                <a:srgbClr val="000000"/>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
        <p:nvSpPr>
          <p:cNvPr id="10" name="Picture Placeholder 9"/>
          <p:cNvSpPr>
            <a:spLocks noGrp="1"/>
          </p:cNvSpPr>
          <p:nvPr>
            <p:ph type="pic" sz="quarter" idx="13"/>
          </p:nvPr>
        </p:nvSpPr>
        <p:spPr>
          <a:xfrm>
            <a:off x="308918" y="983116"/>
            <a:ext cx="4086225" cy="2381250"/>
          </a:xfrm>
          <a:blipFill>
            <a:blip r:embed="rId3"/>
            <a:stretch>
              <a:fillRect/>
            </a:stretch>
          </a:blipFill>
        </p:spPr>
        <p:txBody>
          <a:bodyPr/>
          <a:lstStyle/>
          <a:p>
            <a:r>
              <a:rPr lang="en-US" smtClean="0"/>
              <a:t>Drag picture to placeholder or click icon to add</a:t>
            </a:r>
            <a:endParaRPr lang="en-US" dirty="0"/>
          </a:p>
        </p:txBody>
      </p:sp>
      <p:sp>
        <p:nvSpPr>
          <p:cNvPr id="11" name="Picture Placeholder 9"/>
          <p:cNvSpPr>
            <a:spLocks noGrp="1"/>
          </p:cNvSpPr>
          <p:nvPr>
            <p:ph type="pic" sz="quarter" idx="14"/>
          </p:nvPr>
        </p:nvSpPr>
        <p:spPr>
          <a:xfrm>
            <a:off x="308918" y="3595166"/>
            <a:ext cx="4086225" cy="2381250"/>
          </a:xfrm>
          <a:blipFill>
            <a:blip r:embed="rId4"/>
            <a:stretch>
              <a:fillRect/>
            </a:stretch>
          </a:blipFill>
        </p:spPr>
        <p:txBody>
          <a:bodyPr/>
          <a:lstStyle/>
          <a:p>
            <a:r>
              <a:rPr lang="en-US" smtClean="0"/>
              <a:t>Drag picture to placeholder or click icon to add</a:t>
            </a:r>
            <a:endParaRPr lang="en-US"/>
          </a:p>
        </p:txBody>
      </p:sp>
    </p:spTree>
    <p:extLst>
      <p:ext uri="{BB962C8B-B14F-4D97-AF65-F5344CB8AC3E}">
        <p14:creationId xmlns:p14="http://schemas.microsoft.com/office/powerpoint/2010/main" val="4166891541"/>
      </p:ext>
    </p:extLst>
  </p:cSld>
  <p:clrMapOvr>
    <a:masterClrMapping/>
  </p:clrMapOvr>
  <p:timing>
    <p:tnLst>
      <p:par>
        <p:cTn id="1" dur="indefinite" restart="never" nodeType="tmRoot"/>
      </p:par>
    </p:tnLst>
  </p:timing>
</p:sldLayout>
</file>

<file path=ppt/slideLayouts/slideLayout97.xml><?xml version="1.0" encoding="utf-8"?>
<p:sldLayout xmlns:a="http://schemas.openxmlformats.org/drawingml/2006/main" xmlns:r="http://schemas.openxmlformats.org/officeDocument/2006/relationships" xmlns:p="http://schemas.openxmlformats.org/presentationml/2006/main" userDrawn="1">
  <p:cSld name="Questions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stretch>
            <a:fillRect/>
          </a:stretch>
        </p:blipFill>
        <p:spPr>
          <a:xfrm>
            <a:off x="0" y="0"/>
            <a:ext cx="9144000" cy="1282700"/>
          </a:xfrm>
          <a:prstGeom prst="rect">
            <a:avLst/>
          </a:prstGeom>
        </p:spPr>
      </p:pic>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28600" y="2941863"/>
            <a:ext cx="4258581" cy="4258581"/>
          </a:xfrm>
          <a:prstGeom prst="rect">
            <a:avLst/>
          </a:prstGeom>
        </p:spPr>
      </p:pic>
      <p:pic>
        <p:nvPicPr>
          <p:cNvPr id="23" name="Picture 22"/>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332386" y="6232329"/>
            <a:ext cx="1720202" cy="557060"/>
          </a:xfrm>
          <a:prstGeom prst="rect">
            <a:avLst/>
          </a:prstGeom>
        </p:spPr>
      </p:pic>
      <p:sp>
        <p:nvSpPr>
          <p:cNvPr id="2" name="Title 1"/>
          <p:cNvSpPr>
            <a:spLocks noGrp="1"/>
          </p:cNvSpPr>
          <p:nvPr>
            <p:ph type="ctrTitle" hasCustomPrompt="1"/>
          </p:nvPr>
        </p:nvSpPr>
        <p:spPr>
          <a:xfrm>
            <a:off x="332386" y="505595"/>
            <a:ext cx="5774500" cy="617838"/>
          </a:xfrm>
        </p:spPr>
        <p:txBody>
          <a:bodyPr anchor="b">
            <a:noAutofit/>
          </a:bodyPr>
          <a:lstStyle>
            <a:lvl1pPr algn="l">
              <a:defRPr sz="3000" b="1" cap="none" baseline="0">
                <a:latin typeface="Arial" charset="0"/>
              </a:defRPr>
            </a:lvl1pPr>
          </a:lstStyle>
          <a:p>
            <a:r>
              <a:rPr lang="en-US" smtClean="0"/>
              <a:t>Questions?</a:t>
            </a:r>
            <a:endParaRPr lang="en-US" dirty="0"/>
          </a:p>
        </p:txBody>
      </p:sp>
      <p:pic>
        <p:nvPicPr>
          <p:cNvPr id="27" name="Picture 26"/>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8522405" y="6459469"/>
            <a:ext cx="407283" cy="273532"/>
          </a:xfrm>
          <a:prstGeom prst="rect">
            <a:avLst/>
          </a:prstGeom>
        </p:spPr>
      </p:pic>
      <p:pic>
        <p:nvPicPr>
          <p:cNvPr id="5" name="Picture 4"/>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6692909" y="6450042"/>
            <a:ext cx="1629561" cy="273531"/>
          </a:xfrm>
          <a:prstGeom prst="rect">
            <a:avLst/>
          </a:prstGeom>
        </p:spPr>
      </p:pic>
      <p:sp>
        <p:nvSpPr>
          <p:cNvPr id="9" name="Picture Placeholder 8"/>
          <p:cNvSpPr>
            <a:spLocks noGrp="1"/>
          </p:cNvSpPr>
          <p:nvPr>
            <p:ph type="pic" sz="quarter" idx="13"/>
          </p:nvPr>
        </p:nvSpPr>
        <p:spPr>
          <a:xfrm>
            <a:off x="4506687" y="1725953"/>
            <a:ext cx="4630964" cy="3821639"/>
          </a:xfrm>
          <a:blipFill>
            <a:blip r:embed="rId7"/>
            <a:stretch>
              <a:fillRect/>
            </a:stretch>
          </a:blipFill>
        </p:spPr>
        <p:txBody>
          <a:bodyPr/>
          <a:lstStyle/>
          <a:p>
            <a:r>
              <a:rPr lang="en-US" smtClean="0"/>
              <a:t>Drag picture to placeholder or click icon to add</a:t>
            </a:r>
            <a:endParaRPr lang="en-US" dirty="0"/>
          </a:p>
        </p:txBody>
      </p:sp>
      <p:sp>
        <p:nvSpPr>
          <p:cNvPr id="16" name="Text Placeholder 6"/>
          <p:cNvSpPr>
            <a:spLocks noGrp="1"/>
          </p:cNvSpPr>
          <p:nvPr>
            <p:ph type="body" sz="quarter" idx="17" hasCustomPrompt="1"/>
          </p:nvPr>
        </p:nvSpPr>
        <p:spPr>
          <a:xfrm>
            <a:off x="318638" y="1750849"/>
            <a:ext cx="4098242" cy="3861333"/>
          </a:xfrm>
        </p:spPr>
        <p:txBody>
          <a:bodyPr>
            <a:normAutofit/>
          </a:bodyPr>
          <a:lstStyle>
            <a:lvl1pPr marL="342900" indent="-342900">
              <a:buFont typeface="Arial" charset="0"/>
              <a:buChar char="•"/>
              <a:defRPr sz="2200" baseline="0">
                <a:solidFill>
                  <a:schemeClr val="accent1"/>
                </a:solidFill>
              </a:defRPr>
            </a:lvl1pPr>
            <a:lvl2pPr marL="685800" indent="-228600">
              <a:buFont typeface=".PingFangSC-Regular" charset="-122"/>
              <a:buChar char="－"/>
              <a:defRPr sz="2200" baseline="0">
                <a:solidFill>
                  <a:schemeClr val="accent1"/>
                </a:solidFill>
              </a:defRPr>
            </a:lvl2pPr>
            <a:lvl3pPr marL="1143000" indent="-228600">
              <a:buFont typeface="Arial" charset="0"/>
              <a:buChar char="•"/>
              <a:defRPr sz="2200" baseline="0">
                <a:solidFill>
                  <a:schemeClr val="accent1"/>
                </a:solidFill>
              </a:defRPr>
            </a:lvl3pPr>
            <a:lvl4pPr marL="1600200" indent="-228600">
              <a:buFont typeface=".PingFangSC-Regular" charset="-122"/>
              <a:buChar char="－"/>
              <a:defRPr sz="2200" baseline="0">
                <a:solidFill>
                  <a:schemeClr val="accent1"/>
                </a:solidFill>
              </a:defRPr>
            </a:lvl4pPr>
            <a:lvl5pPr marL="2057400" indent="-228600">
              <a:buFont typeface="Arial" charset="0"/>
              <a:buChar char="•"/>
              <a:defRPr sz="2200" baseline="0">
                <a:solidFill>
                  <a:schemeClr val="accent1"/>
                </a:solidFill>
              </a:defRPr>
            </a:lvl5pPr>
          </a:lstStyle>
          <a:p>
            <a:pPr lvl="0"/>
            <a:r>
              <a:rPr lang="en-US" dirty="0" smtClean="0"/>
              <a:t>Agenda Topics Covered:</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254102351"/>
      </p:ext>
    </p:extLst>
  </p:cSld>
  <p:clrMapOvr>
    <a:masterClrMapping/>
  </p:clrMapOvr>
  <p:timing>
    <p:tnLst>
      <p:par>
        <p:cTn id="1" dur="indefinite" restart="never" nodeType="tmRoot"/>
      </p:par>
    </p:tnLst>
  </p:timing>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stretch>
            <a:fillRect/>
          </a:stretch>
        </p:blipFill>
        <p:spPr>
          <a:xfrm>
            <a:off x="0" y="0"/>
            <a:ext cx="9144000" cy="1282700"/>
          </a:xfrm>
          <a:prstGeom prst="rect">
            <a:avLst/>
          </a:prstGeom>
        </p:spPr>
      </p:pic>
      <p:pic>
        <p:nvPicPr>
          <p:cNvPr id="12" name="Picture 11"/>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9495" y="2941864"/>
            <a:ext cx="4212336" cy="4166616"/>
          </a:xfrm>
          <a:prstGeom prst="rect">
            <a:avLst/>
          </a:prstGeom>
        </p:spPr>
      </p:pic>
      <p:pic>
        <p:nvPicPr>
          <p:cNvPr id="23" name="Picture 22"/>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332386" y="6232329"/>
            <a:ext cx="1720202" cy="557060"/>
          </a:xfrm>
          <a:prstGeom prst="rect">
            <a:avLst/>
          </a:prstGeom>
        </p:spPr>
      </p:pic>
      <p:sp>
        <p:nvSpPr>
          <p:cNvPr id="2" name="Title 1"/>
          <p:cNvSpPr>
            <a:spLocks noGrp="1"/>
          </p:cNvSpPr>
          <p:nvPr>
            <p:ph type="ctrTitle" hasCustomPrompt="1"/>
          </p:nvPr>
        </p:nvSpPr>
        <p:spPr>
          <a:xfrm>
            <a:off x="332386" y="505595"/>
            <a:ext cx="7937298" cy="617838"/>
          </a:xfrm>
        </p:spPr>
        <p:txBody>
          <a:bodyPr anchor="b">
            <a:noAutofit/>
          </a:bodyPr>
          <a:lstStyle>
            <a:lvl1pPr algn="l">
              <a:defRPr sz="3000" b="1" cap="all" baseline="0">
                <a:latin typeface="Arial" charset="0"/>
              </a:defRPr>
            </a:lvl1pPr>
          </a:lstStyle>
          <a:p>
            <a:r>
              <a:rPr lang="en-US" dirty="0" smtClean="0"/>
              <a:t>TITLE HERE</a:t>
            </a:r>
            <a:endParaRPr lang="en-US" dirty="0"/>
          </a:p>
        </p:txBody>
      </p:sp>
      <p:sp>
        <p:nvSpPr>
          <p:cNvPr id="3" name="Subtitle 2"/>
          <p:cNvSpPr>
            <a:spLocks noGrp="1"/>
          </p:cNvSpPr>
          <p:nvPr>
            <p:ph type="subTitle" idx="1" hasCustomPrompt="1"/>
          </p:nvPr>
        </p:nvSpPr>
        <p:spPr>
          <a:xfrm>
            <a:off x="332386" y="1720792"/>
            <a:ext cx="5082577" cy="2801201"/>
          </a:xfrm>
        </p:spPr>
        <p:txBody>
          <a:bodyPr>
            <a:normAutofit/>
          </a:bodyPr>
          <a:lstStyle>
            <a:lvl1pPr marL="0" indent="0" algn="l">
              <a:lnSpc>
                <a:spcPct val="100000"/>
              </a:lnSpc>
              <a:buNone/>
              <a:defRPr sz="2200" baseline="0">
                <a:solidFill>
                  <a:schemeClr val="accent1"/>
                </a:solidFill>
                <a:latin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smtClean="0"/>
              <a:t>Subtitle Here</a:t>
            </a:r>
            <a:endParaRPr lang="en-US" dirty="0"/>
          </a:p>
        </p:txBody>
      </p:sp>
      <p:pic>
        <p:nvPicPr>
          <p:cNvPr id="27" name="Picture 26"/>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522405" y="6459469"/>
            <a:ext cx="407283" cy="273532"/>
          </a:xfrm>
          <a:prstGeom prst="rect">
            <a:avLst/>
          </a:prstGeom>
        </p:spPr>
      </p:pic>
      <p:sp>
        <p:nvSpPr>
          <p:cNvPr id="32" name="Date Placeholder 31"/>
          <p:cNvSpPr>
            <a:spLocks noGrp="1"/>
          </p:cNvSpPr>
          <p:nvPr>
            <p:ph type="dt" sz="half" idx="12"/>
          </p:nvPr>
        </p:nvSpPr>
        <p:spPr>
          <a:xfrm>
            <a:off x="332386" y="5560502"/>
            <a:ext cx="2406093" cy="365125"/>
          </a:xfrm>
          <a:prstGeom prst="rect">
            <a:avLst/>
          </a:prstGeom>
        </p:spPr>
        <p:txBody>
          <a:bodyPr/>
          <a:lstStyle>
            <a:lvl1pPr algn="l">
              <a:defRPr baseline="0">
                <a:solidFill>
                  <a:schemeClr val="tx1"/>
                </a:solidFill>
                <a:latin typeface="Arial" charset="0"/>
              </a:defRPr>
            </a:lvl1pPr>
          </a:lstStyle>
          <a:p>
            <a:endParaRPr lang="en-US" dirty="0">
              <a:solidFill>
                <a:srgbClr val="000000"/>
              </a:solidFill>
            </a:endParaRPr>
          </a:p>
        </p:txBody>
      </p:sp>
      <p:pic>
        <p:nvPicPr>
          <p:cNvPr id="5" name="Picture 4"/>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6692909" y="6450042"/>
            <a:ext cx="1629561" cy="273531"/>
          </a:xfrm>
          <a:prstGeom prst="rect">
            <a:avLst/>
          </a:prstGeom>
        </p:spPr>
      </p:pic>
      <p:sp>
        <p:nvSpPr>
          <p:cNvPr id="9" name="Picture Placeholder 8"/>
          <p:cNvSpPr>
            <a:spLocks noGrp="1"/>
          </p:cNvSpPr>
          <p:nvPr>
            <p:ph type="pic" sz="quarter" idx="13"/>
          </p:nvPr>
        </p:nvSpPr>
        <p:spPr>
          <a:xfrm>
            <a:off x="5608638" y="1725953"/>
            <a:ext cx="3529012" cy="3935413"/>
          </a:xfrm>
          <a:blipFill>
            <a:blip r:embed="rId7"/>
            <a:stretch>
              <a:fillRect/>
            </a:stretch>
          </a:blipFill>
        </p:spPr>
        <p:txBody>
          <a:bodyPr/>
          <a:lstStyle/>
          <a:p>
            <a:r>
              <a:rPr lang="en-US" smtClean="0"/>
              <a:t>Click icon to add picture</a:t>
            </a:r>
            <a:endParaRPr lang="en-US" dirty="0"/>
          </a:p>
        </p:txBody>
      </p:sp>
      <p:sp>
        <p:nvSpPr>
          <p:cNvPr id="15" name="Text Placeholder 14"/>
          <p:cNvSpPr>
            <a:spLocks noGrp="1"/>
          </p:cNvSpPr>
          <p:nvPr>
            <p:ph type="body" sz="quarter" idx="14" hasCustomPrompt="1"/>
          </p:nvPr>
        </p:nvSpPr>
        <p:spPr>
          <a:xfrm>
            <a:off x="332386" y="5126730"/>
            <a:ext cx="5082577" cy="420862"/>
          </a:xfrm>
        </p:spPr>
        <p:txBody>
          <a:bodyPr>
            <a:normAutofit/>
          </a:bodyPr>
          <a:lstStyle>
            <a:lvl1pPr marL="0" indent="0">
              <a:buFontTx/>
              <a:buNone/>
              <a:defRPr sz="2200" baseline="0">
                <a:solidFill>
                  <a:schemeClr val="accent6"/>
                </a:solidFill>
              </a:defRPr>
            </a:lvl1pPr>
          </a:lstStyle>
          <a:p>
            <a:pPr lvl="0"/>
            <a:r>
              <a:rPr lang="en-US" dirty="0" smtClean="0"/>
              <a:t>Author</a:t>
            </a:r>
            <a:endParaRPr lang="en-US" dirty="0"/>
          </a:p>
        </p:txBody>
      </p:sp>
    </p:spTree>
    <p:extLst>
      <p:ext uri="{BB962C8B-B14F-4D97-AF65-F5344CB8AC3E}">
        <p14:creationId xmlns:p14="http://schemas.microsoft.com/office/powerpoint/2010/main" val="3979895191"/>
      </p:ext>
    </p:extLst>
  </p:cSld>
  <p:clrMapOvr>
    <a:masterClrMapping/>
  </p:clrMapOvr>
  <p:timing>
    <p:tnLst>
      <p:par>
        <p:cTn id="1" dur="indefinite" restart="never" nodeType="tmRoot"/>
      </p:par>
    </p:tnLst>
  </p:timing>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8919" y="240539"/>
            <a:ext cx="8464378" cy="487490"/>
          </a:xfrm>
        </p:spPr>
        <p:txBody>
          <a:bodyPr>
            <a:normAutofit/>
          </a:bodyPr>
          <a:lstStyle>
            <a:lvl1pPr>
              <a:defRPr sz="2400" b="1" cap="none" baseline="0">
                <a:latin typeface="Arial"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308919" y="966055"/>
            <a:ext cx="8464378" cy="5381694"/>
          </a:xfrm>
        </p:spPr>
        <p:txBody>
          <a:bodyPr/>
          <a:lstStyle>
            <a:lvl1pPr>
              <a:defRPr sz="2200" baseline="0">
                <a:solidFill>
                  <a:schemeClr val="tx1"/>
                </a:solidFill>
                <a:latin typeface="Arial" charset="0"/>
              </a:defRPr>
            </a:lvl1pPr>
            <a:lvl2pPr marL="685800" indent="-228600">
              <a:buFont typeface="Arial" panose="020B0604020202020204" pitchFamily="34" charset="0"/>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Arial" panose="020B0604020202020204" pitchFamily="34" charset="0"/>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Slide Number Placeholder 5"/>
          <p:cNvSpPr>
            <a:spLocks noGrp="1"/>
          </p:cNvSpPr>
          <p:nvPr>
            <p:ph type="sldNum" sz="quarter" idx="12"/>
          </p:nvPr>
        </p:nvSpPr>
        <p:spPr>
          <a:xfrm>
            <a:off x="4226807" y="6467336"/>
            <a:ext cx="536158"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solidFill>
              </a:rPr>
              <a:pPr/>
              <a:t>‹#›</a:t>
            </a:fld>
            <a:endParaRPr lang="en-US" dirty="0">
              <a:solidFill>
                <a:srgbClr val="000000"/>
              </a:solidFill>
            </a:endParaRPr>
          </a:p>
        </p:txBody>
      </p:sp>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551950" y="6407801"/>
            <a:ext cx="1329050" cy="430392"/>
          </a:xfrm>
          <a:prstGeom prst="rect">
            <a:avLst/>
          </a:prstGeom>
        </p:spPr>
      </p:pic>
      <p:cxnSp>
        <p:nvCxnSpPr>
          <p:cNvPr id="9" name="Straight Connector 8"/>
          <p:cNvCxnSpPr/>
          <p:nvPr userDrawn="1"/>
        </p:nvCxnSpPr>
        <p:spPr>
          <a:xfrm>
            <a:off x="-12357" y="735987"/>
            <a:ext cx="9156357"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55173727"/>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3" Type="http://schemas.openxmlformats.org/officeDocument/2006/relationships/slideLayout" Target="../slideLayouts/slideLayout105.xml"/><Relationship Id="rId4" Type="http://schemas.openxmlformats.org/officeDocument/2006/relationships/slideLayout" Target="../slideLayouts/slideLayout106.xml"/><Relationship Id="rId5" Type="http://schemas.openxmlformats.org/officeDocument/2006/relationships/slideLayout" Target="../slideLayouts/slideLayout107.xml"/><Relationship Id="rId6" Type="http://schemas.openxmlformats.org/officeDocument/2006/relationships/theme" Target="../theme/theme10.xml"/><Relationship Id="rId7" Type="http://schemas.openxmlformats.org/officeDocument/2006/relationships/image" Target="../media/image16.jpg"/><Relationship Id="rId1" Type="http://schemas.openxmlformats.org/officeDocument/2006/relationships/slideLayout" Target="../slideLayouts/slideLayout103.xml"/><Relationship Id="rId2" Type="http://schemas.openxmlformats.org/officeDocument/2006/relationships/slideLayout" Target="../slideLayouts/slideLayout104.xml"/></Relationships>
</file>

<file path=ppt/slideMasters/_rels/slideMaster11.xml.rels><?xml version="1.0" encoding="UTF-8" standalone="yes"?>
<Relationships xmlns="http://schemas.openxmlformats.org/package/2006/relationships"><Relationship Id="rId3" Type="http://schemas.openxmlformats.org/officeDocument/2006/relationships/slideLayout" Target="../slideLayouts/slideLayout110.xml"/><Relationship Id="rId4" Type="http://schemas.openxmlformats.org/officeDocument/2006/relationships/slideLayout" Target="../slideLayouts/slideLayout111.xml"/><Relationship Id="rId5" Type="http://schemas.openxmlformats.org/officeDocument/2006/relationships/slideLayout" Target="../slideLayouts/slideLayout112.xml"/><Relationship Id="rId6" Type="http://schemas.openxmlformats.org/officeDocument/2006/relationships/theme" Target="../theme/theme11.xml"/><Relationship Id="rId7" Type="http://schemas.openxmlformats.org/officeDocument/2006/relationships/image" Target="../media/image16.jpg"/><Relationship Id="rId1" Type="http://schemas.openxmlformats.org/officeDocument/2006/relationships/slideLayout" Target="../slideLayouts/slideLayout108.xml"/><Relationship Id="rId2" Type="http://schemas.openxmlformats.org/officeDocument/2006/relationships/slideLayout" Target="../slideLayouts/slideLayout10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5.xml"/><Relationship Id="rId4" Type="http://schemas.openxmlformats.org/officeDocument/2006/relationships/slideLayout" Target="../slideLayouts/slideLayout16.xml"/><Relationship Id="rId5" Type="http://schemas.openxmlformats.org/officeDocument/2006/relationships/slideLayout" Target="../slideLayouts/slideLayout17.xml"/><Relationship Id="rId6" Type="http://schemas.openxmlformats.org/officeDocument/2006/relationships/theme" Target="../theme/theme2.xml"/><Relationship Id="rId1" Type="http://schemas.openxmlformats.org/officeDocument/2006/relationships/slideLayout" Target="../slideLayouts/slideLayout13.xml"/><Relationship Id="rId2"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0.xml"/><Relationship Id="rId4" Type="http://schemas.openxmlformats.org/officeDocument/2006/relationships/slideLayout" Target="../slideLayouts/slideLayout21.xml"/><Relationship Id="rId5" Type="http://schemas.openxmlformats.org/officeDocument/2006/relationships/slideLayout" Target="../slideLayouts/slideLayout22.xml"/><Relationship Id="rId6" Type="http://schemas.openxmlformats.org/officeDocument/2006/relationships/theme" Target="../theme/theme3.xml"/><Relationship Id="rId1" Type="http://schemas.openxmlformats.org/officeDocument/2006/relationships/slideLayout" Target="../slideLayouts/slideLayout18.xml"/><Relationship Id="rId2" Type="http://schemas.openxmlformats.org/officeDocument/2006/relationships/slideLayout" Target="../slideLayouts/slideLayout19.xml"/></Relationships>
</file>

<file path=ppt/slideMasters/_rels/slideMaster4.xml.rels><?xml version="1.0" encoding="UTF-8" standalone="yes"?>
<Relationships xmlns="http://schemas.openxmlformats.org/package/2006/relationships"><Relationship Id="rId9" Type="http://schemas.openxmlformats.org/officeDocument/2006/relationships/slideLayout" Target="../slideLayouts/slideLayout31.xml"/><Relationship Id="rId20" Type="http://schemas.openxmlformats.org/officeDocument/2006/relationships/theme" Target="../theme/theme4.xml"/><Relationship Id="rId10" Type="http://schemas.openxmlformats.org/officeDocument/2006/relationships/slideLayout" Target="../slideLayouts/slideLayout32.xml"/><Relationship Id="rId11" Type="http://schemas.openxmlformats.org/officeDocument/2006/relationships/slideLayout" Target="../slideLayouts/slideLayout33.xml"/><Relationship Id="rId12" Type="http://schemas.openxmlformats.org/officeDocument/2006/relationships/slideLayout" Target="../slideLayouts/slideLayout34.xml"/><Relationship Id="rId13" Type="http://schemas.openxmlformats.org/officeDocument/2006/relationships/slideLayout" Target="../slideLayouts/slideLayout35.xml"/><Relationship Id="rId14" Type="http://schemas.openxmlformats.org/officeDocument/2006/relationships/slideLayout" Target="../slideLayouts/slideLayout36.xml"/><Relationship Id="rId15" Type="http://schemas.openxmlformats.org/officeDocument/2006/relationships/slideLayout" Target="../slideLayouts/slideLayout37.xml"/><Relationship Id="rId16" Type="http://schemas.openxmlformats.org/officeDocument/2006/relationships/slideLayout" Target="../slideLayouts/slideLayout38.xml"/><Relationship Id="rId17" Type="http://schemas.openxmlformats.org/officeDocument/2006/relationships/slideLayout" Target="../slideLayouts/slideLayout39.xml"/><Relationship Id="rId18" Type="http://schemas.openxmlformats.org/officeDocument/2006/relationships/slideLayout" Target="../slideLayouts/slideLayout40.xml"/><Relationship Id="rId19" Type="http://schemas.openxmlformats.org/officeDocument/2006/relationships/slideLayout" Target="../slideLayouts/slideLayout41.xml"/><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2.xml"/><Relationship Id="rId12" Type="http://schemas.openxmlformats.org/officeDocument/2006/relationships/slideLayout" Target="../slideLayouts/slideLayout53.xml"/><Relationship Id="rId13" Type="http://schemas.openxmlformats.org/officeDocument/2006/relationships/slideLayout" Target="../slideLayouts/slideLayout54.xml"/><Relationship Id="rId14" Type="http://schemas.openxmlformats.org/officeDocument/2006/relationships/theme" Target="../theme/theme5.xml"/><Relationship Id="rId1" Type="http://schemas.openxmlformats.org/officeDocument/2006/relationships/slideLayout" Target="../slideLayouts/slideLayout42.xml"/><Relationship Id="rId2" Type="http://schemas.openxmlformats.org/officeDocument/2006/relationships/slideLayout" Target="../slideLayouts/slideLayout43.xml"/><Relationship Id="rId3" Type="http://schemas.openxmlformats.org/officeDocument/2006/relationships/slideLayout" Target="../slideLayouts/slideLayout44.xml"/><Relationship Id="rId4" Type="http://schemas.openxmlformats.org/officeDocument/2006/relationships/slideLayout" Target="../slideLayouts/slideLayout45.xml"/><Relationship Id="rId5" Type="http://schemas.openxmlformats.org/officeDocument/2006/relationships/slideLayout" Target="../slideLayouts/slideLayout46.xml"/><Relationship Id="rId6" Type="http://schemas.openxmlformats.org/officeDocument/2006/relationships/slideLayout" Target="../slideLayouts/slideLayout47.xml"/><Relationship Id="rId7" Type="http://schemas.openxmlformats.org/officeDocument/2006/relationships/slideLayout" Target="../slideLayouts/slideLayout48.xml"/><Relationship Id="rId8" Type="http://schemas.openxmlformats.org/officeDocument/2006/relationships/slideLayout" Target="../slideLayouts/slideLayout49.xml"/><Relationship Id="rId9" Type="http://schemas.openxmlformats.org/officeDocument/2006/relationships/slideLayout" Target="../slideLayouts/slideLayout50.xml"/><Relationship Id="rId10" Type="http://schemas.openxmlformats.org/officeDocument/2006/relationships/slideLayout" Target="../slideLayouts/slideLayout51.xml"/></Relationships>
</file>

<file path=ppt/slideMasters/_rels/slideMaster6.xml.rels><?xml version="1.0" encoding="UTF-8" standalone="yes"?>
<Relationships xmlns="http://schemas.openxmlformats.org/package/2006/relationships"><Relationship Id="rId3" Type="http://schemas.openxmlformats.org/officeDocument/2006/relationships/slideLayout" Target="../slideLayouts/slideLayout57.xml"/><Relationship Id="rId4" Type="http://schemas.openxmlformats.org/officeDocument/2006/relationships/slideLayout" Target="../slideLayouts/slideLayout58.xml"/><Relationship Id="rId5" Type="http://schemas.openxmlformats.org/officeDocument/2006/relationships/theme" Target="../theme/theme6.xml"/><Relationship Id="rId1" Type="http://schemas.openxmlformats.org/officeDocument/2006/relationships/slideLayout" Target="../slideLayouts/slideLayout55.xml"/><Relationship Id="rId2" Type="http://schemas.openxmlformats.org/officeDocument/2006/relationships/slideLayout" Target="../slideLayouts/slideLayout56.xml"/></Relationships>
</file>

<file path=ppt/slideMasters/_rels/slideMaster7.xml.rels><?xml version="1.0" encoding="UTF-8" standalone="yes"?>
<Relationships xmlns="http://schemas.openxmlformats.org/package/2006/relationships"><Relationship Id="rId9" Type="http://schemas.openxmlformats.org/officeDocument/2006/relationships/slideLayout" Target="../slideLayouts/slideLayout67.xml"/><Relationship Id="rId20" Type="http://schemas.openxmlformats.org/officeDocument/2006/relationships/slideLayout" Target="../slideLayouts/slideLayout78.xml"/><Relationship Id="rId21" Type="http://schemas.openxmlformats.org/officeDocument/2006/relationships/theme" Target="../theme/theme7.xml"/><Relationship Id="rId10" Type="http://schemas.openxmlformats.org/officeDocument/2006/relationships/slideLayout" Target="../slideLayouts/slideLayout68.xml"/><Relationship Id="rId11" Type="http://schemas.openxmlformats.org/officeDocument/2006/relationships/slideLayout" Target="../slideLayouts/slideLayout69.xml"/><Relationship Id="rId12" Type="http://schemas.openxmlformats.org/officeDocument/2006/relationships/slideLayout" Target="../slideLayouts/slideLayout70.xml"/><Relationship Id="rId13" Type="http://schemas.openxmlformats.org/officeDocument/2006/relationships/slideLayout" Target="../slideLayouts/slideLayout71.xml"/><Relationship Id="rId14" Type="http://schemas.openxmlformats.org/officeDocument/2006/relationships/slideLayout" Target="../slideLayouts/slideLayout72.xml"/><Relationship Id="rId15" Type="http://schemas.openxmlformats.org/officeDocument/2006/relationships/slideLayout" Target="../slideLayouts/slideLayout73.xml"/><Relationship Id="rId16" Type="http://schemas.openxmlformats.org/officeDocument/2006/relationships/slideLayout" Target="../slideLayouts/slideLayout74.xml"/><Relationship Id="rId17" Type="http://schemas.openxmlformats.org/officeDocument/2006/relationships/slideLayout" Target="../slideLayouts/slideLayout75.xml"/><Relationship Id="rId18" Type="http://schemas.openxmlformats.org/officeDocument/2006/relationships/slideLayout" Target="../slideLayouts/slideLayout76.xml"/><Relationship Id="rId19" Type="http://schemas.openxmlformats.org/officeDocument/2006/relationships/slideLayout" Target="../slideLayouts/slideLayout77.xml"/><Relationship Id="rId1" Type="http://schemas.openxmlformats.org/officeDocument/2006/relationships/slideLayout" Target="../slideLayouts/slideLayout59.xml"/><Relationship Id="rId2" Type="http://schemas.openxmlformats.org/officeDocument/2006/relationships/slideLayout" Target="../slideLayouts/slideLayout60.xml"/><Relationship Id="rId3" Type="http://schemas.openxmlformats.org/officeDocument/2006/relationships/slideLayout" Target="../slideLayouts/slideLayout61.xml"/><Relationship Id="rId4" Type="http://schemas.openxmlformats.org/officeDocument/2006/relationships/slideLayout" Target="../slideLayouts/slideLayout62.xml"/><Relationship Id="rId5" Type="http://schemas.openxmlformats.org/officeDocument/2006/relationships/slideLayout" Target="../slideLayouts/slideLayout63.xml"/><Relationship Id="rId6" Type="http://schemas.openxmlformats.org/officeDocument/2006/relationships/slideLayout" Target="../slideLayouts/slideLayout64.xml"/><Relationship Id="rId7" Type="http://schemas.openxmlformats.org/officeDocument/2006/relationships/slideLayout" Target="../slideLayouts/slideLayout65.xml"/><Relationship Id="rId8" Type="http://schemas.openxmlformats.org/officeDocument/2006/relationships/slideLayout" Target="../slideLayouts/slideLayout66.xml"/></Relationships>
</file>

<file path=ppt/slideMasters/_rels/slideMaster8.xml.rels><?xml version="1.0" encoding="UTF-8" standalone="yes"?>
<Relationships xmlns="http://schemas.openxmlformats.org/package/2006/relationships"><Relationship Id="rId9" Type="http://schemas.openxmlformats.org/officeDocument/2006/relationships/slideLayout" Target="../slideLayouts/slideLayout87.xml"/><Relationship Id="rId20" Type="http://schemas.openxmlformats.org/officeDocument/2006/relationships/theme" Target="../theme/theme8.xml"/><Relationship Id="rId10" Type="http://schemas.openxmlformats.org/officeDocument/2006/relationships/slideLayout" Target="../slideLayouts/slideLayout88.xml"/><Relationship Id="rId11" Type="http://schemas.openxmlformats.org/officeDocument/2006/relationships/slideLayout" Target="../slideLayouts/slideLayout89.xml"/><Relationship Id="rId12" Type="http://schemas.openxmlformats.org/officeDocument/2006/relationships/slideLayout" Target="../slideLayouts/slideLayout90.xml"/><Relationship Id="rId13" Type="http://schemas.openxmlformats.org/officeDocument/2006/relationships/slideLayout" Target="../slideLayouts/slideLayout91.xml"/><Relationship Id="rId14" Type="http://schemas.openxmlformats.org/officeDocument/2006/relationships/slideLayout" Target="../slideLayouts/slideLayout92.xml"/><Relationship Id="rId15" Type="http://schemas.openxmlformats.org/officeDocument/2006/relationships/slideLayout" Target="../slideLayouts/slideLayout93.xml"/><Relationship Id="rId16" Type="http://schemas.openxmlformats.org/officeDocument/2006/relationships/slideLayout" Target="../slideLayouts/slideLayout94.xml"/><Relationship Id="rId17" Type="http://schemas.openxmlformats.org/officeDocument/2006/relationships/slideLayout" Target="../slideLayouts/slideLayout95.xml"/><Relationship Id="rId18" Type="http://schemas.openxmlformats.org/officeDocument/2006/relationships/slideLayout" Target="../slideLayouts/slideLayout96.xml"/><Relationship Id="rId19" Type="http://schemas.openxmlformats.org/officeDocument/2006/relationships/slideLayout" Target="../slideLayouts/slideLayout97.xml"/><Relationship Id="rId1" Type="http://schemas.openxmlformats.org/officeDocument/2006/relationships/slideLayout" Target="../slideLayouts/slideLayout79.xml"/><Relationship Id="rId2" Type="http://schemas.openxmlformats.org/officeDocument/2006/relationships/slideLayout" Target="../slideLayouts/slideLayout80.xml"/><Relationship Id="rId3" Type="http://schemas.openxmlformats.org/officeDocument/2006/relationships/slideLayout" Target="../slideLayouts/slideLayout81.xml"/><Relationship Id="rId4" Type="http://schemas.openxmlformats.org/officeDocument/2006/relationships/slideLayout" Target="../slideLayouts/slideLayout82.xml"/><Relationship Id="rId5" Type="http://schemas.openxmlformats.org/officeDocument/2006/relationships/slideLayout" Target="../slideLayouts/slideLayout83.xml"/><Relationship Id="rId6" Type="http://schemas.openxmlformats.org/officeDocument/2006/relationships/slideLayout" Target="../slideLayouts/slideLayout84.xml"/><Relationship Id="rId7" Type="http://schemas.openxmlformats.org/officeDocument/2006/relationships/slideLayout" Target="../slideLayouts/slideLayout85.xml"/><Relationship Id="rId8" Type="http://schemas.openxmlformats.org/officeDocument/2006/relationships/slideLayout" Target="../slideLayouts/slideLayout86.xml"/></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100.xml"/><Relationship Id="rId4" Type="http://schemas.openxmlformats.org/officeDocument/2006/relationships/slideLayout" Target="../slideLayouts/slideLayout101.xml"/><Relationship Id="rId5" Type="http://schemas.openxmlformats.org/officeDocument/2006/relationships/slideLayout" Target="../slideLayouts/slideLayout102.xml"/><Relationship Id="rId6" Type="http://schemas.openxmlformats.org/officeDocument/2006/relationships/theme" Target="../theme/theme9.xml"/><Relationship Id="rId1" Type="http://schemas.openxmlformats.org/officeDocument/2006/relationships/slideLayout" Target="../slideLayouts/slideLayout98.xml"/><Relationship Id="rId2" Type="http://schemas.openxmlformats.org/officeDocument/2006/relationships/slideLayout" Target="../slideLayouts/slideLayout9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000">
                <a:solidFill>
                  <a:schemeClr val="tx1">
                    <a:tint val="75000"/>
                  </a:schemeClr>
                </a:solidFill>
                <a:latin typeface="Arial" panose="020B0604020202020204" pitchFamily="34" charset="0"/>
                <a:cs typeface="Arial" panose="020B0604020202020204" pitchFamily="34" charset="0"/>
              </a:defRPr>
            </a:lvl1pPr>
          </a:lstStyle>
          <a:p>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r>
              <a:rPr lang="en-US" dirty="0" smtClean="0"/>
              <a:t>Talk Title Here</a:t>
            </a:r>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spTree>
    <p:extLst>
      <p:ext uri="{BB962C8B-B14F-4D97-AF65-F5344CB8AC3E}">
        <p14:creationId xmlns:p14="http://schemas.microsoft.com/office/powerpoint/2010/main" val="152608624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9" r:id="rId3"/>
    <p:sldLayoutId id="2147483672" r:id="rId4"/>
    <p:sldLayoutId id="2147483673" r:id="rId5"/>
    <p:sldLayoutId id="2147483671" r:id="rId6"/>
    <p:sldLayoutId id="2147483675" r:id="rId7"/>
    <p:sldLayoutId id="2147483674" r:id="rId8"/>
    <p:sldLayoutId id="2147483676" r:id="rId9"/>
    <p:sldLayoutId id="2147483678" r:id="rId10"/>
    <p:sldLayoutId id="2147483680" r:id="rId11"/>
    <p:sldLayoutId id="2147483681" r:id="rId12"/>
  </p:sldLayoutIdLst>
  <p:timing>
    <p:tnLst>
      <p:par>
        <p:cTn id="1" dur="indefinite" restart="never" nodeType="tmRoot"/>
      </p:par>
    </p:tnLst>
  </p:timing>
  <p:hf hdr="0" ftr="0" dt="0"/>
  <p:txStyles>
    <p:title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760397"/>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28650" y="914400"/>
            <a:ext cx="7886700" cy="52625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804501064"/>
      </p:ext>
    </p:extLst>
  </p:cSld>
  <p:clrMap bg1="lt1" tx1="dk1" bg2="lt2" tx2="dk2" accent1="accent1" accent2="accent2" accent3="accent3" accent4="accent4" accent5="accent5" accent6="accent6" hlink="hlink" folHlink="folHlink"/>
  <p:sldLayoutIdLst>
    <p:sldLayoutId id="2147483860" r:id="rId1"/>
    <p:sldLayoutId id="2147483861" r:id="rId2"/>
    <p:sldLayoutId id="2147483862" r:id="rId3"/>
    <p:sldLayoutId id="2147483863" r:id="rId4"/>
    <p:sldLayoutId id="2147483864" r:id="rId5"/>
  </p:sldLayoutIdLst>
  <p:hf hdr="0"/>
  <p:txStyles>
    <p:titleStyle>
      <a:lvl1pPr algn="ctr" defTabSz="914400" rtl="0" eaLnBrk="1" latinLnBrk="0" hangingPunct="1">
        <a:lnSpc>
          <a:spcPct val="90000"/>
        </a:lnSpc>
        <a:spcBef>
          <a:spcPct val="0"/>
        </a:spcBef>
        <a:buNone/>
        <a:defRPr sz="32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0" y="0"/>
            <a:ext cx="9144000" cy="760397"/>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28650" y="914400"/>
            <a:ext cx="7886700" cy="52625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280950735"/>
      </p:ext>
    </p:extLst>
  </p:cSld>
  <p:clrMap bg1="lt1" tx1="dk1" bg2="lt2" tx2="dk2" accent1="accent1" accent2="accent2" accent3="accent3" accent4="accent4" accent5="accent5" accent6="accent6" hlink="hlink" folHlink="folHlink"/>
  <p:sldLayoutIdLst>
    <p:sldLayoutId id="2147483866" r:id="rId1"/>
    <p:sldLayoutId id="2147483867" r:id="rId2"/>
    <p:sldLayoutId id="2147483868" r:id="rId3"/>
    <p:sldLayoutId id="2147483869" r:id="rId4"/>
    <p:sldLayoutId id="2147483870" r:id="rId5"/>
  </p:sldLayoutIdLst>
  <p:hf hdr="0"/>
  <p:txStyles>
    <p:titleStyle>
      <a:lvl1pPr algn="ctr" defTabSz="914400" rtl="0" eaLnBrk="1" latinLnBrk="0" hangingPunct="1">
        <a:lnSpc>
          <a:spcPct val="90000"/>
        </a:lnSpc>
        <a:spcBef>
          <a:spcPct val="0"/>
        </a:spcBef>
        <a:buNone/>
        <a:defRPr sz="32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tint val="75000"/>
                  </a:srgbClr>
                </a:solidFill>
              </a:rPr>
              <a:pPr/>
              <a:t>‹#›</a:t>
            </a:fld>
            <a:endParaRPr lang="en-US" dirty="0">
              <a:solidFill>
                <a:srgbClr val="000000">
                  <a:tint val="75000"/>
                </a:srgbClr>
              </a:solidFill>
            </a:endParaRPr>
          </a:p>
        </p:txBody>
      </p:sp>
    </p:spTree>
    <p:extLst>
      <p:ext uri="{BB962C8B-B14F-4D97-AF65-F5344CB8AC3E}">
        <p14:creationId xmlns:p14="http://schemas.microsoft.com/office/powerpoint/2010/main" val="821751459"/>
      </p:ext>
    </p:extLst>
  </p:cSld>
  <p:clrMap bg1="lt1" tx1="dk1" bg2="lt2" tx2="dk2" accent1="accent1" accent2="accent2" accent3="accent3" accent4="accent4" accent5="accent5" accent6="accent6" hlink="hlink" folHlink="folHlink"/>
  <p:sldLayoutIdLst>
    <p:sldLayoutId id="2147483683" r:id="rId1"/>
    <p:sldLayoutId id="2147483684" r:id="rId2"/>
    <p:sldLayoutId id="2147483685" r:id="rId3"/>
    <p:sldLayoutId id="2147483686" r:id="rId4"/>
    <p:sldLayoutId id="2147483687" r:id="rId5"/>
  </p:sldLayoutIdLst>
  <p:timing>
    <p:tnLst>
      <p:par>
        <p:cTn id="1" dur="indefinite" restart="never" nodeType="tmRoot"/>
      </p:par>
    </p:tnLst>
  </p:timing>
  <p:hf hdr="0" ftr="0" dt="0"/>
  <p:txStyles>
    <p:title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tint val="75000"/>
                  </a:srgbClr>
                </a:solidFill>
              </a:rPr>
              <a:pPr/>
              <a:t>‹#›</a:t>
            </a:fld>
            <a:endParaRPr lang="en-US" dirty="0">
              <a:solidFill>
                <a:srgbClr val="000000">
                  <a:tint val="75000"/>
                </a:srgbClr>
              </a:solidFill>
            </a:endParaRPr>
          </a:p>
        </p:txBody>
      </p:sp>
    </p:spTree>
    <p:extLst>
      <p:ext uri="{BB962C8B-B14F-4D97-AF65-F5344CB8AC3E}">
        <p14:creationId xmlns:p14="http://schemas.microsoft.com/office/powerpoint/2010/main" val="953364692"/>
      </p:ext>
    </p:extLst>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Lst>
  <p:timing>
    <p:tnLst>
      <p:par>
        <p:cTn id="1" dur="indefinite" restart="never" nodeType="tmRoot"/>
      </p:par>
    </p:tnLst>
  </p:timing>
  <p:hf hdr="0" ftr="0" dt="0"/>
  <p:txStyles>
    <p:title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tint val="75000"/>
                  </a:srgbClr>
                </a:solidFill>
              </a:rPr>
              <a:pPr/>
              <a:t>‹#›</a:t>
            </a:fld>
            <a:endParaRPr lang="en-US" dirty="0">
              <a:solidFill>
                <a:srgbClr val="000000">
                  <a:tint val="75000"/>
                </a:srgbClr>
              </a:solidFill>
            </a:endParaRPr>
          </a:p>
        </p:txBody>
      </p:sp>
    </p:spTree>
    <p:extLst>
      <p:ext uri="{BB962C8B-B14F-4D97-AF65-F5344CB8AC3E}">
        <p14:creationId xmlns:p14="http://schemas.microsoft.com/office/powerpoint/2010/main" val="1522094838"/>
      </p:ext>
    </p:extLst>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 id="2147483749" r:id="rId12"/>
    <p:sldLayoutId id="2147483750" r:id="rId13"/>
    <p:sldLayoutId id="2147483751" r:id="rId14"/>
    <p:sldLayoutId id="2147483752" r:id="rId15"/>
    <p:sldLayoutId id="2147483753" r:id="rId16"/>
    <p:sldLayoutId id="2147483754" r:id="rId17"/>
    <p:sldLayoutId id="2147483755" r:id="rId18"/>
    <p:sldLayoutId id="2147483756" r:id="rId19"/>
  </p:sldLayoutIdLst>
  <p:timing>
    <p:tnLst>
      <p:par>
        <p:cTn id="1" dur="indefinite" restart="never" nodeType="tmRoot"/>
      </p:par>
    </p:tnLst>
  </p:timing>
  <p:hf hdr="0" ftr="0" dt="0"/>
  <p:txStyles>
    <p:title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000">
                <a:solidFill>
                  <a:schemeClr val="tx1">
                    <a:tint val="75000"/>
                  </a:schemeClr>
                </a:solidFill>
                <a:latin typeface="Arial" panose="020B0604020202020204" pitchFamily="34" charset="0"/>
                <a:cs typeface="Arial" panose="020B0604020202020204" pitchFamily="34" charset="0"/>
              </a:defRPr>
            </a:lvl1pPr>
          </a:lstStyle>
          <a:p>
            <a:endParaRPr lang="en-US" dirty="0">
              <a:solidFill>
                <a:srgbClr val="000000">
                  <a:tint val="75000"/>
                </a:srgbClr>
              </a:solidFill>
            </a:endParaRPr>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latin typeface="Arial" panose="020B0604020202020204" pitchFamily="34" charset="0"/>
                <a:cs typeface="Arial" panose="020B0604020202020204" pitchFamily="34" charset="0"/>
              </a:defRPr>
            </a:lvl1pPr>
          </a:lstStyle>
          <a:p>
            <a:r>
              <a:rPr lang="en-US" dirty="0" smtClean="0">
                <a:solidFill>
                  <a:srgbClr val="000000">
                    <a:tint val="75000"/>
                  </a:srgbClr>
                </a:solidFill>
              </a:rPr>
              <a:t>Talk Title Here</a:t>
            </a:r>
            <a:endParaRPr lang="en-US" dirty="0">
              <a:solidFill>
                <a:srgbClr val="000000">
                  <a:tint val="75000"/>
                </a:srgbClr>
              </a:solidFill>
            </a:endParaRPr>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tint val="75000"/>
                  </a:srgbClr>
                </a:solidFill>
              </a:rPr>
              <a:pPr/>
              <a:t>‹#›</a:t>
            </a:fld>
            <a:endParaRPr lang="en-US" dirty="0">
              <a:solidFill>
                <a:srgbClr val="000000">
                  <a:tint val="75000"/>
                </a:srgbClr>
              </a:solidFill>
            </a:endParaRPr>
          </a:p>
        </p:txBody>
      </p:sp>
    </p:spTree>
    <p:extLst>
      <p:ext uri="{BB962C8B-B14F-4D97-AF65-F5344CB8AC3E}">
        <p14:creationId xmlns:p14="http://schemas.microsoft.com/office/powerpoint/2010/main" val="764966448"/>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 id="2147483769" r:id="rId12"/>
    <p:sldLayoutId id="2147483770" r:id="rId13"/>
  </p:sldLayoutIdLst>
  <p:timing>
    <p:tnLst>
      <p:par>
        <p:cTn id="1" dur="indefinite" restart="never" nodeType="tmRoot"/>
      </p:par>
    </p:tnLst>
  </p:timing>
  <p:hf hdr="0" ftr="0" dt="0"/>
  <p:txStyles>
    <p:title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tint val="75000"/>
                  </a:srgbClr>
                </a:solidFill>
              </a:rPr>
              <a:pPr/>
              <a:t>‹#›</a:t>
            </a:fld>
            <a:endParaRPr lang="en-US" dirty="0">
              <a:solidFill>
                <a:srgbClr val="000000">
                  <a:tint val="75000"/>
                </a:srgbClr>
              </a:solidFill>
            </a:endParaRPr>
          </a:p>
        </p:txBody>
      </p:sp>
    </p:spTree>
    <p:extLst>
      <p:ext uri="{BB962C8B-B14F-4D97-AF65-F5344CB8AC3E}">
        <p14:creationId xmlns:p14="http://schemas.microsoft.com/office/powerpoint/2010/main" val="1865778575"/>
      </p:ext>
    </p:extLst>
  </p:cSld>
  <p:clrMap bg1="lt1" tx1="dk1" bg2="lt2" tx2="dk2" accent1="accent1" accent2="accent2" accent3="accent3" accent4="accent4" accent5="accent5" accent6="accent6" hlink="hlink" folHlink="folHlink"/>
  <p:sldLayoutIdLst>
    <p:sldLayoutId id="2147483772" r:id="rId1"/>
    <p:sldLayoutId id="2147483773" r:id="rId2"/>
    <p:sldLayoutId id="2147483774" r:id="rId3"/>
    <p:sldLayoutId id="2147483775" r:id="rId4"/>
  </p:sldLayoutIdLst>
  <p:timing>
    <p:tnLst>
      <p:par>
        <p:cTn id="1" dur="indefinite" restart="never" nodeType="tmRoot"/>
      </p:par>
    </p:tnLst>
  </p:timing>
  <p:hf hdr="0" ftr="0" dt="0"/>
  <p:txStyles>
    <p:title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tint val="75000"/>
                  </a:srgbClr>
                </a:solidFill>
              </a:rPr>
              <a:pPr/>
              <a:t>‹#›</a:t>
            </a:fld>
            <a:endParaRPr lang="en-US" dirty="0">
              <a:solidFill>
                <a:srgbClr val="000000">
                  <a:tint val="75000"/>
                </a:srgbClr>
              </a:solidFill>
            </a:endParaRPr>
          </a:p>
        </p:txBody>
      </p:sp>
    </p:spTree>
    <p:extLst>
      <p:ext uri="{BB962C8B-B14F-4D97-AF65-F5344CB8AC3E}">
        <p14:creationId xmlns:p14="http://schemas.microsoft.com/office/powerpoint/2010/main" val="2225680500"/>
      </p:ext>
    </p:extLst>
  </p:cSld>
  <p:clrMap bg1="lt1" tx1="dk1" bg2="lt2" tx2="dk2" accent1="accent1" accent2="accent2" accent3="accent3" accent4="accent4" accent5="accent5" accent6="accent6" hlink="hlink" folHlink="folHlink"/>
  <p:sldLayoutIdLst>
    <p:sldLayoutId id="2147483777" r:id="rId1"/>
    <p:sldLayoutId id="2147483778" r:id="rId2"/>
    <p:sldLayoutId id="2147483779" r:id="rId3"/>
    <p:sldLayoutId id="2147483780" r:id="rId4"/>
    <p:sldLayoutId id="2147483781" r:id="rId5"/>
    <p:sldLayoutId id="2147483782" r:id="rId6"/>
    <p:sldLayoutId id="2147483783" r:id="rId7"/>
    <p:sldLayoutId id="2147483784" r:id="rId8"/>
    <p:sldLayoutId id="2147483785" r:id="rId9"/>
    <p:sldLayoutId id="2147483786" r:id="rId10"/>
    <p:sldLayoutId id="2147483787" r:id="rId11"/>
    <p:sldLayoutId id="2147483788" r:id="rId12"/>
    <p:sldLayoutId id="2147483789" r:id="rId13"/>
    <p:sldLayoutId id="2147483790" r:id="rId14"/>
    <p:sldLayoutId id="2147483791" r:id="rId15"/>
    <p:sldLayoutId id="2147483792" r:id="rId16"/>
    <p:sldLayoutId id="2147483793" r:id="rId17"/>
    <p:sldLayoutId id="2147483794" r:id="rId18"/>
    <p:sldLayoutId id="2147483795" r:id="rId19"/>
    <p:sldLayoutId id="2147483873" r:id="rId20"/>
  </p:sldLayoutIdLst>
  <p:timing>
    <p:tnLst>
      <p:par>
        <p:cTn id="1" dur="indefinite" restart="never" nodeType="tmRoot"/>
      </p:par>
    </p:tnLst>
  </p:timing>
  <p:hf hdr="0" ftr="0" dt="0"/>
  <p:txStyles>
    <p:title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tint val="75000"/>
                  </a:srgbClr>
                </a:solidFill>
              </a:rPr>
              <a:pPr/>
              <a:t>‹#›</a:t>
            </a:fld>
            <a:endParaRPr lang="en-US" dirty="0">
              <a:solidFill>
                <a:srgbClr val="000000">
                  <a:tint val="75000"/>
                </a:srgbClr>
              </a:solidFill>
            </a:endParaRPr>
          </a:p>
        </p:txBody>
      </p:sp>
    </p:spTree>
    <p:extLst>
      <p:ext uri="{BB962C8B-B14F-4D97-AF65-F5344CB8AC3E}">
        <p14:creationId xmlns:p14="http://schemas.microsoft.com/office/powerpoint/2010/main" val="1547942619"/>
      </p:ext>
    </p:extLst>
  </p:cSld>
  <p:clrMap bg1="lt1" tx1="dk1" bg2="lt2" tx2="dk2" accent1="accent1" accent2="accent2" accent3="accent3" accent4="accent4" accent5="accent5" accent6="accent6" hlink="hlink" folHlink="folHlink"/>
  <p:sldLayoutIdLst>
    <p:sldLayoutId id="2147483797" r:id="rId1"/>
    <p:sldLayoutId id="2147483798" r:id="rId2"/>
    <p:sldLayoutId id="2147483799" r:id="rId3"/>
    <p:sldLayoutId id="2147483800" r:id="rId4"/>
    <p:sldLayoutId id="2147483801" r:id="rId5"/>
    <p:sldLayoutId id="2147483802" r:id="rId6"/>
    <p:sldLayoutId id="2147483803" r:id="rId7"/>
    <p:sldLayoutId id="2147483804" r:id="rId8"/>
    <p:sldLayoutId id="2147483805" r:id="rId9"/>
    <p:sldLayoutId id="2147483806" r:id="rId10"/>
    <p:sldLayoutId id="2147483807" r:id="rId11"/>
    <p:sldLayoutId id="2147483808" r:id="rId12"/>
    <p:sldLayoutId id="2147483809" r:id="rId13"/>
    <p:sldLayoutId id="2147483810" r:id="rId14"/>
    <p:sldLayoutId id="2147483811" r:id="rId15"/>
    <p:sldLayoutId id="2147483812" r:id="rId16"/>
    <p:sldLayoutId id="2147483813" r:id="rId17"/>
    <p:sldLayoutId id="2147483814" r:id="rId18"/>
    <p:sldLayoutId id="2147483815" r:id="rId19"/>
  </p:sldLayoutIdLst>
  <p:timing>
    <p:tnLst>
      <p:par>
        <p:cTn id="1" dur="indefinite" restart="never" nodeType="tmRoot"/>
      </p:par>
    </p:tnLst>
  </p:timing>
  <p:hf hdr="0" ftr="0" dt="0"/>
  <p:txStyles>
    <p:title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latin typeface="Arial" panose="020B0604020202020204" pitchFamily="34" charset="0"/>
                <a:cs typeface="Arial" panose="020B0604020202020204" pitchFamily="34" charset="0"/>
              </a:defRPr>
            </a:lvl1pPr>
          </a:lstStyle>
          <a:p>
            <a:fld id="{07E1C93C-5050-FC42-8F10-D22D4F119D13}" type="slidenum">
              <a:rPr lang="en-US" smtClean="0">
                <a:solidFill>
                  <a:srgbClr val="000000">
                    <a:tint val="75000"/>
                  </a:srgbClr>
                </a:solidFill>
              </a:rPr>
              <a:pPr/>
              <a:t>‹#›</a:t>
            </a:fld>
            <a:endParaRPr lang="en-US" dirty="0">
              <a:solidFill>
                <a:srgbClr val="000000">
                  <a:tint val="75000"/>
                </a:srgbClr>
              </a:solidFill>
            </a:endParaRPr>
          </a:p>
        </p:txBody>
      </p:sp>
    </p:spTree>
    <p:extLst>
      <p:ext uri="{BB962C8B-B14F-4D97-AF65-F5344CB8AC3E}">
        <p14:creationId xmlns:p14="http://schemas.microsoft.com/office/powerpoint/2010/main" val="223228661"/>
      </p:ext>
    </p:extLst>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Lst>
  <p:timing>
    <p:tnLst>
      <p:par>
        <p:cTn id="1" dur="indefinite" restart="never" nodeType="tmRoot"/>
      </p:par>
    </p:tnLst>
  </p:timing>
  <p:hf hdr="0" ftr="0" dt="0"/>
  <p:txStyles>
    <p:titleStyle>
      <a:lvl1pPr algn="l" defTabSz="914400" rtl="0" eaLnBrk="1" latinLnBrk="0" hangingPunct="1">
        <a:lnSpc>
          <a:spcPct val="90000"/>
        </a:lnSpc>
        <a:spcBef>
          <a:spcPct val="0"/>
        </a:spcBef>
        <a:buNone/>
        <a:defRPr sz="4400" b="1" kern="1200">
          <a:solidFill>
            <a:schemeClr val="tx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8.xml"/><Relationship Id="rId2" Type="http://schemas.openxmlformats.org/officeDocument/2006/relationships/image" Target="../media/image17.jpeg"/></Relationships>
</file>

<file path=ppt/slides/_rels/slide10.xml.rels><?xml version="1.0" encoding="UTF-8" standalone="yes"?>
<Relationships xmlns="http://schemas.openxmlformats.org/package/2006/relationships"><Relationship Id="rId3" Type="http://schemas.openxmlformats.org/officeDocument/2006/relationships/image" Target="../media/image49.jpeg"/><Relationship Id="rId4" Type="http://schemas.openxmlformats.org/officeDocument/2006/relationships/image" Target="../media/image50.jpeg"/><Relationship Id="rId1" Type="http://schemas.openxmlformats.org/officeDocument/2006/relationships/slideLayout" Target="../slideLayouts/slideLayout19.xml"/><Relationship Id="rId2" Type="http://schemas.openxmlformats.org/officeDocument/2006/relationships/image" Target="../media/image48.tiff"/></Relationships>
</file>

<file path=ppt/slides/_rels/slide11.xml.rels><?xml version="1.0" encoding="UTF-8" standalone="yes"?>
<Relationships xmlns="http://schemas.openxmlformats.org/package/2006/relationships"><Relationship Id="rId3" Type="http://schemas.openxmlformats.org/officeDocument/2006/relationships/image" Target="../media/image52.png"/><Relationship Id="rId4" Type="http://schemas.openxmlformats.org/officeDocument/2006/relationships/image" Target="../media/image53.png"/><Relationship Id="rId5" Type="http://schemas.openxmlformats.org/officeDocument/2006/relationships/image" Target="../media/image54.png"/><Relationship Id="rId6" Type="http://schemas.openxmlformats.org/officeDocument/2006/relationships/image" Target="../media/image55.png"/><Relationship Id="rId1" Type="http://schemas.openxmlformats.org/officeDocument/2006/relationships/slideLayout" Target="../slideLayouts/slideLayout19.xml"/><Relationship Id="rId2" Type="http://schemas.openxmlformats.org/officeDocument/2006/relationships/image" Target="../media/image51.png"/></Relationships>
</file>

<file path=ppt/slides/_rels/slide12.xml.rels><?xml version="1.0" encoding="UTF-8" standalone="yes"?>
<Relationships xmlns="http://schemas.openxmlformats.org/package/2006/relationships"><Relationship Id="rId3" Type="http://schemas.openxmlformats.org/officeDocument/2006/relationships/image" Target="../media/image57.png"/><Relationship Id="rId4" Type="http://schemas.openxmlformats.org/officeDocument/2006/relationships/image" Target="../media/image58.png"/><Relationship Id="rId5" Type="http://schemas.openxmlformats.org/officeDocument/2006/relationships/image" Target="../media/image59.png"/><Relationship Id="rId1" Type="http://schemas.openxmlformats.org/officeDocument/2006/relationships/slideLayout" Target="../slideLayouts/slideLayout22.xml"/><Relationship Id="rId2" Type="http://schemas.openxmlformats.org/officeDocument/2006/relationships/image" Target="../media/image5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9.xml"/><Relationship Id="rId2" Type="http://schemas.openxmlformats.org/officeDocument/2006/relationships/image" Target="../media/image60.png"/><Relationship Id="rId3" Type="http://schemas.openxmlformats.org/officeDocument/2006/relationships/image" Target="../media/image61.png"/></Relationships>
</file>

<file path=ppt/slides/_rels/slide14.xml.rels><?xml version="1.0" encoding="UTF-8" standalone="yes"?>
<Relationships xmlns="http://schemas.openxmlformats.org/package/2006/relationships"><Relationship Id="rId3" Type="http://schemas.openxmlformats.org/officeDocument/2006/relationships/image" Target="../media/image63.emf"/><Relationship Id="rId4" Type="http://schemas.openxmlformats.org/officeDocument/2006/relationships/image" Target="../media/image64.png"/><Relationship Id="rId5" Type="http://schemas.openxmlformats.org/officeDocument/2006/relationships/image" Target="../media/image65.png"/><Relationship Id="rId6" Type="http://schemas.openxmlformats.org/officeDocument/2006/relationships/image" Target="../media/image66.png"/><Relationship Id="rId1" Type="http://schemas.openxmlformats.org/officeDocument/2006/relationships/slideLayout" Target="../slideLayouts/slideLayout19.xml"/><Relationship Id="rId2" Type="http://schemas.openxmlformats.org/officeDocument/2006/relationships/image" Target="../media/image62.png"/></Relationships>
</file>

<file path=ppt/slides/_rels/slide15.xml.rels><?xml version="1.0" encoding="UTF-8" standalone="yes"?>
<Relationships xmlns="http://schemas.openxmlformats.org/package/2006/relationships"><Relationship Id="rId3" Type="http://schemas.openxmlformats.org/officeDocument/2006/relationships/image" Target="../media/image62.png"/><Relationship Id="rId4" Type="http://schemas.openxmlformats.org/officeDocument/2006/relationships/image" Target="../media/image67.png"/><Relationship Id="rId5" Type="http://schemas.openxmlformats.org/officeDocument/2006/relationships/image" Target="../media/image68.png"/><Relationship Id="rId6" Type="http://schemas.openxmlformats.org/officeDocument/2006/relationships/image" Target="../media/image69.png"/><Relationship Id="rId7" Type="http://schemas.openxmlformats.org/officeDocument/2006/relationships/image" Target="../media/image70.png"/><Relationship Id="rId8" Type="http://schemas.openxmlformats.org/officeDocument/2006/relationships/image" Target="../media/image71.png"/><Relationship Id="rId1" Type="http://schemas.openxmlformats.org/officeDocument/2006/relationships/slideLayout" Target="../slideLayouts/slideLayout43.xml"/><Relationship Id="rId2" Type="http://schemas.openxmlformats.org/officeDocument/2006/relationships/notesSlide" Target="../notesSlides/notesSlide4.xml"/></Relationships>
</file>

<file path=ppt/slides/_rels/slide16.xml.rels><?xml version="1.0" encoding="UTF-8" standalone="yes"?>
<Relationships xmlns="http://schemas.openxmlformats.org/package/2006/relationships"><Relationship Id="rId3" Type="http://schemas.openxmlformats.org/officeDocument/2006/relationships/image" Target="../media/image73.png"/><Relationship Id="rId4" Type="http://schemas.openxmlformats.org/officeDocument/2006/relationships/image" Target="../media/image74.png"/><Relationship Id="rId1" Type="http://schemas.openxmlformats.org/officeDocument/2006/relationships/slideLayout" Target="../slideLayouts/slideLayout28.xml"/><Relationship Id="rId2" Type="http://schemas.openxmlformats.org/officeDocument/2006/relationships/image" Target="../media/image7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5.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77.png"/><Relationship Id="rId4" Type="http://schemas.openxmlformats.org/officeDocument/2006/relationships/image" Target="../media/image78.png"/><Relationship Id="rId5" Type="http://schemas.openxmlformats.org/officeDocument/2006/relationships/image" Target="../media/image79.png"/><Relationship Id="rId6" Type="http://schemas.openxmlformats.org/officeDocument/2006/relationships/image" Target="../media/image80.png"/><Relationship Id="rId1" Type="http://schemas.openxmlformats.org/officeDocument/2006/relationships/slideLayout" Target="../slideLayouts/slideLayout99.xml"/><Relationship Id="rId2" Type="http://schemas.openxmlformats.org/officeDocument/2006/relationships/image" Target="../media/image76.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20.xml.rels><?xml version="1.0" encoding="UTF-8" standalone="yes"?>
<Relationships xmlns="http://schemas.openxmlformats.org/package/2006/relationships"><Relationship Id="rId3" Type="http://schemas.openxmlformats.org/officeDocument/2006/relationships/image" Target="../media/image82.png"/><Relationship Id="rId4" Type="http://schemas.openxmlformats.org/officeDocument/2006/relationships/image" Target="../media/image83.emf"/><Relationship Id="rId5" Type="http://schemas.openxmlformats.org/officeDocument/2006/relationships/image" Target="../media/image84.emf"/><Relationship Id="rId6" Type="http://schemas.openxmlformats.org/officeDocument/2006/relationships/image" Target="../media/image85.emf"/><Relationship Id="rId7" Type="http://schemas.openxmlformats.org/officeDocument/2006/relationships/image" Target="../media/image86.png"/><Relationship Id="rId1" Type="http://schemas.openxmlformats.org/officeDocument/2006/relationships/slideLayout" Target="../slideLayouts/slideLayout99.xml"/><Relationship Id="rId2" Type="http://schemas.openxmlformats.org/officeDocument/2006/relationships/image" Target="../media/image81.em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8.png"/><Relationship Id="rId3" Type="http://schemas.openxmlformats.org/officeDocument/2006/relationships/image" Target="../media/image8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90.png"/><Relationship Id="rId4" Type="http://schemas.openxmlformats.org/officeDocument/2006/relationships/image" Target="../media/image91.png"/><Relationship Id="rId5" Type="http://schemas.openxmlformats.org/officeDocument/2006/relationships/image" Target="../media/image92.png"/><Relationship Id="rId6" Type="http://schemas.openxmlformats.org/officeDocument/2006/relationships/image" Target="../media/image93.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4.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03.xml"/><Relationship Id="rId2" Type="http://schemas.openxmlformats.org/officeDocument/2006/relationships/image" Target="../media/image95.jpg"/><Relationship Id="rId3" Type="http://schemas.openxmlformats.org/officeDocument/2006/relationships/image" Target="../media/image96.jpe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09.xml"/><Relationship Id="rId2" Type="http://schemas.openxmlformats.org/officeDocument/2006/relationships/image" Target="../media/image97.png"/><Relationship Id="rId3" Type="http://schemas.openxmlformats.org/officeDocument/2006/relationships/image" Target="../media/image9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30.xml.rels><?xml version="1.0" encoding="UTF-8" standalone="yes"?>
<Relationships xmlns="http://schemas.openxmlformats.org/package/2006/relationships"><Relationship Id="rId3" Type="http://schemas.openxmlformats.org/officeDocument/2006/relationships/image" Target="../media/image100.png"/><Relationship Id="rId4" Type="http://schemas.openxmlformats.org/officeDocument/2006/relationships/image" Target="../media/image101.png"/><Relationship Id="rId1" Type="http://schemas.openxmlformats.org/officeDocument/2006/relationships/slideLayout" Target="../slideLayouts/slideLayout109.xml"/><Relationship Id="rId2" Type="http://schemas.openxmlformats.org/officeDocument/2006/relationships/image" Target="../media/image99.png"/></Relationships>
</file>

<file path=ppt/slides/_rels/slide31.xml.rels><?xml version="1.0" encoding="UTF-8" standalone="yes"?>
<Relationships xmlns="http://schemas.openxmlformats.org/package/2006/relationships"><Relationship Id="rId3" Type="http://schemas.openxmlformats.org/officeDocument/2006/relationships/image" Target="../media/image103.wmf"/><Relationship Id="rId4" Type="http://schemas.openxmlformats.org/officeDocument/2006/relationships/image" Target="../media/image98.png"/><Relationship Id="rId5" Type="http://schemas.openxmlformats.org/officeDocument/2006/relationships/image" Target="../media/image97.png"/><Relationship Id="rId1" Type="http://schemas.openxmlformats.org/officeDocument/2006/relationships/slideLayout" Target="../slideLayouts/slideLayout109.xml"/><Relationship Id="rId2" Type="http://schemas.openxmlformats.org/officeDocument/2006/relationships/image" Target="../media/image102.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09.xml"/><Relationship Id="rId2" Type="http://schemas.openxmlformats.org/officeDocument/2006/relationships/image" Target="../media/image104.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09.xml"/><Relationship Id="rId2" Type="http://schemas.openxmlformats.org/officeDocument/2006/relationships/image" Target="../media/image105.png"/><Relationship Id="rId3" Type="http://schemas.openxmlformats.org/officeDocument/2006/relationships/image" Target="../media/image106.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09.xml"/><Relationship Id="rId2" Type="http://schemas.openxmlformats.org/officeDocument/2006/relationships/image" Target="../media/image107.png"/><Relationship Id="rId3" Type="http://schemas.openxmlformats.org/officeDocument/2006/relationships/image" Target="../media/image108.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09.xml"/><Relationship Id="rId2" Type="http://schemas.openxmlformats.org/officeDocument/2006/relationships/image" Target="../media/image109.png"/><Relationship Id="rId3" Type="http://schemas.openxmlformats.org/officeDocument/2006/relationships/image" Target="../media/image110.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09.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09.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09.xml"/><Relationship Id="rId2" Type="http://schemas.openxmlformats.org/officeDocument/2006/relationships/image" Target="../media/image111.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09.xml"/><Relationship Id="rId2" Type="http://schemas.openxmlformats.org/officeDocument/2006/relationships/image" Target="../media/image112.png"/></Relationships>
</file>

<file path=ppt/slides/_rels/slide4.xml.rels><?xml version="1.0" encoding="UTF-8" standalone="yes"?>
<Relationships xmlns="http://schemas.openxmlformats.org/package/2006/relationships"><Relationship Id="rId3" Type="http://schemas.openxmlformats.org/officeDocument/2006/relationships/image" Target="../media/image19.jpeg"/><Relationship Id="rId4" Type="http://schemas.openxmlformats.org/officeDocument/2006/relationships/image" Target="../media/image20.jpeg"/><Relationship Id="rId5" Type="http://schemas.openxmlformats.org/officeDocument/2006/relationships/image" Target="../media/image21.png"/><Relationship Id="rId6" Type="http://schemas.openxmlformats.org/officeDocument/2006/relationships/image" Target="../media/image22.png"/><Relationship Id="rId7" Type="http://schemas.openxmlformats.org/officeDocument/2006/relationships/image" Target="../media/image23.png"/><Relationship Id="rId8" Type="http://schemas.openxmlformats.org/officeDocument/2006/relationships/image" Target="../media/image24.png"/><Relationship Id="rId9" Type="http://schemas.openxmlformats.org/officeDocument/2006/relationships/image" Target="../media/image25.png"/><Relationship Id="rId10" Type="http://schemas.openxmlformats.org/officeDocument/2006/relationships/image" Target="../media/image26.png"/><Relationship Id="rId1" Type="http://schemas.openxmlformats.org/officeDocument/2006/relationships/slideLayout" Target="../slideLayouts/slideLayout64.xml"/><Relationship Id="rId2" Type="http://schemas.openxmlformats.org/officeDocument/2006/relationships/image" Target="../media/image18.jpeg"/></Relationships>
</file>

<file path=ppt/slides/_rels/slide40.xml.rels><?xml version="1.0" encoding="UTF-8" standalone="yes"?>
<Relationships xmlns="http://schemas.openxmlformats.org/package/2006/relationships"><Relationship Id="rId3" Type="http://schemas.openxmlformats.org/officeDocument/2006/relationships/image" Target="../media/image114.png"/><Relationship Id="rId4" Type="http://schemas.openxmlformats.org/officeDocument/2006/relationships/image" Target="../media/image115.png"/><Relationship Id="rId1" Type="http://schemas.openxmlformats.org/officeDocument/2006/relationships/slideLayout" Target="../slideLayouts/slideLayout109.xml"/><Relationship Id="rId2" Type="http://schemas.openxmlformats.org/officeDocument/2006/relationships/image" Target="../media/image113.png"/></Relationships>
</file>

<file path=ppt/slides/_rels/slide41.xml.rels><?xml version="1.0" encoding="UTF-8" standalone="yes"?>
<Relationships xmlns="http://schemas.openxmlformats.org/package/2006/relationships"><Relationship Id="rId3" Type="http://schemas.openxmlformats.org/officeDocument/2006/relationships/image" Target="../media/image117.png"/><Relationship Id="rId4" Type="http://schemas.openxmlformats.org/officeDocument/2006/relationships/image" Target="../media/image118.png"/><Relationship Id="rId5" Type="http://schemas.openxmlformats.org/officeDocument/2006/relationships/image" Target="../media/image119.png"/><Relationship Id="rId6" Type="http://schemas.openxmlformats.org/officeDocument/2006/relationships/image" Target="../media/image120.png"/><Relationship Id="rId1" Type="http://schemas.openxmlformats.org/officeDocument/2006/relationships/slideLayout" Target="../slideLayouts/slideLayout109.xml"/><Relationship Id="rId2" Type="http://schemas.openxmlformats.org/officeDocument/2006/relationships/image" Target="../media/image116.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09.xml"/><Relationship Id="rId2" Type="http://schemas.openxmlformats.org/officeDocument/2006/relationships/image" Target="../media/image121.png"/><Relationship Id="rId3" Type="http://schemas.openxmlformats.org/officeDocument/2006/relationships/image" Target="../media/image107.png"/></Relationships>
</file>

<file path=ppt/slides/_rels/slide5.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28.png"/><Relationship Id="rId5" Type="http://schemas.openxmlformats.org/officeDocument/2006/relationships/image" Target="../media/image29.png"/><Relationship Id="rId6" Type="http://schemas.openxmlformats.org/officeDocument/2006/relationships/image" Target="../media/image30.png"/><Relationship Id="rId1" Type="http://schemas.openxmlformats.org/officeDocument/2006/relationships/slideLayout" Target="../slideLayouts/slideLayout65.xml"/><Relationship Id="rId2" Type="http://schemas.openxmlformats.org/officeDocument/2006/relationships/notesSlide" Target="../notesSlides/notesSlide1.xml"/></Relationships>
</file>

<file path=ppt/slides/_rels/slide6.xml.rels><?xml version="1.0" encoding="UTF-8" standalone="yes"?>
<Relationships xmlns="http://schemas.openxmlformats.org/package/2006/relationships"><Relationship Id="rId3" Type="http://schemas.openxmlformats.org/officeDocument/2006/relationships/image" Target="../media/image31.jpeg"/><Relationship Id="rId4" Type="http://schemas.openxmlformats.org/officeDocument/2006/relationships/image" Target="../media/image32.jpeg"/><Relationship Id="rId5" Type="http://schemas.openxmlformats.org/officeDocument/2006/relationships/image" Target="../media/image33.png"/><Relationship Id="rId6" Type="http://schemas.openxmlformats.org/officeDocument/2006/relationships/image" Target="../media/image34.jpeg"/><Relationship Id="rId7" Type="http://schemas.openxmlformats.org/officeDocument/2006/relationships/image" Target="../media/image35.jpeg"/><Relationship Id="rId8" Type="http://schemas.openxmlformats.org/officeDocument/2006/relationships/image" Target="../media/image36.png"/><Relationship Id="rId9" Type="http://schemas.openxmlformats.org/officeDocument/2006/relationships/image" Target="../media/image37.emf"/><Relationship Id="rId10" Type="http://schemas.openxmlformats.org/officeDocument/2006/relationships/image" Target="../media/image38.png"/><Relationship Id="rId1" Type="http://schemas.openxmlformats.org/officeDocument/2006/relationships/slideLayout" Target="../slideLayouts/slideLayout65.xml"/><Relationship Id="rId2" Type="http://schemas.openxmlformats.org/officeDocument/2006/relationships/notesSlide" Target="../notesSlides/notesSlide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85.xml"/><Relationship Id="rId2" Type="http://schemas.openxmlformats.org/officeDocument/2006/relationships/image" Target="../media/image39.emf"/></Relationships>
</file>

<file path=ppt/slides/_rels/slide8.xml.rels><?xml version="1.0" encoding="UTF-8" standalone="yes"?>
<Relationships xmlns="http://schemas.openxmlformats.org/package/2006/relationships"><Relationship Id="rId3" Type="http://schemas.openxmlformats.org/officeDocument/2006/relationships/image" Target="../media/image40.gif"/><Relationship Id="rId4" Type="http://schemas.openxmlformats.org/officeDocument/2006/relationships/image" Target="../media/image41.png"/><Relationship Id="rId5" Type="http://schemas.openxmlformats.org/officeDocument/2006/relationships/image" Target="../media/image42.jpeg"/><Relationship Id="rId6" Type="http://schemas.openxmlformats.org/officeDocument/2006/relationships/image" Target="../media/image43.jpeg"/><Relationship Id="rId7" Type="http://schemas.openxmlformats.org/officeDocument/2006/relationships/image" Target="../media/image44.emf"/><Relationship Id="rId8" Type="http://schemas.openxmlformats.org/officeDocument/2006/relationships/image" Target="../media/image45.jpg"/><Relationship Id="rId9" Type="http://schemas.openxmlformats.org/officeDocument/2006/relationships/image" Target="../media/image46.png"/><Relationship Id="rId1" Type="http://schemas.openxmlformats.org/officeDocument/2006/relationships/slideLayout" Target="../slideLayouts/slideLayout56.xml"/><Relationship Id="rId2" Type="http://schemas.openxmlformats.org/officeDocument/2006/relationships/notesSlide" Target="../notesSlides/notesSlide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image" Target="../media/image4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2270" y="1394379"/>
            <a:ext cx="8199457" cy="4803899"/>
          </a:xfrm>
          <a:prstGeom prst="rect">
            <a:avLst/>
          </a:prstGeom>
          <a:ln>
            <a:solidFill>
              <a:schemeClr val="tx1"/>
            </a:solidFill>
          </a:ln>
          <a:effectLst>
            <a:outerShdw blurRad="292100" dist="139700" dir="2700000" algn="tl" rotWithShape="0">
              <a:srgbClr val="333333">
                <a:alpha val="65000"/>
              </a:srgbClr>
            </a:outerShdw>
          </a:effectLst>
        </p:spPr>
      </p:pic>
      <p:sp>
        <p:nvSpPr>
          <p:cNvPr id="8" name="Title 7"/>
          <p:cNvSpPr txBox="1">
            <a:spLocks noGrp="1"/>
          </p:cNvSpPr>
          <p:nvPr>
            <p:ph type="ctrTitle"/>
          </p:nvPr>
        </p:nvSpPr>
        <p:spPr>
          <a:xfrm>
            <a:off x="304393" y="505595"/>
            <a:ext cx="7937298" cy="480131"/>
          </a:xfrm>
          <a:prstGeom prst="rect">
            <a:avLst/>
          </a:prstGeom>
          <a:noFill/>
        </p:spPr>
        <p:style>
          <a:lnRef idx="0">
            <a:scrgbClr r="0" g="0" b="0"/>
          </a:lnRef>
          <a:fillRef idx="1003">
            <a:schemeClr val="dk2"/>
          </a:fillRef>
          <a:effectRef idx="0">
            <a:scrgbClr r="0" g="0" b="0"/>
          </a:effectRef>
          <a:fontRef idx="major"/>
        </p:style>
        <p:txBody>
          <a:bodyPr wrap="square" rtlCol="0" anchor="t">
            <a:spAutoFit/>
          </a:bodyPr>
          <a:lstStyle/>
          <a:p>
            <a:r>
              <a:rPr lang="en-US" sz="2800" b="1" dirty="0" smtClean="0">
                <a:latin typeface="Arial" pitchFamily="34" charset="0"/>
                <a:cs typeface="Arial" pitchFamily="34" charset="0"/>
              </a:rPr>
              <a:t>Nuclear Physics at Jefferson Lab </a:t>
            </a:r>
          </a:p>
        </p:txBody>
      </p:sp>
      <p:sp>
        <p:nvSpPr>
          <p:cNvPr id="10" name="Text Placeholder 5"/>
          <p:cNvSpPr>
            <a:spLocks noGrp="1"/>
          </p:cNvSpPr>
          <p:nvPr>
            <p:ph type="body" sz="quarter" idx="14"/>
          </p:nvPr>
        </p:nvSpPr>
        <p:spPr>
          <a:xfrm>
            <a:off x="472270" y="1394380"/>
            <a:ext cx="2668693" cy="866205"/>
          </a:xfrm>
          <a:solidFill>
            <a:schemeClr val="bg2"/>
          </a:solidFill>
        </p:spPr>
        <p:txBody>
          <a:bodyPr>
            <a:normAutofit fontScale="92500" lnSpcReduction="10000"/>
          </a:bodyPr>
          <a:lstStyle/>
          <a:p>
            <a:endParaRPr lang="en-US" sz="100" b="1" dirty="0" smtClean="0">
              <a:solidFill>
                <a:schemeClr val="tx1"/>
              </a:solidFill>
            </a:endParaRPr>
          </a:p>
          <a:p>
            <a:r>
              <a:rPr lang="en-US" sz="2400" b="1" dirty="0" smtClean="0">
                <a:solidFill>
                  <a:schemeClr val="tx1"/>
                </a:solidFill>
              </a:rPr>
              <a:t>Latifa Elouadrhiri</a:t>
            </a:r>
            <a:endParaRPr lang="en-US" sz="2400" b="1" dirty="0">
              <a:solidFill>
                <a:schemeClr val="tx1"/>
              </a:solidFill>
            </a:endParaRPr>
          </a:p>
          <a:p>
            <a:r>
              <a:rPr lang="en-US" sz="1800" dirty="0" smtClean="0">
                <a:solidFill>
                  <a:srgbClr val="5E5E5E"/>
                </a:solidFill>
                <a:latin typeface="Arial" charset="0"/>
                <a:cs typeface="+mn-cs"/>
              </a:rPr>
              <a:t>QCD Evolution  2018</a:t>
            </a:r>
          </a:p>
          <a:p>
            <a:endParaRPr lang="en-US" sz="2400" b="1" dirty="0">
              <a:solidFill>
                <a:schemeClr val="tx1"/>
              </a:solidFill>
            </a:endParaRPr>
          </a:p>
        </p:txBody>
      </p:sp>
    </p:spTree>
    <p:extLst>
      <p:ext uri="{BB962C8B-B14F-4D97-AF65-F5344CB8AC3E}">
        <p14:creationId xmlns:p14="http://schemas.microsoft.com/office/powerpoint/2010/main" val="72796806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Hall </a:t>
            </a:r>
            <a:r>
              <a:rPr lang="en-US" dirty="0" smtClean="0"/>
              <a:t>A</a:t>
            </a:r>
            <a:endParaRPr lang="en-US" dirty="0">
              <a:latin typeface="Arial" pitchFamily="34" charset="0"/>
            </a:endParaRPr>
          </a:p>
        </p:txBody>
      </p:sp>
      <p:sp>
        <p:nvSpPr>
          <p:cNvPr id="3" name="Slide Number Placeholder 2"/>
          <p:cNvSpPr>
            <a:spLocks noGrp="1"/>
          </p:cNvSpPr>
          <p:nvPr>
            <p:ph type="sldNum" sz="quarter" idx="12"/>
          </p:nvPr>
        </p:nvSpPr>
        <p:spPr/>
        <p:txBody>
          <a:bodyPr/>
          <a:lstStyle/>
          <a:p>
            <a:fld id="{07E1C93C-5050-FC42-8F10-D22D4F119D13}" type="slidenum">
              <a:rPr lang="en-US" smtClean="0">
                <a:solidFill>
                  <a:srgbClr val="000000"/>
                </a:solidFill>
              </a:rPr>
              <a:pPr/>
              <a:t>10</a:t>
            </a:fld>
            <a:endParaRPr lang="en-US" dirty="0">
              <a:solidFill>
                <a:srgbClr val="000000"/>
              </a:solidFill>
            </a:endParaRPr>
          </a:p>
        </p:txBody>
      </p:sp>
      <p:sp>
        <p:nvSpPr>
          <p:cNvPr id="17" name="Title 1"/>
          <p:cNvSpPr txBox="1">
            <a:spLocks/>
          </p:cNvSpPr>
          <p:nvPr/>
        </p:nvSpPr>
        <p:spPr>
          <a:xfrm>
            <a:off x="1798688" y="804922"/>
            <a:ext cx="5062961" cy="529967"/>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2400" b="1" kern="1200" cap="none" baseline="0">
                <a:solidFill>
                  <a:schemeClr val="tx1"/>
                </a:solidFill>
                <a:latin typeface="Arial" charset="0"/>
                <a:ea typeface="+mj-ea"/>
                <a:cs typeface="Arial" panose="020B0604020202020204" pitchFamily="34" charset="0"/>
              </a:defRPr>
            </a:lvl1pPr>
          </a:lstStyle>
          <a:p>
            <a:r>
              <a:rPr lang="en-US" smtClean="0">
                <a:solidFill>
                  <a:srgbClr val="0000FF"/>
                </a:solidFill>
                <a:latin typeface="Arial" panose="020B0604020202020204" pitchFamily="34" charset="0"/>
              </a:rPr>
              <a:t>First Beam On Tritium Target Cell</a:t>
            </a:r>
            <a:endParaRPr lang="en-US" dirty="0">
              <a:solidFill>
                <a:srgbClr val="0000FF"/>
              </a:solidFill>
              <a:latin typeface="Arial" panose="020B0604020202020204" pitchFamily="34" charset="0"/>
            </a:endParaRPr>
          </a:p>
        </p:txBody>
      </p:sp>
      <p:grpSp>
        <p:nvGrpSpPr>
          <p:cNvPr id="28" name="Group 27"/>
          <p:cNvGrpSpPr/>
          <p:nvPr/>
        </p:nvGrpSpPr>
        <p:grpSpPr>
          <a:xfrm>
            <a:off x="2733781" y="1507041"/>
            <a:ext cx="4045775" cy="2910119"/>
            <a:chOff x="3322617" y="961679"/>
            <a:chExt cx="5394366" cy="3880158"/>
          </a:xfrm>
        </p:grpSpPr>
        <p:pic>
          <p:nvPicPr>
            <p:cNvPr id="29" name="Picture 28"/>
            <p:cNvPicPr>
              <a:picLocks noChangeAspect="1"/>
            </p:cNvPicPr>
            <p:nvPr/>
          </p:nvPicPr>
          <p:blipFill>
            <a:blip r:embed="rId2"/>
            <a:stretch>
              <a:fillRect/>
            </a:stretch>
          </p:blipFill>
          <p:spPr>
            <a:xfrm>
              <a:off x="3322617" y="961679"/>
              <a:ext cx="5394366" cy="3880158"/>
            </a:xfrm>
            <a:prstGeom prst="rect">
              <a:avLst/>
            </a:prstGeom>
          </p:spPr>
        </p:pic>
        <p:sp>
          <p:nvSpPr>
            <p:cNvPr id="30" name="Rectangle 29"/>
            <p:cNvSpPr/>
            <p:nvPr/>
          </p:nvSpPr>
          <p:spPr>
            <a:xfrm>
              <a:off x="5308343" y="1008570"/>
              <a:ext cx="1629103" cy="226348"/>
            </a:xfrm>
            <a:prstGeom prst="rect">
              <a:avLst/>
            </a:prstGeom>
            <a:solidFill>
              <a:sysClr val="window" lastClr="FFFFFF"/>
            </a:solidFill>
            <a:ln w="9525" cap="flat" cmpd="sng" algn="ctr">
              <a:solidFill>
                <a:sysClr val="window" lastClr="FFFFFF"/>
              </a:solidFill>
              <a:prstDash val="solid"/>
            </a:ln>
            <a:effectLst/>
          </p:spPr>
          <p:txBody>
            <a:bodyPr rtlCol="0" anchor="ctr"/>
            <a:lstStyle/>
            <a:p>
              <a:pPr algn="ctr" fontAlgn="base">
                <a:spcBef>
                  <a:spcPct val="0"/>
                </a:spcBef>
                <a:spcAft>
                  <a:spcPct val="0"/>
                </a:spcAft>
                <a:defRPr/>
              </a:pPr>
              <a:endParaRPr lang="en-US" kern="0" smtClean="0">
                <a:solidFill>
                  <a:prstClr val="white"/>
                </a:solidFill>
                <a:latin typeface="Arial" panose="020B0604020202020204" pitchFamily="34" charset="0"/>
                <a:cs typeface="Arial" panose="020B0604020202020204" pitchFamily="34" charset="0"/>
              </a:endParaRPr>
            </a:p>
          </p:txBody>
        </p:sp>
      </p:grpSp>
      <p:pic>
        <p:nvPicPr>
          <p:cNvPr id="31" name="Content Placeholder 7" descr="20171215_193117.jpg"/>
          <p:cNvPicPr>
            <a:picLocks noChangeAspect="1"/>
          </p:cNvPicPr>
          <p:nvPr/>
        </p:nvPicPr>
        <p:blipFill rotWithShape="1">
          <a:blip r:embed="rId3" cstate="print">
            <a:extLst>
              <a:ext uri="{28A0092B-C50C-407E-A947-70E740481C1C}">
                <a14:useLocalDpi xmlns:a14="http://schemas.microsoft.com/office/drawing/2010/main" val="0"/>
              </a:ext>
            </a:extLst>
          </a:blip>
          <a:srcRect l="18359" r="14717"/>
          <a:stretch/>
        </p:blipFill>
        <p:spPr>
          <a:xfrm rot="5400000">
            <a:off x="306567" y="1657368"/>
            <a:ext cx="2372267" cy="2658543"/>
          </a:xfrm>
          <a:prstGeom prst="rect">
            <a:avLst/>
          </a:prstGeom>
          <a:noFill/>
          <a:ln>
            <a:solidFill>
              <a:schemeClr val="tx1"/>
            </a:solidFill>
          </a:ln>
        </p:spPr>
      </p:pic>
      <p:sp>
        <p:nvSpPr>
          <p:cNvPr id="32" name="TextBox 31"/>
          <p:cNvSpPr txBox="1"/>
          <p:nvPr/>
        </p:nvSpPr>
        <p:spPr>
          <a:xfrm>
            <a:off x="251237" y="1328483"/>
            <a:ext cx="8686800" cy="323165"/>
          </a:xfrm>
          <a:prstGeom prst="rect">
            <a:avLst/>
          </a:prstGeom>
          <a:noFill/>
        </p:spPr>
        <p:txBody>
          <a:bodyPr wrap="square" rtlCol="0">
            <a:spAutoFit/>
          </a:bodyPr>
          <a:lstStyle/>
          <a:p>
            <a:pPr fontAlgn="base">
              <a:spcBef>
                <a:spcPct val="0"/>
              </a:spcBef>
              <a:spcAft>
                <a:spcPts val="900"/>
              </a:spcAft>
            </a:pPr>
            <a:r>
              <a:rPr lang="en-US" sz="1500" i="1" dirty="0">
                <a:solidFill>
                  <a:prstClr val="black"/>
                </a:solidFill>
                <a:latin typeface="Arial" pitchFamily="34" charset="0"/>
                <a:cs typeface="Arial" pitchFamily="34" charset="0"/>
              </a:rPr>
              <a:t>On 12/15/17 Hall A put first beam on a tritium target cell – facilitates </a:t>
            </a:r>
            <a:r>
              <a:rPr lang="en-US" sz="1500" i="1" dirty="0" smtClean="0">
                <a:solidFill>
                  <a:prstClr val="black"/>
                </a:solidFill>
                <a:latin typeface="Arial" pitchFamily="34" charset="0"/>
                <a:cs typeface="Arial" pitchFamily="34" charset="0"/>
              </a:rPr>
              <a:t>4 </a:t>
            </a:r>
            <a:r>
              <a:rPr lang="en-US" sz="1500" i="1" dirty="0">
                <a:solidFill>
                  <a:prstClr val="black"/>
                </a:solidFill>
                <a:latin typeface="Arial" pitchFamily="34" charset="0"/>
                <a:cs typeface="Arial" pitchFamily="34" charset="0"/>
              </a:rPr>
              <a:t>(3 high impact) experiments!</a:t>
            </a:r>
          </a:p>
        </p:txBody>
      </p:sp>
      <p:sp>
        <p:nvSpPr>
          <p:cNvPr id="33" name="TextBox 32"/>
          <p:cNvSpPr txBox="1"/>
          <p:nvPr/>
        </p:nvSpPr>
        <p:spPr>
          <a:xfrm>
            <a:off x="143627" y="4362271"/>
            <a:ext cx="2751973" cy="1200329"/>
          </a:xfrm>
          <a:prstGeom prst="rect">
            <a:avLst/>
          </a:prstGeom>
          <a:noFill/>
        </p:spPr>
        <p:txBody>
          <a:bodyPr wrap="square" rtlCol="0">
            <a:spAutoFit/>
          </a:bodyPr>
          <a:lstStyle/>
          <a:p>
            <a:pPr fontAlgn="base">
              <a:spcBef>
                <a:spcPct val="0"/>
              </a:spcBef>
              <a:spcAft>
                <a:spcPts val="450"/>
              </a:spcAft>
            </a:pPr>
            <a:r>
              <a:rPr lang="en-US" sz="1200" i="1" dirty="0">
                <a:solidFill>
                  <a:prstClr val="black"/>
                </a:solidFill>
                <a:latin typeface="Arial" pitchFamily="34" charset="0"/>
                <a:cs typeface="Arial" pitchFamily="34" charset="0"/>
              </a:rPr>
              <a:t>LEFT Image:  Waiting for first beam on the Hall A tritium target: UNH Ph.D. students Nathaly </a:t>
            </a:r>
            <a:r>
              <a:rPr lang="en-US" sz="1200" i="1" dirty="0" err="1">
                <a:solidFill>
                  <a:prstClr val="black"/>
                </a:solidFill>
                <a:latin typeface="Arial" pitchFamily="34" charset="0"/>
                <a:cs typeface="Arial" pitchFamily="34" charset="0"/>
              </a:rPr>
              <a:t>Santiesteban</a:t>
            </a:r>
            <a:r>
              <a:rPr lang="en-US" sz="1200" i="1" dirty="0">
                <a:solidFill>
                  <a:prstClr val="black"/>
                </a:solidFill>
                <a:latin typeface="Arial" pitchFamily="34" charset="0"/>
                <a:cs typeface="Arial" pitchFamily="34" charset="0"/>
              </a:rPr>
              <a:t> and </a:t>
            </a:r>
            <a:r>
              <a:rPr lang="en-US" sz="1200" i="1" dirty="0" err="1">
                <a:solidFill>
                  <a:prstClr val="black"/>
                </a:solidFill>
                <a:latin typeface="Arial" pitchFamily="34" charset="0"/>
                <a:cs typeface="Arial" pitchFamily="34" charset="0"/>
              </a:rPr>
              <a:t>Shujie</a:t>
            </a:r>
            <a:r>
              <a:rPr lang="en-US" sz="1200" i="1" dirty="0">
                <a:solidFill>
                  <a:prstClr val="black"/>
                </a:solidFill>
                <a:latin typeface="Arial" pitchFamily="34" charset="0"/>
                <a:cs typeface="Arial" pitchFamily="34" charset="0"/>
              </a:rPr>
              <a:t> Li  along with Jefferson Lab postdoc Evan McClellan and lab Director Stuart Henderson.</a:t>
            </a:r>
          </a:p>
        </p:txBody>
      </p:sp>
      <p:pic>
        <p:nvPicPr>
          <p:cNvPr id="34" name="Content Placeholder 3"/>
          <p:cNvPicPr>
            <a:picLocks noChangeAspect="1"/>
          </p:cNvPicPr>
          <p:nvPr/>
        </p:nvPicPr>
        <p:blipFill rotWithShape="1">
          <a:blip r:embed="rId4" cstate="print">
            <a:extLst>
              <a:ext uri="{28A0092B-C50C-407E-A947-70E740481C1C}">
                <a14:useLocalDpi xmlns:a14="http://schemas.microsoft.com/office/drawing/2010/main" val="0"/>
              </a:ext>
            </a:extLst>
          </a:blip>
          <a:srcRect b="9412"/>
          <a:stretch/>
        </p:blipFill>
        <p:spPr>
          <a:xfrm>
            <a:off x="6583378" y="1800506"/>
            <a:ext cx="2428769" cy="2933558"/>
          </a:xfrm>
          <a:prstGeom prst="rect">
            <a:avLst/>
          </a:prstGeom>
          <a:noFill/>
          <a:ln>
            <a:solidFill>
              <a:schemeClr val="tx1"/>
            </a:solidFill>
          </a:ln>
        </p:spPr>
      </p:pic>
      <p:sp>
        <p:nvSpPr>
          <p:cNvPr id="35" name="TextBox 34"/>
          <p:cNvSpPr txBox="1"/>
          <p:nvPr/>
        </p:nvSpPr>
        <p:spPr>
          <a:xfrm>
            <a:off x="3010006" y="4371975"/>
            <a:ext cx="3324225" cy="1200329"/>
          </a:xfrm>
          <a:prstGeom prst="rect">
            <a:avLst/>
          </a:prstGeom>
          <a:noFill/>
        </p:spPr>
        <p:txBody>
          <a:bodyPr wrap="square" rtlCol="0">
            <a:spAutoFit/>
          </a:bodyPr>
          <a:lstStyle/>
          <a:p>
            <a:pPr fontAlgn="base">
              <a:spcBef>
                <a:spcPct val="0"/>
              </a:spcBef>
              <a:spcAft>
                <a:spcPts val="450"/>
              </a:spcAft>
            </a:pPr>
            <a:r>
              <a:rPr lang="en-US" sz="1200" i="1" dirty="0">
                <a:solidFill>
                  <a:prstClr val="black"/>
                </a:solidFill>
                <a:latin typeface="Arial" pitchFamily="34" charset="0"/>
                <a:cs typeface="Arial" pitchFamily="34" charset="0"/>
              </a:rPr>
              <a:t>CENTER Image:  Shown are the tritium, He, D target data as compared to running on an empty cell (black). The tritium and other gas targets are clearly visible between the aluminum entrance and exit windows of the target cell.</a:t>
            </a:r>
          </a:p>
        </p:txBody>
      </p:sp>
      <p:sp>
        <p:nvSpPr>
          <p:cNvPr id="36" name="TextBox 35"/>
          <p:cNvSpPr txBox="1"/>
          <p:nvPr/>
        </p:nvSpPr>
        <p:spPr>
          <a:xfrm>
            <a:off x="6529410" y="4876800"/>
            <a:ext cx="2429943" cy="646331"/>
          </a:xfrm>
          <a:prstGeom prst="rect">
            <a:avLst/>
          </a:prstGeom>
          <a:noFill/>
        </p:spPr>
        <p:txBody>
          <a:bodyPr wrap="square" rtlCol="0">
            <a:spAutoFit/>
          </a:bodyPr>
          <a:lstStyle/>
          <a:p>
            <a:pPr fontAlgn="base">
              <a:spcBef>
                <a:spcPct val="0"/>
              </a:spcBef>
              <a:spcAft>
                <a:spcPts val="450"/>
              </a:spcAft>
            </a:pPr>
            <a:r>
              <a:rPr lang="en-US" sz="1200" i="1" dirty="0">
                <a:solidFill>
                  <a:prstClr val="black"/>
                </a:solidFill>
                <a:latin typeface="Arial" pitchFamily="34" charset="0"/>
                <a:cs typeface="Arial" pitchFamily="34" charset="0"/>
              </a:rPr>
              <a:t>RIGHT Image: The target cell stack during installation in the Hall A scattering chamber. </a:t>
            </a:r>
          </a:p>
        </p:txBody>
      </p:sp>
      <p:sp>
        <p:nvSpPr>
          <p:cNvPr id="37" name="TextBox 36"/>
          <p:cNvSpPr txBox="1"/>
          <p:nvPr/>
        </p:nvSpPr>
        <p:spPr>
          <a:xfrm>
            <a:off x="1730243" y="5710273"/>
            <a:ext cx="4492249" cy="369332"/>
          </a:xfrm>
          <a:prstGeom prst="rect">
            <a:avLst/>
          </a:prstGeom>
          <a:solidFill>
            <a:srgbClr val="FFFFCC"/>
          </a:solidFill>
          <a:ln>
            <a:solidFill>
              <a:srgbClr val="7030A0"/>
            </a:solidFill>
          </a:ln>
        </p:spPr>
        <p:txBody>
          <a:bodyPr wrap="square" rtlCol="0">
            <a:spAutoFit/>
          </a:bodyPr>
          <a:lstStyle/>
          <a:p>
            <a:r>
              <a:rPr lang="en-US" dirty="0" smtClean="0">
                <a:solidFill>
                  <a:srgbClr val="7030A0"/>
                </a:solidFill>
              </a:rPr>
              <a:t>MARATHON d/u ratio experiment complete!</a:t>
            </a:r>
            <a:endParaRPr lang="en-US" dirty="0">
              <a:solidFill>
                <a:srgbClr val="7030A0"/>
              </a:solidFill>
            </a:endParaRPr>
          </a:p>
        </p:txBody>
      </p:sp>
    </p:spTree>
    <p:extLst>
      <p:ext uri="{BB962C8B-B14F-4D97-AF65-F5344CB8AC3E}">
        <p14:creationId xmlns:p14="http://schemas.microsoft.com/office/powerpoint/2010/main" val="417287767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Hall </a:t>
            </a:r>
            <a:r>
              <a:rPr lang="en-US" dirty="0" smtClean="0"/>
              <a:t>B</a:t>
            </a:r>
            <a:endParaRPr lang="en-US" dirty="0">
              <a:latin typeface="Arial" pitchFamily="34" charset="0"/>
            </a:endParaRPr>
          </a:p>
        </p:txBody>
      </p:sp>
      <p:sp>
        <p:nvSpPr>
          <p:cNvPr id="3" name="Slide Number Placeholder 2"/>
          <p:cNvSpPr>
            <a:spLocks noGrp="1"/>
          </p:cNvSpPr>
          <p:nvPr>
            <p:ph type="sldNum" sz="quarter" idx="12"/>
          </p:nvPr>
        </p:nvSpPr>
        <p:spPr/>
        <p:txBody>
          <a:bodyPr/>
          <a:lstStyle/>
          <a:p>
            <a:fld id="{07E1C93C-5050-FC42-8F10-D22D4F119D13}" type="slidenum">
              <a:rPr lang="en-US" smtClean="0">
                <a:solidFill>
                  <a:srgbClr val="000000"/>
                </a:solidFill>
              </a:rPr>
              <a:pPr/>
              <a:t>11</a:t>
            </a:fld>
            <a:endParaRPr lang="en-US" dirty="0">
              <a:solidFill>
                <a:srgbClr val="000000"/>
              </a:solidFill>
            </a:endParaRPr>
          </a:p>
        </p:txBody>
      </p:sp>
      <p:pic>
        <p:nvPicPr>
          <p:cNvPr id="42" name="Picture 41"/>
          <p:cNvPicPr>
            <a:picLocks noChangeAspect="1"/>
          </p:cNvPicPr>
          <p:nvPr/>
        </p:nvPicPr>
        <p:blipFill>
          <a:blip r:embed="rId2"/>
          <a:srcRect l="11764" b="65"/>
          <a:stretch>
            <a:fillRect/>
          </a:stretch>
        </p:blipFill>
        <p:spPr>
          <a:xfrm>
            <a:off x="330773" y="1146729"/>
            <a:ext cx="3098227" cy="2339342"/>
          </a:xfrm>
          <a:prstGeom prst="rect">
            <a:avLst/>
          </a:prstGeom>
          <a:ln>
            <a:solidFill>
              <a:schemeClr val="tx1"/>
            </a:solidFill>
          </a:ln>
        </p:spPr>
      </p:pic>
      <p:pic>
        <p:nvPicPr>
          <p:cNvPr id="43" name="Picture 42"/>
          <p:cNvPicPr>
            <a:picLocks noChangeAspect="1"/>
          </p:cNvPicPr>
          <p:nvPr/>
        </p:nvPicPr>
        <p:blipFill>
          <a:blip r:embed="rId3"/>
          <a:srcRect l="23397"/>
          <a:stretch>
            <a:fillRect/>
          </a:stretch>
        </p:blipFill>
        <p:spPr>
          <a:xfrm>
            <a:off x="4004091" y="1199349"/>
            <a:ext cx="2339271" cy="2290319"/>
          </a:xfrm>
          <a:prstGeom prst="rect">
            <a:avLst/>
          </a:prstGeom>
          <a:ln>
            <a:solidFill>
              <a:schemeClr val="tx1"/>
            </a:solidFill>
          </a:ln>
        </p:spPr>
      </p:pic>
      <p:pic>
        <p:nvPicPr>
          <p:cNvPr id="44" name="Picture 43"/>
          <p:cNvPicPr>
            <a:picLocks noChangeAspect="1"/>
          </p:cNvPicPr>
          <p:nvPr/>
        </p:nvPicPr>
        <p:blipFill>
          <a:blip r:embed="rId4"/>
          <a:srcRect r="46954"/>
          <a:stretch>
            <a:fillRect/>
          </a:stretch>
        </p:blipFill>
        <p:spPr>
          <a:xfrm>
            <a:off x="6526672" y="1199350"/>
            <a:ext cx="2183823" cy="2290318"/>
          </a:xfrm>
          <a:prstGeom prst="rect">
            <a:avLst/>
          </a:prstGeom>
          <a:ln>
            <a:solidFill>
              <a:schemeClr val="tx1"/>
            </a:solidFill>
          </a:ln>
        </p:spPr>
      </p:pic>
      <p:sp>
        <p:nvSpPr>
          <p:cNvPr id="45" name="TextBox 44"/>
          <p:cNvSpPr txBox="1"/>
          <p:nvPr/>
        </p:nvSpPr>
        <p:spPr>
          <a:xfrm>
            <a:off x="3930099" y="834841"/>
            <a:ext cx="4832901" cy="338554"/>
          </a:xfrm>
          <a:prstGeom prst="rect">
            <a:avLst/>
          </a:prstGeom>
          <a:noFill/>
        </p:spPr>
        <p:txBody>
          <a:bodyPr wrap="square" rtlCol="0">
            <a:spAutoFit/>
          </a:bodyPr>
          <a:lstStyle/>
          <a:p>
            <a:pPr algn="ctr" fontAlgn="base">
              <a:spcBef>
                <a:spcPct val="0"/>
              </a:spcBef>
              <a:spcAft>
                <a:spcPct val="0"/>
              </a:spcAft>
            </a:pPr>
            <a:r>
              <a:rPr lang="en-US" sz="1600" dirty="0">
                <a:solidFill>
                  <a:srgbClr val="000090"/>
                </a:solidFill>
                <a:latin typeface="Arial"/>
                <a:cs typeface="Arial"/>
              </a:rPr>
              <a:t>CLAS12 Central Detector with 3 charged particles</a:t>
            </a:r>
          </a:p>
        </p:txBody>
      </p:sp>
      <p:sp>
        <p:nvSpPr>
          <p:cNvPr id="46" name="TextBox 45"/>
          <p:cNvSpPr txBox="1"/>
          <p:nvPr/>
        </p:nvSpPr>
        <p:spPr>
          <a:xfrm>
            <a:off x="584449" y="808175"/>
            <a:ext cx="2590874" cy="338554"/>
          </a:xfrm>
          <a:prstGeom prst="rect">
            <a:avLst/>
          </a:prstGeom>
          <a:noFill/>
        </p:spPr>
        <p:txBody>
          <a:bodyPr wrap="none" rtlCol="0">
            <a:spAutoFit/>
          </a:bodyPr>
          <a:lstStyle/>
          <a:p>
            <a:pPr fontAlgn="base">
              <a:spcBef>
                <a:spcPct val="0"/>
              </a:spcBef>
              <a:spcAft>
                <a:spcPct val="0"/>
              </a:spcAft>
            </a:pPr>
            <a:r>
              <a:rPr lang="en-US" sz="1600" dirty="0">
                <a:solidFill>
                  <a:srgbClr val="000090"/>
                </a:solidFill>
                <a:latin typeface="Arial"/>
                <a:cs typeface="Arial"/>
              </a:rPr>
              <a:t>CLAS12 Forward Detector</a:t>
            </a:r>
          </a:p>
        </p:txBody>
      </p:sp>
      <p:grpSp>
        <p:nvGrpSpPr>
          <p:cNvPr id="47" name="Group 46"/>
          <p:cNvGrpSpPr/>
          <p:nvPr/>
        </p:nvGrpSpPr>
        <p:grpSpPr>
          <a:xfrm>
            <a:off x="228600" y="3583241"/>
            <a:ext cx="2291848" cy="2911736"/>
            <a:chOff x="142240" y="3529357"/>
            <a:chExt cx="2448560" cy="2911736"/>
          </a:xfrm>
        </p:grpSpPr>
        <p:pic>
          <p:nvPicPr>
            <p:cNvPr id="48" name="Picture 47"/>
            <p:cNvPicPr>
              <a:picLocks noChangeAspect="1"/>
            </p:cNvPicPr>
            <p:nvPr/>
          </p:nvPicPr>
          <p:blipFill>
            <a:blip r:embed="rId5"/>
            <a:srcRect t="4331" b="5876"/>
            <a:stretch>
              <a:fillRect/>
            </a:stretch>
          </p:blipFill>
          <p:spPr>
            <a:xfrm>
              <a:off x="142240" y="3820056"/>
              <a:ext cx="2448560" cy="2415620"/>
            </a:xfrm>
            <a:prstGeom prst="rect">
              <a:avLst/>
            </a:prstGeom>
          </p:spPr>
        </p:pic>
        <p:sp>
          <p:nvSpPr>
            <p:cNvPr id="49" name="TextBox 48"/>
            <p:cNvSpPr txBox="1"/>
            <p:nvPr/>
          </p:nvSpPr>
          <p:spPr>
            <a:xfrm>
              <a:off x="1152371" y="6164094"/>
              <a:ext cx="924809" cy="276999"/>
            </a:xfrm>
            <a:prstGeom prst="rect">
              <a:avLst/>
            </a:prstGeom>
            <a:noFill/>
          </p:spPr>
          <p:txBody>
            <a:bodyPr wrap="square" rtlCol="0">
              <a:spAutoFit/>
            </a:bodyPr>
            <a:lstStyle/>
            <a:p>
              <a:pPr fontAlgn="base">
                <a:spcBef>
                  <a:spcPct val="0"/>
                </a:spcBef>
                <a:spcAft>
                  <a:spcPct val="0"/>
                </a:spcAft>
              </a:pPr>
              <a:r>
                <a:rPr lang="en-US" sz="1200" b="1" dirty="0" smtClean="0">
                  <a:solidFill>
                    <a:prstClr val="black"/>
                  </a:solidFill>
                  <a:latin typeface="Arial"/>
                  <a:cs typeface="Arial"/>
                </a:rPr>
                <a:t>W (</a:t>
              </a:r>
              <a:r>
                <a:rPr lang="en-US" sz="1200" b="1" dirty="0">
                  <a:solidFill>
                    <a:prstClr val="black"/>
                  </a:solidFill>
                  <a:latin typeface="Arial"/>
                  <a:cs typeface="Arial"/>
                </a:rPr>
                <a:t>GeV)</a:t>
              </a:r>
            </a:p>
          </p:txBody>
        </p:sp>
        <p:sp>
          <p:nvSpPr>
            <p:cNvPr id="50" name="TextBox 49"/>
            <p:cNvSpPr txBox="1"/>
            <p:nvPr/>
          </p:nvSpPr>
          <p:spPr>
            <a:xfrm>
              <a:off x="717293" y="3529357"/>
              <a:ext cx="1873507" cy="276999"/>
            </a:xfrm>
            <a:prstGeom prst="rect">
              <a:avLst/>
            </a:prstGeom>
            <a:noFill/>
          </p:spPr>
          <p:txBody>
            <a:bodyPr wrap="square" rtlCol="0">
              <a:spAutoFit/>
            </a:bodyPr>
            <a:lstStyle/>
            <a:p>
              <a:pPr fontAlgn="base">
                <a:spcBef>
                  <a:spcPct val="0"/>
                </a:spcBef>
                <a:spcAft>
                  <a:spcPct val="0"/>
                </a:spcAft>
              </a:pPr>
              <a:r>
                <a:rPr lang="en-US" sz="1200" b="1" dirty="0" err="1">
                  <a:solidFill>
                    <a:prstClr val="black"/>
                  </a:solidFill>
                  <a:latin typeface="Arial"/>
                  <a:cs typeface="Arial"/>
                </a:rPr>
                <a:t>p(e,e’)p</a:t>
              </a:r>
              <a:r>
                <a:rPr lang="en-US" sz="1200" b="1" dirty="0">
                  <a:solidFill>
                    <a:prstClr val="black"/>
                  </a:solidFill>
                  <a:latin typeface="Arial"/>
                  <a:cs typeface="Arial"/>
                </a:rPr>
                <a:t> @ 2.2 GeV</a:t>
              </a:r>
            </a:p>
          </p:txBody>
        </p:sp>
      </p:grpSp>
      <p:grpSp>
        <p:nvGrpSpPr>
          <p:cNvPr id="51" name="Group 50"/>
          <p:cNvGrpSpPr/>
          <p:nvPr/>
        </p:nvGrpSpPr>
        <p:grpSpPr>
          <a:xfrm>
            <a:off x="2590800" y="3583241"/>
            <a:ext cx="2204001" cy="2867799"/>
            <a:chOff x="3556825" y="3439154"/>
            <a:chExt cx="2204001" cy="2867799"/>
          </a:xfrm>
        </p:grpSpPr>
        <p:grpSp>
          <p:nvGrpSpPr>
            <p:cNvPr id="52" name="Group 51"/>
            <p:cNvGrpSpPr/>
            <p:nvPr/>
          </p:nvGrpSpPr>
          <p:grpSpPr>
            <a:xfrm>
              <a:off x="3556825" y="3720156"/>
              <a:ext cx="2204001" cy="2586797"/>
              <a:chOff x="206570" y="3619136"/>
              <a:chExt cx="2204001" cy="2586797"/>
            </a:xfrm>
          </p:grpSpPr>
          <p:sp>
            <p:nvSpPr>
              <p:cNvPr id="54" name="TextBox 53"/>
              <p:cNvSpPr txBox="1"/>
              <p:nvPr/>
            </p:nvSpPr>
            <p:spPr>
              <a:xfrm>
                <a:off x="1097341" y="5928934"/>
                <a:ext cx="441146" cy="276999"/>
              </a:xfrm>
              <a:prstGeom prst="rect">
                <a:avLst/>
              </a:prstGeom>
              <a:noFill/>
            </p:spPr>
            <p:txBody>
              <a:bodyPr wrap="none" rtlCol="0">
                <a:spAutoFit/>
              </a:bodyPr>
              <a:lstStyle/>
              <a:p>
                <a:pPr fontAlgn="base">
                  <a:spcBef>
                    <a:spcPct val="0"/>
                  </a:spcBef>
                  <a:spcAft>
                    <a:spcPct val="0"/>
                  </a:spcAft>
                </a:pPr>
                <a:r>
                  <a:rPr lang="en-US" sz="1200" b="1" dirty="0" err="1">
                    <a:solidFill>
                      <a:prstClr val="black"/>
                    </a:solidFill>
                    <a:latin typeface="Arial"/>
                    <a:cs typeface="Arial"/>
                  </a:rPr>
                  <a:t>m</a:t>
                </a:r>
                <a:r>
                  <a:rPr lang="en-US" sz="1200" b="1" baseline="-25000" dirty="0" err="1">
                    <a:solidFill>
                      <a:srgbClr val="000090"/>
                    </a:solidFill>
                    <a:latin typeface="Arial"/>
                    <a:cs typeface="Arial"/>
                  </a:rPr>
                  <a:t>γγ</a:t>
                </a:r>
                <a:endParaRPr lang="en-US" sz="1200" b="1" baseline="-25000" dirty="0">
                  <a:solidFill>
                    <a:prstClr val="black"/>
                  </a:solidFill>
                  <a:latin typeface="Arial"/>
                  <a:cs typeface="Arial"/>
                </a:endParaRPr>
              </a:p>
            </p:txBody>
          </p:sp>
          <p:pic>
            <p:nvPicPr>
              <p:cNvPr id="55" name="Picture 54"/>
              <p:cNvPicPr>
                <a:picLocks noChangeAspect="1"/>
              </p:cNvPicPr>
              <p:nvPr/>
            </p:nvPicPr>
            <p:blipFill>
              <a:blip r:embed="rId6"/>
              <a:srcRect t="51455" r="69811" b="2439"/>
              <a:stretch>
                <a:fillRect/>
              </a:stretch>
            </p:blipFill>
            <p:spPr>
              <a:xfrm>
                <a:off x="206570" y="3619136"/>
                <a:ext cx="2204001" cy="2427517"/>
              </a:xfrm>
              <a:prstGeom prst="rect">
                <a:avLst/>
              </a:prstGeom>
            </p:spPr>
          </p:pic>
          <p:sp>
            <p:nvSpPr>
              <p:cNvPr id="56" name="TextBox 55"/>
              <p:cNvSpPr txBox="1"/>
              <p:nvPr/>
            </p:nvSpPr>
            <p:spPr>
              <a:xfrm>
                <a:off x="971245" y="4284043"/>
                <a:ext cx="429512" cy="369332"/>
              </a:xfrm>
              <a:prstGeom prst="rect">
                <a:avLst/>
              </a:prstGeom>
              <a:noFill/>
            </p:spPr>
            <p:txBody>
              <a:bodyPr wrap="none" rtlCol="0">
                <a:spAutoFit/>
              </a:bodyPr>
              <a:lstStyle/>
              <a:p>
                <a:pPr fontAlgn="base">
                  <a:spcBef>
                    <a:spcPct val="0"/>
                  </a:spcBef>
                  <a:spcAft>
                    <a:spcPct val="0"/>
                  </a:spcAft>
                </a:pPr>
                <a:r>
                  <a:rPr lang="en-US" sz="2400" dirty="0">
                    <a:solidFill>
                      <a:srgbClr val="000090"/>
                    </a:solidFill>
                    <a:latin typeface="Arial"/>
                    <a:cs typeface="Arial"/>
                  </a:rPr>
                  <a:t>π</a:t>
                </a:r>
                <a:r>
                  <a:rPr lang="en-US" sz="2400" baseline="30000" dirty="0">
                    <a:solidFill>
                      <a:srgbClr val="000090"/>
                    </a:solidFill>
                    <a:latin typeface="Arial"/>
                    <a:cs typeface="Arial"/>
                  </a:rPr>
                  <a:t>0</a:t>
                </a:r>
              </a:p>
            </p:txBody>
          </p:sp>
        </p:grpSp>
        <p:sp>
          <p:nvSpPr>
            <p:cNvPr id="53" name="TextBox 52"/>
            <p:cNvSpPr txBox="1"/>
            <p:nvPr/>
          </p:nvSpPr>
          <p:spPr>
            <a:xfrm>
              <a:off x="4160694" y="3439154"/>
              <a:ext cx="1274708" cy="276999"/>
            </a:xfrm>
            <a:prstGeom prst="rect">
              <a:avLst/>
            </a:prstGeom>
            <a:noFill/>
          </p:spPr>
          <p:txBody>
            <a:bodyPr wrap="none" rtlCol="0">
              <a:spAutoFit/>
            </a:bodyPr>
            <a:lstStyle/>
            <a:p>
              <a:pPr fontAlgn="base">
                <a:spcBef>
                  <a:spcPct val="0"/>
                </a:spcBef>
                <a:spcAft>
                  <a:spcPct val="0"/>
                </a:spcAft>
              </a:pPr>
              <a:r>
                <a:rPr lang="en-US" sz="1200" b="1" dirty="0">
                  <a:solidFill>
                    <a:prstClr val="black"/>
                  </a:solidFill>
                  <a:latin typeface="Arial"/>
                  <a:cs typeface="Arial"/>
                </a:rPr>
                <a:t>π</a:t>
              </a:r>
              <a:r>
                <a:rPr lang="en-US" sz="1200" b="1" baseline="30000" dirty="0">
                  <a:solidFill>
                    <a:prstClr val="black"/>
                  </a:solidFill>
                  <a:latin typeface="Arial"/>
                  <a:cs typeface="Arial"/>
                </a:rPr>
                <a:t>0</a:t>
              </a:r>
              <a:r>
                <a:rPr lang="en-US" sz="1200" b="1" dirty="0">
                  <a:solidFill>
                    <a:prstClr val="black"/>
                  </a:solidFill>
                  <a:latin typeface="Arial"/>
                  <a:cs typeface="Arial"/>
                </a:rPr>
                <a:t> @ 10.6 GeV</a:t>
              </a:r>
            </a:p>
          </p:txBody>
        </p:sp>
      </p:grpSp>
      <p:sp>
        <p:nvSpPr>
          <p:cNvPr id="57" name="TextBox 56"/>
          <p:cNvSpPr txBox="1"/>
          <p:nvPr/>
        </p:nvSpPr>
        <p:spPr>
          <a:xfrm>
            <a:off x="5073247" y="3708499"/>
            <a:ext cx="3689754" cy="2369880"/>
          </a:xfrm>
          <a:prstGeom prst="rect">
            <a:avLst/>
          </a:prstGeom>
          <a:noFill/>
        </p:spPr>
        <p:txBody>
          <a:bodyPr wrap="square" rtlCol="0">
            <a:spAutoFit/>
          </a:bodyPr>
          <a:lstStyle/>
          <a:p>
            <a:pPr marL="285750" indent="-285750" fontAlgn="base">
              <a:spcBef>
                <a:spcPct val="0"/>
              </a:spcBef>
              <a:spcAft>
                <a:spcPts val="1200"/>
              </a:spcAft>
              <a:buFont typeface="Arial" panose="020B0604020202020204" pitchFamily="34" charset="0"/>
              <a:buChar char="•"/>
            </a:pPr>
            <a:r>
              <a:rPr lang="en-US" sz="1600" dirty="0" smtClean="0">
                <a:solidFill>
                  <a:prstClr val="black"/>
                </a:solidFill>
                <a:latin typeface="Arial" pitchFamily="34" charset="0"/>
                <a:cs typeface="Arial" pitchFamily="34" charset="0"/>
              </a:rPr>
              <a:t>Detectors were operated during engineering run at luminosities from 0.75 x 10</a:t>
            </a:r>
            <a:r>
              <a:rPr lang="en-US" sz="1600" baseline="30000" dirty="0" smtClean="0">
                <a:solidFill>
                  <a:prstClr val="black"/>
                </a:solidFill>
                <a:latin typeface="Arial" pitchFamily="34" charset="0"/>
                <a:cs typeface="Arial" pitchFamily="34" charset="0"/>
              </a:rPr>
              <a:t>34</a:t>
            </a:r>
            <a:r>
              <a:rPr lang="en-US" sz="1600" dirty="0" smtClean="0">
                <a:solidFill>
                  <a:prstClr val="black"/>
                </a:solidFill>
                <a:latin typeface="Arial" pitchFamily="34" charset="0"/>
                <a:cs typeface="Arial" pitchFamily="34" charset="0"/>
              </a:rPr>
              <a:t> to 1.75 x 10</a:t>
            </a:r>
            <a:r>
              <a:rPr lang="en-US" sz="1600" baseline="30000" dirty="0" smtClean="0">
                <a:solidFill>
                  <a:prstClr val="black"/>
                </a:solidFill>
                <a:latin typeface="Arial" pitchFamily="34" charset="0"/>
                <a:cs typeface="Arial" pitchFamily="34" charset="0"/>
              </a:rPr>
              <a:t>35</a:t>
            </a:r>
          </a:p>
          <a:p>
            <a:pPr marL="285750" indent="-285750" fontAlgn="base">
              <a:spcBef>
                <a:spcPct val="0"/>
              </a:spcBef>
              <a:spcAft>
                <a:spcPts val="1200"/>
              </a:spcAft>
              <a:buFont typeface="Arial" panose="020B0604020202020204" pitchFamily="34" charset="0"/>
              <a:buChar char="•"/>
            </a:pPr>
            <a:r>
              <a:rPr lang="en-US" sz="1600" dirty="0" smtClean="0">
                <a:solidFill>
                  <a:prstClr val="black"/>
                </a:solidFill>
                <a:latin typeface="Arial" pitchFamily="34" charset="0"/>
                <a:cs typeface="Arial" pitchFamily="34" charset="0"/>
              </a:rPr>
              <a:t>The latter is nearly twice the design luminosity!</a:t>
            </a:r>
          </a:p>
          <a:p>
            <a:pPr marL="285750" indent="-285750" fontAlgn="base">
              <a:spcBef>
                <a:spcPct val="0"/>
              </a:spcBef>
              <a:spcAft>
                <a:spcPts val="1200"/>
              </a:spcAft>
              <a:buFont typeface="Arial" panose="020B0604020202020204" pitchFamily="34" charset="0"/>
              <a:buChar char="•"/>
            </a:pPr>
            <a:r>
              <a:rPr lang="en-US" sz="1600" dirty="0" smtClean="0">
                <a:solidFill>
                  <a:prstClr val="black"/>
                </a:solidFill>
                <a:latin typeface="Arial" pitchFamily="34" charset="0"/>
                <a:cs typeface="Arial" pitchFamily="34" charset="0"/>
              </a:rPr>
              <a:t>Physics production run started at a luminosity of 0.7 x 10</a:t>
            </a:r>
            <a:r>
              <a:rPr lang="en-US" sz="1600" baseline="30000" dirty="0" smtClean="0">
                <a:solidFill>
                  <a:prstClr val="black"/>
                </a:solidFill>
                <a:latin typeface="Arial" pitchFamily="34" charset="0"/>
                <a:cs typeface="Arial" pitchFamily="34" charset="0"/>
              </a:rPr>
              <a:t>35</a:t>
            </a:r>
            <a:r>
              <a:rPr lang="en-US" sz="1600" dirty="0" smtClean="0">
                <a:solidFill>
                  <a:prstClr val="black"/>
                </a:solidFill>
                <a:latin typeface="Arial" pitchFamily="34" charset="0"/>
                <a:cs typeface="Arial" pitchFamily="34" charset="0"/>
              </a:rPr>
              <a:t> – run group A (13 experiments)</a:t>
            </a:r>
            <a:endParaRPr lang="en-US" sz="1600" dirty="0">
              <a:solidFill>
                <a:prstClr val="black"/>
              </a:solidFill>
              <a:latin typeface="Arial" pitchFamily="34" charset="0"/>
              <a:cs typeface="Arial" pitchFamily="34" charset="0"/>
            </a:endParaRPr>
          </a:p>
        </p:txBody>
      </p:sp>
    </p:spTree>
    <p:extLst>
      <p:ext uri="{BB962C8B-B14F-4D97-AF65-F5344CB8AC3E}">
        <p14:creationId xmlns:p14="http://schemas.microsoft.com/office/powerpoint/2010/main" val="119269373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p:cNvSpPr>
            <a:spLocks noGrp="1"/>
          </p:cNvSpPr>
          <p:nvPr>
            <p:ph type="sldNum" sz="quarter" idx="12"/>
          </p:nvPr>
        </p:nvSpPr>
        <p:spPr/>
        <p:txBody>
          <a:bodyPr/>
          <a:lstStyle/>
          <a:p>
            <a:fld id="{07E1C93C-5050-FC42-8F10-D22D4F119D13}" type="slidenum">
              <a:rPr lang="en-US" smtClean="0"/>
              <a:pPr/>
              <a:t>12</a:t>
            </a:fld>
            <a:endParaRPr lang="en-US"/>
          </a:p>
        </p:txBody>
      </p:sp>
      <p:pic>
        <p:nvPicPr>
          <p:cNvPr id="15" name="Picture 9"/>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4111" y="891705"/>
            <a:ext cx="1913399" cy="11518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 name="TextBox 15"/>
          <p:cNvSpPr txBox="1"/>
          <p:nvPr/>
        </p:nvSpPr>
        <p:spPr>
          <a:xfrm>
            <a:off x="64111" y="5186558"/>
            <a:ext cx="8914933" cy="369332"/>
          </a:xfrm>
          <a:prstGeom prst="rect">
            <a:avLst/>
          </a:prstGeom>
          <a:noFill/>
        </p:spPr>
        <p:txBody>
          <a:bodyPr wrap="none" rtlCol="0">
            <a:spAutoFit/>
          </a:bodyPr>
          <a:lstStyle/>
          <a:p>
            <a:r>
              <a:rPr lang="en-US" dirty="0" smtClean="0"/>
              <a:t>In a wide kinematical range scattered lepton distributions are consistent with SIDIS-MC (Lund)</a:t>
            </a:r>
            <a:endParaRPr lang="en-US" dirty="0"/>
          </a:p>
        </p:txBody>
      </p:sp>
      <p:sp>
        <p:nvSpPr>
          <p:cNvPr id="17" name="Rectangle 16"/>
          <p:cNvSpPr/>
          <p:nvPr/>
        </p:nvSpPr>
        <p:spPr>
          <a:xfrm>
            <a:off x="2115442" y="976519"/>
            <a:ext cx="7028558" cy="1231106"/>
          </a:xfrm>
          <a:prstGeom prst="rect">
            <a:avLst/>
          </a:prstGeom>
        </p:spPr>
        <p:txBody>
          <a:bodyPr wrap="square">
            <a:spAutoFit/>
          </a:bodyPr>
          <a:lstStyle/>
          <a:p>
            <a:r>
              <a:rPr lang="en-US" sz="2000" b="1" u="sng" dirty="0" smtClean="0">
                <a:latin typeface="ArialMT" charset="0"/>
              </a:rPr>
              <a:t>e’</a:t>
            </a:r>
            <a:r>
              <a:rPr lang="en-US" altLang="ja-JP" sz="2000" b="1" u="sng" dirty="0" smtClean="0">
                <a:latin typeface="Symbol" charset="0"/>
              </a:rPr>
              <a:t>π</a:t>
            </a:r>
            <a:r>
              <a:rPr lang="en-US" altLang="ja-JP" sz="2000" b="1" u="sng" baseline="30000" dirty="0" smtClean="0">
                <a:latin typeface="ArialMT" charset="0"/>
              </a:rPr>
              <a:t>0</a:t>
            </a:r>
            <a:r>
              <a:rPr lang="en-US" altLang="ja-JP" sz="2000" b="1" u="sng" dirty="0" smtClean="0">
                <a:latin typeface="ArialMT" charset="0"/>
              </a:rPr>
              <a:t>X</a:t>
            </a:r>
            <a:r>
              <a:rPr lang="en-US" altLang="ja-JP" sz="2000" b="1" u="sng" dirty="0">
                <a:latin typeface="ArialMT" charset="0"/>
              </a:rPr>
              <a:t>/ </a:t>
            </a:r>
            <a:r>
              <a:rPr lang="en-US" altLang="ja-JP" sz="2000" b="1" u="sng" dirty="0" err="1">
                <a:latin typeface="ArialMT" charset="0"/>
              </a:rPr>
              <a:t>e'X</a:t>
            </a:r>
            <a:r>
              <a:rPr lang="en-US" altLang="ja-JP" sz="2000" b="1" u="sng" dirty="0">
                <a:latin typeface="ArialMT" charset="0"/>
              </a:rPr>
              <a:t> ratio </a:t>
            </a:r>
            <a:r>
              <a:rPr lang="en-US" altLang="ja-JP" dirty="0" smtClean="0">
                <a:latin typeface="ArialMT" charset="0"/>
              </a:rPr>
              <a:t>: Ratio </a:t>
            </a:r>
            <a:r>
              <a:rPr lang="en-US" altLang="ja-JP" dirty="0">
                <a:latin typeface="ArialMT" charset="0"/>
              </a:rPr>
              <a:t>of semi-inclusive </a:t>
            </a:r>
            <a:r>
              <a:rPr lang="en-US" altLang="ja-JP" dirty="0">
                <a:latin typeface="Symbol" charset="0"/>
              </a:rPr>
              <a:t>π</a:t>
            </a:r>
            <a:r>
              <a:rPr lang="en-US" altLang="ja-JP" baseline="30000" dirty="0">
                <a:latin typeface="ArialMT" charset="0"/>
              </a:rPr>
              <a:t>0</a:t>
            </a:r>
            <a:r>
              <a:rPr lang="en-US" altLang="ja-JP" dirty="0">
                <a:latin typeface="ArialMT" charset="0"/>
              </a:rPr>
              <a:t> to inclusive </a:t>
            </a:r>
            <a:r>
              <a:rPr lang="en-US" altLang="ja-JP" dirty="0" smtClean="0">
                <a:latin typeface="ArialMT" charset="0"/>
              </a:rPr>
              <a:t>electron </a:t>
            </a:r>
            <a:r>
              <a:rPr lang="en-US" altLang="ja-JP" dirty="0">
                <a:latin typeface="ArialMT" charset="0"/>
              </a:rPr>
              <a:t>need </a:t>
            </a:r>
            <a:r>
              <a:rPr lang="en-US" dirty="0">
                <a:latin typeface="ArialMT" charset="0"/>
              </a:rPr>
              <a:t>good control over acceptance for neutrals, radiative corrections </a:t>
            </a:r>
            <a:endParaRPr lang="en-US" dirty="0"/>
          </a:p>
          <a:p>
            <a:r>
              <a:rPr lang="en-US" altLang="ja-JP" dirty="0" smtClean="0">
                <a:latin typeface="ArialMT" charset="0"/>
              </a:rPr>
              <a:t> </a:t>
            </a:r>
            <a:endParaRPr lang="en-US" dirty="0"/>
          </a:p>
        </p:txBody>
      </p:sp>
      <p:pic>
        <p:nvPicPr>
          <p:cNvPr id="18" name="Picture 17" descr="Screen Shot 2018-05-11 at 6.44.28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111" y="2410587"/>
            <a:ext cx="3025065" cy="2743200"/>
          </a:xfrm>
          <a:prstGeom prst="rect">
            <a:avLst/>
          </a:prstGeom>
        </p:spPr>
      </p:pic>
      <p:pic>
        <p:nvPicPr>
          <p:cNvPr id="19" name="Picture 18" descr="Screen Shot 2018-05-11 at 6.46.29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07436" y="2325491"/>
            <a:ext cx="2768118" cy="2743200"/>
          </a:xfrm>
          <a:prstGeom prst="rect">
            <a:avLst/>
          </a:prstGeom>
        </p:spPr>
      </p:pic>
      <p:pic>
        <p:nvPicPr>
          <p:cNvPr id="20" name="Picture 19" descr="Screen Shot 2018-05-11 at 6.47.18 P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39214" y="2311644"/>
            <a:ext cx="2939830" cy="2743200"/>
          </a:xfrm>
          <a:prstGeom prst="rect">
            <a:avLst/>
          </a:prstGeom>
        </p:spPr>
      </p:pic>
      <p:sp>
        <p:nvSpPr>
          <p:cNvPr id="13" name="Rectangle 5"/>
          <p:cNvSpPr>
            <a:spLocks noGrp="1" noChangeArrowheads="1"/>
          </p:cNvSpPr>
          <p:nvPr>
            <p:ph type="title"/>
          </p:nvPr>
        </p:nvSpPr>
        <p:spPr bwMode="auto">
          <a:xfrm>
            <a:off x="64110" y="252462"/>
            <a:ext cx="8846425" cy="4247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p>
            <a:r>
              <a:rPr lang="en-US" dirty="0" smtClean="0">
                <a:latin typeface="ArialMT" charset="0"/>
              </a:rPr>
              <a:t>Hall B - CLAS12 - SIDIS:  </a:t>
            </a:r>
            <a:r>
              <a:rPr lang="en-US" dirty="0">
                <a:latin typeface="ArialMT" charset="0"/>
              </a:rPr>
              <a:t>ep </a:t>
            </a:r>
            <a:r>
              <a:rPr lang="en-US" dirty="0">
                <a:latin typeface="ArialMT" charset="0"/>
                <a:sym typeface="Wingdings"/>
              </a:rPr>
              <a:t></a:t>
            </a:r>
            <a:r>
              <a:rPr lang="en-US" dirty="0">
                <a:latin typeface="ArialMT" charset="0"/>
              </a:rPr>
              <a:t> </a:t>
            </a:r>
            <a:r>
              <a:rPr lang="en-US" dirty="0">
                <a:solidFill>
                  <a:srgbClr val="333399"/>
                </a:solidFill>
                <a:latin typeface="ArialMT" charset="0"/>
              </a:rPr>
              <a:t>e</a:t>
            </a:r>
            <a:r>
              <a:rPr lang="ja-JP" altLang="en-US" dirty="0">
                <a:solidFill>
                  <a:srgbClr val="333399"/>
                </a:solidFill>
                <a:latin typeface="ArialMT" charset="0"/>
              </a:rPr>
              <a:t>’</a:t>
            </a:r>
            <a:r>
              <a:rPr lang="en-US" altLang="ja-JP" dirty="0" smtClean="0">
                <a:solidFill>
                  <a:srgbClr val="333399"/>
                </a:solidFill>
                <a:latin typeface="Symbol" charset="0"/>
              </a:rPr>
              <a:t>π</a:t>
            </a:r>
            <a:r>
              <a:rPr lang="en-US" altLang="ja-JP" baseline="30000" dirty="0" smtClean="0">
                <a:solidFill>
                  <a:srgbClr val="333399"/>
                </a:solidFill>
                <a:latin typeface="Symbol" charset="0"/>
              </a:rPr>
              <a:t>0</a:t>
            </a:r>
            <a:r>
              <a:rPr lang="en-US" altLang="ja-JP" dirty="0" smtClean="0">
                <a:solidFill>
                  <a:srgbClr val="333399"/>
                </a:solidFill>
                <a:latin typeface="ArialMT" charset="0"/>
              </a:rPr>
              <a:t>X (First Look at the data)</a:t>
            </a:r>
            <a:endParaRPr lang="en-US" dirty="0"/>
          </a:p>
        </p:txBody>
      </p:sp>
      <p:sp>
        <p:nvSpPr>
          <p:cNvPr id="21" name="TextBox 20"/>
          <p:cNvSpPr txBox="1"/>
          <p:nvPr/>
        </p:nvSpPr>
        <p:spPr>
          <a:xfrm>
            <a:off x="1631338" y="5795471"/>
            <a:ext cx="6263253" cy="369332"/>
          </a:xfrm>
          <a:prstGeom prst="rect">
            <a:avLst/>
          </a:prstGeom>
          <a:noFill/>
          <a:ln>
            <a:solidFill>
              <a:schemeClr val="tx1"/>
            </a:solidFill>
          </a:ln>
        </p:spPr>
        <p:txBody>
          <a:bodyPr wrap="none" rtlCol="0">
            <a:spAutoFit/>
          </a:bodyPr>
          <a:lstStyle/>
          <a:p>
            <a:r>
              <a:rPr lang="en-US" b="1" dirty="0" smtClean="0">
                <a:solidFill>
                  <a:srgbClr val="C00000"/>
                </a:solidFill>
                <a:latin typeface="Arial" charset="0"/>
                <a:ea typeface="Arial" charset="0"/>
                <a:cs typeface="Arial" charset="0"/>
              </a:rPr>
              <a:t>These data represent 0.04% of data from the Spring run</a:t>
            </a:r>
            <a:endParaRPr lang="en-US" b="1" dirty="0">
              <a:solidFill>
                <a:srgbClr val="C00000"/>
              </a:solidFill>
              <a:latin typeface="Arial" charset="0"/>
              <a:ea typeface="Arial" charset="0"/>
              <a:cs typeface="Arial" charset="0"/>
            </a:endParaRPr>
          </a:p>
        </p:txBody>
      </p:sp>
    </p:spTree>
    <p:extLst>
      <p:ext uri="{BB962C8B-B14F-4D97-AF65-F5344CB8AC3E}">
        <p14:creationId xmlns:p14="http://schemas.microsoft.com/office/powerpoint/2010/main" val="207256811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Hall </a:t>
            </a:r>
            <a:r>
              <a:rPr lang="en-US" dirty="0" smtClean="0"/>
              <a:t>C</a:t>
            </a:r>
            <a:endParaRPr lang="en-US" dirty="0">
              <a:latin typeface="Arial" pitchFamily="34" charset="0"/>
            </a:endParaRPr>
          </a:p>
        </p:txBody>
      </p:sp>
      <p:sp>
        <p:nvSpPr>
          <p:cNvPr id="3" name="Slide Number Placeholder 2"/>
          <p:cNvSpPr>
            <a:spLocks noGrp="1"/>
          </p:cNvSpPr>
          <p:nvPr>
            <p:ph type="sldNum" sz="quarter" idx="12"/>
          </p:nvPr>
        </p:nvSpPr>
        <p:spPr/>
        <p:txBody>
          <a:bodyPr/>
          <a:lstStyle/>
          <a:p>
            <a:fld id="{07E1C93C-5050-FC42-8F10-D22D4F119D13}" type="slidenum">
              <a:rPr lang="en-US" smtClean="0">
                <a:solidFill>
                  <a:srgbClr val="000000"/>
                </a:solidFill>
              </a:rPr>
              <a:pPr/>
              <a:t>13</a:t>
            </a:fld>
            <a:endParaRPr lang="en-US" dirty="0">
              <a:solidFill>
                <a:srgbClr val="000000"/>
              </a:solidFill>
            </a:endParaRPr>
          </a:p>
        </p:txBody>
      </p:sp>
      <p:sp>
        <p:nvSpPr>
          <p:cNvPr id="20" name="Content Placeholder 2"/>
          <p:cNvSpPr txBox="1">
            <a:spLocks/>
          </p:cNvSpPr>
          <p:nvPr/>
        </p:nvSpPr>
        <p:spPr bwMode="auto">
          <a:xfrm>
            <a:off x="76200" y="609601"/>
            <a:ext cx="5334000" cy="3657599"/>
          </a:xfrm>
          <a:prstGeom prst="rect">
            <a:avLst/>
          </a:prstGeom>
          <a:noFill/>
          <a:ln w="9525">
            <a:noFill/>
            <a:miter lim="800000"/>
            <a:headEnd/>
            <a:tailEnd/>
          </a:ln>
          <a:effectLst/>
        </p:spPr>
        <p:txBody>
          <a:bodyPr vert="horz" wrap="square" lIns="91429" tIns="45714" rIns="91429" bIns="45714" numCol="1" anchor="t" anchorCtr="0" compatLnSpc="1">
            <a:prstTxWarp prst="textNoShape">
              <a:avLst/>
            </a:prstTxWarp>
          </a:bodyPr>
          <a:lstStyle/>
          <a:p>
            <a:pPr marL="342900" indent="-342900">
              <a:spcBef>
                <a:spcPct val="20000"/>
              </a:spcBef>
              <a:defRPr/>
            </a:pPr>
            <a:endParaRPr lang="en-US" sz="2000" kern="0" dirty="0">
              <a:solidFill>
                <a:srgbClr val="000000"/>
              </a:solidFill>
              <a:latin typeface="Arial"/>
            </a:endParaRPr>
          </a:p>
          <a:p>
            <a:pPr marL="342900" indent="-342900">
              <a:spcBef>
                <a:spcPct val="20000"/>
              </a:spcBef>
              <a:buFontTx/>
              <a:buChar char="•"/>
              <a:defRPr/>
            </a:pPr>
            <a:r>
              <a:rPr lang="en-US" sz="1600" kern="0" dirty="0">
                <a:solidFill>
                  <a:srgbClr val="000000"/>
                </a:solidFill>
                <a:latin typeface="Arial"/>
              </a:rPr>
              <a:t>SHMS calibration data acquired</a:t>
            </a:r>
          </a:p>
          <a:p>
            <a:pPr marL="342900" indent="-342900">
              <a:spcBef>
                <a:spcPct val="20000"/>
              </a:spcBef>
              <a:buFontTx/>
              <a:buChar char="•"/>
              <a:defRPr/>
            </a:pPr>
            <a:r>
              <a:rPr lang="en-US" sz="1600" kern="0" dirty="0">
                <a:solidFill>
                  <a:srgbClr val="000000"/>
                </a:solidFill>
                <a:latin typeface="Arial"/>
              </a:rPr>
              <a:t>Physics Program started:</a:t>
            </a:r>
          </a:p>
          <a:p>
            <a:pPr marL="914400" lvl="1" indent="-342900">
              <a:spcBef>
                <a:spcPct val="20000"/>
              </a:spcBef>
              <a:buFont typeface="Arial" panose="020B0604020202020204" pitchFamily="34" charset="0"/>
              <a:buChar char="–"/>
              <a:defRPr/>
            </a:pPr>
            <a:r>
              <a:rPr lang="en-US" sz="1600" kern="0" dirty="0" smtClean="0">
                <a:solidFill>
                  <a:srgbClr val="000000"/>
                </a:solidFill>
                <a:latin typeface="Arial"/>
              </a:rPr>
              <a:t>F</a:t>
            </a:r>
            <a:r>
              <a:rPr lang="en-US" sz="1600" kern="0" baseline="-25000" dirty="0" smtClean="0">
                <a:solidFill>
                  <a:srgbClr val="000000"/>
                </a:solidFill>
                <a:latin typeface="Arial"/>
              </a:rPr>
              <a:t>2</a:t>
            </a:r>
            <a:r>
              <a:rPr lang="en-US" sz="1600" kern="0" baseline="30000" dirty="0" smtClean="0">
                <a:solidFill>
                  <a:srgbClr val="000000"/>
                </a:solidFill>
                <a:latin typeface="Arial"/>
              </a:rPr>
              <a:t>H,D</a:t>
            </a:r>
            <a:r>
              <a:rPr lang="en-US" sz="1600" kern="0" dirty="0" smtClean="0">
                <a:solidFill>
                  <a:srgbClr val="000000"/>
                </a:solidFill>
                <a:latin typeface="Arial"/>
              </a:rPr>
              <a:t> structure functions</a:t>
            </a:r>
          </a:p>
          <a:p>
            <a:pPr marL="914400" lvl="1" indent="-342900">
              <a:spcBef>
                <a:spcPct val="20000"/>
              </a:spcBef>
              <a:buFont typeface="Arial" panose="020B0604020202020204" pitchFamily="34" charset="0"/>
              <a:buChar char="–"/>
              <a:defRPr/>
            </a:pPr>
            <a:r>
              <a:rPr lang="en-US" sz="1600" kern="0" dirty="0" smtClean="0">
                <a:solidFill>
                  <a:srgbClr val="000000"/>
                </a:solidFill>
                <a:latin typeface="Arial"/>
              </a:rPr>
              <a:t>D(</a:t>
            </a:r>
            <a:r>
              <a:rPr lang="en-US" sz="1600" kern="0" dirty="0" err="1" smtClean="0">
                <a:solidFill>
                  <a:srgbClr val="000000"/>
                </a:solidFill>
                <a:latin typeface="Arial"/>
              </a:rPr>
              <a:t>e,e’p</a:t>
            </a:r>
            <a:r>
              <a:rPr lang="en-US" sz="1600" kern="0" dirty="0" smtClean="0">
                <a:solidFill>
                  <a:srgbClr val="000000"/>
                </a:solidFill>
                <a:latin typeface="Arial"/>
              </a:rPr>
              <a:t>) at high missing momentum</a:t>
            </a:r>
          </a:p>
          <a:p>
            <a:pPr marL="914400" lvl="1" indent="-342900">
              <a:spcBef>
                <a:spcPct val="20000"/>
              </a:spcBef>
              <a:buFont typeface="Arial" panose="020B0604020202020204" pitchFamily="34" charset="0"/>
              <a:buChar char="–"/>
              <a:defRPr/>
            </a:pPr>
            <a:r>
              <a:rPr lang="en-US" sz="1600" kern="0" dirty="0" smtClean="0">
                <a:solidFill>
                  <a:srgbClr val="000000"/>
                </a:solidFill>
                <a:latin typeface="Arial"/>
              </a:rPr>
              <a:t>Color </a:t>
            </a:r>
            <a:r>
              <a:rPr lang="en-US" sz="1600" kern="0" dirty="0">
                <a:solidFill>
                  <a:srgbClr val="000000"/>
                </a:solidFill>
                <a:latin typeface="Arial"/>
              </a:rPr>
              <a:t>Transparency – </a:t>
            </a:r>
            <a:r>
              <a:rPr lang="en-US" sz="1600" kern="0" baseline="30000" dirty="0">
                <a:solidFill>
                  <a:srgbClr val="000000"/>
                </a:solidFill>
                <a:latin typeface="Arial"/>
              </a:rPr>
              <a:t>12</a:t>
            </a:r>
            <a:r>
              <a:rPr lang="en-US" sz="1600" kern="0" dirty="0">
                <a:solidFill>
                  <a:srgbClr val="000000"/>
                </a:solidFill>
                <a:latin typeface="Arial"/>
              </a:rPr>
              <a:t>C(</a:t>
            </a:r>
            <a:r>
              <a:rPr lang="en-US" sz="1600" kern="0" dirty="0" err="1">
                <a:solidFill>
                  <a:srgbClr val="000000"/>
                </a:solidFill>
                <a:latin typeface="Arial"/>
              </a:rPr>
              <a:t>e,e’p</a:t>
            </a:r>
            <a:r>
              <a:rPr lang="en-US" sz="1600" kern="0" dirty="0" smtClean="0">
                <a:solidFill>
                  <a:srgbClr val="000000"/>
                </a:solidFill>
                <a:latin typeface="Arial"/>
              </a:rPr>
              <a:t>)</a:t>
            </a:r>
            <a:endParaRPr lang="en-US" sz="1600" kern="0" baseline="30000" dirty="0">
              <a:solidFill>
                <a:srgbClr val="000000"/>
              </a:solidFill>
              <a:latin typeface="Arial"/>
            </a:endParaRPr>
          </a:p>
          <a:p>
            <a:pPr marL="1485900" lvl="2" indent="-342900">
              <a:spcBef>
                <a:spcPct val="20000"/>
              </a:spcBef>
              <a:buFontTx/>
              <a:buChar char="•"/>
              <a:defRPr/>
            </a:pPr>
            <a:r>
              <a:rPr lang="en-US" sz="1600" kern="0" dirty="0">
                <a:solidFill>
                  <a:srgbClr val="000000"/>
                </a:solidFill>
                <a:latin typeface="Arial"/>
              </a:rPr>
              <a:t>Data for 2 of 3 points acquired</a:t>
            </a:r>
            <a:r>
              <a:rPr lang="en-US" sz="1600" kern="0" dirty="0" smtClean="0">
                <a:solidFill>
                  <a:srgbClr val="000000"/>
                </a:solidFill>
                <a:latin typeface="Arial"/>
              </a:rPr>
              <a:t>.</a:t>
            </a:r>
          </a:p>
          <a:p>
            <a:pPr marL="1485900" lvl="2" indent="-342900">
              <a:spcBef>
                <a:spcPct val="20000"/>
              </a:spcBef>
              <a:buFontTx/>
              <a:buChar char="•"/>
              <a:defRPr/>
            </a:pPr>
            <a:r>
              <a:rPr lang="en-US" sz="1600" kern="0" dirty="0" smtClean="0">
                <a:solidFill>
                  <a:srgbClr val="000000"/>
                </a:solidFill>
                <a:latin typeface="Arial"/>
              </a:rPr>
              <a:t>Highest Q</a:t>
            </a:r>
            <a:r>
              <a:rPr lang="en-US" sz="1600" kern="0" baseline="30000" dirty="0" smtClean="0">
                <a:solidFill>
                  <a:srgbClr val="000000"/>
                </a:solidFill>
                <a:latin typeface="Arial"/>
              </a:rPr>
              <a:t>2</a:t>
            </a:r>
            <a:r>
              <a:rPr lang="en-US" sz="1600" kern="0" dirty="0" smtClean="0">
                <a:solidFill>
                  <a:srgbClr val="000000"/>
                </a:solidFill>
                <a:latin typeface="Arial"/>
              </a:rPr>
              <a:t> is where BNL A(p,2p) saw rise in transparency</a:t>
            </a:r>
            <a:endParaRPr lang="en-US" sz="1600" kern="0" dirty="0">
              <a:solidFill>
                <a:srgbClr val="000000"/>
              </a:solidFill>
              <a:latin typeface="Arial"/>
            </a:endParaRPr>
          </a:p>
          <a:p>
            <a:pPr marL="914400" lvl="1" indent="-342900">
              <a:spcBef>
                <a:spcPct val="20000"/>
              </a:spcBef>
              <a:buFont typeface="Arial" panose="020B0604020202020204" pitchFamily="34" charset="0"/>
              <a:buChar char="–"/>
              <a:defRPr/>
            </a:pPr>
            <a:r>
              <a:rPr lang="en-US" sz="1600" kern="0" dirty="0">
                <a:solidFill>
                  <a:srgbClr val="000000"/>
                </a:solidFill>
                <a:latin typeface="Arial"/>
              </a:rPr>
              <a:t> TMD studies </a:t>
            </a:r>
            <a:r>
              <a:rPr lang="en-US" sz="1600" kern="0" dirty="0" smtClean="0">
                <a:solidFill>
                  <a:srgbClr val="000000"/>
                </a:solidFill>
                <a:latin typeface="Arial"/>
              </a:rPr>
              <a:t>(SIDIS) underway</a:t>
            </a:r>
            <a:endParaRPr lang="en-US" sz="1600" kern="0" dirty="0">
              <a:solidFill>
                <a:srgbClr val="000000"/>
              </a:solidFill>
              <a:latin typeface="Arial"/>
            </a:endParaRPr>
          </a:p>
          <a:p>
            <a:pPr lvl="2">
              <a:spcBef>
                <a:spcPct val="20000"/>
              </a:spcBef>
              <a:buFontTx/>
              <a:buChar char="–"/>
              <a:defRPr/>
            </a:pPr>
            <a:endParaRPr lang="en-US" sz="1600" kern="0" baseline="30000" dirty="0">
              <a:solidFill>
                <a:srgbClr val="000000"/>
              </a:solidFill>
              <a:latin typeface="Arial"/>
            </a:endParaRPr>
          </a:p>
        </p:txBody>
      </p:sp>
      <p:pic>
        <p:nvPicPr>
          <p:cNvPr id="21" name="Picture 20">
            <a:extLst>
              <a:ext uri="{FF2B5EF4-FFF2-40B4-BE49-F238E27FC236}">
                <a16:creationId xmlns:a16="http://schemas.microsoft.com/office/drawing/2014/main" xmlns="" id="{18E49CA7-823E-5F4A-80BB-DA579644CF66}"/>
              </a:ext>
            </a:extLst>
          </p:cNvPr>
          <p:cNvPicPr>
            <a:picLocks noChangeAspect="1"/>
          </p:cNvPicPr>
          <p:nvPr/>
        </p:nvPicPr>
        <p:blipFill>
          <a:blip r:embed="rId2"/>
          <a:stretch>
            <a:fillRect/>
          </a:stretch>
        </p:blipFill>
        <p:spPr>
          <a:xfrm>
            <a:off x="5462378" y="1462035"/>
            <a:ext cx="3529222" cy="4788613"/>
          </a:xfrm>
          <a:prstGeom prst="rect">
            <a:avLst/>
          </a:prstGeom>
        </p:spPr>
      </p:pic>
      <p:pic>
        <p:nvPicPr>
          <p:cNvPr id="22" name="Picture 21">
            <a:extLst>
              <a:ext uri="{FF2B5EF4-FFF2-40B4-BE49-F238E27FC236}">
                <a16:creationId xmlns:a16="http://schemas.microsoft.com/office/drawing/2014/main" xmlns="" id="{15D6B033-5567-9E4E-8F3A-0849599359F0}"/>
              </a:ext>
            </a:extLst>
          </p:cNvPr>
          <p:cNvPicPr>
            <a:picLocks noChangeAspect="1"/>
          </p:cNvPicPr>
          <p:nvPr/>
        </p:nvPicPr>
        <p:blipFill>
          <a:blip r:embed="rId3"/>
          <a:stretch>
            <a:fillRect/>
          </a:stretch>
        </p:blipFill>
        <p:spPr>
          <a:xfrm>
            <a:off x="538180" y="3665825"/>
            <a:ext cx="4059935" cy="2917648"/>
          </a:xfrm>
          <a:prstGeom prst="rect">
            <a:avLst/>
          </a:prstGeom>
        </p:spPr>
      </p:pic>
      <p:sp>
        <p:nvSpPr>
          <p:cNvPr id="23" name="TextBox 22"/>
          <p:cNvSpPr txBox="1"/>
          <p:nvPr/>
        </p:nvSpPr>
        <p:spPr>
          <a:xfrm>
            <a:off x="5542765" y="1061925"/>
            <a:ext cx="3501013" cy="400110"/>
          </a:xfrm>
          <a:prstGeom prst="rect">
            <a:avLst/>
          </a:prstGeom>
          <a:noFill/>
        </p:spPr>
        <p:txBody>
          <a:bodyPr wrap="square" rtlCol="0">
            <a:spAutoFit/>
          </a:bodyPr>
          <a:lstStyle/>
          <a:p>
            <a:r>
              <a:rPr lang="en-US" sz="2000" b="1" dirty="0" smtClean="0">
                <a:solidFill>
                  <a:srgbClr val="0000FF"/>
                </a:solidFill>
              </a:rPr>
              <a:t>Online data quality excellent!</a:t>
            </a:r>
            <a:endParaRPr lang="en-US" sz="2000" b="1" dirty="0">
              <a:solidFill>
                <a:srgbClr val="0000FF"/>
              </a:solidFill>
            </a:endParaRPr>
          </a:p>
        </p:txBody>
      </p:sp>
    </p:spTree>
    <p:extLst>
      <p:ext uri="{BB962C8B-B14F-4D97-AF65-F5344CB8AC3E}">
        <p14:creationId xmlns:p14="http://schemas.microsoft.com/office/powerpoint/2010/main" val="231948148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Hall </a:t>
            </a:r>
            <a:r>
              <a:rPr lang="en-US" dirty="0" smtClean="0"/>
              <a:t>D</a:t>
            </a:r>
            <a:endParaRPr lang="en-US" dirty="0">
              <a:latin typeface="Arial" pitchFamily="34" charset="0"/>
            </a:endParaRPr>
          </a:p>
        </p:txBody>
      </p:sp>
      <p:sp>
        <p:nvSpPr>
          <p:cNvPr id="3" name="Slide Number Placeholder 2"/>
          <p:cNvSpPr>
            <a:spLocks noGrp="1"/>
          </p:cNvSpPr>
          <p:nvPr>
            <p:ph type="sldNum" sz="quarter" idx="12"/>
          </p:nvPr>
        </p:nvSpPr>
        <p:spPr/>
        <p:txBody>
          <a:bodyPr/>
          <a:lstStyle/>
          <a:p>
            <a:fld id="{07E1C93C-5050-FC42-8F10-D22D4F119D13}" type="slidenum">
              <a:rPr lang="en-US" smtClean="0">
                <a:solidFill>
                  <a:srgbClr val="000000"/>
                </a:solidFill>
              </a:rPr>
              <a:pPr/>
              <a:t>14</a:t>
            </a:fld>
            <a:endParaRPr lang="en-US" dirty="0">
              <a:solidFill>
                <a:srgbClr val="000000"/>
              </a:solidFill>
            </a:endParaRPr>
          </a:p>
        </p:txBody>
      </p:sp>
      <p:pic>
        <p:nvPicPr>
          <p:cNvPr id="8" name="Picture 7" descr="GlueX-500-px.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92914" y="211837"/>
            <a:ext cx="1143000" cy="397764"/>
          </a:xfrm>
          <a:prstGeom prst="rect">
            <a:avLst/>
          </a:prstGeom>
        </p:spPr>
      </p:pic>
      <p:sp>
        <p:nvSpPr>
          <p:cNvPr id="9" name="TextBox 8"/>
          <p:cNvSpPr txBox="1"/>
          <p:nvPr/>
        </p:nvSpPr>
        <p:spPr>
          <a:xfrm>
            <a:off x="76200" y="921603"/>
            <a:ext cx="6335716" cy="1077218"/>
          </a:xfrm>
          <a:prstGeom prst="rect">
            <a:avLst/>
          </a:prstGeom>
          <a:noFill/>
        </p:spPr>
        <p:txBody>
          <a:bodyPr wrap="square" rtlCol="0">
            <a:spAutoFit/>
          </a:bodyPr>
          <a:lstStyle/>
          <a:p>
            <a:r>
              <a:rPr lang="en-US" sz="1600" i="1" dirty="0" smtClean="0">
                <a:solidFill>
                  <a:srgbClr val="000000"/>
                </a:solidFill>
                <a:latin typeface="Arial" panose="020B0604020202020204" pitchFamily="34" charset="0"/>
                <a:cs typeface="Arial" panose="020B0604020202020204" pitchFamily="34" charset="0"/>
              </a:rPr>
              <a:t>Hall </a:t>
            </a:r>
            <a:r>
              <a:rPr lang="en-US" sz="1600" i="1" dirty="0">
                <a:solidFill>
                  <a:srgbClr val="000000"/>
                </a:solidFill>
                <a:latin typeface="Arial" panose="020B0604020202020204" pitchFamily="34" charset="0"/>
                <a:cs typeface="Arial" panose="020B0604020202020204" pitchFamily="34" charset="0"/>
              </a:rPr>
              <a:t>D is running </a:t>
            </a:r>
            <a:r>
              <a:rPr lang="en-US" sz="1600" i="1" dirty="0" err="1">
                <a:solidFill>
                  <a:srgbClr val="000000"/>
                </a:solidFill>
                <a:latin typeface="Arial" panose="020B0604020202020204" pitchFamily="34" charset="0"/>
                <a:cs typeface="Arial" panose="020B0604020202020204" pitchFamily="34" charset="0"/>
              </a:rPr>
              <a:t>GlueX</a:t>
            </a:r>
            <a:r>
              <a:rPr lang="en-US" sz="1600" i="1" dirty="0">
                <a:solidFill>
                  <a:srgbClr val="000000"/>
                </a:solidFill>
                <a:latin typeface="Arial" panose="020B0604020202020204" pitchFamily="34" charset="0"/>
                <a:cs typeface="Arial" panose="020B0604020202020204" pitchFamily="34" charset="0"/>
              </a:rPr>
              <a:t>-I </a:t>
            </a:r>
            <a:r>
              <a:rPr lang="en-US" sz="1600" i="1" dirty="0" smtClean="0">
                <a:solidFill>
                  <a:srgbClr val="000000"/>
                </a:solidFill>
                <a:latin typeface="Arial" panose="020B0604020202020204" pitchFamily="34" charset="0"/>
                <a:cs typeface="Arial" panose="020B0604020202020204" pitchFamily="34" charset="0"/>
              </a:rPr>
              <a:t>(90 PAC </a:t>
            </a:r>
            <a:r>
              <a:rPr lang="en-US" sz="1600" i="1" dirty="0">
                <a:solidFill>
                  <a:srgbClr val="000000"/>
                </a:solidFill>
                <a:latin typeface="Arial" panose="020B0604020202020204" pitchFamily="34" charset="0"/>
                <a:cs typeface="Arial" panose="020B0604020202020204" pitchFamily="34" charset="0"/>
              </a:rPr>
              <a:t>days approved</a:t>
            </a:r>
            <a:r>
              <a:rPr lang="en-US" sz="1600" i="1" dirty="0" smtClean="0">
                <a:solidFill>
                  <a:srgbClr val="000000"/>
                </a:solidFill>
                <a:latin typeface="Arial" panose="020B0604020202020204" pitchFamily="34" charset="0"/>
                <a:cs typeface="Arial" panose="020B0604020202020204" pitchFamily="34" charset="0"/>
              </a:rPr>
              <a:t>)</a:t>
            </a:r>
            <a:endParaRPr lang="en-US" sz="1600" i="1" dirty="0">
              <a:solidFill>
                <a:srgbClr val="000000"/>
              </a:solidFill>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1600" dirty="0">
                <a:solidFill>
                  <a:srgbClr val="000000"/>
                </a:solidFill>
                <a:latin typeface="Arial" panose="020B0604020202020204" pitchFamily="34" charset="0"/>
                <a:cs typeface="Arial" panose="020B0604020202020204" pitchFamily="34" charset="0"/>
              </a:rPr>
              <a:t>Spring 2017: </a:t>
            </a:r>
            <a:r>
              <a:rPr lang="en-US" sz="1600" dirty="0" smtClean="0">
                <a:solidFill>
                  <a:srgbClr val="000000"/>
                </a:solidFill>
                <a:latin typeface="Arial" panose="020B0604020202020204" pitchFamily="34" charset="0"/>
                <a:cs typeface="Arial" panose="020B0604020202020204" pitchFamily="34" charset="0"/>
              </a:rPr>
              <a:t>20 PAC days accumulated, </a:t>
            </a:r>
            <a:r>
              <a:rPr lang="en-US" sz="1600" dirty="0">
                <a:solidFill>
                  <a:srgbClr val="000000"/>
                </a:solidFill>
                <a:latin typeface="Arial" panose="020B0604020202020204" pitchFamily="34" charset="0"/>
                <a:cs typeface="Arial" panose="020B0604020202020204" pitchFamily="34" charset="0"/>
              </a:rPr>
              <a:t>~50B events collected.</a:t>
            </a:r>
          </a:p>
          <a:p>
            <a:pPr marL="342900" indent="-342900">
              <a:buFont typeface="Arial" panose="020B0604020202020204" pitchFamily="34" charset="0"/>
              <a:buChar char="•"/>
            </a:pPr>
            <a:r>
              <a:rPr lang="en-US" sz="1600" dirty="0">
                <a:solidFill>
                  <a:srgbClr val="000000"/>
                </a:solidFill>
                <a:latin typeface="Arial" panose="020B0604020202020204" pitchFamily="34" charset="0"/>
                <a:cs typeface="Arial" panose="020B0604020202020204" pitchFamily="34" charset="0"/>
              </a:rPr>
              <a:t>Spring 2018</a:t>
            </a:r>
            <a:r>
              <a:rPr lang="en-US" sz="1600" dirty="0" smtClean="0">
                <a:solidFill>
                  <a:srgbClr val="000000"/>
                </a:solidFill>
                <a:latin typeface="Arial" panose="020B0604020202020204" pitchFamily="34" charset="0"/>
                <a:cs typeface="Arial" panose="020B0604020202020204" pitchFamily="34" charset="0"/>
              </a:rPr>
              <a:t>: ~150B events collected.</a:t>
            </a:r>
          </a:p>
          <a:p>
            <a:pPr marL="342900" indent="-342900">
              <a:buFont typeface="Arial" panose="020B0604020202020204" pitchFamily="34" charset="0"/>
              <a:buChar char="•"/>
            </a:pPr>
            <a:r>
              <a:rPr lang="en-US" sz="1600" dirty="0">
                <a:solidFill>
                  <a:srgbClr val="000000"/>
                </a:solidFill>
                <a:latin typeface="Arial" panose="020B0604020202020204" pitchFamily="34" charset="0"/>
                <a:cs typeface="Arial" panose="020B0604020202020204" pitchFamily="34" charset="0"/>
              </a:rPr>
              <a:t> </a:t>
            </a:r>
            <a:r>
              <a:rPr lang="en-US" sz="1600" dirty="0" smtClean="0">
                <a:solidFill>
                  <a:srgbClr val="000000"/>
                </a:solidFill>
                <a:latin typeface="Arial" panose="020B0604020202020204" pitchFamily="34" charset="0"/>
                <a:cs typeface="Arial" panose="020B0604020202020204" pitchFamily="34" charset="0"/>
              </a:rPr>
              <a:t>Present estimate: </a:t>
            </a:r>
            <a:r>
              <a:rPr lang="en-US" sz="1600" dirty="0" err="1" smtClean="0">
                <a:solidFill>
                  <a:srgbClr val="000000"/>
                </a:solidFill>
                <a:latin typeface="Arial" panose="020B0604020202020204" pitchFamily="34" charset="0"/>
                <a:cs typeface="Arial" panose="020B0604020202020204" pitchFamily="34" charset="0"/>
              </a:rPr>
              <a:t>GlueX</a:t>
            </a:r>
            <a:r>
              <a:rPr lang="en-US" sz="1600" dirty="0" smtClean="0">
                <a:solidFill>
                  <a:srgbClr val="000000"/>
                </a:solidFill>
                <a:latin typeface="Arial" panose="020B0604020202020204" pitchFamily="34" charset="0"/>
                <a:cs typeface="Arial" panose="020B0604020202020204" pitchFamily="34" charset="0"/>
              </a:rPr>
              <a:t>-I is 80% complete.</a:t>
            </a:r>
            <a:endParaRPr lang="en-US" sz="1600" dirty="0">
              <a:solidFill>
                <a:srgbClr val="000000"/>
              </a:solidFill>
              <a:latin typeface="Arial" panose="020B0604020202020204" pitchFamily="34" charset="0"/>
              <a:cs typeface="Arial" panose="020B0604020202020204" pitchFamily="34" charset="0"/>
            </a:endParaRPr>
          </a:p>
        </p:txBody>
      </p:sp>
      <p:sp>
        <p:nvSpPr>
          <p:cNvPr id="11" name="TextBox 10"/>
          <p:cNvSpPr txBox="1"/>
          <p:nvPr/>
        </p:nvSpPr>
        <p:spPr>
          <a:xfrm>
            <a:off x="1265714" y="5237924"/>
            <a:ext cx="2544286" cy="369332"/>
          </a:xfrm>
          <a:prstGeom prst="rect">
            <a:avLst/>
          </a:prstGeom>
          <a:noFill/>
        </p:spPr>
        <p:txBody>
          <a:bodyPr wrap="none" rtlCol="0">
            <a:spAutoFit/>
          </a:bodyPr>
          <a:lstStyle/>
          <a:p>
            <a:r>
              <a:rPr lang="en-US" i="1" dirty="0">
                <a:solidFill>
                  <a:srgbClr val="0070C0"/>
                </a:solidFill>
              </a:rPr>
              <a:t>Data quality monitoring</a:t>
            </a:r>
          </a:p>
        </p:txBody>
      </p:sp>
      <p:sp>
        <p:nvSpPr>
          <p:cNvPr id="12" name="TextBox 11"/>
          <p:cNvSpPr txBox="1"/>
          <p:nvPr/>
        </p:nvSpPr>
        <p:spPr>
          <a:xfrm>
            <a:off x="228600" y="5638800"/>
            <a:ext cx="5938066" cy="584775"/>
          </a:xfrm>
          <a:prstGeom prst="rect">
            <a:avLst/>
          </a:prstGeom>
          <a:noFill/>
        </p:spPr>
        <p:txBody>
          <a:bodyPr wrap="square" rtlCol="0">
            <a:spAutoFit/>
          </a:bodyPr>
          <a:lstStyle/>
          <a:p>
            <a:pPr marL="342900" indent="-342900">
              <a:buFont typeface="Arial" panose="020B0604020202020204" pitchFamily="34" charset="0"/>
              <a:buChar char="•"/>
            </a:pPr>
            <a:r>
              <a:rPr lang="en-US" sz="1600" dirty="0">
                <a:solidFill>
                  <a:srgbClr val="000090"/>
                </a:solidFill>
                <a:latin typeface="Arial" panose="020B0604020202020204" pitchFamily="34" charset="0"/>
                <a:cs typeface="Arial" panose="020B0604020202020204" pitchFamily="34" charset="0"/>
              </a:rPr>
              <a:t>Beam polarization P</a:t>
            </a:r>
            <a:r>
              <a:rPr lang="en-US" sz="1600" baseline="-25000" dirty="0">
                <a:solidFill>
                  <a:srgbClr val="000090"/>
                </a:solidFill>
                <a:latin typeface="Arial" panose="020B0604020202020204" pitchFamily="34" charset="0"/>
                <a:cs typeface="Arial" panose="020B0604020202020204" pitchFamily="34" charset="0"/>
              </a:rPr>
              <a:t>beam</a:t>
            </a:r>
            <a:r>
              <a:rPr lang="en-US" sz="1600" dirty="0">
                <a:solidFill>
                  <a:srgbClr val="000090"/>
                </a:solidFill>
                <a:latin typeface="Arial" panose="020B0604020202020204" pitchFamily="34" charset="0"/>
                <a:cs typeface="Arial" panose="020B0604020202020204" pitchFamily="34" charset="0"/>
              </a:rPr>
              <a:t>~35%, similar to 2017</a:t>
            </a:r>
          </a:p>
          <a:p>
            <a:pPr marL="342900" indent="-342900">
              <a:buFont typeface="Arial" panose="020B0604020202020204" pitchFamily="34" charset="0"/>
              <a:buChar char="•"/>
            </a:pPr>
            <a:r>
              <a:rPr lang="en-US" sz="1600" dirty="0">
                <a:solidFill>
                  <a:srgbClr val="000090"/>
                </a:solidFill>
                <a:latin typeface="Arial" panose="020B0604020202020204" pitchFamily="34" charset="0"/>
                <a:cs typeface="Arial" panose="020B0604020202020204" pitchFamily="34" charset="0"/>
              </a:rPr>
              <a:t>Yields of known resonances are similar to 2017 </a:t>
            </a:r>
            <a:endParaRPr lang="en-US" sz="1600" dirty="0">
              <a:solidFill>
                <a:srgbClr val="000000"/>
              </a:solidFill>
              <a:latin typeface="Arial" panose="020B0604020202020204" pitchFamily="34" charset="0"/>
              <a:cs typeface="Arial" panose="020B0604020202020204" pitchFamily="34" charset="0"/>
            </a:endParaRPr>
          </a:p>
        </p:txBody>
      </p:sp>
      <p:pic>
        <p:nvPicPr>
          <p:cNvPr id="13" name="Picture 12" descr="rho_angles.pdf"/>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43400" y="2970822"/>
            <a:ext cx="1845176" cy="1458686"/>
          </a:xfrm>
          <a:prstGeom prst="rect">
            <a:avLst/>
          </a:prstGeom>
        </p:spPr>
      </p:pic>
      <p:pic>
        <p:nvPicPr>
          <p:cNvPr id="14" name="Picture 1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19703" y="1099213"/>
            <a:ext cx="2648097" cy="4996787"/>
          </a:xfrm>
          <a:prstGeom prst="rect">
            <a:avLst/>
          </a:prstGeom>
        </p:spPr>
      </p:pic>
      <p:pic>
        <p:nvPicPr>
          <p:cNvPr id="15" name="Picture 14"/>
          <p:cNvPicPr>
            <a:picLocks noChangeAspect="1"/>
          </p:cNvPicPr>
          <p:nvPr/>
        </p:nvPicPr>
        <p:blipFill>
          <a:blip r:embed="rId5"/>
          <a:stretch>
            <a:fillRect/>
          </a:stretch>
        </p:blipFill>
        <p:spPr>
          <a:xfrm rot="16200000">
            <a:off x="5819537" y="5427421"/>
            <a:ext cx="1107201" cy="229957"/>
          </a:xfrm>
          <a:prstGeom prst="rect">
            <a:avLst/>
          </a:prstGeom>
        </p:spPr>
      </p:pic>
      <p:sp>
        <p:nvSpPr>
          <p:cNvPr id="16" name="TextBox 15"/>
          <p:cNvSpPr txBox="1"/>
          <p:nvPr/>
        </p:nvSpPr>
        <p:spPr>
          <a:xfrm rot="16200000">
            <a:off x="4776646" y="3241476"/>
            <a:ext cx="3124573" cy="338554"/>
          </a:xfrm>
          <a:prstGeom prst="rect">
            <a:avLst/>
          </a:prstGeom>
          <a:noFill/>
        </p:spPr>
        <p:txBody>
          <a:bodyPr wrap="none" rtlCol="0">
            <a:spAutoFit/>
          </a:bodyPr>
          <a:lstStyle/>
          <a:p>
            <a:r>
              <a:rPr lang="en-US" sz="1600" dirty="0">
                <a:solidFill>
                  <a:srgbClr val="000000"/>
                </a:solidFill>
              </a:rPr>
              <a:t>Decay asymmetry = </a:t>
            </a:r>
            <a:r>
              <a:rPr lang="en-US" sz="1600" dirty="0">
                <a:solidFill>
                  <a:srgbClr val="000000"/>
                </a:solidFill>
                <a:sym typeface="Symbol" panose="05050102010706020507" pitchFamily="18" charset="2"/>
              </a:rPr>
              <a:t></a:t>
            </a:r>
            <a:r>
              <a:rPr lang="en-US" sz="1600" dirty="0" err="1">
                <a:solidFill>
                  <a:srgbClr val="000000"/>
                </a:solidFill>
                <a:sym typeface="Symbol" panose="05050102010706020507" pitchFamily="18" charset="2"/>
              </a:rPr>
              <a:t>P</a:t>
            </a:r>
            <a:r>
              <a:rPr lang="en-US" sz="1600" baseline="-25000" dirty="0" err="1">
                <a:solidFill>
                  <a:srgbClr val="000000"/>
                </a:solidFill>
                <a:sym typeface="Symbol" panose="05050102010706020507" pitchFamily="18" charset="2"/>
              </a:rPr>
              <a:t>beam</a:t>
            </a:r>
            <a:r>
              <a:rPr lang="en-US" sz="1600" dirty="0">
                <a:solidFill>
                  <a:srgbClr val="000000"/>
                </a:solidFill>
                <a:sym typeface="Symbol" panose="05050102010706020507" pitchFamily="18" charset="2"/>
              </a:rPr>
              <a:t>, ≈1</a:t>
            </a:r>
            <a:endParaRPr lang="en-US" sz="1600" baseline="-25000" dirty="0">
              <a:solidFill>
                <a:srgbClr val="000000"/>
              </a:solidFill>
            </a:endParaRPr>
          </a:p>
        </p:txBody>
      </p:sp>
      <p:pic>
        <p:nvPicPr>
          <p:cNvPr id="10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8600" y="2215832"/>
            <a:ext cx="4029456" cy="30220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4828418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 First Published Results from 12 GeV CEBAF</a:t>
            </a:r>
            <a:endParaRPr lang="en-US" dirty="0"/>
          </a:p>
        </p:txBody>
      </p:sp>
      <p:sp>
        <p:nvSpPr>
          <p:cNvPr id="19" name="TextBox 18"/>
          <p:cNvSpPr txBox="1"/>
          <p:nvPr/>
        </p:nvSpPr>
        <p:spPr>
          <a:xfrm>
            <a:off x="3944399" y="1520290"/>
            <a:ext cx="5047201" cy="1192634"/>
          </a:xfrm>
          <a:prstGeom prst="rect">
            <a:avLst/>
          </a:prstGeom>
          <a:noFill/>
          <a:ln w="25400">
            <a:solidFill>
              <a:srgbClr val="C00000"/>
            </a:solidFill>
          </a:ln>
        </p:spPr>
        <p:txBody>
          <a:bodyPr wrap="square" rtlCol="0">
            <a:spAutoFit/>
          </a:bodyPr>
          <a:lstStyle/>
          <a:p>
            <a:pPr fontAlgn="base">
              <a:lnSpc>
                <a:spcPct val="150000"/>
              </a:lnSpc>
              <a:spcBef>
                <a:spcPct val="0"/>
              </a:spcBef>
              <a:spcAft>
                <a:spcPct val="0"/>
              </a:spcAft>
            </a:pPr>
            <a:r>
              <a:rPr lang="en-US" sz="1300" i="1" dirty="0">
                <a:solidFill>
                  <a:srgbClr val="333399">
                    <a:lumMod val="75000"/>
                  </a:srgbClr>
                </a:solidFill>
                <a:latin typeface="Arial" pitchFamily="34" charset="0"/>
                <a:cs typeface="Arial" pitchFamily="34" charset="0"/>
              </a:rPr>
              <a:t>The new </a:t>
            </a:r>
            <a:r>
              <a:rPr lang="en-US" sz="1300" i="1" dirty="0" err="1">
                <a:solidFill>
                  <a:srgbClr val="333399">
                    <a:lumMod val="75000"/>
                  </a:srgbClr>
                </a:solidFill>
                <a:latin typeface="Arial" pitchFamily="34" charset="0"/>
                <a:cs typeface="Arial" pitchFamily="34" charset="0"/>
              </a:rPr>
              <a:t>GlueX</a:t>
            </a:r>
            <a:r>
              <a:rPr lang="en-US" sz="1300" i="1" dirty="0">
                <a:solidFill>
                  <a:srgbClr val="333399">
                    <a:lumMod val="75000"/>
                  </a:srgbClr>
                </a:solidFill>
                <a:latin typeface="Arial" pitchFamily="34" charset="0"/>
                <a:cs typeface="Arial" pitchFamily="34" charset="0"/>
              </a:rPr>
              <a:t> results show:</a:t>
            </a:r>
          </a:p>
          <a:p>
            <a:pPr marL="171450" indent="-171450" fontAlgn="base">
              <a:spcBef>
                <a:spcPct val="0"/>
              </a:spcBef>
              <a:spcAft>
                <a:spcPct val="0"/>
              </a:spcAft>
            </a:pPr>
            <a:r>
              <a:rPr lang="en-US" sz="1300" dirty="0" smtClean="0">
                <a:solidFill>
                  <a:srgbClr val="333399">
                    <a:lumMod val="75000"/>
                  </a:srgbClr>
                </a:solidFill>
                <a:latin typeface="Arial" pitchFamily="34" charset="0"/>
                <a:cs typeface="Arial" pitchFamily="34" charset="0"/>
              </a:rPr>
              <a:t>• 	For </a:t>
            </a:r>
            <a:r>
              <a:rPr lang="en-US" sz="1300" dirty="0">
                <a:solidFill>
                  <a:srgbClr val="333399">
                    <a:lumMod val="75000"/>
                  </a:srgbClr>
                </a:solidFill>
                <a:latin typeface="Arial" pitchFamily="34" charset="0"/>
                <a:cs typeface="Arial" pitchFamily="34" charset="0"/>
              </a:rPr>
              <a:t>neutral </a:t>
            </a:r>
            <a:r>
              <a:rPr lang="en-US" sz="1300" dirty="0" err="1">
                <a:solidFill>
                  <a:srgbClr val="333399">
                    <a:lumMod val="75000"/>
                  </a:srgbClr>
                </a:solidFill>
                <a:latin typeface="Arial" pitchFamily="34" charset="0"/>
                <a:cs typeface="Arial" pitchFamily="34" charset="0"/>
              </a:rPr>
              <a:t>pions</a:t>
            </a:r>
            <a:r>
              <a:rPr lang="en-US" sz="1300" dirty="0">
                <a:solidFill>
                  <a:srgbClr val="333399">
                    <a:lumMod val="75000"/>
                  </a:srgbClr>
                </a:solidFill>
                <a:latin typeface="Arial" pitchFamily="34" charset="0"/>
                <a:cs typeface="Arial" pitchFamily="34" charset="0"/>
              </a:rPr>
              <a:t>, the reaction mechanism is dominated by pure vector coupling.</a:t>
            </a:r>
          </a:p>
          <a:p>
            <a:pPr marL="171450" indent="-171450" fontAlgn="base">
              <a:spcBef>
                <a:spcPct val="0"/>
              </a:spcBef>
              <a:spcAft>
                <a:spcPct val="0"/>
              </a:spcAft>
            </a:pPr>
            <a:r>
              <a:rPr lang="en-US" sz="1300" dirty="0">
                <a:solidFill>
                  <a:srgbClr val="333399">
                    <a:lumMod val="75000"/>
                  </a:srgbClr>
                </a:solidFill>
                <a:latin typeface="Arial" pitchFamily="34" charset="0"/>
                <a:cs typeface="Arial" pitchFamily="34" charset="0"/>
              </a:rPr>
              <a:t>• </a:t>
            </a:r>
            <a:r>
              <a:rPr lang="en-US" sz="1300" dirty="0" smtClean="0">
                <a:solidFill>
                  <a:srgbClr val="333399">
                    <a:lumMod val="75000"/>
                  </a:srgbClr>
                </a:solidFill>
                <a:latin typeface="Arial" pitchFamily="34" charset="0"/>
                <a:cs typeface="Arial" pitchFamily="34" charset="0"/>
              </a:rPr>
              <a:t>	The </a:t>
            </a:r>
            <a:r>
              <a:rPr lang="en-US" sz="1300" dirty="0">
                <a:solidFill>
                  <a:srgbClr val="333399">
                    <a:lumMod val="75000"/>
                  </a:srgbClr>
                </a:solidFill>
                <a:latin typeface="Arial" pitchFamily="34" charset="0"/>
                <a:cs typeface="Arial" pitchFamily="34" charset="0"/>
              </a:rPr>
              <a:t>first data for beam asymmetry for</a:t>
            </a:r>
            <a:r>
              <a:rPr lang="en-US" sz="1300" dirty="0">
                <a:solidFill>
                  <a:srgbClr val="333399">
                    <a:lumMod val="75000"/>
                  </a:srgbClr>
                </a:solidFill>
                <a:latin typeface="Symbol" charset="2"/>
                <a:cs typeface="Symbol" charset="2"/>
              </a:rPr>
              <a:t> h </a:t>
            </a:r>
            <a:r>
              <a:rPr lang="en-US" sz="1300" dirty="0">
                <a:solidFill>
                  <a:srgbClr val="333399">
                    <a:lumMod val="75000"/>
                  </a:srgbClr>
                </a:solidFill>
                <a:latin typeface="Arial" pitchFamily="34" charset="0"/>
                <a:cs typeface="Arial" pitchFamily="34" charset="0"/>
              </a:rPr>
              <a:t>production &gt;3 GeV.</a:t>
            </a:r>
          </a:p>
          <a:p>
            <a:pPr marL="171450" indent="-171450" fontAlgn="base">
              <a:spcBef>
                <a:spcPct val="0"/>
              </a:spcBef>
              <a:spcAft>
                <a:spcPct val="0"/>
              </a:spcAft>
            </a:pPr>
            <a:r>
              <a:rPr lang="en-US" sz="1300" dirty="0">
                <a:solidFill>
                  <a:srgbClr val="333399">
                    <a:lumMod val="75000"/>
                  </a:srgbClr>
                </a:solidFill>
                <a:latin typeface="Arial" pitchFamily="34" charset="0"/>
                <a:cs typeface="Arial" pitchFamily="34" charset="0"/>
              </a:rPr>
              <a:t>• </a:t>
            </a:r>
            <a:r>
              <a:rPr lang="en-US" sz="1300" dirty="0" smtClean="0">
                <a:solidFill>
                  <a:srgbClr val="333399">
                    <a:lumMod val="75000"/>
                  </a:srgbClr>
                </a:solidFill>
                <a:latin typeface="Arial" pitchFamily="34" charset="0"/>
                <a:cs typeface="Arial" pitchFamily="34" charset="0"/>
              </a:rPr>
              <a:t>	</a:t>
            </a:r>
            <a:r>
              <a:rPr lang="en-US" sz="1300" b="1" dirty="0" smtClean="0">
                <a:solidFill>
                  <a:srgbClr val="333399">
                    <a:lumMod val="75000"/>
                  </a:srgbClr>
                </a:solidFill>
                <a:latin typeface="Arial" pitchFamily="34" charset="0"/>
                <a:cs typeface="Arial" pitchFamily="34" charset="0"/>
              </a:rPr>
              <a:t>The </a:t>
            </a:r>
            <a:r>
              <a:rPr lang="en-US" sz="1300" b="1" dirty="0" err="1">
                <a:solidFill>
                  <a:srgbClr val="333399">
                    <a:lumMod val="75000"/>
                  </a:srgbClr>
                </a:solidFill>
                <a:latin typeface="Arial" pitchFamily="34" charset="0"/>
                <a:cs typeface="Arial" pitchFamily="34" charset="0"/>
              </a:rPr>
              <a:t>GlueX</a:t>
            </a:r>
            <a:r>
              <a:rPr lang="en-US" sz="1300" b="1" dirty="0">
                <a:solidFill>
                  <a:srgbClr val="333399">
                    <a:lumMod val="75000"/>
                  </a:srgbClr>
                </a:solidFill>
                <a:latin typeface="Arial" pitchFamily="34" charset="0"/>
                <a:cs typeface="Arial" pitchFamily="34" charset="0"/>
              </a:rPr>
              <a:t> experiment in Hall D can produce timely results.</a:t>
            </a:r>
          </a:p>
        </p:txBody>
      </p:sp>
      <p:sp>
        <p:nvSpPr>
          <p:cNvPr id="20" name="TextBox 19"/>
          <p:cNvSpPr txBox="1"/>
          <p:nvPr/>
        </p:nvSpPr>
        <p:spPr>
          <a:xfrm>
            <a:off x="152400" y="865803"/>
            <a:ext cx="7086600" cy="646331"/>
          </a:xfrm>
          <a:prstGeom prst="rect">
            <a:avLst/>
          </a:prstGeom>
          <a:noFill/>
        </p:spPr>
        <p:txBody>
          <a:bodyPr wrap="square" rtlCol="0">
            <a:spAutoFit/>
          </a:bodyPr>
          <a:lstStyle/>
          <a:p>
            <a:pPr fontAlgn="base">
              <a:spcBef>
                <a:spcPct val="0"/>
              </a:spcBef>
              <a:spcAft>
                <a:spcPct val="0"/>
              </a:spcAft>
            </a:pPr>
            <a:r>
              <a:rPr lang="en-US" b="1" dirty="0">
                <a:solidFill>
                  <a:srgbClr val="C00000"/>
                </a:solidFill>
                <a:latin typeface="Arial" pitchFamily="34" charset="0"/>
                <a:cs typeface="Arial" pitchFamily="34" charset="0"/>
              </a:rPr>
              <a:t>The first experimental results, from data collected in the </a:t>
            </a:r>
            <a:r>
              <a:rPr lang="en-US" b="1" dirty="0" err="1">
                <a:solidFill>
                  <a:srgbClr val="C00000"/>
                </a:solidFill>
                <a:latin typeface="Arial" pitchFamily="34" charset="0"/>
                <a:cs typeface="Arial" pitchFamily="34" charset="0"/>
              </a:rPr>
              <a:t>GlueX</a:t>
            </a:r>
            <a:r>
              <a:rPr lang="en-US" b="1" dirty="0">
                <a:solidFill>
                  <a:srgbClr val="C00000"/>
                </a:solidFill>
                <a:latin typeface="Arial" pitchFamily="34" charset="0"/>
                <a:cs typeface="Arial" pitchFamily="34" charset="0"/>
              </a:rPr>
              <a:t> engineering run, </a:t>
            </a:r>
            <a:r>
              <a:rPr lang="en-US" b="1" dirty="0" smtClean="0">
                <a:solidFill>
                  <a:srgbClr val="C00000"/>
                </a:solidFill>
                <a:latin typeface="Arial" pitchFamily="34" charset="0"/>
                <a:cs typeface="Arial" pitchFamily="34" charset="0"/>
              </a:rPr>
              <a:t>have been published in Phys. Rev. C.</a:t>
            </a:r>
            <a:endParaRPr lang="en-US" b="1" dirty="0">
              <a:solidFill>
                <a:srgbClr val="333399">
                  <a:lumMod val="50000"/>
                </a:srgbClr>
              </a:solidFill>
              <a:latin typeface="Arial" pitchFamily="34" charset="0"/>
              <a:cs typeface="Arial" pitchFamily="34" charset="0"/>
            </a:endParaRPr>
          </a:p>
        </p:txBody>
      </p:sp>
      <p:sp>
        <p:nvSpPr>
          <p:cNvPr id="23" name="TextBox 22"/>
          <p:cNvSpPr txBox="1"/>
          <p:nvPr/>
        </p:nvSpPr>
        <p:spPr>
          <a:xfrm>
            <a:off x="3944399" y="2776840"/>
            <a:ext cx="4982313" cy="892552"/>
          </a:xfrm>
          <a:prstGeom prst="rect">
            <a:avLst/>
          </a:prstGeom>
          <a:noFill/>
        </p:spPr>
        <p:txBody>
          <a:bodyPr wrap="square" rtlCol="0">
            <a:spAutoFit/>
          </a:bodyPr>
          <a:lstStyle/>
          <a:p>
            <a:pPr fontAlgn="base">
              <a:spcBef>
                <a:spcPct val="0"/>
              </a:spcBef>
              <a:spcAft>
                <a:spcPct val="0"/>
              </a:spcAft>
            </a:pPr>
            <a:r>
              <a:rPr lang="en-US" sz="1300" dirty="0" err="1">
                <a:solidFill>
                  <a:srgbClr val="000000"/>
                </a:solidFill>
                <a:latin typeface="Arial" pitchFamily="34" charset="0"/>
                <a:cs typeface="Arial" pitchFamily="34" charset="0"/>
              </a:rPr>
              <a:t>GlueX</a:t>
            </a:r>
            <a:r>
              <a:rPr lang="en-US" sz="1300" dirty="0">
                <a:solidFill>
                  <a:srgbClr val="000000"/>
                </a:solidFill>
                <a:latin typeface="Arial" pitchFamily="34" charset="0"/>
                <a:cs typeface="Arial" pitchFamily="34" charset="0"/>
              </a:rPr>
              <a:t> will search for hybrid mesons, particles in which the strong </a:t>
            </a:r>
            <a:r>
              <a:rPr lang="en-US" sz="1300" dirty="0" err="1">
                <a:solidFill>
                  <a:srgbClr val="000000"/>
                </a:solidFill>
                <a:latin typeface="Arial" pitchFamily="34" charset="0"/>
                <a:cs typeface="Arial" pitchFamily="34" charset="0"/>
              </a:rPr>
              <a:t>gluonic</a:t>
            </a:r>
            <a:r>
              <a:rPr lang="en-US" sz="1300" dirty="0">
                <a:solidFill>
                  <a:srgbClr val="000000"/>
                </a:solidFill>
                <a:latin typeface="Arial" pitchFamily="34" charset="0"/>
                <a:cs typeface="Arial" pitchFamily="34" charset="0"/>
              </a:rPr>
              <a:t> field contributes directly to their properties. From the spectrum of these particles, we can learn about the </a:t>
            </a:r>
            <a:r>
              <a:rPr lang="en-US" sz="1300" dirty="0" err="1">
                <a:solidFill>
                  <a:srgbClr val="000000"/>
                </a:solidFill>
                <a:latin typeface="Arial" pitchFamily="34" charset="0"/>
                <a:cs typeface="Arial" pitchFamily="34" charset="0"/>
              </a:rPr>
              <a:t>gluonic</a:t>
            </a:r>
            <a:r>
              <a:rPr lang="en-US" sz="1300" dirty="0">
                <a:solidFill>
                  <a:srgbClr val="000000"/>
                </a:solidFill>
                <a:latin typeface="Arial" pitchFamily="34" charset="0"/>
                <a:cs typeface="Arial" pitchFamily="34" charset="0"/>
              </a:rPr>
              <a:t> field in QCD. </a:t>
            </a:r>
          </a:p>
        </p:txBody>
      </p:sp>
      <p:pic>
        <p:nvPicPr>
          <p:cNvPr id="24" name="Picture 23" descr="GlueX-500-px.pn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43800" y="914589"/>
            <a:ext cx="1270000" cy="441960"/>
          </a:xfrm>
          <a:prstGeom prst="rect">
            <a:avLst/>
          </a:prstGeom>
        </p:spPr>
      </p:pic>
      <p:pic>
        <p:nvPicPr>
          <p:cNvPr id="26" name="Picture 25" descr="jpsimass_v2.png"/>
          <p:cNvPicPr>
            <a:picLocks noChangeAspect="1"/>
          </p:cNvPicPr>
          <p:nvPr/>
        </p:nvPicPr>
        <p:blipFill rotWithShape="1">
          <a:blip r:embed="rId4" cstate="print">
            <a:extLst>
              <a:ext uri="{28A0092B-C50C-407E-A947-70E740481C1C}">
                <a14:useLocalDpi xmlns:a14="http://schemas.microsoft.com/office/drawing/2010/main" val="0"/>
              </a:ext>
            </a:extLst>
          </a:blip>
          <a:srcRect l="3317" t="2756" r="1822" b="2399"/>
          <a:stretch/>
        </p:blipFill>
        <p:spPr>
          <a:xfrm>
            <a:off x="6012935" y="4161291"/>
            <a:ext cx="2913777" cy="2095502"/>
          </a:xfrm>
          <a:prstGeom prst="rect">
            <a:avLst/>
          </a:prstGeom>
          <a:ln>
            <a:solidFill>
              <a:schemeClr val="tx1"/>
            </a:solidFill>
          </a:ln>
          <a:effectLst>
            <a:outerShdw blurRad="292100" dist="139700" dir="2700000" algn="tl" rotWithShape="0">
              <a:srgbClr val="333333">
                <a:alpha val="65000"/>
              </a:srgbClr>
            </a:outerShdw>
          </a:effectLst>
        </p:spPr>
      </p:pic>
      <p:cxnSp>
        <p:nvCxnSpPr>
          <p:cNvPr id="27" name="Straight Connector 26"/>
          <p:cNvCxnSpPr/>
          <p:nvPr/>
        </p:nvCxnSpPr>
        <p:spPr bwMode="auto">
          <a:xfrm>
            <a:off x="0" y="3962400"/>
            <a:ext cx="9144000" cy="0"/>
          </a:xfrm>
          <a:prstGeom prst="line">
            <a:avLst/>
          </a:prstGeom>
          <a:solidFill>
            <a:schemeClr val="accent1"/>
          </a:solidFill>
          <a:ln w="38100" cap="flat" cmpd="sng" algn="ctr">
            <a:solidFill>
              <a:srgbClr val="C00000"/>
            </a:solidFill>
            <a:prstDash val="solid"/>
            <a:round/>
            <a:headEnd type="none" w="med" len="med"/>
            <a:tailEnd type="none" w="med" len="med"/>
          </a:ln>
          <a:effectLst/>
        </p:spPr>
      </p:cxnSp>
      <p:sp>
        <p:nvSpPr>
          <p:cNvPr id="28" name="Title 1"/>
          <p:cNvSpPr txBox="1">
            <a:spLocks/>
          </p:cNvSpPr>
          <p:nvPr/>
        </p:nvSpPr>
        <p:spPr>
          <a:xfrm>
            <a:off x="318710" y="4125914"/>
            <a:ext cx="5358190" cy="2166257"/>
          </a:xfrm>
          <a:prstGeom prst="rect">
            <a:avLst/>
          </a:prstGeom>
        </p:spPr>
        <p:txBody>
          <a:bodyPr vert="horz" lIns="91440" tIns="45720" rIns="91440" bIns="45720" rtlCol="0" anchor="ctr">
            <a:noAutofit/>
          </a:bodyPr>
          <a:lstStyle>
            <a:lvl1pPr algn="l" defTabSz="914400" rtl="0" eaLnBrk="1" latinLnBrk="0" hangingPunct="1">
              <a:spcBef>
                <a:spcPct val="0"/>
              </a:spcBef>
              <a:buNone/>
              <a:defRPr sz="4000" kern="1200" spc="-100" baseline="0">
                <a:solidFill>
                  <a:schemeClr val="tx2"/>
                </a:solidFill>
                <a:latin typeface="+mj-lt"/>
                <a:ea typeface="+mj-ea"/>
                <a:cs typeface="+mj-cs"/>
              </a:defRPr>
            </a:lvl1pPr>
          </a:lstStyle>
          <a:p>
            <a:pPr>
              <a:defRPr/>
            </a:pPr>
            <a:r>
              <a:rPr lang="en-US" sz="2400" dirty="0" smtClean="0">
                <a:solidFill>
                  <a:srgbClr val="C00000"/>
                </a:solidFill>
                <a:latin typeface="Arial"/>
              </a:rPr>
              <a:t>Bonus:</a:t>
            </a:r>
          </a:p>
          <a:p>
            <a:pPr>
              <a:defRPr/>
            </a:pPr>
            <a:endParaRPr lang="en-US" sz="2400" dirty="0" smtClean="0">
              <a:solidFill>
                <a:srgbClr val="C00000"/>
              </a:solidFill>
              <a:latin typeface="Arial"/>
            </a:endParaRPr>
          </a:p>
          <a:p>
            <a:pPr>
              <a:defRPr/>
            </a:pPr>
            <a:endParaRPr lang="en-US" sz="2400" dirty="0" smtClean="0">
              <a:solidFill>
                <a:srgbClr val="C00000"/>
              </a:solidFill>
              <a:latin typeface="Arial"/>
            </a:endParaRPr>
          </a:p>
          <a:p>
            <a:pPr>
              <a:defRPr/>
            </a:pPr>
            <a:endParaRPr lang="en-US" sz="2400" dirty="0" smtClean="0">
              <a:solidFill>
                <a:srgbClr val="C00000"/>
              </a:solidFill>
              <a:latin typeface="Arial"/>
            </a:endParaRPr>
          </a:p>
          <a:p>
            <a:pPr>
              <a:defRPr/>
            </a:pPr>
            <a:endParaRPr lang="en-US" sz="2400" dirty="0" smtClean="0">
              <a:solidFill>
                <a:srgbClr val="C00000"/>
              </a:solidFill>
              <a:latin typeface="Arial"/>
            </a:endParaRPr>
          </a:p>
          <a:p>
            <a:pPr>
              <a:defRPr/>
            </a:pPr>
            <a:r>
              <a:rPr lang="en-US" sz="2400" dirty="0" smtClean="0">
                <a:solidFill>
                  <a:srgbClr val="C00000"/>
                </a:solidFill>
                <a:latin typeface="Arial"/>
              </a:rPr>
              <a:t>First observation of </a:t>
            </a:r>
            <a:r>
              <a:rPr lang="en-US" sz="2400" dirty="0" err="1" smtClean="0">
                <a:solidFill>
                  <a:srgbClr val="C00000"/>
                </a:solidFill>
                <a:latin typeface="Arial"/>
              </a:rPr>
              <a:t>charmonium</a:t>
            </a:r>
            <a:r>
              <a:rPr lang="en-US" sz="2400" dirty="0" smtClean="0">
                <a:solidFill>
                  <a:srgbClr val="C00000"/>
                </a:solidFill>
                <a:latin typeface="Arial"/>
              </a:rPr>
              <a:t> at </a:t>
            </a:r>
            <a:r>
              <a:rPr lang="en-US" sz="2400" dirty="0" err="1" smtClean="0">
                <a:solidFill>
                  <a:srgbClr val="C00000"/>
                </a:solidFill>
                <a:latin typeface="Arial"/>
              </a:rPr>
              <a:t>JLab</a:t>
            </a:r>
            <a:r>
              <a:rPr lang="en-US" sz="2400" dirty="0">
                <a:solidFill>
                  <a:srgbClr val="C00000"/>
                </a:solidFill>
                <a:latin typeface="Arial"/>
              </a:rPr>
              <a:t>!</a:t>
            </a:r>
          </a:p>
        </p:txBody>
      </p:sp>
      <p:pic>
        <p:nvPicPr>
          <p:cNvPr id="29"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21971" y="4190994"/>
            <a:ext cx="2376488" cy="1574131"/>
          </a:xfrm>
          <a:prstGeom prst="rect">
            <a:avLst/>
          </a:prstGeom>
          <a:ln w="9525">
            <a:solidFill>
              <a:schemeClr val="tx1"/>
            </a:solid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grpSp>
        <p:nvGrpSpPr>
          <p:cNvPr id="30" name="Group 29"/>
          <p:cNvGrpSpPr/>
          <p:nvPr/>
        </p:nvGrpSpPr>
        <p:grpSpPr>
          <a:xfrm>
            <a:off x="609600" y="1514475"/>
            <a:ext cx="3139531" cy="2371724"/>
            <a:chOff x="697037" y="1520291"/>
            <a:chExt cx="3139531" cy="2371724"/>
          </a:xfrm>
        </p:grpSpPr>
        <p:grpSp>
          <p:nvGrpSpPr>
            <p:cNvPr id="31" name="Group 30"/>
            <p:cNvGrpSpPr/>
            <p:nvPr/>
          </p:nvGrpSpPr>
          <p:grpSpPr>
            <a:xfrm>
              <a:off x="697037" y="1520291"/>
              <a:ext cx="3139531" cy="2086579"/>
              <a:chOff x="140831" y="3619836"/>
              <a:chExt cx="3486557" cy="2330229"/>
            </a:xfrm>
          </p:grpSpPr>
          <p:grpSp>
            <p:nvGrpSpPr>
              <p:cNvPr id="33" name="Group 32"/>
              <p:cNvGrpSpPr/>
              <p:nvPr/>
            </p:nvGrpSpPr>
            <p:grpSpPr>
              <a:xfrm>
                <a:off x="230138" y="3619836"/>
                <a:ext cx="3397250" cy="2330229"/>
                <a:chOff x="230138" y="3619836"/>
                <a:chExt cx="3397250" cy="2330229"/>
              </a:xfrm>
            </p:grpSpPr>
            <p:pic>
              <p:nvPicPr>
                <p:cNvPr id="36" name="Picture 35" descr="fig5_Sigma.png"/>
                <p:cNvPicPr>
                  <a:picLocks noChangeAspect="1"/>
                </p:cNvPicPr>
                <p:nvPr/>
              </p:nvPicPr>
              <p:blipFill rotWithShape="1">
                <a:blip r:embed="rId6" cstate="print">
                  <a:extLst>
                    <a:ext uri="{28A0092B-C50C-407E-A947-70E740481C1C}">
                      <a14:useLocalDpi xmlns:a14="http://schemas.microsoft.com/office/drawing/2010/main" val="0"/>
                    </a:ext>
                  </a:extLst>
                </a:blip>
                <a:srcRect l="4348" t="3955" r="10145" b="50725"/>
                <a:stretch/>
              </p:blipFill>
              <p:spPr>
                <a:xfrm>
                  <a:off x="230138" y="3619836"/>
                  <a:ext cx="3397250" cy="2330229"/>
                </a:xfrm>
                <a:prstGeom prst="rect">
                  <a:avLst/>
                </a:prstGeom>
              </p:spPr>
            </p:pic>
            <p:sp>
              <p:nvSpPr>
                <p:cNvPr id="37" name="Rectangle 36"/>
                <p:cNvSpPr/>
                <p:nvPr/>
              </p:nvSpPr>
              <p:spPr bwMode="auto">
                <a:xfrm>
                  <a:off x="875553" y="3807797"/>
                  <a:ext cx="173532" cy="14988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prstClr val="black"/>
                    </a:solidFill>
                    <a:cs typeface="Arial" pitchFamily="34" charset="0"/>
                  </a:endParaRPr>
                </a:p>
              </p:txBody>
            </p:sp>
          </p:grpSp>
          <p:sp>
            <p:nvSpPr>
              <p:cNvPr id="34" name="Rectangle 33"/>
              <p:cNvSpPr/>
              <p:nvPr/>
            </p:nvSpPr>
            <p:spPr bwMode="auto">
              <a:xfrm>
                <a:off x="314325" y="3692428"/>
                <a:ext cx="173532" cy="149880"/>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prstClr val="black"/>
                  </a:solidFill>
                  <a:cs typeface="Arial" pitchFamily="34" charset="0"/>
                </a:endParaRPr>
              </a:p>
            </p:txBody>
          </p:sp>
          <p:sp>
            <p:nvSpPr>
              <p:cNvPr id="35" name="TextBox 34"/>
              <p:cNvSpPr txBox="1"/>
              <p:nvPr/>
            </p:nvSpPr>
            <p:spPr>
              <a:xfrm>
                <a:off x="140831" y="4528315"/>
                <a:ext cx="430887" cy="214161"/>
              </a:xfrm>
              <a:prstGeom prst="rect">
                <a:avLst/>
              </a:prstGeom>
              <a:noFill/>
            </p:spPr>
            <p:txBody>
              <a:bodyPr vert="vert270" wrap="none" rtlCol="0">
                <a:spAutoFit/>
              </a:bodyPr>
              <a:lstStyle/>
              <a:p>
                <a:pPr fontAlgn="base">
                  <a:spcBef>
                    <a:spcPct val="0"/>
                  </a:spcBef>
                  <a:spcAft>
                    <a:spcPct val="0"/>
                  </a:spcAft>
                </a:pPr>
                <a:r>
                  <a:rPr lang="en-US" sz="1600" b="1" dirty="0">
                    <a:solidFill>
                      <a:srgbClr val="002060"/>
                    </a:solidFill>
                    <a:latin typeface="Symbol" panose="05050102010706020507" pitchFamily="18" charset="2"/>
                    <a:cs typeface="Arial" pitchFamily="34" charset="0"/>
                  </a:rPr>
                  <a:t>S</a:t>
                </a:r>
              </a:p>
            </p:txBody>
          </p:sp>
        </p:grpSp>
        <p:sp>
          <p:nvSpPr>
            <p:cNvPr id="32" name="Rectangle 31"/>
            <p:cNvSpPr/>
            <p:nvPr/>
          </p:nvSpPr>
          <p:spPr bwMode="auto">
            <a:xfrm>
              <a:off x="777455" y="3589262"/>
              <a:ext cx="3059113" cy="302753"/>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smtClean="0">
                <a:solidFill>
                  <a:srgbClr val="000000"/>
                </a:solidFill>
                <a:latin typeface="Times" pitchFamily="18" charset="0"/>
              </a:endParaRPr>
            </a:p>
          </p:txBody>
        </p:sp>
      </p:grpSp>
      <p:pic>
        <p:nvPicPr>
          <p:cNvPr id="38"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65826" y="3521363"/>
            <a:ext cx="1739227" cy="2886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6"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18710" y="4528682"/>
            <a:ext cx="1844623" cy="1360720"/>
          </a:xfrm>
          <a:prstGeom prst="rect">
            <a:avLst/>
          </a:prstGeom>
          <a:ln w="9525">
            <a:solidFill>
              <a:schemeClr val="tx1"/>
            </a:solid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
        <p:nvSpPr>
          <p:cNvPr id="4" name="Slide Number Placeholder 3"/>
          <p:cNvSpPr>
            <a:spLocks noGrp="1"/>
          </p:cNvSpPr>
          <p:nvPr>
            <p:ph type="sldNum" sz="quarter" idx="12"/>
          </p:nvPr>
        </p:nvSpPr>
        <p:spPr/>
        <p:txBody>
          <a:bodyPr/>
          <a:lstStyle/>
          <a:p>
            <a:fld id="{07E1C93C-5050-FC42-8F10-D22D4F119D13}" type="slidenum">
              <a:rPr lang="en-US" smtClean="0">
                <a:solidFill>
                  <a:srgbClr val="000000"/>
                </a:solidFill>
              </a:rPr>
              <a:pPr/>
              <a:t>15</a:t>
            </a:fld>
            <a:endParaRPr lang="en-US" dirty="0">
              <a:solidFill>
                <a:srgbClr val="000000"/>
              </a:solidFill>
            </a:endParaRPr>
          </a:p>
        </p:txBody>
      </p:sp>
    </p:spTree>
    <p:extLst>
      <p:ext uri="{BB962C8B-B14F-4D97-AF65-F5344CB8AC3E}">
        <p14:creationId xmlns:p14="http://schemas.microsoft.com/office/powerpoint/2010/main" val="276752945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1161" y="120253"/>
            <a:ext cx="7772400" cy="685800"/>
          </a:xfrm>
        </p:spPr>
        <p:txBody>
          <a:bodyPr>
            <a:normAutofit/>
          </a:bodyPr>
          <a:lstStyle/>
          <a:p>
            <a:r>
              <a:rPr lang="en-US" cap="none" dirty="0" smtClean="0"/>
              <a:t>Future Projects</a:t>
            </a:r>
            <a:endParaRPr lang="en-US" cap="none" dirty="0"/>
          </a:p>
        </p:txBody>
      </p:sp>
      <p:sp>
        <p:nvSpPr>
          <p:cNvPr id="4" name="TextBox 3"/>
          <p:cNvSpPr txBox="1"/>
          <p:nvPr/>
        </p:nvSpPr>
        <p:spPr>
          <a:xfrm>
            <a:off x="171636" y="457200"/>
            <a:ext cx="8515164" cy="6032421"/>
          </a:xfrm>
          <a:prstGeom prst="rect">
            <a:avLst/>
          </a:prstGeom>
          <a:noFill/>
        </p:spPr>
        <p:txBody>
          <a:bodyPr wrap="square" rtlCol="0">
            <a:spAutoFit/>
          </a:bodyPr>
          <a:lstStyle/>
          <a:p>
            <a:pPr>
              <a:buClr>
                <a:srgbClr val="C00000"/>
              </a:buClr>
            </a:pPr>
            <a:endParaRPr lang="en-US" sz="2000" b="1" dirty="0">
              <a:solidFill>
                <a:srgbClr val="002060"/>
              </a:solidFill>
              <a:latin typeface="Arial" pitchFamily="34" charset="0"/>
              <a:cs typeface="Arial" pitchFamily="34" charset="0"/>
            </a:endParaRPr>
          </a:p>
          <a:p>
            <a:pPr>
              <a:buClr>
                <a:srgbClr val="C00000"/>
              </a:buClr>
              <a:buSzPct val="120000"/>
            </a:pPr>
            <a:endParaRPr lang="en-US" sz="2000" dirty="0">
              <a:solidFill>
                <a:srgbClr val="002060"/>
              </a:solidFill>
              <a:latin typeface="Arial" pitchFamily="34" charset="0"/>
              <a:cs typeface="Arial" pitchFamily="34" charset="0"/>
            </a:endParaRPr>
          </a:p>
          <a:p>
            <a:pPr marL="461963" indent="-461963">
              <a:buClr>
                <a:srgbClr val="C00000"/>
              </a:buClr>
              <a:buSzPct val="120000"/>
              <a:buFont typeface="Arial" pitchFamily="34" charset="0"/>
              <a:buChar char="•"/>
            </a:pPr>
            <a:r>
              <a:rPr lang="en-US" sz="2000" dirty="0">
                <a:solidFill>
                  <a:srgbClr val="002060"/>
                </a:solidFill>
                <a:latin typeface="Arial" pitchFamily="34" charset="0"/>
                <a:cs typeface="Arial" pitchFamily="34" charset="0"/>
              </a:rPr>
              <a:t> MOLLER experiment </a:t>
            </a:r>
          </a:p>
          <a:p>
            <a:pPr>
              <a:buClr>
                <a:srgbClr val="C00000"/>
              </a:buClr>
              <a:tabLst>
                <a:tab pos="569913" algn="l"/>
              </a:tabLst>
            </a:pPr>
            <a:r>
              <a:rPr lang="en-US" sz="2000" dirty="0">
                <a:solidFill>
                  <a:srgbClr val="002060"/>
                </a:solidFill>
                <a:latin typeface="Arial" pitchFamily="34" charset="0"/>
                <a:cs typeface="Arial" pitchFamily="34" charset="0"/>
              </a:rPr>
              <a:t>	(Possible MIE – FY19-23)</a:t>
            </a:r>
          </a:p>
          <a:p>
            <a:pPr>
              <a:buClr>
                <a:srgbClr val="C00000"/>
              </a:buClr>
              <a:tabLst>
                <a:tab pos="744538" algn="l"/>
                <a:tab pos="1084263" algn="l"/>
              </a:tabLst>
            </a:pPr>
            <a:r>
              <a:rPr lang="en-US" sz="2000" dirty="0">
                <a:solidFill>
                  <a:srgbClr val="002060"/>
                </a:solidFill>
                <a:latin typeface="Arial" pitchFamily="34" charset="0"/>
                <a:cs typeface="Arial" pitchFamily="34" charset="0"/>
              </a:rPr>
              <a:t>	– 	CD-0 approved </a:t>
            </a:r>
          </a:p>
          <a:p>
            <a:pPr>
              <a:buClr>
                <a:srgbClr val="C00000"/>
              </a:buClr>
              <a:tabLst>
                <a:tab pos="744538" algn="l"/>
                <a:tab pos="1084263" algn="l"/>
              </a:tabLst>
            </a:pPr>
            <a:r>
              <a:rPr lang="en-US" sz="2000" dirty="0">
                <a:solidFill>
                  <a:srgbClr val="002060"/>
                </a:solidFill>
                <a:latin typeface="Arial" pitchFamily="34" charset="0"/>
                <a:cs typeface="Arial" pitchFamily="34" charset="0"/>
              </a:rPr>
              <a:t>		(project </a:t>
            </a:r>
            <a:r>
              <a:rPr lang="en-US" sz="2000" u="sng" dirty="0">
                <a:solidFill>
                  <a:srgbClr val="002060"/>
                </a:solidFill>
                <a:latin typeface="Arial" pitchFamily="34" charset="0"/>
                <a:cs typeface="Arial" pitchFamily="34" charset="0"/>
              </a:rPr>
              <a:t>paused</a:t>
            </a:r>
            <a:r>
              <a:rPr lang="en-US" sz="2000" dirty="0">
                <a:solidFill>
                  <a:srgbClr val="002060"/>
                </a:solidFill>
                <a:latin typeface="Arial" pitchFamily="34" charset="0"/>
                <a:cs typeface="Arial" pitchFamily="34" charset="0"/>
              </a:rPr>
              <a:t> due to budget)</a:t>
            </a:r>
          </a:p>
          <a:p>
            <a:pPr>
              <a:buClr>
                <a:srgbClr val="C00000"/>
              </a:buClr>
              <a:tabLst>
                <a:tab pos="744538" algn="l"/>
                <a:tab pos="1084263" algn="l"/>
              </a:tabLst>
            </a:pPr>
            <a:r>
              <a:rPr lang="en-US" sz="2000" dirty="0">
                <a:solidFill>
                  <a:srgbClr val="002060"/>
                </a:solidFill>
                <a:latin typeface="Arial" pitchFamily="34" charset="0"/>
                <a:cs typeface="Arial" pitchFamily="34" charset="0"/>
              </a:rPr>
              <a:t>	– 	Standard Model Test</a:t>
            </a:r>
          </a:p>
          <a:p>
            <a:pPr>
              <a:buClr>
                <a:srgbClr val="C00000"/>
              </a:buClr>
              <a:tabLst>
                <a:tab pos="744538" algn="l"/>
                <a:tab pos="1084263" algn="l"/>
              </a:tabLst>
            </a:pPr>
            <a:r>
              <a:rPr lang="en-US" sz="2000" dirty="0">
                <a:solidFill>
                  <a:srgbClr val="002060"/>
                </a:solidFill>
                <a:latin typeface="Arial" pitchFamily="34" charset="0"/>
                <a:cs typeface="Arial" pitchFamily="34" charset="0"/>
              </a:rPr>
              <a:t>	– 	DOE science review (September 2014) – strong endorsement</a:t>
            </a:r>
          </a:p>
          <a:p>
            <a:pPr>
              <a:buClr>
                <a:srgbClr val="C00000"/>
              </a:buClr>
              <a:tabLst>
                <a:tab pos="744538" algn="l"/>
                <a:tab pos="1084263" algn="l"/>
              </a:tabLst>
            </a:pPr>
            <a:r>
              <a:rPr lang="en-US" sz="2000" dirty="0">
                <a:solidFill>
                  <a:srgbClr val="002060"/>
                </a:solidFill>
                <a:latin typeface="Arial" pitchFamily="34" charset="0"/>
                <a:cs typeface="Arial" pitchFamily="34" charset="0"/>
              </a:rPr>
              <a:t>	–  	Director’s review held December 15-16, 2016 </a:t>
            </a:r>
          </a:p>
          <a:p>
            <a:pPr>
              <a:buClr>
                <a:srgbClr val="C00000"/>
              </a:buClr>
              <a:tabLst>
                <a:tab pos="744538" algn="l"/>
                <a:tab pos="1084263" algn="l"/>
              </a:tabLst>
            </a:pPr>
            <a:r>
              <a:rPr lang="en-US" sz="2000" dirty="0">
                <a:solidFill>
                  <a:srgbClr val="002060"/>
                </a:solidFill>
                <a:latin typeface="Arial" pitchFamily="34" charset="0"/>
                <a:cs typeface="Arial" pitchFamily="34" charset="0"/>
              </a:rPr>
              <a:t>	– 	</a:t>
            </a:r>
            <a:r>
              <a:rPr lang="en-US" sz="2000" dirty="0" smtClean="0">
                <a:solidFill>
                  <a:srgbClr val="002060"/>
                </a:solidFill>
                <a:latin typeface="Arial" pitchFamily="34" charset="0"/>
                <a:cs typeface="Arial" pitchFamily="34" charset="0"/>
              </a:rPr>
              <a:t>Awaiting green light to proceed</a:t>
            </a:r>
            <a:r>
              <a:rPr lang="en-US" sz="2000" dirty="0">
                <a:solidFill>
                  <a:srgbClr val="002060"/>
                </a:solidFill>
                <a:latin typeface="Arial" pitchFamily="34" charset="0"/>
                <a:cs typeface="Arial" pitchFamily="34" charset="0"/>
              </a:rPr>
              <a:t>	</a:t>
            </a:r>
            <a:endParaRPr lang="en-US" sz="2000" dirty="0" smtClean="0">
              <a:solidFill>
                <a:srgbClr val="002060"/>
              </a:solidFill>
              <a:latin typeface="Arial" pitchFamily="34" charset="0"/>
              <a:cs typeface="Arial" pitchFamily="34" charset="0"/>
            </a:endParaRPr>
          </a:p>
          <a:p>
            <a:pPr>
              <a:buClr>
                <a:srgbClr val="C00000"/>
              </a:buClr>
              <a:tabLst>
                <a:tab pos="744538" algn="l"/>
                <a:tab pos="1084263" algn="l"/>
              </a:tabLst>
            </a:pPr>
            <a:endParaRPr lang="en-US" sz="1000" dirty="0">
              <a:solidFill>
                <a:srgbClr val="002060"/>
              </a:solidFill>
              <a:latin typeface="Arial" pitchFamily="34" charset="0"/>
              <a:cs typeface="Arial" pitchFamily="34" charset="0"/>
            </a:endParaRPr>
          </a:p>
          <a:p>
            <a:pPr>
              <a:buClr>
                <a:srgbClr val="C00000"/>
              </a:buClr>
              <a:tabLst>
                <a:tab pos="744538" algn="l"/>
                <a:tab pos="1084263" algn="l"/>
              </a:tabLst>
            </a:pPr>
            <a:endParaRPr lang="en-US" sz="600" dirty="0">
              <a:solidFill>
                <a:srgbClr val="002060"/>
              </a:solidFill>
              <a:latin typeface="Arial" pitchFamily="34" charset="0"/>
              <a:cs typeface="Arial" pitchFamily="34" charset="0"/>
            </a:endParaRPr>
          </a:p>
          <a:p>
            <a:pPr marL="461963" indent="-461963">
              <a:buClr>
                <a:srgbClr val="C00000"/>
              </a:buClr>
              <a:buSzPct val="120000"/>
              <a:buFont typeface="Arial" pitchFamily="34" charset="0"/>
              <a:buChar char="•"/>
            </a:pPr>
            <a:r>
              <a:rPr lang="en-US" sz="2000" dirty="0">
                <a:solidFill>
                  <a:srgbClr val="002060"/>
                </a:solidFill>
                <a:latin typeface="Arial" pitchFamily="34" charset="0"/>
                <a:cs typeface="Arial" pitchFamily="34" charset="0"/>
              </a:rPr>
              <a:t> SoLID </a:t>
            </a:r>
          </a:p>
          <a:p>
            <a:pPr>
              <a:buClr>
                <a:srgbClr val="C00000"/>
              </a:buClr>
              <a:tabLst>
                <a:tab pos="744538" algn="l"/>
                <a:tab pos="1084263" algn="l"/>
              </a:tabLst>
            </a:pPr>
            <a:r>
              <a:rPr lang="en-US" sz="2000" dirty="0">
                <a:solidFill>
                  <a:srgbClr val="002060"/>
                </a:solidFill>
                <a:latin typeface="Arial" pitchFamily="34" charset="0"/>
                <a:cs typeface="Arial" pitchFamily="34" charset="0"/>
              </a:rPr>
              <a:t>	– 	Large acceptance, high </a:t>
            </a:r>
            <a:r>
              <a:rPr lang="en-US" sz="2000" dirty="0" err="1" smtClean="0">
                <a:solidFill>
                  <a:srgbClr val="002060"/>
                </a:solidFill>
                <a:latin typeface="Arial" pitchFamily="34" charset="0"/>
                <a:cs typeface="Arial" pitchFamily="34" charset="0"/>
              </a:rPr>
              <a:t>lumi</a:t>
            </a:r>
            <a:endParaRPr lang="en-US" sz="2000" dirty="0">
              <a:solidFill>
                <a:srgbClr val="002060"/>
              </a:solidFill>
              <a:latin typeface="Arial" pitchFamily="34" charset="0"/>
              <a:cs typeface="Arial" pitchFamily="34" charset="0"/>
            </a:endParaRPr>
          </a:p>
          <a:p>
            <a:pPr>
              <a:buClr>
                <a:srgbClr val="C00000"/>
              </a:buClr>
              <a:tabLst>
                <a:tab pos="744538" algn="l"/>
                <a:tab pos="1084263" algn="l"/>
              </a:tabLst>
            </a:pPr>
            <a:r>
              <a:rPr lang="en-US" sz="2000" dirty="0">
                <a:solidFill>
                  <a:srgbClr val="002060"/>
                </a:solidFill>
                <a:latin typeface="Arial" pitchFamily="34" charset="0"/>
                <a:cs typeface="Arial" pitchFamily="34" charset="0"/>
              </a:rPr>
              <a:t>	–   SIDIS and PVDIS</a:t>
            </a:r>
          </a:p>
          <a:p>
            <a:pPr>
              <a:buClr>
                <a:srgbClr val="C00000"/>
              </a:buClr>
              <a:tabLst>
                <a:tab pos="744538" algn="l"/>
                <a:tab pos="1084263" algn="l"/>
              </a:tabLst>
            </a:pPr>
            <a:r>
              <a:rPr lang="en-US" sz="2000" dirty="0">
                <a:solidFill>
                  <a:srgbClr val="002060"/>
                </a:solidFill>
                <a:latin typeface="Arial" pitchFamily="34" charset="0"/>
                <a:cs typeface="Arial" pitchFamily="34" charset="0"/>
              </a:rPr>
              <a:t>	– 	CLEO Solenoid </a:t>
            </a:r>
            <a:r>
              <a:rPr lang="en-US" sz="2000" dirty="0">
                <a:solidFill>
                  <a:srgbClr val="002060"/>
                </a:solidFill>
                <a:latin typeface="Arial" pitchFamily="34" charset="0"/>
                <a:cs typeface="Arial" pitchFamily="34" charset="0"/>
                <a:sym typeface="Wingdings 2"/>
              </a:rPr>
              <a:t></a:t>
            </a:r>
            <a:r>
              <a:rPr lang="en-US" sz="2000" dirty="0">
                <a:solidFill>
                  <a:srgbClr val="002060"/>
                </a:solidFill>
                <a:latin typeface="Arial" pitchFamily="34" charset="0"/>
                <a:cs typeface="Arial" pitchFamily="34" charset="0"/>
              </a:rPr>
              <a:t>     	</a:t>
            </a:r>
          </a:p>
          <a:p>
            <a:pPr>
              <a:buClr>
                <a:srgbClr val="C00000"/>
              </a:buClr>
              <a:tabLst>
                <a:tab pos="744538" algn="l"/>
                <a:tab pos="1084263" algn="l"/>
              </a:tabLst>
            </a:pPr>
            <a:r>
              <a:rPr lang="en-US" sz="2000" dirty="0">
                <a:solidFill>
                  <a:srgbClr val="002060"/>
                </a:solidFill>
                <a:latin typeface="Arial" pitchFamily="34" charset="0"/>
                <a:cs typeface="Arial" pitchFamily="34" charset="0"/>
              </a:rPr>
              <a:t>	–   International collaboration</a:t>
            </a:r>
            <a:endParaRPr lang="en-US" sz="2000" dirty="0">
              <a:solidFill>
                <a:srgbClr val="002060"/>
              </a:solidFill>
              <a:latin typeface="Arial" pitchFamily="34" charset="0"/>
              <a:cs typeface="Arial" pitchFamily="34" charset="0"/>
              <a:sym typeface="Wingdings 2"/>
            </a:endParaRPr>
          </a:p>
          <a:p>
            <a:pPr>
              <a:buClr>
                <a:srgbClr val="C00000"/>
              </a:buClr>
              <a:tabLst>
                <a:tab pos="744538" algn="l"/>
                <a:tab pos="1084263" algn="l"/>
              </a:tabLst>
            </a:pPr>
            <a:r>
              <a:rPr lang="en-US" sz="2000" dirty="0">
                <a:solidFill>
                  <a:srgbClr val="002060"/>
                </a:solidFill>
                <a:latin typeface="Arial" pitchFamily="34" charset="0"/>
                <a:cs typeface="Arial" pitchFamily="34" charset="0"/>
                <a:sym typeface="Wingdings 2"/>
              </a:rPr>
              <a:t>       	</a:t>
            </a:r>
            <a:r>
              <a:rPr lang="en-US" sz="2000" dirty="0">
                <a:solidFill>
                  <a:srgbClr val="002060"/>
                </a:solidFill>
                <a:latin typeface="Arial" pitchFamily="34" charset="0"/>
                <a:cs typeface="Arial" pitchFamily="34" charset="0"/>
              </a:rPr>
              <a:t>–</a:t>
            </a:r>
            <a:r>
              <a:rPr lang="en-US" sz="2000" dirty="0">
                <a:solidFill>
                  <a:srgbClr val="002060"/>
                </a:solidFill>
                <a:latin typeface="Arial" pitchFamily="34" charset="0"/>
                <a:cs typeface="Arial" pitchFamily="34" charset="0"/>
                <a:sym typeface="Wingdings 2"/>
              </a:rPr>
              <a:t> 	Director’s review (Feb. 2015) </a:t>
            </a:r>
          </a:p>
          <a:p>
            <a:pPr>
              <a:buClr>
                <a:srgbClr val="C00000"/>
              </a:buClr>
              <a:tabLst>
                <a:tab pos="744538" algn="l"/>
                <a:tab pos="1084263" algn="l"/>
              </a:tabLst>
            </a:pPr>
            <a:r>
              <a:rPr lang="en-US" sz="2000" dirty="0">
                <a:solidFill>
                  <a:srgbClr val="002060"/>
                </a:solidFill>
                <a:latin typeface="Arial" pitchFamily="34" charset="0"/>
                <a:cs typeface="Arial" pitchFamily="34" charset="0"/>
                <a:sym typeface="Wingdings 2"/>
              </a:rPr>
              <a:t>		</a:t>
            </a:r>
            <a:r>
              <a:rPr lang="en-US" sz="2000" dirty="0">
                <a:solidFill>
                  <a:srgbClr val="002060"/>
                </a:solidFill>
                <a:latin typeface="Arial" pitchFamily="34" charset="0"/>
                <a:cs typeface="Arial" pitchFamily="34" charset="0"/>
                <a:sym typeface="Wingdings 3"/>
              </a:rPr>
              <a:t> new pre-CDR </a:t>
            </a:r>
            <a:r>
              <a:rPr lang="en-US" sz="2000" dirty="0" smtClean="0">
                <a:solidFill>
                  <a:srgbClr val="002060"/>
                </a:solidFill>
                <a:latin typeface="Arial" pitchFamily="34" charset="0"/>
                <a:cs typeface="Arial" pitchFamily="34" charset="0"/>
                <a:sym typeface="Wingdings 3"/>
              </a:rPr>
              <a:t>complete</a:t>
            </a:r>
          </a:p>
          <a:p>
            <a:pPr>
              <a:buClr>
                <a:srgbClr val="C00000"/>
              </a:buClr>
              <a:tabLst>
                <a:tab pos="744538" algn="l"/>
                <a:tab pos="1084263" algn="l"/>
              </a:tabLst>
            </a:pPr>
            <a:r>
              <a:rPr lang="en-US" sz="2000" dirty="0">
                <a:solidFill>
                  <a:srgbClr val="002060"/>
                </a:solidFill>
                <a:latin typeface="Arial" pitchFamily="34" charset="0"/>
                <a:cs typeface="Arial" pitchFamily="34" charset="0"/>
              </a:rPr>
              <a:t>	– 	</a:t>
            </a:r>
            <a:r>
              <a:rPr lang="en-US" sz="2000" dirty="0" smtClean="0">
                <a:solidFill>
                  <a:srgbClr val="002060"/>
                </a:solidFill>
                <a:latin typeface="Arial" pitchFamily="34" charset="0"/>
                <a:cs typeface="Arial" pitchFamily="34" charset="0"/>
              </a:rPr>
              <a:t>Awaiting science </a:t>
            </a:r>
            <a:r>
              <a:rPr lang="en-US" sz="2000" dirty="0">
                <a:solidFill>
                  <a:srgbClr val="002060"/>
                </a:solidFill>
                <a:latin typeface="Arial" pitchFamily="34" charset="0"/>
                <a:cs typeface="Arial" pitchFamily="34" charset="0"/>
              </a:rPr>
              <a:t>r</a:t>
            </a:r>
            <a:r>
              <a:rPr lang="en-US" sz="2000" dirty="0" smtClean="0">
                <a:solidFill>
                  <a:srgbClr val="002060"/>
                </a:solidFill>
                <a:latin typeface="Arial" pitchFamily="34" charset="0"/>
                <a:cs typeface="Arial" pitchFamily="34" charset="0"/>
              </a:rPr>
              <a:t>eview from ONP</a:t>
            </a:r>
            <a:endParaRPr lang="en-US" sz="2000" dirty="0">
              <a:solidFill>
                <a:srgbClr val="002060"/>
              </a:solidFill>
              <a:latin typeface="Arial" pitchFamily="34" charset="0"/>
              <a:cs typeface="Arial" pitchFamily="34" charset="0"/>
            </a:endParaRPr>
          </a:p>
        </p:txBody>
      </p:sp>
      <p:pic>
        <p:nvPicPr>
          <p:cNvPr id="330" name="Picture 1"/>
          <p:cNvPicPr>
            <a:picLocks noChangeAspect="1" noChangeArrowheads="1"/>
          </p:cNvPicPr>
          <p:nvPr/>
        </p:nvPicPr>
        <p:blipFill>
          <a:blip r:embed="rId2" cstate="print"/>
          <a:srcRect/>
          <a:stretch>
            <a:fillRect/>
          </a:stretch>
        </p:blipFill>
        <p:spPr bwMode="auto">
          <a:xfrm>
            <a:off x="5811314" y="4306599"/>
            <a:ext cx="2780050" cy="1873309"/>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a:sp3d>
        </p:spPr>
      </p:pic>
      <p:pic>
        <p:nvPicPr>
          <p:cNvPr id="307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638800" y="837545"/>
            <a:ext cx="3185835" cy="1568053"/>
          </a:xfrm>
          <a:prstGeom prst="rect">
            <a:avLst/>
          </a:prstGeom>
          <a:noFill/>
          <a:ln>
            <a:noFill/>
          </a:ln>
          <a:effectLst>
            <a:outerShdw blurRad="152400" dist="1270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57470" y="4230399"/>
            <a:ext cx="3487737" cy="197485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ectangle 7"/>
          <p:cNvSpPr/>
          <p:nvPr/>
        </p:nvSpPr>
        <p:spPr>
          <a:xfrm>
            <a:off x="4444401" y="6535579"/>
            <a:ext cx="255198" cy="246221"/>
          </a:xfrm>
          <a:prstGeom prst="rect">
            <a:avLst/>
          </a:prstGeom>
        </p:spPr>
        <p:txBody>
          <a:bodyPr wrap="none">
            <a:spAutoFit/>
          </a:bodyPr>
          <a:lstStyle/>
          <a:p>
            <a:pPr algn="ctr"/>
            <a:r>
              <a:rPr lang="en-US" sz="1000" dirty="0" smtClean="0">
                <a:solidFill>
                  <a:srgbClr val="000000"/>
                </a:solidFill>
                <a:latin typeface="Arial" panose="020B0604020202020204" pitchFamily="34" charset="0"/>
                <a:cs typeface="Arial" panose="020B0604020202020204" pitchFamily="34" charset="0"/>
              </a:rPr>
              <a:t>9</a:t>
            </a:r>
            <a:endParaRPr lang="en-US" sz="1000" dirty="0">
              <a:solidFill>
                <a:srgbClr val="0000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1855947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table"/>
          <p:cNvPicPr>
            <a:picLocks noChangeAspect="1"/>
          </p:cNvPicPr>
          <p:nvPr/>
        </p:nvPicPr>
        <p:blipFill>
          <a:blip r:embed="rId2"/>
          <a:stretch>
            <a:fillRect/>
          </a:stretch>
        </p:blipFill>
        <p:spPr>
          <a:xfrm>
            <a:off x="180159" y="1740092"/>
            <a:ext cx="8637378" cy="3871591"/>
          </a:xfrm>
          <a:prstGeom prst="rect">
            <a:avLst/>
          </a:prstGeom>
        </p:spPr>
      </p:pic>
      <p:sp>
        <p:nvSpPr>
          <p:cNvPr id="2" name="Title 1"/>
          <p:cNvSpPr>
            <a:spLocks noGrp="1"/>
          </p:cNvSpPr>
          <p:nvPr>
            <p:ph type="title"/>
          </p:nvPr>
        </p:nvSpPr>
        <p:spPr/>
        <p:txBody>
          <a:bodyPr>
            <a:noAutofit/>
          </a:bodyPr>
          <a:lstStyle/>
          <a:p>
            <a:pPr lvl="0" defTabSz="914400" fontAlgn="b">
              <a:spcBef>
                <a:spcPts val="0"/>
              </a:spcBef>
            </a:pPr>
            <a:r>
              <a:rPr lang="en-US" b="1" dirty="0">
                <a:solidFill>
                  <a:srgbClr val="000000"/>
                </a:solidFill>
                <a:ea typeface="+mn-ea"/>
              </a:rPr>
              <a:t>12 GeV Approved Experiments by Physics Topics</a:t>
            </a:r>
            <a:endParaRPr lang="en-US" dirty="0"/>
          </a:p>
        </p:txBody>
      </p:sp>
      <p:sp>
        <p:nvSpPr>
          <p:cNvPr id="3" name="Oval 2"/>
          <p:cNvSpPr/>
          <p:nvPr/>
        </p:nvSpPr>
        <p:spPr>
          <a:xfrm>
            <a:off x="1734037" y="4840317"/>
            <a:ext cx="1121434" cy="336431"/>
          </a:xfrm>
          <a:prstGeom prst="ellipse">
            <a:avLst/>
          </a:prstGeom>
          <a:noFill/>
          <a:ln w="254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57200"/>
            <a:endParaRPr lang="en-US">
              <a:solidFill>
                <a:prstClr val="white"/>
              </a:solidFill>
            </a:endParaRPr>
          </a:p>
        </p:txBody>
      </p:sp>
      <p:sp>
        <p:nvSpPr>
          <p:cNvPr id="7" name="Slide Number Placeholder 6"/>
          <p:cNvSpPr>
            <a:spLocks noGrp="1"/>
          </p:cNvSpPr>
          <p:nvPr>
            <p:ph type="sldNum" sz="quarter" idx="12"/>
          </p:nvPr>
        </p:nvSpPr>
        <p:spPr/>
        <p:txBody>
          <a:bodyPr/>
          <a:lstStyle/>
          <a:p>
            <a:fld id="{07E1C93C-5050-FC42-8F10-D22D4F119D13}" type="slidenum">
              <a:rPr lang="en-US" smtClean="0"/>
              <a:pPr/>
              <a:t>17</a:t>
            </a:fld>
            <a:endParaRPr lang="en-US" dirty="0"/>
          </a:p>
        </p:txBody>
      </p:sp>
    </p:spTree>
    <p:extLst>
      <p:ext uri="{BB962C8B-B14F-4D97-AF65-F5344CB8AC3E}">
        <p14:creationId xmlns:p14="http://schemas.microsoft.com/office/powerpoint/2010/main" val="1625230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b="1" dirty="0">
                <a:solidFill>
                  <a:srgbClr val="000000"/>
                </a:solidFill>
                <a:latin typeface="Arial" panose="020B0604020202020204" pitchFamily="34" charset="0"/>
                <a:cs typeface="Arial" panose="020B0604020202020204" pitchFamily="34" charset="0"/>
              </a:rPr>
              <a:t>12 GeV Approved Experiments by PAC </a:t>
            </a:r>
            <a:r>
              <a:rPr lang="en-US" b="1" dirty="0" smtClean="0">
                <a:solidFill>
                  <a:srgbClr val="000000"/>
                </a:solidFill>
                <a:latin typeface="Arial" panose="020B0604020202020204" pitchFamily="34" charset="0"/>
                <a:cs typeface="Arial" panose="020B0604020202020204" pitchFamily="34" charset="0"/>
              </a:rPr>
              <a:t>Days</a:t>
            </a:r>
            <a:endParaRPr lang="en-US" dirty="0">
              <a:latin typeface="Arial" panose="020B0604020202020204" pitchFamily="34" charset="0"/>
              <a:cs typeface="Arial" panose="020B0604020202020204" pitchFamily="34" charset="0"/>
            </a:endParaRPr>
          </a:p>
        </p:txBody>
      </p:sp>
      <p:sp>
        <p:nvSpPr>
          <p:cNvPr id="5" name="TextBox 4"/>
          <p:cNvSpPr txBox="1"/>
          <p:nvPr/>
        </p:nvSpPr>
        <p:spPr>
          <a:xfrm>
            <a:off x="546928" y="5956776"/>
            <a:ext cx="7783081" cy="369332"/>
          </a:xfrm>
          <a:prstGeom prst="rect">
            <a:avLst/>
          </a:prstGeom>
          <a:solidFill>
            <a:srgbClr val="00B0F0"/>
          </a:solidFill>
        </p:spPr>
        <p:txBody>
          <a:bodyPr wrap="square" rtlCol="0">
            <a:spAutoFit/>
          </a:bodyPr>
          <a:lstStyle/>
          <a:p>
            <a:pPr defTabSz="457200"/>
            <a:r>
              <a:rPr lang="en-US" b="1" dirty="0">
                <a:solidFill>
                  <a:srgbClr val="FFFF00"/>
                </a:solidFill>
                <a:latin typeface="Arial" panose="020B0604020202020204" pitchFamily="34" charset="0"/>
                <a:cs typeface="Arial" panose="020B0604020202020204" pitchFamily="34" charset="0"/>
              </a:rPr>
              <a:t> “A  Decade of Experiments” – could be </a:t>
            </a:r>
            <a:r>
              <a:rPr lang="en-US" b="1" dirty="0" smtClean="0">
                <a:solidFill>
                  <a:srgbClr val="FFFF00"/>
                </a:solidFill>
                <a:latin typeface="Arial" panose="020B0604020202020204" pitchFamily="34" charset="0"/>
                <a:cs typeface="Arial" panose="020B0604020202020204" pitchFamily="34" charset="0"/>
              </a:rPr>
              <a:t>8 </a:t>
            </a:r>
            <a:r>
              <a:rPr lang="en-US" b="1" dirty="0">
                <a:solidFill>
                  <a:srgbClr val="FFFF00"/>
                </a:solidFill>
                <a:latin typeface="Arial" panose="020B0604020202020204" pitchFamily="34" charset="0"/>
                <a:cs typeface="Arial" panose="020B0604020202020204" pitchFamily="34" charset="0"/>
              </a:rPr>
              <a:t>or 15+ pending budgets etc.</a:t>
            </a:r>
          </a:p>
        </p:txBody>
      </p:sp>
      <p:sp>
        <p:nvSpPr>
          <p:cNvPr id="4" name="Slide Number Placeholder 3"/>
          <p:cNvSpPr>
            <a:spLocks noGrp="1"/>
          </p:cNvSpPr>
          <p:nvPr>
            <p:ph type="sldNum" sz="quarter" idx="12"/>
          </p:nvPr>
        </p:nvSpPr>
        <p:spPr/>
        <p:txBody>
          <a:bodyPr/>
          <a:lstStyle/>
          <a:p>
            <a:fld id="{07E1C93C-5050-FC42-8F10-D22D4F119D13}" type="slidenum">
              <a:rPr lang="en-US" smtClean="0"/>
              <a:pPr/>
              <a:t>18</a:t>
            </a:fld>
            <a:endParaRPr lang="en-US" dirty="0"/>
          </a:p>
        </p:txBody>
      </p:sp>
      <p:graphicFrame>
        <p:nvGraphicFramePr>
          <p:cNvPr id="6" name="Table 5"/>
          <p:cNvGraphicFramePr>
            <a:graphicFrameLocks noGrp="1"/>
          </p:cNvGraphicFramePr>
          <p:nvPr>
            <p:extLst>
              <p:ext uri="{D42A27DB-BD31-4B8C-83A1-F6EECF244321}">
                <p14:modId xmlns:p14="http://schemas.microsoft.com/office/powerpoint/2010/main" val="1314913885"/>
              </p:ext>
            </p:extLst>
          </p:nvPr>
        </p:nvGraphicFramePr>
        <p:xfrm>
          <a:off x="380605" y="1025741"/>
          <a:ext cx="8305800" cy="4876800"/>
        </p:xfrm>
        <a:graphic>
          <a:graphicData uri="http://schemas.openxmlformats.org/drawingml/2006/table">
            <a:tbl>
              <a:tblPr/>
              <a:tblGrid>
                <a:gridCol w="4477475">
                  <a:extLst>
                    <a:ext uri="{9D8B030D-6E8A-4147-A177-3AD203B41FA5}">
                      <a16:colId xmlns:a16="http://schemas.microsoft.com/office/drawing/2014/main" xmlns="" val="1000182287"/>
                    </a:ext>
                  </a:extLst>
                </a:gridCol>
                <a:gridCol w="665795">
                  <a:extLst>
                    <a:ext uri="{9D8B030D-6E8A-4147-A177-3AD203B41FA5}">
                      <a16:colId xmlns:a16="http://schemas.microsoft.com/office/drawing/2014/main" xmlns="" val="1188373532"/>
                    </a:ext>
                  </a:extLst>
                </a:gridCol>
                <a:gridCol w="632506">
                  <a:extLst>
                    <a:ext uri="{9D8B030D-6E8A-4147-A177-3AD203B41FA5}">
                      <a16:colId xmlns:a16="http://schemas.microsoft.com/office/drawing/2014/main" xmlns="" val="3238348340"/>
                    </a:ext>
                  </a:extLst>
                </a:gridCol>
                <a:gridCol w="632506">
                  <a:extLst>
                    <a:ext uri="{9D8B030D-6E8A-4147-A177-3AD203B41FA5}">
                      <a16:colId xmlns:a16="http://schemas.microsoft.com/office/drawing/2014/main" xmlns="" val="267142921"/>
                    </a:ext>
                  </a:extLst>
                </a:gridCol>
                <a:gridCol w="582572">
                  <a:extLst>
                    <a:ext uri="{9D8B030D-6E8A-4147-A177-3AD203B41FA5}">
                      <a16:colId xmlns:a16="http://schemas.microsoft.com/office/drawing/2014/main" xmlns="" val="1797834810"/>
                    </a:ext>
                  </a:extLst>
                </a:gridCol>
                <a:gridCol w="615861">
                  <a:extLst>
                    <a:ext uri="{9D8B030D-6E8A-4147-A177-3AD203B41FA5}">
                      <a16:colId xmlns:a16="http://schemas.microsoft.com/office/drawing/2014/main" xmlns="" val="1374599035"/>
                    </a:ext>
                  </a:extLst>
                </a:gridCol>
                <a:gridCol w="699085">
                  <a:extLst>
                    <a:ext uri="{9D8B030D-6E8A-4147-A177-3AD203B41FA5}">
                      <a16:colId xmlns:a16="http://schemas.microsoft.com/office/drawing/2014/main" xmlns="" val="2513345502"/>
                    </a:ext>
                  </a:extLst>
                </a:gridCol>
              </a:tblGrid>
              <a:tr h="420414">
                <a:tc>
                  <a:txBody>
                    <a:bodyPr/>
                    <a:lstStyle/>
                    <a:p>
                      <a:pPr marL="111125" indent="0" algn="l" fontAlgn="ctr"/>
                      <a:r>
                        <a:rPr lang="en-US" sz="1400" b="1" i="0" u="none" strike="noStrike" dirty="0">
                          <a:solidFill>
                            <a:srgbClr val="000000"/>
                          </a:solidFill>
                          <a:effectLst/>
                          <a:latin typeface="Arial Narrow" panose="020B0606020202030204" pitchFamily="34" charset="0"/>
                        </a:rPr>
                        <a:t>Topic</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FBFBF"/>
                    </a:solidFill>
                  </a:tcPr>
                </a:tc>
                <a:tc>
                  <a:txBody>
                    <a:bodyPr/>
                    <a:lstStyle/>
                    <a:p>
                      <a:pPr algn="ctr" fontAlgn="ctr"/>
                      <a:r>
                        <a:rPr lang="en-US" sz="1400" b="1" i="0" u="none" strike="noStrike" dirty="0">
                          <a:solidFill>
                            <a:srgbClr val="000000"/>
                          </a:solidFill>
                          <a:effectLst/>
                          <a:latin typeface="Arial Narrow" panose="020B0606020202030204" pitchFamily="34" charset="0"/>
                        </a:rPr>
                        <a:t>Hall A</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ctr"/>
                      <a:r>
                        <a:rPr lang="en-US" sz="1400" b="1" i="0" u="none" strike="noStrike" dirty="0">
                          <a:solidFill>
                            <a:srgbClr val="000000"/>
                          </a:solidFill>
                          <a:effectLst/>
                          <a:latin typeface="Arial Narrow" panose="020B0606020202030204" pitchFamily="34" charset="0"/>
                        </a:rPr>
                        <a:t>Hall B</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ctr"/>
                      <a:r>
                        <a:rPr lang="en-US" sz="1400" b="1" i="0" u="none" strike="noStrike" dirty="0">
                          <a:solidFill>
                            <a:srgbClr val="000000"/>
                          </a:solidFill>
                          <a:effectLst/>
                          <a:latin typeface="Arial Narrow" panose="020B0606020202030204" pitchFamily="34" charset="0"/>
                        </a:rPr>
                        <a:t>Hall C</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ctr"/>
                      <a:r>
                        <a:rPr lang="en-US" sz="1400" b="1" i="0" u="none" strike="noStrike" dirty="0">
                          <a:solidFill>
                            <a:srgbClr val="000000"/>
                          </a:solidFill>
                          <a:effectLst/>
                          <a:latin typeface="Arial Narrow" panose="020B0606020202030204" pitchFamily="34" charset="0"/>
                        </a:rPr>
                        <a:t>Hall D</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ctr"/>
                      <a:r>
                        <a:rPr lang="en-US" sz="1400" b="1" i="0" u="none" strike="noStrike" dirty="0">
                          <a:solidFill>
                            <a:srgbClr val="000000"/>
                          </a:solidFill>
                          <a:effectLst/>
                          <a:latin typeface="Arial Narrow" panose="020B0606020202030204" pitchFamily="34" charset="0"/>
                        </a:rPr>
                        <a:t>Other</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tc>
                  <a:txBody>
                    <a:bodyPr/>
                    <a:lstStyle/>
                    <a:p>
                      <a:pPr algn="ctr" fontAlgn="ctr"/>
                      <a:r>
                        <a:rPr lang="en-US" sz="1400" b="1" i="0" u="none" strike="noStrike" dirty="0">
                          <a:solidFill>
                            <a:srgbClr val="000000"/>
                          </a:solidFill>
                          <a:effectLst/>
                          <a:latin typeface="Arial Narrow" panose="020B0606020202030204" pitchFamily="34" charset="0"/>
                        </a:rPr>
                        <a:t>Total</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FBFBF"/>
                    </a:solidFill>
                  </a:tcPr>
                </a:tc>
                <a:extLst>
                  <a:ext uri="{0D108BD9-81ED-4DB2-BD59-A6C34878D82A}">
                    <a16:rowId xmlns:a16="http://schemas.microsoft.com/office/drawing/2014/main" xmlns="" val="3102565718"/>
                  </a:ext>
                </a:extLst>
              </a:tr>
              <a:tr h="336331">
                <a:tc>
                  <a:txBody>
                    <a:bodyPr/>
                    <a:lstStyle/>
                    <a:p>
                      <a:pPr marL="111125" indent="0" algn="l" fontAlgn="ctr"/>
                      <a:r>
                        <a:rPr lang="en-US" sz="1400" b="0" i="0" u="none" strike="noStrike" dirty="0">
                          <a:solidFill>
                            <a:srgbClr val="000000"/>
                          </a:solidFill>
                          <a:effectLst/>
                          <a:latin typeface="Arial Narrow" panose="020B0606020202030204" pitchFamily="34" charset="0"/>
                        </a:rPr>
                        <a:t>The Hadron spectra as probes of QCD</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r" fontAlgn="ctr"/>
                      <a:r>
                        <a:rPr lang="en-US" sz="1400" b="0" i="0" u="none" strike="noStrike" dirty="0">
                          <a:solidFill>
                            <a:srgbClr val="000000"/>
                          </a:solidFill>
                          <a:effectLst/>
                          <a:latin typeface="Arial Narrow" panose="020B0606020202030204" pitchFamily="34"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r" fontAlgn="ctr"/>
                      <a:r>
                        <a:rPr lang="en-US" sz="1400" b="0" i="0" u="none" strike="noStrike">
                          <a:solidFill>
                            <a:srgbClr val="000000"/>
                          </a:solidFill>
                          <a:effectLst/>
                          <a:latin typeface="Arial Narrow" panose="020B0606020202030204" pitchFamily="34" charset="0"/>
                        </a:rPr>
                        <a:t>319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r" fontAlgn="ctr"/>
                      <a:r>
                        <a:rPr lang="en-US" sz="1400" b="0" i="0" u="none" strike="noStrike">
                          <a:solidFill>
                            <a:srgbClr val="000000"/>
                          </a:solidFill>
                          <a:effectLst/>
                          <a:latin typeface="Arial Narrow" panose="020B0606020202030204" pitchFamily="34" charset="0"/>
                        </a:rPr>
                        <a:t>11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r" fontAlgn="ctr"/>
                      <a:r>
                        <a:rPr lang="en-US" sz="1400" b="0" i="0" u="none" strike="noStrike">
                          <a:solidFill>
                            <a:srgbClr val="000000"/>
                          </a:solidFill>
                          <a:effectLst/>
                          <a:latin typeface="Arial Narrow" panose="020B0606020202030204" pitchFamily="34" charset="0"/>
                        </a:rPr>
                        <a:t>540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r" fontAlgn="ctr"/>
                      <a:r>
                        <a:rPr lang="en-US" sz="1400" b="0" i="0" u="none" strike="noStrike">
                          <a:solidFill>
                            <a:srgbClr val="000000"/>
                          </a:solidFill>
                          <a:effectLst/>
                          <a:latin typeface="Arial Narrow" panose="020B0606020202030204" pitchFamily="34"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r" fontAlgn="ctr"/>
                      <a:r>
                        <a:rPr lang="en-US" sz="1400" b="1" i="0" u="none" strike="noStrike" dirty="0">
                          <a:solidFill>
                            <a:srgbClr val="000000"/>
                          </a:solidFill>
                          <a:effectLst/>
                          <a:latin typeface="Arial Narrow" panose="020B0606020202030204" pitchFamily="34" charset="0"/>
                        </a:rPr>
                        <a:t>870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extLst>
                  <a:ext uri="{0D108BD9-81ED-4DB2-BD59-A6C34878D82A}">
                    <a16:rowId xmlns:a16="http://schemas.microsoft.com/office/drawing/2014/main" xmlns="" val="2869406522"/>
                  </a:ext>
                </a:extLst>
              </a:tr>
              <a:tr h="336331">
                <a:tc>
                  <a:txBody>
                    <a:bodyPr/>
                    <a:lstStyle/>
                    <a:p>
                      <a:pPr marL="111125" indent="0" algn="l" fontAlgn="ctr"/>
                      <a:r>
                        <a:rPr lang="en-US" sz="1400" b="0" i="0" u="none" strike="noStrike" dirty="0">
                          <a:solidFill>
                            <a:srgbClr val="000000"/>
                          </a:solidFill>
                          <a:effectLst/>
                          <a:latin typeface="Arial Narrow" panose="020B0606020202030204" pitchFamily="34" charset="0"/>
                        </a:rPr>
                        <a:t>The transverse structure of the hadrons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r" fontAlgn="ctr"/>
                      <a:r>
                        <a:rPr lang="en-US" sz="1400" b="0" i="0" u="none" strike="noStrike">
                          <a:solidFill>
                            <a:srgbClr val="000000"/>
                          </a:solidFill>
                          <a:effectLst/>
                          <a:latin typeface="Arial Narrow" panose="020B0606020202030204" pitchFamily="34" charset="0"/>
                        </a:rPr>
                        <a:t>150.5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r" fontAlgn="ctr"/>
                      <a:r>
                        <a:rPr lang="en-US" sz="1400" b="0" i="0" u="none" strike="noStrike">
                          <a:solidFill>
                            <a:srgbClr val="000000"/>
                          </a:solidFill>
                          <a:effectLst/>
                          <a:latin typeface="Arial Narrow" panose="020B0606020202030204" pitchFamily="34" charset="0"/>
                        </a:rPr>
                        <a:t>185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r" fontAlgn="ctr"/>
                      <a:r>
                        <a:rPr lang="en-US" sz="1400" b="0" i="0" u="none" strike="noStrike">
                          <a:solidFill>
                            <a:srgbClr val="000000"/>
                          </a:solidFill>
                          <a:effectLst/>
                          <a:latin typeface="Arial Narrow" panose="020B0606020202030204" pitchFamily="34" charset="0"/>
                        </a:rPr>
                        <a:t>110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r" fontAlgn="ctr"/>
                      <a:r>
                        <a:rPr lang="en-US" sz="1400" b="0" i="0" u="none" strike="noStrike">
                          <a:solidFill>
                            <a:srgbClr val="000000"/>
                          </a:solidFill>
                          <a:effectLst/>
                          <a:latin typeface="Arial Narrow" panose="020B0606020202030204" pitchFamily="34" charset="0"/>
                        </a:rPr>
                        <a:t>25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r" fontAlgn="ctr"/>
                      <a:r>
                        <a:rPr lang="en-US" sz="1400" b="0" i="0" u="none" strike="noStrike">
                          <a:solidFill>
                            <a:srgbClr val="000000"/>
                          </a:solidFill>
                          <a:effectLst/>
                          <a:latin typeface="Arial Narrow" panose="020B0606020202030204" pitchFamily="34"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r" fontAlgn="ctr"/>
                      <a:r>
                        <a:rPr lang="en-US" sz="1400" b="1" i="0" u="none" strike="noStrike">
                          <a:solidFill>
                            <a:srgbClr val="000000"/>
                          </a:solidFill>
                          <a:effectLst/>
                          <a:latin typeface="Arial Narrow" panose="020B0606020202030204" pitchFamily="34" charset="0"/>
                        </a:rPr>
                        <a:t>470.5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extLst>
                  <a:ext uri="{0D108BD9-81ED-4DB2-BD59-A6C34878D82A}">
                    <a16:rowId xmlns:a16="http://schemas.microsoft.com/office/drawing/2014/main" xmlns="" val="3536125692"/>
                  </a:ext>
                </a:extLst>
              </a:tr>
              <a:tr h="336331">
                <a:tc>
                  <a:txBody>
                    <a:bodyPr/>
                    <a:lstStyle/>
                    <a:p>
                      <a:pPr marL="111125" indent="0" algn="l" fontAlgn="ctr"/>
                      <a:r>
                        <a:rPr lang="en-US" sz="1400" b="0" i="0" u="none" strike="noStrike" dirty="0">
                          <a:solidFill>
                            <a:srgbClr val="000000"/>
                          </a:solidFill>
                          <a:effectLst/>
                          <a:latin typeface="Arial Narrow" panose="020B0606020202030204" pitchFamily="34" charset="0"/>
                        </a:rPr>
                        <a:t>The longitudinal structure of the hadrons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r" fontAlgn="ctr"/>
                      <a:r>
                        <a:rPr lang="en-US" sz="1400" b="0" i="0" u="none" strike="noStrike">
                          <a:solidFill>
                            <a:srgbClr val="000000"/>
                          </a:solidFill>
                          <a:effectLst/>
                          <a:latin typeface="Arial Narrow" panose="020B0606020202030204" pitchFamily="34" charset="0"/>
                        </a:rPr>
                        <a:t>65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r" fontAlgn="ctr"/>
                      <a:r>
                        <a:rPr lang="en-US" sz="1400" b="0" i="0" u="none" strike="noStrike">
                          <a:solidFill>
                            <a:srgbClr val="000000"/>
                          </a:solidFill>
                          <a:effectLst/>
                          <a:latin typeface="Arial Narrow" panose="020B0606020202030204" pitchFamily="34" charset="0"/>
                        </a:rPr>
                        <a:t>230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r" fontAlgn="ctr"/>
                      <a:r>
                        <a:rPr lang="en-US" sz="1400" b="0" i="0" u="none" strike="noStrike">
                          <a:solidFill>
                            <a:srgbClr val="000000"/>
                          </a:solidFill>
                          <a:effectLst/>
                          <a:latin typeface="Arial Narrow" panose="020B0606020202030204" pitchFamily="34" charset="0"/>
                        </a:rPr>
                        <a:t>165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r" fontAlgn="ctr"/>
                      <a:r>
                        <a:rPr lang="en-US" sz="1400" b="0" i="0" u="none" strike="noStrike">
                          <a:solidFill>
                            <a:srgbClr val="000000"/>
                          </a:solidFill>
                          <a:effectLst/>
                          <a:latin typeface="Arial Narrow" panose="020B0606020202030204" pitchFamily="34"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r" fontAlgn="ctr"/>
                      <a:r>
                        <a:rPr lang="en-US" sz="1400" b="0" i="0" u="none" strike="noStrike">
                          <a:solidFill>
                            <a:srgbClr val="000000"/>
                          </a:solidFill>
                          <a:effectLst/>
                          <a:latin typeface="Arial Narrow" panose="020B0606020202030204" pitchFamily="34"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r" fontAlgn="ctr"/>
                      <a:r>
                        <a:rPr lang="en-US" sz="1400" b="1" i="0" u="none" strike="noStrike">
                          <a:solidFill>
                            <a:srgbClr val="000000"/>
                          </a:solidFill>
                          <a:effectLst/>
                          <a:latin typeface="Arial Narrow" panose="020B0606020202030204" pitchFamily="34" charset="0"/>
                        </a:rPr>
                        <a:t>460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extLst>
                  <a:ext uri="{0D108BD9-81ED-4DB2-BD59-A6C34878D82A}">
                    <a16:rowId xmlns:a16="http://schemas.microsoft.com/office/drawing/2014/main" xmlns="" val="318795446"/>
                  </a:ext>
                </a:extLst>
              </a:tr>
              <a:tr h="336331">
                <a:tc>
                  <a:txBody>
                    <a:bodyPr/>
                    <a:lstStyle/>
                    <a:p>
                      <a:pPr marL="111125" indent="0" algn="l" fontAlgn="ctr"/>
                      <a:r>
                        <a:rPr lang="en-US" sz="1400" b="0" i="0" u="none" strike="noStrike" dirty="0">
                          <a:solidFill>
                            <a:srgbClr val="000000"/>
                          </a:solidFill>
                          <a:effectLst/>
                          <a:latin typeface="Arial Narrow" panose="020B0606020202030204" pitchFamily="34" charset="0"/>
                        </a:rPr>
                        <a:t>The 3D structure of the hadrons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r" fontAlgn="ctr"/>
                      <a:r>
                        <a:rPr lang="en-US" sz="1400" b="0" i="0" u="none" strike="noStrike">
                          <a:solidFill>
                            <a:srgbClr val="000000"/>
                          </a:solidFill>
                          <a:effectLst/>
                          <a:latin typeface="Arial Narrow" panose="020B0606020202030204" pitchFamily="34" charset="0"/>
                        </a:rPr>
                        <a:t>409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r" fontAlgn="ctr"/>
                      <a:r>
                        <a:rPr lang="en-US" sz="1400" b="0" i="0" u="none" strike="noStrike">
                          <a:solidFill>
                            <a:srgbClr val="000000"/>
                          </a:solidFill>
                          <a:effectLst/>
                          <a:latin typeface="Arial Narrow" panose="020B0606020202030204" pitchFamily="34" charset="0"/>
                        </a:rPr>
                        <a:t>872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r" fontAlgn="ctr"/>
                      <a:r>
                        <a:rPr lang="en-US" sz="1400" b="0" i="0" u="none" strike="noStrike">
                          <a:solidFill>
                            <a:srgbClr val="000000"/>
                          </a:solidFill>
                          <a:effectLst/>
                          <a:latin typeface="Arial Narrow" panose="020B0606020202030204" pitchFamily="34" charset="0"/>
                        </a:rPr>
                        <a:t>197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r" fontAlgn="ctr"/>
                      <a:r>
                        <a:rPr lang="en-US" sz="1400" b="0" i="0" u="none" strike="noStrike">
                          <a:solidFill>
                            <a:srgbClr val="000000"/>
                          </a:solidFill>
                          <a:effectLst/>
                          <a:latin typeface="Arial Narrow" panose="020B0606020202030204" pitchFamily="34"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r" fontAlgn="ctr"/>
                      <a:r>
                        <a:rPr lang="en-US" sz="1400" b="0" i="0" u="none" strike="noStrike">
                          <a:solidFill>
                            <a:srgbClr val="000000"/>
                          </a:solidFill>
                          <a:effectLst/>
                          <a:latin typeface="Arial Narrow" panose="020B0606020202030204" pitchFamily="34"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r" fontAlgn="ctr"/>
                      <a:r>
                        <a:rPr lang="en-US" sz="1400" b="1" i="0" u="none" strike="noStrike">
                          <a:solidFill>
                            <a:srgbClr val="000000"/>
                          </a:solidFill>
                          <a:effectLst/>
                          <a:latin typeface="Arial Narrow" panose="020B0606020202030204" pitchFamily="34" charset="0"/>
                        </a:rPr>
                        <a:t>1478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extLst>
                  <a:ext uri="{0D108BD9-81ED-4DB2-BD59-A6C34878D82A}">
                    <a16:rowId xmlns:a16="http://schemas.microsoft.com/office/drawing/2014/main" xmlns="" val="1741689587"/>
                  </a:ext>
                </a:extLst>
              </a:tr>
              <a:tr h="336331">
                <a:tc>
                  <a:txBody>
                    <a:bodyPr/>
                    <a:lstStyle/>
                    <a:p>
                      <a:pPr marL="111125" indent="0" algn="l" fontAlgn="ctr"/>
                      <a:r>
                        <a:rPr lang="en-US" sz="1400" b="0" i="0" u="none" strike="noStrike" dirty="0">
                          <a:solidFill>
                            <a:srgbClr val="000000"/>
                          </a:solidFill>
                          <a:effectLst/>
                          <a:latin typeface="Arial Narrow" panose="020B0606020202030204" pitchFamily="34" charset="0"/>
                        </a:rPr>
                        <a:t>Hadrons and cold nuclear matter</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r" fontAlgn="ctr"/>
                      <a:r>
                        <a:rPr lang="en-US" sz="1400" b="0" i="0" u="none" strike="noStrike" dirty="0">
                          <a:solidFill>
                            <a:srgbClr val="000000"/>
                          </a:solidFill>
                          <a:effectLst/>
                          <a:latin typeface="Arial Narrow" panose="020B0606020202030204" pitchFamily="34" charset="0"/>
                        </a:rPr>
                        <a:t>220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r" fontAlgn="ctr"/>
                      <a:r>
                        <a:rPr lang="en-US" sz="1400" b="0" i="0" u="none" strike="noStrike">
                          <a:solidFill>
                            <a:srgbClr val="000000"/>
                          </a:solidFill>
                          <a:effectLst/>
                          <a:latin typeface="Arial Narrow" panose="020B0606020202030204" pitchFamily="34" charset="0"/>
                        </a:rPr>
                        <a:t>230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r" fontAlgn="ctr"/>
                      <a:r>
                        <a:rPr lang="en-US" sz="1400" b="0" i="0" u="none" strike="noStrike">
                          <a:solidFill>
                            <a:srgbClr val="000000"/>
                          </a:solidFill>
                          <a:effectLst/>
                          <a:latin typeface="Arial Narrow" panose="020B0606020202030204" pitchFamily="34" charset="0"/>
                        </a:rPr>
                        <a:t>205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r" fontAlgn="ctr"/>
                      <a:r>
                        <a:rPr lang="en-US" sz="1400" b="0" i="0" u="none" strike="noStrike">
                          <a:solidFill>
                            <a:srgbClr val="000000"/>
                          </a:solidFill>
                          <a:effectLst/>
                          <a:latin typeface="Arial Narrow" panose="020B0606020202030204" pitchFamily="34"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r" fontAlgn="ctr"/>
                      <a:r>
                        <a:rPr lang="en-US" sz="1400" b="0" i="0" u="none" strike="noStrike">
                          <a:solidFill>
                            <a:srgbClr val="000000"/>
                          </a:solidFill>
                          <a:effectLst/>
                          <a:latin typeface="Arial Narrow" panose="020B0606020202030204" pitchFamily="34" charset="0"/>
                        </a:rPr>
                        <a:t>14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r" fontAlgn="ctr"/>
                      <a:r>
                        <a:rPr lang="en-US" sz="1400" b="1" i="0" u="none" strike="noStrike">
                          <a:solidFill>
                            <a:srgbClr val="000000"/>
                          </a:solidFill>
                          <a:effectLst/>
                          <a:latin typeface="Arial Narrow" panose="020B0606020202030204" pitchFamily="34" charset="0"/>
                        </a:rPr>
                        <a:t>669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extLst>
                  <a:ext uri="{0D108BD9-81ED-4DB2-BD59-A6C34878D82A}">
                    <a16:rowId xmlns:a16="http://schemas.microsoft.com/office/drawing/2014/main" xmlns="" val="778113922"/>
                  </a:ext>
                </a:extLst>
              </a:tr>
              <a:tr h="672662">
                <a:tc>
                  <a:txBody>
                    <a:bodyPr/>
                    <a:lstStyle/>
                    <a:p>
                      <a:pPr marL="111125" indent="0" algn="l" fontAlgn="ctr"/>
                      <a:r>
                        <a:rPr lang="en-US" sz="1400" b="0" i="0" u="none" strike="noStrike" dirty="0">
                          <a:solidFill>
                            <a:srgbClr val="000000"/>
                          </a:solidFill>
                          <a:effectLst/>
                          <a:latin typeface="Arial Narrow" panose="020B0606020202030204" pitchFamily="34" charset="0"/>
                        </a:rPr>
                        <a:t>Low-energy tests of the Standard Model and Fundamental Symmetries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r" fontAlgn="ctr"/>
                      <a:r>
                        <a:rPr lang="en-US" sz="1400" b="0" i="0" u="none" strike="noStrike">
                          <a:solidFill>
                            <a:srgbClr val="000000"/>
                          </a:solidFill>
                          <a:effectLst/>
                          <a:latin typeface="Arial Narrow" panose="020B0606020202030204" pitchFamily="34" charset="0"/>
                        </a:rPr>
                        <a:t>547</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r" fontAlgn="ctr"/>
                      <a:r>
                        <a:rPr lang="en-US" sz="1400" b="0" i="0" u="none" strike="noStrike">
                          <a:solidFill>
                            <a:srgbClr val="000000"/>
                          </a:solidFill>
                          <a:effectLst/>
                          <a:latin typeface="Arial Narrow" panose="020B0606020202030204" pitchFamily="34" charset="0"/>
                        </a:rPr>
                        <a:t>180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r" fontAlgn="ctr"/>
                      <a:r>
                        <a:rPr lang="en-US" sz="1400" b="0" i="0" u="none" strike="noStrike">
                          <a:solidFill>
                            <a:srgbClr val="000000"/>
                          </a:solidFill>
                          <a:effectLst/>
                          <a:latin typeface="Arial Narrow" panose="020B0606020202030204" pitchFamily="34" charset="0"/>
                        </a:rPr>
                        <a:t>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r" fontAlgn="ctr"/>
                      <a:r>
                        <a:rPr lang="en-US" sz="1400" b="0" i="0" u="none" strike="noStrike">
                          <a:solidFill>
                            <a:srgbClr val="000000"/>
                          </a:solidFill>
                          <a:effectLst/>
                          <a:latin typeface="Arial Narrow" panose="020B0606020202030204" pitchFamily="34" charset="0"/>
                        </a:rPr>
                        <a:t>79</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r" fontAlgn="ctr"/>
                      <a:r>
                        <a:rPr lang="en-US" sz="1400" b="0" i="0" u="none" strike="noStrike">
                          <a:solidFill>
                            <a:srgbClr val="000000"/>
                          </a:solidFill>
                          <a:effectLst/>
                          <a:latin typeface="Arial Narrow" panose="020B0606020202030204" pitchFamily="34" charset="0"/>
                        </a:rPr>
                        <a:t>60</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r" fontAlgn="ctr"/>
                      <a:r>
                        <a:rPr lang="en-US" sz="1400" b="1" i="0" u="none" strike="noStrike">
                          <a:solidFill>
                            <a:srgbClr val="000000"/>
                          </a:solidFill>
                          <a:effectLst/>
                          <a:latin typeface="Arial Narrow" panose="020B0606020202030204" pitchFamily="34" charset="0"/>
                        </a:rPr>
                        <a:t>866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extLst>
                  <a:ext uri="{0D108BD9-81ED-4DB2-BD59-A6C34878D82A}">
                    <a16:rowId xmlns:a16="http://schemas.microsoft.com/office/drawing/2014/main" xmlns="" val="1010718823"/>
                  </a:ext>
                </a:extLst>
              </a:tr>
              <a:tr h="336331">
                <a:tc>
                  <a:txBody>
                    <a:bodyPr/>
                    <a:lstStyle/>
                    <a:p>
                      <a:pPr marL="111125" indent="0" algn="l" fontAlgn="ctr"/>
                      <a:r>
                        <a:rPr lang="en-US" sz="1400" b="1" i="0" u="none" strike="noStrike" dirty="0">
                          <a:solidFill>
                            <a:srgbClr val="000000"/>
                          </a:solidFill>
                          <a:effectLst/>
                          <a:latin typeface="Arial Narrow" panose="020B0606020202030204" pitchFamily="34" charset="0"/>
                        </a:rPr>
                        <a:t>Total Days</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r" fontAlgn="ctr"/>
                      <a:r>
                        <a:rPr lang="en-US" sz="1400" b="1" i="0" u="none" strike="noStrike">
                          <a:solidFill>
                            <a:srgbClr val="000000"/>
                          </a:solidFill>
                          <a:effectLst/>
                          <a:latin typeface="Arial Narrow" panose="020B0606020202030204" pitchFamily="34" charset="0"/>
                        </a:rPr>
                        <a:t>1392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r" fontAlgn="ctr"/>
                      <a:r>
                        <a:rPr lang="en-US" sz="1400" b="1" i="0" u="none" strike="noStrike">
                          <a:solidFill>
                            <a:srgbClr val="000000"/>
                          </a:solidFill>
                          <a:effectLst/>
                          <a:latin typeface="Arial Narrow" panose="020B0606020202030204" pitchFamily="34" charset="0"/>
                        </a:rPr>
                        <a:t>2016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r" fontAlgn="ctr"/>
                      <a:r>
                        <a:rPr lang="en-US" sz="1400" b="1" i="0" u="none" strike="noStrike">
                          <a:solidFill>
                            <a:srgbClr val="000000"/>
                          </a:solidFill>
                          <a:effectLst/>
                          <a:latin typeface="Arial Narrow" panose="020B0606020202030204" pitchFamily="34" charset="0"/>
                        </a:rPr>
                        <a:t>688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r" fontAlgn="ctr"/>
                      <a:r>
                        <a:rPr lang="en-US" sz="1400" b="1" i="0" u="none" strike="noStrike">
                          <a:solidFill>
                            <a:srgbClr val="000000"/>
                          </a:solidFill>
                          <a:effectLst/>
                          <a:latin typeface="Arial Narrow" panose="020B0606020202030204" pitchFamily="34" charset="0"/>
                        </a:rPr>
                        <a:t>644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r" fontAlgn="ctr"/>
                      <a:r>
                        <a:rPr lang="en-US" sz="1400" b="1" i="0" u="none" strike="noStrike">
                          <a:solidFill>
                            <a:srgbClr val="000000"/>
                          </a:solidFill>
                          <a:effectLst/>
                          <a:latin typeface="Arial Narrow" panose="020B0606020202030204" pitchFamily="34" charset="0"/>
                        </a:rPr>
                        <a:t>74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a:txBody>
                    <a:bodyPr/>
                    <a:lstStyle/>
                    <a:p>
                      <a:pPr algn="r" fontAlgn="ctr"/>
                      <a:r>
                        <a:rPr lang="en-US" sz="1400" b="1" i="0" u="none" strike="noStrike">
                          <a:solidFill>
                            <a:srgbClr val="000000"/>
                          </a:solidFill>
                          <a:effectLst/>
                          <a:latin typeface="Arial Narrow" panose="020B0606020202030204" pitchFamily="34" charset="0"/>
                        </a:rPr>
                        <a:t>4813.5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extLst>
                  <a:ext uri="{0D108BD9-81ED-4DB2-BD59-A6C34878D82A}">
                    <a16:rowId xmlns:a16="http://schemas.microsoft.com/office/drawing/2014/main" xmlns="" val="798041414"/>
                  </a:ext>
                </a:extLst>
              </a:tr>
              <a:tr h="336331">
                <a:tc>
                  <a:txBody>
                    <a:bodyPr/>
                    <a:lstStyle/>
                    <a:p>
                      <a:pPr marL="111125" indent="0" algn="l" fontAlgn="ctr"/>
                      <a:r>
                        <a:rPr lang="en-US" sz="1400" b="1" i="0" u="none" strike="noStrike" dirty="0">
                          <a:solidFill>
                            <a:srgbClr val="000000"/>
                          </a:solidFill>
                          <a:effectLst/>
                          <a:latin typeface="Arial Narrow" panose="020B0606020202030204" pitchFamily="34" charset="0"/>
                        </a:rPr>
                        <a:t>Total Days - Without </a:t>
                      </a:r>
                      <a:r>
                        <a:rPr lang="en-US" sz="1400" b="1" i="0" u="none" strike="noStrike" dirty="0" err="1" smtClean="0">
                          <a:solidFill>
                            <a:srgbClr val="000000"/>
                          </a:solidFill>
                          <a:effectLst/>
                          <a:latin typeface="Arial Narrow" panose="020B0606020202030204" pitchFamily="34" charset="0"/>
                        </a:rPr>
                        <a:t>SoLID</a:t>
                      </a:r>
                      <a:r>
                        <a:rPr lang="en-US" sz="1400" b="1" i="0" u="none" strike="noStrike" dirty="0" smtClean="0">
                          <a:solidFill>
                            <a:srgbClr val="000000"/>
                          </a:solidFill>
                          <a:effectLst/>
                          <a:latin typeface="Arial Narrow" panose="020B0606020202030204" pitchFamily="34" charset="0"/>
                        </a:rPr>
                        <a:t>, </a:t>
                      </a:r>
                      <a:r>
                        <a:rPr lang="en-US" sz="1400" b="1" i="0" u="none" strike="noStrike" dirty="0" err="1" smtClean="0">
                          <a:solidFill>
                            <a:srgbClr val="000000"/>
                          </a:solidFill>
                          <a:effectLst/>
                          <a:latin typeface="Arial Narrow" panose="020B0606020202030204" pitchFamily="34" charset="0"/>
                        </a:rPr>
                        <a:t>DarkLIGHT</a:t>
                      </a:r>
                      <a:endParaRPr lang="en-US" sz="1400" b="1" i="0" u="none" strike="noStrike" dirty="0">
                        <a:solidFill>
                          <a:srgbClr val="000000"/>
                        </a:solidFill>
                        <a:effectLst/>
                        <a:latin typeface="Arial Narrow" panose="020B060602020203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1A0C7"/>
                    </a:solidFill>
                  </a:tcPr>
                </a:tc>
                <a:tc>
                  <a:txBody>
                    <a:bodyPr/>
                    <a:lstStyle/>
                    <a:p>
                      <a:pPr algn="r" fontAlgn="ctr"/>
                      <a:r>
                        <a:rPr lang="en-US" sz="1400" b="1" i="0" u="none" strike="noStrike">
                          <a:solidFill>
                            <a:srgbClr val="000000"/>
                          </a:solidFill>
                          <a:effectLst/>
                          <a:latin typeface="Arial Narrow" panose="020B0606020202030204" pitchFamily="34" charset="0"/>
                        </a:rPr>
                        <a:t>917.5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1A0C7"/>
                    </a:solidFill>
                  </a:tcPr>
                </a:tc>
                <a:tc>
                  <a:txBody>
                    <a:bodyPr/>
                    <a:lstStyle/>
                    <a:p>
                      <a:pPr algn="r" fontAlgn="ctr"/>
                      <a:r>
                        <a:rPr lang="en-US" sz="1400" b="1" i="0" u="none" strike="noStrike" dirty="0">
                          <a:solidFill>
                            <a:srgbClr val="000000"/>
                          </a:solidFill>
                          <a:effectLst/>
                          <a:latin typeface="Arial Narrow" panose="020B0606020202030204" pitchFamily="34" charset="0"/>
                        </a:rPr>
                        <a:t>2016</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1A0C7"/>
                    </a:solidFill>
                  </a:tcPr>
                </a:tc>
                <a:tc>
                  <a:txBody>
                    <a:bodyPr/>
                    <a:lstStyle/>
                    <a:p>
                      <a:pPr algn="r" fontAlgn="ctr"/>
                      <a:r>
                        <a:rPr lang="en-US" sz="1400" b="1" i="0" u="none" strike="noStrike">
                          <a:solidFill>
                            <a:srgbClr val="000000"/>
                          </a:solidFill>
                          <a:effectLst/>
                          <a:latin typeface="Arial Narrow" panose="020B0606020202030204" pitchFamily="34" charset="0"/>
                        </a:rPr>
                        <a:t>688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1A0C7"/>
                    </a:solidFill>
                  </a:tcPr>
                </a:tc>
                <a:tc>
                  <a:txBody>
                    <a:bodyPr/>
                    <a:lstStyle/>
                    <a:p>
                      <a:pPr algn="r" fontAlgn="ctr"/>
                      <a:r>
                        <a:rPr lang="en-US" sz="1400" b="1" i="0" u="none" strike="noStrike">
                          <a:solidFill>
                            <a:srgbClr val="000000"/>
                          </a:solidFill>
                          <a:effectLst/>
                          <a:latin typeface="Arial Narrow" panose="020B0606020202030204" pitchFamily="34" charset="0"/>
                        </a:rPr>
                        <a:t>644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1A0C7"/>
                    </a:solidFill>
                  </a:tcPr>
                </a:tc>
                <a:tc>
                  <a:txBody>
                    <a:bodyPr/>
                    <a:lstStyle/>
                    <a:p>
                      <a:pPr algn="r" fontAlgn="ctr"/>
                      <a:r>
                        <a:rPr lang="en-US" sz="1400" b="1" i="0" u="none" strike="noStrike">
                          <a:solidFill>
                            <a:srgbClr val="000000"/>
                          </a:solidFill>
                          <a:effectLst/>
                          <a:latin typeface="Arial Narrow" panose="020B0606020202030204" pitchFamily="34" charset="0"/>
                        </a:rPr>
                        <a:t>28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1A0C7"/>
                    </a:solidFill>
                  </a:tcPr>
                </a:tc>
                <a:tc>
                  <a:txBody>
                    <a:bodyPr/>
                    <a:lstStyle/>
                    <a:p>
                      <a:pPr algn="r" fontAlgn="ctr"/>
                      <a:r>
                        <a:rPr lang="en-US" sz="1400" b="1" i="0" u="none" strike="noStrike">
                          <a:solidFill>
                            <a:srgbClr val="000000"/>
                          </a:solidFill>
                          <a:effectLst/>
                          <a:latin typeface="Arial Narrow" panose="020B0606020202030204" pitchFamily="34" charset="0"/>
                        </a:rPr>
                        <a:t>4294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B1A0C7"/>
                    </a:solidFill>
                  </a:tcPr>
                </a:tc>
                <a:extLst>
                  <a:ext uri="{0D108BD9-81ED-4DB2-BD59-A6C34878D82A}">
                    <a16:rowId xmlns:a16="http://schemas.microsoft.com/office/drawing/2014/main" xmlns="" val="3383498107"/>
                  </a:ext>
                </a:extLst>
              </a:tr>
              <a:tr h="411071">
                <a:tc>
                  <a:txBody>
                    <a:bodyPr/>
                    <a:lstStyle/>
                    <a:p>
                      <a:pPr marL="111125" indent="0" algn="l" fontAlgn="ctr"/>
                      <a:r>
                        <a:rPr lang="en-US" sz="1400" b="1" i="0" u="none" strike="noStrike" dirty="0">
                          <a:solidFill>
                            <a:srgbClr val="000000"/>
                          </a:solidFill>
                          <a:effectLst/>
                          <a:latin typeface="Arial Narrow" panose="020B0606020202030204" pitchFamily="34" charset="0"/>
                        </a:rPr>
                        <a:t>Total Approved Run Group Days (includes </a:t>
                      </a:r>
                      <a:r>
                        <a:rPr lang="en-US" sz="1400" b="1" i="0" u="none" strike="noStrike" dirty="0" err="1" smtClean="0">
                          <a:solidFill>
                            <a:srgbClr val="000000"/>
                          </a:solidFill>
                          <a:effectLst/>
                          <a:latin typeface="Arial Narrow" panose="020B0606020202030204" pitchFamily="34" charset="0"/>
                        </a:rPr>
                        <a:t>SoLID</a:t>
                      </a:r>
                      <a:r>
                        <a:rPr lang="en-US" sz="1400" b="1" i="0" u="none" strike="noStrike" dirty="0" smtClean="0">
                          <a:solidFill>
                            <a:srgbClr val="000000"/>
                          </a:solidFill>
                          <a:effectLst/>
                          <a:latin typeface="Arial Narrow" panose="020B0606020202030204" pitchFamily="34" charset="0"/>
                        </a:rPr>
                        <a:t>,</a:t>
                      </a:r>
                      <a:r>
                        <a:rPr lang="en-US" sz="1400" b="1" i="0" u="none" strike="noStrike" baseline="0" dirty="0" smtClean="0">
                          <a:solidFill>
                            <a:srgbClr val="000000"/>
                          </a:solidFill>
                          <a:effectLst/>
                          <a:latin typeface="Arial Narrow" panose="020B0606020202030204" pitchFamily="34" charset="0"/>
                        </a:rPr>
                        <a:t> DL</a:t>
                      </a:r>
                      <a:r>
                        <a:rPr lang="en-US" sz="1400" b="1" i="0" u="none" strike="noStrike" dirty="0" smtClean="0">
                          <a:solidFill>
                            <a:srgbClr val="000000"/>
                          </a:solidFill>
                          <a:effectLst/>
                          <a:latin typeface="Arial Narrow" panose="020B0606020202030204" pitchFamily="34" charset="0"/>
                        </a:rPr>
                        <a:t>)</a:t>
                      </a:r>
                      <a:endParaRPr lang="en-US" sz="1400" b="1" i="0" u="none" strike="noStrike" dirty="0">
                        <a:solidFill>
                          <a:srgbClr val="000000"/>
                        </a:solidFill>
                        <a:effectLst/>
                        <a:latin typeface="Arial Narrow" panose="020B060602020203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ctr"/>
                      <a:r>
                        <a:rPr lang="en-US" sz="1400" b="1" i="0" u="none" strike="noStrike">
                          <a:solidFill>
                            <a:srgbClr val="000000"/>
                          </a:solidFill>
                          <a:effectLst/>
                          <a:latin typeface="Arial Narrow" panose="020B0606020202030204" pitchFamily="34" charset="0"/>
                        </a:rPr>
                        <a:t>1392</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ctr"/>
                      <a:r>
                        <a:rPr lang="en-US" sz="1400" b="1" i="0" u="none" strike="noStrike" dirty="0">
                          <a:solidFill>
                            <a:srgbClr val="000000"/>
                          </a:solidFill>
                          <a:effectLst/>
                          <a:latin typeface="Arial Narrow" panose="020B0606020202030204" pitchFamily="34" charset="0"/>
                        </a:rPr>
                        <a:t>981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ctr"/>
                      <a:r>
                        <a:rPr lang="en-US" sz="1400" b="1" i="0" u="none" strike="noStrike">
                          <a:solidFill>
                            <a:srgbClr val="000000"/>
                          </a:solidFill>
                          <a:effectLst/>
                          <a:latin typeface="Arial Narrow" panose="020B0606020202030204" pitchFamily="34" charset="0"/>
                        </a:rPr>
                        <a:t>645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ctr"/>
                      <a:r>
                        <a:rPr lang="en-US" sz="1400" b="1" i="0" u="none" strike="noStrike">
                          <a:solidFill>
                            <a:srgbClr val="000000"/>
                          </a:solidFill>
                          <a:effectLst/>
                          <a:latin typeface="Arial Narrow" panose="020B0606020202030204" pitchFamily="34" charset="0"/>
                        </a:rPr>
                        <a:t>444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ctr"/>
                      <a:r>
                        <a:rPr lang="en-US" sz="1400" b="1" i="0" u="none" strike="noStrike">
                          <a:solidFill>
                            <a:srgbClr val="000000"/>
                          </a:solidFill>
                          <a:effectLst/>
                          <a:latin typeface="Arial Narrow" panose="020B0606020202030204" pitchFamily="34" charset="0"/>
                        </a:rPr>
                        <a:t>74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tc>
                  <a:txBody>
                    <a:bodyPr/>
                    <a:lstStyle/>
                    <a:p>
                      <a:pPr algn="r" fontAlgn="ctr"/>
                      <a:r>
                        <a:rPr lang="en-US" sz="1400" b="1" i="0" u="none" strike="noStrike">
                          <a:solidFill>
                            <a:srgbClr val="000000"/>
                          </a:solidFill>
                          <a:effectLst/>
                          <a:latin typeface="Arial Narrow" panose="020B0606020202030204" pitchFamily="34" charset="0"/>
                        </a:rPr>
                        <a:t>3536</a:t>
                      </a:r>
                    </a:p>
                  </a:txBody>
                  <a:tcPr marL="0" marR="0" marT="0"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92D050"/>
                    </a:solidFill>
                  </a:tcPr>
                </a:tc>
                <a:extLst>
                  <a:ext uri="{0D108BD9-81ED-4DB2-BD59-A6C34878D82A}">
                    <a16:rowId xmlns:a16="http://schemas.microsoft.com/office/drawing/2014/main" xmlns="" val="3261065817"/>
                  </a:ext>
                </a:extLst>
              </a:tr>
              <a:tr h="345674">
                <a:tc>
                  <a:txBody>
                    <a:bodyPr/>
                    <a:lstStyle/>
                    <a:p>
                      <a:pPr marL="111125" indent="0" algn="l" fontAlgn="ctr"/>
                      <a:r>
                        <a:rPr lang="en-US" sz="1400" b="1" i="0" u="none" strike="noStrike" dirty="0">
                          <a:solidFill>
                            <a:srgbClr val="000000"/>
                          </a:solidFill>
                          <a:effectLst/>
                          <a:latin typeface="Arial Narrow" panose="020B0606020202030204" pitchFamily="34" charset="0"/>
                        </a:rPr>
                        <a:t>Total Approved Run Group Days (without </a:t>
                      </a:r>
                      <a:r>
                        <a:rPr lang="en-US" sz="1400" b="1" i="0" u="none" strike="noStrike" dirty="0" err="1" smtClean="0">
                          <a:solidFill>
                            <a:srgbClr val="000000"/>
                          </a:solidFill>
                          <a:effectLst/>
                          <a:latin typeface="Arial Narrow" panose="020B0606020202030204" pitchFamily="34" charset="0"/>
                        </a:rPr>
                        <a:t>SoLID</a:t>
                      </a:r>
                      <a:r>
                        <a:rPr lang="en-US" sz="1400" b="1" i="0" u="none" strike="noStrike" dirty="0" smtClean="0">
                          <a:solidFill>
                            <a:srgbClr val="000000"/>
                          </a:solidFill>
                          <a:effectLst/>
                          <a:latin typeface="Arial Narrow" panose="020B0606020202030204" pitchFamily="34" charset="0"/>
                        </a:rPr>
                        <a:t>,</a:t>
                      </a:r>
                      <a:r>
                        <a:rPr lang="en-US" sz="1400" b="1" i="0" u="none" strike="noStrike" baseline="0" dirty="0" smtClean="0">
                          <a:solidFill>
                            <a:srgbClr val="000000"/>
                          </a:solidFill>
                          <a:effectLst/>
                          <a:latin typeface="Arial Narrow" panose="020B0606020202030204" pitchFamily="34" charset="0"/>
                        </a:rPr>
                        <a:t> DL</a:t>
                      </a:r>
                      <a:r>
                        <a:rPr lang="en-US" sz="1400" b="1" i="0" u="none" strike="noStrike" dirty="0" smtClean="0">
                          <a:solidFill>
                            <a:srgbClr val="000000"/>
                          </a:solidFill>
                          <a:effectLst/>
                          <a:latin typeface="Arial Narrow" panose="020B0606020202030204" pitchFamily="34" charset="0"/>
                        </a:rPr>
                        <a:t>)</a:t>
                      </a:r>
                      <a:endParaRPr lang="en-US" sz="1400" b="1" i="0" u="none" strike="noStrike" dirty="0">
                        <a:solidFill>
                          <a:srgbClr val="000000"/>
                        </a:solidFill>
                        <a:effectLst/>
                        <a:latin typeface="Arial Narrow" panose="020B0606020202030204" pitchFamily="34" charset="0"/>
                      </a:endParaRP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ctr"/>
                      <a:r>
                        <a:rPr lang="en-US" sz="1400" b="1" i="0" u="none" strike="noStrike">
                          <a:solidFill>
                            <a:srgbClr val="000000"/>
                          </a:solidFill>
                          <a:effectLst/>
                          <a:latin typeface="Arial Narrow" panose="020B0606020202030204" pitchFamily="34" charset="0"/>
                        </a:rPr>
                        <a:t>917.5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ctr"/>
                      <a:r>
                        <a:rPr lang="en-US" sz="1400" b="1" i="0" u="none" strike="noStrike" dirty="0">
                          <a:solidFill>
                            <a:srgbClr val="000000"/>
                          </a:solidFill>
                          <a:effectLst/>
                          <a:latin typeface="Arial Narrow" panose="020B0606020202030204" pitchFamily="34" charset="0"/>
                        </a:rPr>
                        <a:t>981</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ctr"/>
                      <a:r>
                        <a:rPr lang="en-US" sz="1400" b="1" i="0" u="none" strike="noStrike">
                          <a:solidFill>
                            <a:srgbClr val="000000"/>
                          </a:solidFill>
                          <a:effectLst/>
                          <a:latin typeface="Arial Narrow" panose="020B0606020202030204" pitchFamily="34" charset="0"/>
                        </a:rPr>
                        <a:t>645</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ctr"/>
                      <a:r>
                        <a:rPr lang="en-US" sz="1400" b="1" i="0" u="none" strike="noStrike">
                          <a:solidFill>
                            <a:srgbClr val="000000"/>
                          </a:solidFill>
                          <a:effectLst/>
                          <a:latin typeface="Arial Narrow" panose="020B0606020202030204" pitchFamily="34" charset="0"/>
                        </a:rPr>
                        <a:t>444</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ctr"/>
                      <a:r>
                        <a:rPr lang="en-US" sz="1400" b="1" i="0" u="none" strike="noStrike">
                          <a:solidFill>
                            <a:srgbClr val="000000"/>
                          </a:solidFill>
                          <a:effectLst/>
                          <a:latin typeface="Arial Narrow" panose="020B0606020202030204" pitchFamily="34" charset="0"/>
                        </a:rPr>
                        <a:t>28</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tc>
                  <a:txBody>
                    <a:bodyPr/>
                    <a:lstStyle/>
                    <a:p>
                      <a:pPr algn="r" fontAlgn="ctr"/>
                      <a:r>
                        <a:rPr lang="en-US" sz="1400" b="1" i="0" u="none" strike="noStrike">
                          <a:solidFill>
                            <a:srgbClr val="000000"/>
                          </a:solidFill>
                          <a:effectLst/>
                          <a:latin typeface="Arial Narrow" panose="020B0606020202030204" pitchFamily="34" charset="0"/>
                        </a:rPr>
                        <a:t>3016</a:t>
                      </a:r>
                    </a:p>
                  </a:txBody>
                  <a:tcPr marL="0" marR="0" marT="0" marB="0" anchor="ctr">
                    <a:lnL w="6350" cap="flat" cmpd="sng" algn="ctr">
                      <a:solidFill>
                        <a:srgbClr val="000000"/>
                      </a:solidFill>
                      <a:prstDash val="solid"/>
                      <a:round/>
                      <a:headEnd type="none" w="med" len="med"/>
                      <a:tailEnd type="none" w="med" len="med"/>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000"/>
                    </a:solidFill>
                  </a:tcPr>
                </a:tc>
                <a:extLst>
                  <a:ext uri="{0D108BD9-81ED-4DB2-BD59-A6C34878D82A}">
                    <a16:rowId xmlns:a16="http://schemas.microsoft.com/office/drawing/2014/main" xmlns="" val="968879316"/>
                  </a:ext>
                </a:extLst>
              </a:tr>
              <a:tr h="336331">
                <a:tc>
                  <a:txBody>
                    <a:bodyPr/>
                    <a:lstStyle/>
                    <a:p>
                      <a:pPr marL="111125" indent="0" algn="l" fontAlgn="ctr"/>
                      <a:r>
                        <a:rPr lang="en-US" sz="1400" b="1" i="0" u="none" strike="noStrike" dirty="0">
                          <a:solidFill>
                            <a:srgbClr val="000000"/>
                          </a:solidFill>
                          <a:effectLst/>
                          <a:latin typeface="Arial Narrow" panose="020B0606020202030204" pitchFamily="34" charset="0"/>
                        </a:rPr>
                        <a:t>Total Days Completed</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B8B7"/>
                    </a:solidFill>
                  </a:tcPr>
                </a:tc>
                <a:tc>
                  <a:txBody>
                    <a:bodyPr/>
                    <a:lstStyle/>
                    <a:p>
                      <a:pPr algn="r" fontAlgn="b"/>
                      <a:r>
                        <a:rPr lang="en-US" sz="1400" b="1" i="0" u="none" strike="noStrike" dirty="0" smtClean="0">
                          <a:solidFill>
                            <a:srgbClr val="000000"/>
                          </a:solidFill>
                          <a:effectLst/>
                          <a:latin typeface="Arial Narrow" panose="020B0606020202030204" pitchFamily="34" charset="0"/>
                        </a:rPr>
                        <a:t>126</a:t>
                      </a:r>
                      <a:endParaRPr lang="en-US" sz="1400" b="1" i="0" u="none" strike="noStrike" dirty="0">
                        <a:solidFill>
                          <a:srgbClr val="000000"/>
                        </a:solidFill>
                        <a:effectLst/>
                        <a:latin typeface="Arial Narrow" panose="020B060602020203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B8B7"/>
                    </a:solidFill>
                  </a:tcPr>
                </a:tc>
                <a:tc>
                  <a:txBody>
                    <a:bodyPr/>
                    <a:lstStyle/>
                    <a:p>
                      <a:pPr algn="r" fontAlgn="b"/>
                      <a:r>
                        <a:rPr lang="en-US" sz="1400" b="1" i="0" u="none" strike="noStrike" dirty="0" smtClean="0">
                          <a:solidFill>
                            <a:srgbClr val="000000"/>
                          </a:solidFill>
                          <a:effectLst/>
                          <a:latin typeface="Arial Narrow" panose="020B0606020202030204" pitchFamily="34" charset="0"/>
                        </a:rPr>
                        <a:t>44</a:t>
                      </a:r>
                      <a:endParaRPr lang="en-US" sz="1400" b="1" i="0" u="none" strike="noStrike" dirty="0">
                        <a:solidFill>
                          <a:srgbClr val="000000"/>
                        </a:solidFill>
                        <a:effectLst/>
                        <a:latin typeface="Arial Narrow" panose="020B060602020203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B8B7"/>
                    </a:solidFill>
                  </a:tcPr>
                </a:tc>
                <a:tc>
                  <a:txBody>
                    <a:bodyPr/>
                    <a:lstStyle/>
                    <a:p>
                      <a:pPr algn="r" fontAlgn="b"/>
                      <a:r>
                        <a:rPr lang="en-US" sz="1400" b="1" i="0" u="none" strike="noStrike" dirty="0" smtClean="0">
                          <a:solidFill>
                            <a:srgbClr val="000000"/>
                          </a:solidFill>
                          <a:effectLst/>
                          <a:latin typeface="Arial Narrow" panose="020B0606020202030204" pitchFamily="34" charset="0"/>
                        </a:rPr>
                        <a:t>28.3</a:t>
                      </a:r>
                      <a:endParaRPr lang="en-US" sz="1400" b="1" i="0" u="none" strike="noStrike" dirty="0">
                        <a:solidFill>
                          <a:srgbClr val="000000"/>
                        </a:solidFill>
                        <a:effectLst/>
                        <a:latin typeface="Arial Narrow" panose="020B060602020203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B8B7"/>
                    </a:solidFill>
                  </a:tcPr>
                </a:tc>
                <a:tc>
                  <a:txBody>
                    <a:bodyPr/>
                    <a:lstStyle/>
                    <a:p>
                      <a:pPr algn="r" fontAlgn="b"/>
                      <a:r>
                        <a:rPr lang="en-US" sz="1400" b="1" i="0" u="none" strike="noStrike" dirty="0" smtClean="0">
                          <a:solidFill>
                            <a:srgbClr val="000000"/>
                          </a:solidFill>
                          <a:effectLst/>
                          <a:latin typeface="Arial Narrow" panose="020B0606020202030204" pitchFamily="34" charset="0"/>
                        </a:rPr>
                        <a:t>90</a:t>
                      </a:r>
                      <a:endParaRPr lang="en-US" sz="1400" b="1" i="0" u="none" strike="noStrike" dirty="0">
                        <a:solidFill>
                          <a:srgbClr val="000000"/>
                        </a:solidFill>
                        <a:effectLst/>
                        <a:latin typeface="Arial Narrow" panose="020B060602020203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B8B7"/>
                    </a:solidFill>
                  </a:tcPr>
                </a:tc>
                <a:tc>
                  <a:txBody>
                    <a:bodyPr/>
                    <a:lstStyle/>
                    <a:p>
                      <a:pPr algn="r" fontAlgn="b"/>
                      <a:r>
                        <a:rPr lang="en-US" sz="1400" b="1" i="0" u="none" strike="noStrike">
                          <a:solidFill>
                            <a:srgbClr val="000000"/>
                          </a:solidFill>
                          <a:effectLst/>
                          <a:latin typeface="Arial Narrow" panose="020B0606020202030204" pitchFamily="34" charset="0"/>
                        </a:rPr>
                        <a:t>0</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B8B7"/>
                    </a:solidFill>
                  </a:tcPr>
                </a:tc>
                <a:tc>
                  <a:txBody>
                    <a:bodyPr/>
                    <a:lstStyle/>
                    <a:p>
                      <a:pPr algn="r" fontAlgn="b"/>
                      <a:r>
                        <a:rPr lang="en-US" sz="1400" b="1" i="0" u="none" strike="noStrike" dirty="0" smtClean="0">
                          <a:solidFill>
                            <a:srgbClr val="000000"/>
                          </a:solidFill>
                          <a:effectLst/>
                          <a:latin typeface="Arial Narrow" panose="020B0606020202030204" pitchFamily="34" charset="0"/>
                        </a:rPr>
                        <a:t>288.3</a:t>
                      </a:r>
                      <a:endParaRPr lang="en-US" sz="1400" b="1" i="0" u="none" strike="noStrike" dirty="0">
                        <a:solidFill>
                          <a:srgbClr val="000000"/>
                        </a:solidFill>
                        <a:effectLst/>
                        <a:latin typeface="Arial Narrow" panose="020B060602020203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6B8B7"/>
                    </a:solidFill>
                  </a:tcPr>
                </a:tc>
                <a:extLst>
                  <a:ext uri="{0D108BD9-81ED-4DB2-BD59-A6C34878D82A}">
                    <a16:rowId xmlns:a16="http://schemas.microsoft.com/office/drawing/2014/main" xmlns="" val="2161375547"/>
                  </a:ext>
                </a:extLst>
              </a:tr>
              <a:tr h="336331">
                <a:tc>
                  <a:txBody>
                    <a:bodyPr/>
                    <a:lstStyle/>
                    <a:p>
                      <a:pPr marL="111125" indent="0" algn="l" fontAlgn="ctr"/>
                      <a:r>
                        <a:rPr lang="en-US" sz="1400" b="1" i="0" u="none" strike="noStrike" dirty="0">
                          <a:solidFill>
                            <a:srgbClr val="000000"/>
                          </a:solidFill>
                          <a:effectLst/>
                          <a:latin typeface="Arial Narrow" panose="020B0606020202030204" pitchFamily="34" charset="0"/>
                        </a:rPr>
                        <a:t>Total Days Remaining</a:t>
                      </a:r>
                    </a:p>
                  </a:txBody>
                  <a:tcPr marL="0" marR="0" marT="0"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27E7C"/>
                    </a:solidFill>
                  </a:tcPr>
                </a:tc>
                <a:tc>
                  <a:txBody>
                    <a:bodyPr/>
                    <a:lstStyle/>
                    <a:p>
                      <a:pPr algn="r" fontAlgn="b"/>
                      <a:r>
                        <a:rPr lang="en-US" sz="1400" b="1" i="0" u="none" strike="noStrike" dirty="0" smtClean="0">
                          <a:solidFill>
                            <a:srgbClr val="000000"/>
                          </a:solidFill>
                          <a:effectLst/>
                          <a:latin typeface="Arial Narrow" panose="020B0606020202030204" pitchFamily="34" charset="0"/>
                        </a:rPr>
                        <a:t>792</a:t>
                      </a:r>
                      <a:endParaRPr lang="en-US" sz="1400" b="1" i="0" u="none" strike="noStrike" dirty="0">
                        <a:solidFill>
                          <a:srgbClr val="000000"/>
                        </a:solidFill>
                        <a:effectLst/>
                        <a:latin typeface="Arial Narrow" panose="020B060602020203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27E7C"/>
                    </a:solidFill>
                  </a:tcPr>
                </a:tc>
                <a:tc>
                  <a:txBody>
                    <a:bodyPr/>
                    <a:lstStyle/>
                    <a:p>
                      <a:pPr algn="r" fontAlgn="b"/>
                      <a:r>
                        <a:rPr lang="en-US" sz="1400" b="1" i="0" u="none" strike="noStrike" dirty="0" smtClean="0">
                          <a:solidFill>
                            <a:srgbClr val="000000"/>
                          </a:solidFill>
                          <a:effectLst/>
                          <a:latin typeface="Arial Narrow" panose="020B0606020202030204" pitchFamily="34" charset="0"/>
                        </a:rPr>
                        <a:t>937</a:t>
                      </a:r>
                      <a:endParaRPr lang="en-US" sz="1400" b="1" i="0" u="none" strike="noStrike" dirty="0">
                        <a:solidFill>
                          <a:srgbClr val="000000"/>
                        </a:solidFill>
                        <a:effectLst/>
                        <a:latin typeface="Arial Narrow" panose="020B060602020203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27E7C"/>
                    </a:solidFill>
                  </a:tcPr>
                </a:tc>
                <a:tc>
                  <a:txBody>
                    <a:bodyPr/>
                    <a:lstStyle/>
                    <a:p>
                      <a:pPr algn="r" fontAlgn="b"/>
                      <a:r>
                        <a:rPr lang="en-US" sz="1400" b="1" i="0" u="none" strike="noStrike" dirty="0" smtClean="0">
                          <a:solidFill>
                            <a:srgbClr val="000000"/>
                          </a:solidFill>
                          <a:effectLst/>
                          <a:latin typeface="Arial Narrow" panose="020B0606020202030204" pitchFamily="34" charset="0"/>
                        </a:rPr>
                        <a:t>616.8</a:t>
                      </a:r>
                      <a:endParaRPr lang="en-US" sz="1400" b="1" i="0" u="none" strike="noStrike" dirty="0">
                        <a:solidFill>
                          <a:srgbClr val="000000"/>
                        </a:solidFill>
                        <a:effectLst/>
                        <a:latin typeface="Arial Narrow" panose="020B060602020203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27E7C"/>
                    </a:solidFill>
                  </a:tcPr>
                </a:tc>
                <a:tc>
                  <a:txBody>
                    <a:bodyPr/>
                    <a:lstStyle/>
                    <a:p>
                      <a:pPr algn="r" fontAlgn="b"/>
                      <a:r>
                        <a:rPr lang="en-US" sz="1400" b="1" i="0" u="none" strike="noStrike" dirty="0" smtClean="0">
                          <a:solidFill>
                            <a:srgbClr val="000000"/>
                          </a:solidFill>
                          <a:effectLst/>
                          <a:latin typeface="Arial Narrow" panose="020B0606020202030204" pitchFamily="34" charset="0"/>
                        </a:rPr>
                        <a:t>354</a:t>
                      </a:r>
                      <a:endParaRPr lang="en-US" sz="1400" b="1" i="0" u="none" strike="noStrike" dirty="0">
                        <a:solidFill>
                          <a:srgbClr val="000000"/>
                        </a:solidFill>
                        <a:effectLst/>
                        <a:latin typeface="Arial Narrow" panose="020B060602020203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27E7C"/>
                    </a:solidFill>
                  </a:tcPr>
                </a:tc>
                <a:tc>
                  <a:txBody>
                    <a:bodyPr/>
                    <a:lstStyle/>
                    <a:p>
                      <a:pPr algn="r" fontAlgn="b"/>
                      <a:r>
                        <a:rPr lang="en-US" sz="1400" b="1" i="0" u="none" strike="noStrike">
                          <a:solidFill>
                            <a:srgbClr val="000000"/>
                          </a:solidFill>
                          <a:effectLst/>
                          <a:latin typeface="Arial Narrow" panose="020B0606020202030204" pitchFamily="34" charset="0"/>
                        </a:rPr>
                        <a:t>28</a:t>
                      </a: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27E7C"/>
                    </a:solidFill>
                  </a:tcPr>
                </a:tc>
                <a:tc>
                  <a:txBody>
                    <a:bodyPr/>
                    <a:lstStyle/>
                    <a:p>
                      <a:pPr algn="r" fontAlgn="b"/>
                      <a:r>
                        <a:rPr lang="en-US" sz="1400" b="1" i="0" u="none" strike="noStrike" dirty="0" smtClean="0">
                          <a:solidFill>
                            <a:srgbClr val="000000"/>
                          </a:solidFill>
                          <a:effectLst/>
                          <a:latin typeface="Arial Narrow" panose="020B0606020202030204" pitchFamily="34" charset="0"/>
                        </a:rPr>
                        <a:t>2727</a:t>
                      </a:r>
                      <a:endParaRPr lang="en-US" sz="1400" b="1" i="0" u="none" strike="noStrike" dirty="0">
                        <a:solidFill>
                          <a:srgbClr val="000000"/>
                        </a:solidFill>
                        <a:effectLst/>
                        <a:latin typeface="Arial Narrow" panose="020B0606020202030204" pitchFamily="34" charset="0"/>
                      </a:endParaRPr>
                    </a:p>
                  </a:txBody>
                  <a:tcPr marL="0" marR="0" marT="0"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27E7C"/>
                    </a:solidFill>
                  </a:tcPr>
                </a:tc>
                <a:extLst>
                  <a:ext uri="{0D108BD9-81ED-4DB2-BD59-A6C34878D82A}">
                    <a16:rowId xmlns:a16="http://schemas.microsoft.com/office/drawing/2014/main" xmlns="" val="2009388384"/>
                  </a:ext>
                </a:extLst>
              </a:tr>
            </a:tbl>
          </a:graphicData>
        </a:graphic>
      </p:graphicFrame>
    </p:spTree>
    <p:extLst>
      <p:ext uri="{BB962C8B-B14F-4D97-AF65-F5344CB8AC3E}">
        <p14:creationId xmlns:p14="http://schemas.microsoft.com/office/powerpoint/2010/main" val="183990981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Other Recent 6 GeV Results</a:t>
            </a:r>
            <a:endParaRPr lang="en-US" dirty="0"/>
          </a:p>
        </p:txBody>
      </p:sp>
      <p:sp>
        <p:nvSpPr>
          <p:cNvPr id="4" name="Slide Number Placeholder 3"/>
          <p:cNvSpPr>
            <a:spLocks noGrp="1"/>
          </p:cNvSpPr>
          <p:nvPr>
            <p:ph type="sldNum" sz="quarter" idx="12"/>
          </p:nvPr>
        </p:nvSpPr>
        <p:spPr/>
        <p:txBody>
          <a:bodyPr/>
          <a:lstStyle/>
          <a:p>
            <a:fld id="{07E1C93C-5050-FC42-8F10-D22D4F119D13}" type="slidenum">
              <a:rPr lang="en-US" smtClean="0">
                <a:solidFill>
                  <a:srgbClr val="000000"/>
                </a:solidFill>
              </a:rPr>
              <a:pPr/>
              <a:t>19</a:t>
            </a:fld>
            <a:endParaRPr lang="en-US" dirty="0">
              <a:solidFill>
                <a:srgbClr val="000000"/>
              </a:solidFill>
            </a:endParaRPr>
          </a:p>
        </p:txBody>
      </p:sp>
      <p:graphicFrame>
        <p:nvGraphicFramePr>
          <p:cNvPr id="5" name="Table 4">
            <a:extLst>
              <a:ext uri="{FF2B5EF4-FFF2-40B4-BE49-F238E27FC236}">
                <a16:creationId xmlns:a16="http://schemas.microsoft.com/office/drawing/2014/main" xmlns="" id="{BF5247D3-48B6-4B22-8EF0-BEDABA6613AD}"/>
              </a:ext>
            </a:extLst>
          </p:cNvPr>
          <p:cNvGraphicFramePr>
            <a:graphicFrameLocks noGrp="1"/>
          </p:cNvGraphicFramePr>
          <p:nvPr>
            <p:extLst>
              <p:ext uri="{D42A27DB-BD31-4B8C-83A1-F6EECF244321}">
                <p14:modId xmlns:p14="http://schemas.microsoft.com/office/powerpoint/2010/main" val="2639522082"/>
              </p:ext>
            </p:extLst>
          </p:nvPr>
        </p:nvGraphicFramePr>
        <p:xfrm>
          <a:off x="5739692" y="2260515"/>
          <a:ext cx="2915886" cy="2928088"/>
        </p:xfrm>
        <a:graphic>
          <a:graphicData uri="http://schemas.openxmlformats.org/drawingml/2006/table">
            <a:tbl>
              <a:tblPr firstRow="1" bandRow="1">
                <a:tableStyleId>{073A0DAA-6AF3-43AB-8588-CEC1D06C72B9}</a:tableStyleId>
              </a:tblPr>
              <a:tblGrid>
                <a:gridCol w="1059906">
                  <a:extLst>
                    <a:ext uri="{9D8B030D-6E8A-4147-A177-3AD203B41FA5}">
                      <a16:colId xmlns:a16="http://schemas.microsoft.com/office/drawing/2014/main" xmlns="" val="20000"/>
                    </a:ext>
                  </a:extLst>
                </a:gridCol>
                <a:gridCol w="884018">
                  <a:extLst>
                    <a:ext uri="{9D8B030D-6E8A-4147-A177-3AD203B41FA5}">
                      <a16:colId xmlns:a16="http://schemas.microsoft.com/office/drawing/2014/main" xmlns="" val="20001"/>
                    </a:ext>
                  </a:extLst>
                </a:gridCol>
                <a:gridCol w="971962">
                  <a:extLst>
                    <a:ext uri="{9D8B030D-6E8A-4147-A177-3AD203B41FA5}">
                      <a16:colId xmlns:a16="http://schemas.microsoft.com/office/drawing/2014/main" xmlns="" val="20002"/>
                    </a:ext>
                  </a:extLst>
                </a:gridCol>
              </a:tblGrid>
              <a:tr h="459208">
                <a:tc>
                  <a:txBody>
                    <a:bodyPr/>
                    <a:lstStyle/>
                    <a:p>
                      <a:r>
                        <a:rPr lang="en-US" sz="1200" dirty="0">
                          <a:latin typeface="Arial" panose="020B0604020202020204" pitchFamily="34" charset="0"/>
                          <a:cs typeface="Arial" panose="020B0604020202020204" pitchFamily="34" charset="0"/>
                        </a:rPr>
                        <a:t>State</a:t>
                      </a:r>
                    </a:p>
                    <a:p>
                      <a:r>
                        <a:rPr lang="en-US" sz="1200" dirty="0">
                          <a:latin typeface="Arial" panose="020B0604020202020204" pitchFamily="34" charset="0"/>
                          <a:cs typeface="Arial" panose="020B0604020202020204" pitchFamily="34" charset="0"/>
                        </a:rPr>
                        <a:t>N(mass)J</a:t>
                      </a:r>
                      <a:r>
                        <a:rPr lang="en-US" sz="1200" baseline="30000" dirty="0">
                          <a:latin typeface="Arial" panose="020B0604020202020204" pitchFamily="34" charset="0"/>
                          <a:cs typeface="Arial" panose="020B0604020202020204" pitchFamily="34" charset="0"/>
                        </a:rPr>
                        <a:t>P</a:t>
                      </a:r>
                    </a:p>
                  </a:txBody>
                  <a:tcPr/>
                </a:tc>
                <a:tc>
                  <a:txBody>
                    <a:bodyPr/>
                    <a:lstStyle/>
                    <a:p>
                      <a:pPr algn="ctr"/>
                      <a:r>
                        <a:rPr lang="en-US" sz="1200" baseline="0" dirty="0">
                          <a:latin typeface="Arial" panose="020B0604020202020204" pitchFamily="34" charset="0"/>
                          <a:cs typeface="Arial" panose="020B0604020202020204" pitchFamily="34" charset="0"/>
                        </a:rPr>
                        <a:t>PDG </a:t>
                      </a:r>
                    </a:p>
                    <a:p>
                      <a:pPr algn="ctr"/>
                      <a:r>
                        <a:rPr lang="en-US" sz="1200" baseline="0" dirty="0">
                          <a:latin typeface="Arial" panose="020B0604020202020204" pitchFamily="34" charset="0"/>
                          <a:cs typeface="Arial" panose="020B0604020202020204" pitchFamily="34" charset="0"/>
                        </a:rPr>
                        <a:t>pre 2012</a:t>
                      </a:r>
                    </a:p>
                  </a:txBody>
                  <a:tcPr/>
                </a:tc>
                <a:tc>
                  <a:txBody>
                    <a:bodyPr/>
                    <a:lstStyle/>
                    <a:p>
                      <a:pPr algn="ctr"/>
                      <a:r>
                        <a:rPr lang="en-US" sz="1200" dirty="0">
                          <a:latin typeface="Arial" panose="020B0604020202020204" pitchFamily="34" charset="0"/>
                          <a:cs typeface="Arial" panose="020B0604020202020204" pitchFamily="34" charset="0"/>
                        </a:rPr>
                        <a:t>PDG 2018</a:t>
                      </a:r>
                      <a:r>
                        <a:rPr lang="en-US" sz="1200" dirty="0">
                          <a:solidFill>
                            <a:srgbClr val="FF0000"/>
                          </a:solidFill>
                          <a:latin typeface="Arial" panose="020B0604020202020204" pitchFamily="34" charset="0"/>
                          <a:cs typeface="Arial" panose="020B0604020202020204" pitchFamily="34" charset="0"/>
                        </a:rPr>
                        <a:t>*</a:t>
                      </a:r>
                    </a:p>
                  </a:txBody>
                  <a:tcPr/>
                </a:tc>
                <a:extLst>
                  <a:ext uri="{0D108BD9-81ED-4DB2-BD59-A6C34878D82A}">
                    <a16:rowId xmlns:a16="http://schemas.microsoft.com/office/drawing/2014/main" xmlns="" val="10000"/>
                  </a:ext>
                </a:extLst>
              </a:tr>
              <a:tr h="254624">
                <a:tc>
                  <a:txBody>
                    <a:bodyPr/>
                    <a:lstStyle/>
                    <a:p>
                      <a:r>
                        <a:rPr lang="en-US" sz="1200" b="1" dirty="0">
                          <a:latin typeface="Arial" panose="020B0604020202020204" pitchFamily="34" charset="0"/>
                          <a:cs typeface="Arial" panose="020B0604020202020204" pitchFamily="34" charset="0"/>
                        </a:rPr>
                        <a:t>N(1710)1/2</a:t>
                      </a:r>
                      <a:r>
                        <a:rPr lang="en-US" sz="1200" b="1" baseline="30000" dirty="0">
                          <a:latin typeface="Arial" panose="020B0604020202020204" pitchFamily="34" charset="0"/>
                          <a:cs typeface="Arial" panose="020B0604020202020204" pitchFamily="34" charset="0"/>
                        </a:rPr>
                        <a:t>+</a:t>
                      </a:r>
                    </a:p>
                  </a:txBody>
                  <a:tcPr/>
                </a:tc>
                <a:tc>
                  <a:txBody>
                    <a:bodyPr/>
                    <a:lstStyle/>
                    <a:p>
                      <a:pPr algn="ctr"/>
                      <a:r>
                        <a:rPr lang="en-US" sz="1200" b="0" dirty="0">
                          <a:latin typeface="Arial" panose="020B0604020202020204" pitchFamily="34" charset="0"/>
                          <a:cs typeface="Arial" panose="020B0604020202020204" pitchFamily="34" charset="0"/>
                        </a:rPr>
                        <a:t>***</a:t>
                      </a:r>
                    </a:p>
                  </a:txBody>
                  <a:tcPr/>
                </a:tc>
                <a:tc>
                  <a:txBody>
                    <a:bodyPr/>
                    <a:lstStyle/>
                    <a:p>
                      <a:pPr algn="ctr"/>
                      <a:r>
                        <a:rPr lang="en-US" sz="1200" b="1" dirty="0">
                          <a:solidFill>
                            <a:srgbClr val="008D00"/>
                          </a:solidFill>
                          <a:latin typeface="Arial" panose="020B0604020202020204" pitchFamily="34" charset="0"/>
                          <a:cs typeface="Arial" panose="020B0604020202020204" pitchFamily="34" charset="0"/>
                        </a:rPr>
                        <a:t>****</a:t>
                      </a:r>
                    </a:p>
                  </a:txBody>
                  <a:tcPr/>
                </a:tc>
                <a:extLst>
                  <a:ext uri="{0D108BD9-81ED-4DB2-BD59-A6C34878D82A}">
                    <a16:rowId xmlns:a16="http://schemas.microsoft.com/office/drawing/2014/main" xmlns="" val="10001"/>
                  </a:ext>
                </a:extLst>
              </a:tr>
              <a:tr h="254624">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dirty="0">
                          <a:latin typeface="Arial" panose="020B0604020202020204" pitchFamily="34" charset="0"/>
                          <a:cs typeface="Arial" panose="020B0604020202020204" pitchFamily="34" charset="0"/>
                        </a:rPr>
                        <a:t>N(1880)1/2</a:t>
                      </a:r>
                      <a:r>
                        <a:rPr lang="en-US" sz="1200" b="1" baseline="30000" dirty="0">
                          <a:latin typeface="Arial" panose="020B0604020202020204" pitchFamily="34" charset="0"/>
                          <a:cs typeface="Arial" panose="020B0604020202020204" pitchFamily="34" charset="0"/>
                        </a:rPr>
                        <a:t>+</a:t>
                      </a:r>
                    </a:p>
                  </a:txBody>
                  <a:tcPr/>
                </a:tc>
                <a:tc>
                  <a:txBody>
                    <a:bodyPr/>
                    <a:lstStyle/>
                    <a:p>
                      <a:pPr algn="ctr"/>
                      <a:r>
                        <a:rPr lang="en-US" sz="1200" b="1" baseline="0" dirty="0">
                          <a:latin typeface="Arial" panose="020B0604020202020204" pitchFamily="34" charset="0"/>
                          <a:cs typeface="Arial" panose="020B0604020202020204" pitchFamily="34" charset="0"/>
                        </a:rPr>
                        <a:t> </a:t>
                      </a:r>
                      <a:endParaRPr lang="en-US" sz="1200" b="1" dirty="0">
                        <a:latin typeface="Arial" panose="020B0604020202020204" pitchFamily="34" charset="0"/>
                        <a:cs typeface="Arial" panose="020B0604020202020204" pitchFamily="34" charset="0"/>
                      </a:endParaRPr>
                    </a:p>
                  </a:txBody>
                  <a:tcPr/>
                </a:tc>
                <a:tc>
                  <a:txBody>
                    <a:bodyPr/>
                    <a:lstStyle/>
                    <a:p>
                      <a:pPr algn="ctr"/>
                      <a:r>
                        <a:rPr lang="en-US" sz="1200" b="1" dirty="0">
                          <a:solidFill>
                            <a:srgbClr val="008D00"/>
                          </a:solidFill>
                          <a:latin typeface="Arial" panose="020B0604020202020204" pitchFamily="34" charset="0"/>
                          <a:cs typeface="Arial" panose="020B0604020202020204" pitchFamily="34" charset="0"/>
                        </a:rPr>
                        <a:t>***</a:t>
                      </a:r>
                    </a:p>
                  </a:txBody>
                  <a:tcPr/>
                </a:tc>
                <a:extLst>
                  <a:ext uri="{0D108BD9-81ED-4DB2-BD59-A6C34878D82A}">
                    <a16:rowId xmlns:a16="http://schemas.microsoft.com/office/drawing/2014/main" xmlns="" val="10002"/>
                  </a:ext>
                </a:extLst>
              </a:tr>
              <a:tr h="254624">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dirty="0">
                          <a:latin typeface="Arial" panose="020B0604020202020204" pitchFamily="34" charset="0"/>
                          <a:cs typeface="Arial" panose="020B0604020202020204" pitchFamily="34" charset="0"/>
                        </a:rPr>
                        <a:t>N(1895)1/2</a:t>
                      </a:r>
                      <a:r>
                        <a:rPr lang="en-US" sz="1200" b="1" baseline="30000" dirty="0">
                          <a:latin typeface="Arial" panose="020B0604020202020204" pitchFamily="34" charset="0"/>
                          <a:cs typeface="Arial" panose="020B0604020202020204" pitchFamily="34" charset="0"/>
                        </a:rPr>
                        <a:t>-</a:t>
                      </a:r>
                    </a:p>
                  </a:txBody>
                  <a:tcPr/>
                </a:tc>
                <a:tc>
                  <a:txBody>
                    <a:bodyPr/>
                    <a:lstStyle/>
                    <a:p>
                      <a:pPr algn="ctr"/>
                      <a:endParaRPr lang="en-US" sz="1200" b="1" dirty="0">
                        <a:latin typeface="Arial" panose="020B0604020202020204" pitchFamily="34" charset="0"/>
                        <a:cs typeface="Arial" panose="020B0604020202020204" pitchFamily="34" charset="0"/>
                      </a:endParaRPr>
                    </a:p>
                  </a:txBody>
                  <a:tcPr/>
                </a:tc>
                <a:tc>
                  <a:txBody>
                    <a:bodyPr/>
                    <a:lstStyle/>
                    <a:p>
                      <a:pPr algn="ctr"/>
                      <a:r>
                        <a:rPr lang="en-US" sz="1200" b="1" dirty="0">
                          <a:solidFill>
                            <a:srgbClr val="008D00"/>
                          </a:solidFill>
                          <a:latin typeface="Arial" panose="020B0604020202020204" pitchFamily="34" charset="0"/>
                          <a:cs typeface="Arial" panose="020B0604020202020204" pitchFamily="34" charset="0"/>
                        </a:rPr>
                        <a:t>****</a:t>
                      </a:r>
                    </a:p>
                  </a:txBody>
                  <a:tcPr/>
                </a:tc>
                <a:extLst>
                  <a:ext uri="{0D108BD9-81ED-4DB2-BD59-A6C34878D82A}">
                    <a16:rowId xmlns:a16="http://schemas.microsoft.com/office/drawing/2014/main" xmlns="" val="10003"/>
                  </a:ext>
                </a:extLst>
              </a:tr>
              <a:tr h="254624">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dirty="0">
                          <a:latin typeface="Arial" panose="020B0604020202020204" pitchFamily="34" charset="0"/>
                          <a:cs typeface="Arial" panose="020B0604020202020204" pitchFamily="34" charset="0"/>
                        </a:rPr>
                        <a:t>N(1900)3/2</a:t>
                      </a:r>
                      <a:r>
                        <a:rPr lang="en-US" sz="1200" b="1" baseline="30000" dirty="0">
                          <a:latin typeface="Arial" panose="020B0604020202020204" pitchFamily="34" charset="0"/>
                          <a:cs typeface="Arial" panose="020B0604020202020204" pitchFamily="34" charset="0"/>
                        </a:rPr>
                        <a:t>+</a:t>
                      </a:r>
                    </a:p>
                  </a:txBody>
                  <a:tcPr/>
                </a:tc>
                <a:tc>
                  <a:txBody>
                    <a:bodyPr/>
                    <a:lstStyle/>
                    <a:p>
                      <a:pPr algn="ctr"/>
                      <a:r>
                        <a:rPr lang="en-US" sz="1200" b="1" dirty="0">
                          <a:latin typeface="Arial" panose="020B0604020202020204" pitchFamily="34" charset="0"/>
                          <a:cs typeface="Arial" panose="020B0604020202020204" pitchFamily="34" charset="0"/>
                        </a:rPr>
                        <a:t>**</a:t>
                      </a:r>
                    </a:p>
                  </a:txBody>
                  <a:tcPr/>
                </a:tc>
                <a:tc>
                  <a:txBody>
                    <a:bodyPr/>
                    <a:lstStyle/>
                    <a:p>
                      <a:pPr algn="ctr"/>
                      <a:r>
                        <a:rPr lang="en-US" sz="1200" b="1" dirty="0">
                          <a:solidFill>
                            <a:srgbClr val="008D00"/>
                          </a:solidFill>
                          <a:latin typeface="Arial" panose="020B0604020202020204" pitchFamily="34" charset="0"/>
                          <a:cs typeface="Arial" panose="020B0604020202020204" pitchFamily="34" charset="0"/>
                        </a:rPr>
                        <a:t>****</a:t>
                      </a:r>
                    </a:p>
                  </a:txBody>
                  <a:tcPr/>
                </a:tc>
                <a:extLst>
                  <a:ext uri="{0D108BD9-81ED-4DB2-BD59-A6C34878D82A}">
                    <a16:rowId xmlns:a16="http://schemas.microsoft.com/office/drawing/2014/main" xmlns="" val="10004"/>
                  </a:ext>
                </a:extLst>
              </a:tr>
              <a:tr h="254624">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dirty="0">
                          <a:latin typeface="Arial" panose="020B0604020202020204" pitchFamily="34" charset="0"/>
                          <a:cs typeface="Arial" panose="020B0604020202020204" pitchFamily="34" charset="0"/>
                        </a:rPr>
                        <a:t>N(1875)3/2</a:t>
                      </a:r>
                      <a:r>
                        <a:rPr lang="en-US" sz="1200" b="1" baseline="30000" dirty="0">
                          <a:latin typeface="Arial" panose="020B0604020202020204" pitchFamily="34" charset="0"/>
                          <a:cs typeface="Arial" panose="020B0604020202020204" pitchFamily="34" charset="0"/>
                        </a:rPr>
                        <a:t>-</a:t>
                      </a:r>
                    </a:p>
                  </a:txBody>
                  <a:tcPr/>
                </a:tc>
                <a:tc>
                  <a:txBody>
                    <a:bodyPr/>
                    <a:lstStyle/>
                    <a:p>
                      <a:pPr algn="ctr"/>
                      <a:endParaRPr lang="en-US" sz="1200" b="1" dirty="0">
                        <a:latin typeface="Arial" panose="020B0604020202020204" pitchFamily="34" charset="0"/>
                        <a:cs typeface="Arial" panose="020B0604020202020204" pitchFamily="34" charset="0"/>
                      </a:endParaRPr>
                    </a:p>
                  </a:txBody>
                  <a:tcPr/>
                </a:tc>
                <a:tc>
                  <a:txBody>
                    <a:bodyPr/>
                    <a:lstStyle/>
                    <a:p>
                      <a:pPr algn="ctr"/>
                      <a:r>
                        <a:rPr lang="en-US" sz="1200" b="1" dirty="0">
                          <a:solidFill>
                            <a:srgbClr val="008D00"/>
                          </a:solidFill>
                          <a:latin typeface="Arial" panose="020B0604020202020204" pitchFamily="34" charset="0"/>
                          <a:cs typeface="Arial" panose="020B0604020202020204" pitchFamily="34" charset="0"/>
                        </a:rPr>
                        <a:t>***</a:t>
                      </a:r>
                    </a:p>
                  </a:txBody>
                  <a:tcPr/>
                </a:tc>
                <a:extLst>
                  <a:ext uri="{0D108BD9-81ED-4DB2-BD59-A6C34878D82A}">
                    <a16:rowId xmlns:a16="http://schemas.microsoft.com/office/drawing/2014/main" xmlns="" val="10005"/>
                  </a:ext>
                </a:extLst>
              </a:tr>
              <a:tr h="254624">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dirty="0">
                          <a:latin typeface="Arial" panose="020B0604020202020204" pitchFamily="34" charset="0"/>
                          <a:cs typeface="Arial" panose="020B0604020202020204" pitchFamily="34" charset="0"/>
                        </a:rPr>
                        <a:t>N(2120)3/2</a:t>
                      </a:r>
                      <a:r>
                        <a:rPr lang="en-US" sz="1200" b="1" baseline="30000" dirty="0">
                          <a:latin typeface="Arial" panose="020B0604020202020204" pitchFamily="34" charset="0"/>
                          <a:cs typeface="Arial" panose="020B0604020202020204" pitchFamily="34" charset="0"/>
                        </a:rPr>
                        <a:t>-</a:t>
                      </a:r>
                    </a:p>
                  </a:txBody>
                  <a:tcPr/>
                </a:tc>
                <a:tc>
                  <a:txBody>
                    <a:bodyPr/>
                    <a:lstStyle/>
                    <a:p>
                      <a:pPr algn="ctr"/>
                      <a:endParaRPr lang="en-US" sz="1200" b="1" dirty="0">
                        <a:latin typeface="Arial" panose="020B0604020202020204" pitchFamily="34" charset="0"/>
                        <a:cs typeface="Arial" panose="020B0604020202020204" pitchFamily="34" charset="0"/>
                      </a:endParaRPr>
                    </a:p>
                  </a:txBody>
                  <a:tcPr/>
                </a:tc>
                <a:tc>
                  <a:txBody>
                    <a:bodyPr/>
                    <a:lstStyle/>
                    <a:p>
                      <a:pPr algn="ctr"/>
                      <a:r>
                        <a:rPr lang="en-US" sz="1200" b="1" dirty="0">
                          <a:solidFill>
                            <a:srgbClr val="008D00"/>
                          </a:solidFill>
                          <a:latin typeface="Arial" panose="020B0604020202020204" pitchFamily="34" charset="0"/>
                          <a:cs typeface="Arial" panose="020B0604020202020204" pitchFamily="34" charset="0"/>
                        </a:rPr>
                        <a:t>**</a:t>
                      </a:r>
                    </a:p>
                  </a:txBody>
                  <a:tcPr/>
                </a:tc>
                <a:extLst>
                  <a:ext uri="{0D108BD9-81ED-4DB2-BD59-A6C34878D82A}">
                    <a16:rowId xmlns:a16="http://schemas.microsoft.com/office/drawing/2014/main" xmlns="" val="10006"/>
                  </a:ext>
                </a:extLst>
              </a:tr>
              <a:tr h="254624">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dirty="0">
                          <a:latin typeface="Arial" panose="020B0604020202020204" pitchFamily="34" charset="0"/>
                          <a:cs typeface="Arial" panose="020B0604020202020204" pitchFamily="34" charset="0"/>
                        </a:rPr>
                        <a:t>N(2000)5/2</a:t>
                      </a:r>
                      <a:r>
                        <a:rPr lang="en-US" sz="1200" b="1" baseline="30000" dirty="0">
                          <a:latin typeface="Arial" panose="020B0604020202020204" pitchFamily="34" charset="0"/>
                          <a:cs typeface="Arial" panose="020B0604020202020204" pitchFamily="34" charset="0"/>
                        </a:rPr>
                        <a:t>+</a:t>
                      </a:r>
                    </a:p>
                  </a:txBody>
                  <a:tcPr/>
                </a:tc>
                <a:tc>
                  <a:txBody>
                    <a:bodyPr/>
                    <a:lstStyle/>
                    <a:p>
                      <a:pPr algn="ctr"/>
                      <a:r>
                        <a:rPr lang="en-US" sz="1200" b="1" dirty="0">
                          <a:latin typeface="Arial" panose="020B0604020202020204" pitchFamily="34" charset="0"/>
                          <a:cs typeface="Arial" panose="020B0604020202020204" pitchFamily="34" charset="0"/>
                        </a:rPr>
                        <a:t>*</a:t>
                      </a:r>
                    </a:p>
                  </a:txBody>
                  <a:tcPr/>
                </a:tc>
                <a:tc>
                  <a:txBody>
                    <a:bodyPr/>
                    <a:lstStyle/>
                    <a:p>
                      <a:pPr algn="ctr"/>
                      <a:r>
                        <a:rPr lang="en-US" sz="1200" b="1" dirty="0">
                          <a:solidFill>
                            <a:srgbClr val="008D00"/>
                          </a:solidFill>
                          <a:latin typeface="Arial" panose="020B0604020202020204" pitchFamily="34" charset="0"/>
                          <a:cs typeface="Arial" panose="020B0604020202020204" pitchFamily="34" charset="0"/>
                        </a:rPr>
                        <a:t>**</a:t>
                      </a:r>
                    </a:p>
                  </a:txBody>
                  <a:tcPr/>
                </a:tc>
                <a:extLst>
                  <a:ext uri="{0D108BD9-81ED-4DB2-BD59-A6C34878D82A}">
                    <a16:rowId xmlns:a16="http://schemas.microsoft.com/office/drawing/2014/main" xmlns="" val="10007"/>
                  </a:ext>
                </a:extLst>
              </a:tr>
              <a:tr h="254624">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dirty="0">
                          <a:latin typeface="Arial" panose="020B0604020202020204" pitchFamily="34" charset="0"/>
                          <a:cs typeface="Arial" panose="020B0604020202020204" pitchFamily="34" charset="0"/>
                        </a:rPr>
                        <a:t>N(2060)5/2</a:t>
                      </a:r>
                      <a:r>
                        <a:rPr lang="en-US" sz="1200" b="1" baseline="30000" dirty="0">
                          <a:latin typeface="Arial" panose="020B0604020202020204" pitchFamily="34" charset="0"/>
                          <a:cs typeface="Arial" panose="020B0604020202020204" pitchFamily="34" charset="0"/>
                        </a:rPr>
                        <a:t>-</a:t>
                      </a:r>
                    </a:p>
                  </a:txBody>
                  <a:tcPr/>
                </a:tc>
                <a:tc>
                  <a:txBody>
                    <a:bodyPr/>
                    <a:lstStyle/>
                    <a:p>
                      <a:pPr algn="ctr"/>
                      <a:endParaRPr lang="en-US" sz="1200" b="1" dirty="0">
                        <a:latin typeface="Arial" panose="020B0604020202020204" pitchFamily="34" charset="0"/>
                        <a:cs typeface="Arial" panose="020B0604020202020204" pitchFamily="34" charset="0"/>
                      </a:endParaRPr>
                    </a:p>
                  </a:txBody>
                  <a:tcPr/>
                </a:tc>
                <a:tc>
                  <a:txBody>
                    <a:bodyPr/>
                    <a:lstStyle/>
                    <a:p>
                      <a:pPr algn="ctr"/>
                      <a:r>
                        <a:rPr lang="en-US" sz="1200" b="1" dirty="0">
                          <a:solidFill>
                            <a:srgbClr val="008D00"/>
                          </a:solidFill>
                          <a:latin typeface="Arial" panose="020B0604020202020204" pitchFamily="34" charset="0"/>
                          <a:cs typeface="Arial" panose="020B0604020202020204" pitchFamily="34" charset="0"/>
                        </a:rPr>
                        <a:t>**</a:t>
                      </a:r>
                    </a:p>
                  </a:txBody>
                  <a:tcPr/>
                </a:tc>
                <a:extLst>
                  <a:ext uri="{0D108BD9-81ED-4DB2-BD59-A6C34878D82A}">
                    <a16:rowId xmlns:a16="http://schemas.microsoft.com/office/drawing/2014/main" xmlns="" val="10008"/>
                  </a:ext>
                </a:extLst>
              </a:tr>
              <a:tr h="254624">
                <a:tc>
                  <a: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sz="1200" b="1" baseline="0" dirty="0">
                          <a:latin typeface="Arial" panose="020B0604020202020204" pitchFamily="34" charset="0"/>
                          <a:cs typeface="Arial" panose="020B0604020202020204" pitchFamily="34" charset="0"/>
                        </a:rPr>
                        <a:t>Δ(2200)7/2</a:t>
                      </a:r>
                      <a:r>
                        <a:rPr lang="en-US" sz="1200" b="1" baseline="30000" dirty="0">
                          <a:latin typeface="Arial" panose="020B0604020202020204" pitchFamily="34" charset="0"/>
                          <a:cs typeface="Arial" panose="020B0604020202020204" pitchFamily="34" charset="0"/>
                        </a:rPr>
                        <a:t>-</a:t>
                      </a:r>
                    </a:p>
                  </a:txBody>
                  <a:tcPr/>
                </a:tc>
                <a:tc>
                  <a:txBody>
                    <a:bodyPr/>
                    <a:lstStyle/>
                    <a:p>
                      <a:pPr algn="ctr"/>
                      <a:r>
                        <a:rPr lang="en-US" sz="1200" b="1" dirty="0">
                          <a:latin typeface="Arial" panose="020B0604020202020204" pitchFamily="34" charset="0"/>
                          <a:cs typeface="Arial" panose="020B0604020202020204" pitchFamily="34" charset="0"/>
                        </a:rPr>
                        <a:t>*</a:t>
                      </a:r>
                    </a:p>
                  </a:txBody>
                  <a:tcPr/>
                </a:tc>
                <a:tc>
                  <a:txBody>
                    <a:bodyPr/>
                    <a:lstStyle/>
                    <a:p>
                      <a:pPr algn="ctr"/>
                      <a:r>
                        <a:rPr lang="en-US" sz="1200" b="1" dirty="0">
                          <a:solidFill>
                            <a:srgbClr val="008D00"/>
                          </a:solidFill>
                          <a:latin typeface="Arial" panose="020B0604020202020204" pitchFamily="34" charset="0"/>
                          <a:cs typeface="Arial" panose="020B0604020202020204" pitchFamily="34" charset="0"/>
                        </a:rPr>
                        <a:t>***</a:t>
                      </a:r>
                    </a:p>
                  </a:txBody>
                  <a:tcPr/>
                </a:tc>
                <a:extLst>
                  <a:ext uri="{0D108BD9-81ED-4DB2-BD59-A6C34878D82A}">
                    <a16:rowId xmlns:a16="http://schemas.microsoft.com/office/drawing/2014/main" xmlns="" val="10009"/>
                  </a:ext>
                </a:extLst>
              </a:tr>
            </a:tbl>
          </a:graphicData>
        </a:graphic>
      </p:graphicFrame>
      <p:sp>
        <p:nvSpPr>
          <p:cNvPr id="6" name="TextBox 5">
            <a:extLst>
              <a:ext uri="{FF2B5EF4-FFF2-40B4-BE49-F238E27FC236}">
                <a16:creationId xmlns:a16="http://schemas.microsoft.com/office/drawing/2014/main" xmlns="" id="{9F1D0053-2F48-43FC-BDF1-0A411C784414}"/>
              </a:ext>
            </a:extLst>
          </p:cNvPr>
          <p:cNvSpPr txBox="1"/>
          <p:nvPr/>
        </p:nvSpPr>
        <p:spPr>
          <a:xfrm>
            <a:off x="6589776" y="5241857"/>
            <a:ext cx="1958546" cy="707886"/>
          </a:xfrm>
          <a:prstGeom prst="rect">
            <a:avLst/>
          </a:prstGeom>
          <a:noFill/>
          <a:ln w="38100" cap="flat" cmpd="sng" algn="ctr">
            <a:solidFill>
              <a:srgbClr val="E7DE40"/>
            </a:solidFill>
            <a:prstDash val="solid"/>
            <a:round/>
            <a:headEnd type="none" w="med" len="med"/>
            <a:tailEnd type="none" w="med" len="med"/>
          </a:ln>
        </p:spPr>
        <p:txBody>
          <a:bodyPr wrap="square" rtlCol="0">
            <a:spAutoFit/>
          </a:bodyPr>
          <a:lstStyle/>
          <a:p>
            <a:pPr fontAlgn="base">
              <a:spcBef>
                <a:spcPct val="0"/>
              </a:spcBef>
              <a:spcAft>
                <a:spcPct val="0"/>
              </a:spcAft>
            </a:pPr>
            <a:r>
              <a:rPr lang="en-US" sz="1000" dirty="0" smtClean="0">
                <a:solidFill>
                  <a:srgbClr val="009F00"/>
                </a:solidFill>
              </a:rPr>
              <a:t>****  </a:t>
            </a:r>
            <a:r>
              <a:rPr lang="en-US" sz="400" dirty="0" smtClean="0">
                <a:solidFill>
                  <a:srgbClr val="009F00"/>
                </a:solidFill>
              </a:rPr>
              <a:t> </a:t>
            </a:r>
            <a:r>
              <a:rPr lang="en-US" sz="1000" dirty="0" smtClean="0">
                <a:solidFill>
                  <a:prstClr val="black"/>
                </a:solidFill>
              </a:rPr>
              <a:t>Existence </a:t>
            </a:r>
            <a:r>
              <a:rPr lang="en-US" sz="1000" dirty="0">
                <a:solidFill>
                  <a:prstClr val="black"/>
                </a:solidFill>
              </a:rPr>
              <a:t>is certain </a:t>
            </a:r>
          </a:p>
          <a:p>
            <a:pPr fontAlgn="base">
              <a:spcBef>
                <a:spcPct val="0"/>
              </a:spcBef>
              <a:spcAft>
                <a:spcPct val="0"/>
              </a:spcAft>
            </a:pPr>
            <a:r>
              <a:rPr lang="en-US" sz="1000" dirty="0">
                <a:solidFill>
                  <a:srgbClr val="009F00"/>
                </a:solidFill>
              </a:rPr>
              <a:t>*** </a:t>
            </a:r>
            <a:r>
              <a:rPr lang="en-US" sz="1000" dirty="0">
                <a:solidFill>
                  <a:prstClr val="black"/>
                </a:solidFill>
              </a:rPr>
              <a:t> </a:t>
            </a:r>
            <a:r>
              <a:rPr lang="en-US" sz="800" dirty="0" smtClean="0">
                <a:solidFill>
                  <a:prstClr val="black"/>
                </a:solidFill>
              </a:rPr>
              <a:t> </a:t>
            </a:r>
            <a:r>
              <a:rPr lang="en-US" sz="1000" dirty="0" smtClean="0">
                <a:solidFill>
                  <a:prstClr val="black"/>
                </a:solidFill>
              </a:rPr>
              <a:t> Existence </a:t>
            </a:r>
            <a:r>
              <a:rPr lang="en-US" sz="1000" dirty="0">
                <a:solidFill>
                  <a:prstClr val="black"/>
                </a:solidFill>
              </a:rPr>
              <a:t>is very likely</a:t>
            </a:r>
          </a:p>
          <a:p>
            <a:pPr fontAlgn="base">
              <a:spcBef>
                <a:spcPct val="0"/>
              </a:spcBef>
              <a:spcAft>
                <a:spcPct val="0"/>
              </a:spcAft>
            </a:pPr>
            <a:r>
              <a:rPr lang="en-US" sz="1000" dirty="0">
                <a:solidFill>
                  <a:srgbClr val="009F00"/>
                </a:solidFill>
              </a:rPr>
              <a:t>** </a:t>
            </a:r>
            <a:r>
              <a:rPr lang="en-US" sz="1000" dirty="0">
                <a:solidFill>
                  <a:prstClr val="black"/>
                </a:solidFill>
              </a:rPr>
              <a:t> </a:t>
            </a:r>
            <a:r>
              <a:rPr lang="en-US" sz="1000" dirty="0" smtClean="0">
                <a:solidFill>
                  <a:prstClr val="black"/>
                </a:solidFill>
              </a:rPr>
              <a:t>   Evidence </a:t>
            </a:r>
            <a:r>
              <a:rPr lang="en-US" sz="1000" dirty="0">
                <a:solidFill>
                  <a:prstClr val="black"/>
                </a:solidFill>
              </a:rPr>
              <a:t>of existence is fair</a:t>
            </a:r>
          </a:p>
          <a:p>
            <a:pPr fontAlgn="base">
              <a:spcBef>
                <a:spcPct val="0"/>
              </a:spcBef>
              <a:spcAft>
                <a:spcPct val="0"/>
              </a:spcAft>
            </a:pPr>
            <a:r>
              <a:rPr lang="en-US" sz="1000" dirty="0">
                <a:solidFill>
                  <a:srgbClr val="009F00"/>
                </a:solidFill>
              </a:rPr>
              <a:t>* </a:t>
            </a:r>
            <a:r>
              <a:rPr lang="en-US" sz="1000" dirty="0">
                <a:solidFill>
                  <a:prstClr val="black"/>
                </a:solidFill>
              </a:rPr>
              <a:t> </a:t>
            </a:r>
            <a:r>
              <a:rPr lang="en-US" sz="1000" dirty="0" smtClean="0">
                <a:solidFill>
                  <a:prstClr val="black"/>
                </a:solidFill>
              </a:rPr>
              <a:t>    </a:t>
            </a:r>
            <a:r>
              <a:rPr lang="en-US" sz="400" dirty="0" smtClean="0">
                <a:solidFill>
                  <a:prstClr val="black"/>
                </a:solidFill>
              </a:rPr>
              <a:t> </a:t>
            </a:r>
            <a:r>
              <a:rPr lang="en-US" sz="1000" dirty="0" smtClean="0">
                <a:solidFill>
                  <a:prstClr val="black"/>
                </a:solidFill>
              </a:rPr>
              <a:t>Evidence </a:t>
            </a:r>
            <a:r>
              <a:rPr lang="en-US" sz="1000" dirty="0">
                <a:solidFill>
                  <a:prstClr val="black"/>
                </a:solidFill>
              </a:rPr>
              <a:t>of existence is poor </a:t>
            </a:r>
          </a:p>
        </p:txBody>
      </p:sp>
      <p:sp>
        <p:nvSpPr>
          <p:cNvPr id="7" name="TextBox 6">
            <a:extLst>
              <a:ext uri="{FF2B5EF4-FFF2-40B4-BE49-F238E27FC236}">
                <a16:creationId xmlns:a16="http://schemas.microsoft.com/office/drawing/2014/main" xmlns="" id="{00A41BA4-6226-4A87-A5EB-729597AD76D2}"/>
              </a:ext>
            </a:extLst>
          </p:cNvPr>
          <p:cNvSpPr txBox="1"/>
          <p:nvPr/>
        </p:nvSpPr>
        <p:spPr>
          <a:xfrm>
            <a:off x="5231974" y="910579"/>
            <a:ext cx="3797644" cy="830997"/>
          </a:xfrm>
          <a:prstGeom prst="rect">
            <a:avLst/>
          </a:prstGeom>
          <a:solidFill>
            <a:srgbClr val="007100"/>
          </a:solidFill>
        </p:spPr>
        <p:txBody>
          <a:bodyPr wrap="square" rtlCol="0">
            <a:spAutoFit/>
          </a:bodyPr>
          <a:lstStyle/>
          <a:p>
            <a:r>
              <a:rPr lang="en-US" sz="1600" b="1" dirty="0">
                <a:solidFill>
                  <a:srgbClr val="FFFF00"/>
                </a:solidFill>
                <a:latin typeface="Arial" charset="0"/>
                <a:ea typeface="Arial" charset="0"/>
                <a:cs typeface="Arial" charset="0"/>
              </a:rPr>
              <a:t>Multiple nucleon resonances now </a:t>
            </a:r>
            <a:r>
              <a:rPr lang="en-US" sz="1600" b="1" dirty="0" smtClean="0">
                <a:solidFill>
                  <a:srgbClr val="FFFF00"/>
                </a:solidFill>
                <a:latin typeface="Arial" charset="0"/>
                <a:ea typeface="Arial" charset="0"/>
                <a:cs typeface="Arial" charset="0"/>
              </a:rPr>
              <a:t>confirmed</a:t>
            </a:r>
            <a:r>
              <a:rPr lang="en-US" sz="1600" dirty="0" smtClean="0">
                <a:solidFill>
                  <a:srgbClr val="FFFFFF"/>
                </a:solidFill>
                <a:latin typeface="Arial" charset="0"/>
                <a:ea typeface="Arial" charset="0"/>
                <a:cs typeface="Arial" charset="0"/>
              </a:rPr>
              <a:t>; highlighted </a:t>
            </a:r>
            <a:r>
              <a:rPr lang="en-US" sz="1600" dirty="0">
                <a:solidFill>
                  <a:srgbClr val="FFFFFF"/>
                </a:solidFill>
                <a:latin typeface="Arial" charset="0"/>
                <a:ea typeface="Arial" charset="0"/>
                <a:cs typeface="Arial" charset="0"/>
              </a:rPr>
              <a:t>in Particle Data Group (PDG) tables.</a:t>
            </a:r>
          </a:p>
        </p:txBody>
      </p:sp>
      <p:sp>
        <p:nvSpPr>
          <p:cNvPr id="8" name="TextBox 7">
            <a:extLst>
              <a:ext uri="{FF2B5EF4-FFF2-40B4-BE49-F238E27FC236}">
                <a16:creationId xmlns:a16="http://schemas.microsoft.com/office/drawing/2014/main" xmlns="" id="{00A41BA4-6226-4A87-A5EB-729597AD76D2}"/>
              </a:ext>
            </a:extLst>
          </p:cNvPr>
          <p:cNvSpPr txBox="1"/>
          <p:nvPr/>
        </p:nvSpPr>
        <p:spPr>
          <a:xfrm>
            <a:off x="463378" y="910578"/>
            <a:ext cx="3797644" cy="584775"/>
          </a:xfrm>
          <a:prstGeom prst="rect">
            <a:avLst/>
          </a:prstGeom>
          <a:solidFill>
            <a:srgbClr val="007100"/>
          </a:solidFill>
        </p:spPr>
        <p:txBody>
          <a:bodyPr wrap="square" rtlCol="0">
            <a:spAutoFit/>
          </a:bodyPr>
          <a:lstStyle/>
          <a:p>
            <a:r>
              <a:rPr lang="en-US" sz="1600" b="1" dirty="0" smtClean="0">
                <a:solidFill>
                  <a:srgbClr val="FFFF00"/>
                </a:solidFill>
                <a:latin typeface="Arial" charset="0"/>
                <a:ea typeface="Arial" charset="0"/>
                <a:cs typeface="Arial" charset="0"/>
              </a:rPr>
              <a:t>DVCS on </a:t>
            </a:r>
            <a:r>
              <a:rPr lang="en-US" sz="1600" b="1" baseline="30000" dirty="0" smtClean="0">
                <a:solidFill>
                  <a:srgbClr val="FFFF00"/>
                </a:solidFill>
                <a:latin typeface="Arial" charset="0"/>
                <a:ea typeface="Arial" charset="0"/>
                <a:cs typeface="Arial" charset="0"/>
              </a:rPr>
              <a:t>4</a:t>
            </a:r>
            <a:r>
              <a:rPr lang="en-US" sz="1600" b="1" dirty="0" smtClean="0">
                <a:solidFill>
                  <a:srgbClr val="FFFF00"/>
                </a:solidFill>
                <a:latin typeface="Arial" charset="0"/>
                <a:ea typeface="Arial" charset="0"/>
                <a:cs typeface="Arial" charset="0"/>
              </a:rPr>
              <a:t>He with CLAS</a:t>
            </a:r>
            <a:r>
              <a:rPr lang="en-US" sz="1600" dirty="0" smtClean="0">
                <a:solidFill>
                  <a:srgbClr val="FFFFFF"/>
                </a:solidFill>
                <a:latin typeface="Arial" charset="0"/>
                <a:ea typeface="Arial" charset="0"/>
                <a:cs typeface="Arial" charset="0"/>
              </a:rPr>
              <a:t>; published </a:t>
            </a:r>
            <a:r>
              <a:rPr lang="en-US" sz="1600" dirty="0">
                <a:solidFill>
                  <a:srgbClr val="FFFFFF"/>
                </a:solidFill>
                <a:latin typeface="Arial" charset="0"/>
                <a:ea typeface="Arial" charset="0"/>
                <a:cs typeface="Arial" charset="0"/>
              </a:rPr>
              <a:t>in </a:t>
            </a:r>
            <a:r>
              <a:rPr lang="en-US" sz="1600" dirty="0" smtClean="0">
                <a:solidFill>
                  <a:srgbClr val="FFFFFF"/>
                </a:solidFill>
                <a:latin typeface="Arial" charset="0"/>
                <a:ea typeface="Arial" charset="0"/>
                <a:cs typeface="Arial" charset="0"/>
              </a:rPr>
              <a:t>PRL:  </a:t>
            </a:r>
            <a:r>
              <a:rPr lang="en-US" sz="1400" i="1" dirty="0">
                <a:solidFill>
                  <a:srgbClr val="FFFFFF"/>
                </a:solidFill>
                <a:latin typeface="Arial" charset="0"/>
                <a:ea typeface="Arial" charset="0"/>
                <a:cs typeface="Arial" charset="0"/>
              </a:rPr>
              <a:t>Phys. Rev. Lett. 119, </a:t>
            </a:r>
            <a:r>
              <a:rPr lang="en-US" sz="1400" i="1" dirty="0" smtClean="0">
                <a:solidFill>
                  <a:srgbClr val="FFFFFF"/>
                </a:solidFill>
                <a:latin typeface="Arial" charset="0"/>
                <a:ea typeface="Arial" charset="0"/>
                <a:cs typeface="Arial" charset="0"/>
              </a:rPr>
              <a:t>202004</a:t>
            </a:r>
            <a:endParaRPr lang="en-US" sz="1400" i="1" dirty="0">
              <a:solidFill>
                <a:srgbClr val="FFFFFF"/>
              </a:solidFill>
              <a:latin typeface="Arial" charset="0"/>
              <a:ea typeface="Arial" charset="0"/>
              <a:cs typeface="Arial" charset="0"/>
            </a:endParaRPr>
          </a:p>
        </p:txBody>
      </p:sp>
      <p:pic>
        <p:nvPicPr>
          <p:cNvPr id="9" name="Picture 8"/>
          <p:cNvPicPr/>
          <p:nvPr/>
        </p:nvPicPr>
        <p:blipFill>
          <a:blip r:embed="rId2"/>
          <a:stretch/>
        </p:blipFill>
        <p:spPr>
          <a:xfrm>
            <a:off x="219456" y="4474858"/>
            <a:ext cx="1987296" cy="1533997"/>
          </a:xfrm>
          <a:prstGeom prst="rect">
            <a:avLst/>
          </a:prstGeom>
          <a:ln w="1905">
            <a:solidFill>
              <a:schemeClr val="tx1"/>
            </a:solidFill>
          </a:ln>
          <a:effectLst>
            <a:outerShdw blurRad="292100" dist="139700" dir="2700000" algn="tl" rotWithShape="0">
              <a:srgbClr val="333333">
                <a:alpha val="65000"/>
              </a:srgbClr>
            </a:outerShdw>
          </a:effectLst>
        </p:spPr>
      </p:pic>
      <p:pic>
        <p:nvPicPr>
          <p:cNvPr id="10" name="Picture 9"/>
          <p:cNvPicPr/>
          <p:nvPr/>
        </p:nvPicPr>
        <p:blipFill>
          <a:blip r:embed="rId3"/>
          <a:stretch/>
        </p:blipFill>
        <p:spPr>
          <a:xfrm>
            <a:off x="2443977" y="4479075"/>
            <a:ext cx="2318987" cy="1533997"/>
          </a:xfrm>
          <a:prstGeom prst="rect">
            <a:avLst/>
          </a:prstGeom>
          <a:ln w="1905">
            <a:solidFill>
              <a:schemeClr val="tx1"/>
            </a:solidFill>
          </a:ln>
          <a:effectLst>
            <a:outerShdw blurRad="292100" dist="139700" dir="2700000" algn="tl" rotWithShape="0">
              <a:srgbClr val="333333">
                <a:alpha val="65000"/>
              </a:srgbClr>
            </a:outerShdw>
          </a:effectLst>
        </p:spPr>
      </p:pic>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22193" y="1563059"/>
            <a:ext cx="2503630" cy="1829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11"/>
          <p:cNvPicPr/>
          <p:nvPr/>
        </p:nvPicPr>
        <p:blipFill>
          <a:blip r:embed="rId5"/>
          <a:stretch/>
        </p:blipFill>
        <p:spPr>
          <a:xfrm>
            <a:off x="1417435" y="3173228"/>
            <a:ext cx="3463728" cy="603857"/>
          </a:xfrm>
          <a:prstGeom prst="rect">
            <a:avLst/>
          </a:prstGeom>
          <a:ln w="1905">
            <a:solidFill>
              <a:schemeClr val="tx1"/>
            </a:solidFill>
          </a:ln>
          <a:effectLst>
            <a:outerShdw blurRad="292100" dist="139700" dir="2700000" algn="tl" rotWithShape="0">
              <a:srgbClr val="333333">
                <a:alpha val="65000"/>
              </a:srgbClr>
            </a:outerShdw>
          </a:effectLst>
        </p:spPr>
      </p:pic>
      <p:sp>
        <p:nvSpPr>
          <p:cNvPr id="11" name="TextBox 10"/>
          <p:cNvSpPr txBox="1"/>
          <p:nvPr/>
        </p:nvSpPr>
        <p:spPr>
          <a:xfrm>
            <a:off x="114300" y="3173228"/>
            <a:ext cx="1252843" cy="646331"/>
          </a:xfrm>
          <a:prstGeom prst="rect">
            <a:avLst/>
          </a:prstGeom>
          <a:noFill/>
        </p:spPr>
        <p:txBody>
          <a:bodyPr wrap="none" rtlCol="0">
            <a:spAutoFit/>
          </a:bodyPr>
          <a:lstStyle/>
          <a:p>
            <a:r>
              <a:rPr lang="en-US" dirty="0" smtClean="0">
                <a:solidFill>
                  <a:srgbClr val="000000"/>
                </a:solidFill>
              </a:rPr>
              <a:t>Beam</a:t>
            </a:r>
          </a:p>
          <a:p>
            <a:r>
              <a:rPr lang="en-US" dirty="0" smtClean="0">
                <a:solidFill>
                  <a:srgbClr val="000000"/>
                </a:solidFill>
              </a:rPr>
              <a:t>Asymmetry</a:t>
            </a:r>
            <a:endParaRPr lang="en-US" dirty="0">
              <a:solidFill>
                <a:srgbClr val="000000"/>
              </a:solidFill>
            </a:endParaRPr>
          </a:p>
        </p:txBody>
      </p:sp>
      <p:pic>
        <p:nvPicPr>
          <p:cNvPr id="14" name="Picture 13"/>
          <p:cNvPicPr/>
          <p:nvPr/>
        </p:nvPicPr>
        <p:blipFill>
          <a:blip r:embed="rId6"/>
          <a:stretch/>
        </p:blipFill>
        <p:spPr>
          <a:xfrm>
            <a:off x="187451" y="3819559"/>
            <a:ext cx="4693711" cy="580981"/>
          </a:xfrm>
          <a:prstGeom prst="rect">
            <a:avLst/>
          </a:prstGeom>
          <a:ln w="1905">
            <a:solidFill>
              <a:schemeClr val="tx1"/>
            </a:solidFill>
          </a:ln>
          <a:effectLst>
            <a:outerShdw blurRad="292100" dist="139700" dir="2700000" algn="tl" rotWithShape="0">
              <a:srgbClr val="333333">
                <a:alpha val="65000"/>
              </a:srgbClr>
            </a:outerShdw>
          </a:effectLst>
        </p:spPr>
      </p:pic>
      <p:sp>
        <p:nvSpPr>
          <p:cNvPr id="13" name="TextBox 12"/>
          <p:cNvSpPr txBox="1"/>
          <p:nvPr/>
        </p:nvSpPr>
        <p:spPr>
          <a:xfrm>
            <a:off x="114300" y="2013271"/>
            <a:ext cx="3584448" cy="830997"/>
          </a:xfrm>
          <a:prstGeom prst="rect">
            <a:avLst/>
          </a:prstGeom>
          <a:noFill/>
        </p:spPr>
        <p:txBody>
          <a:bodyPr wrap="square" rtlCol="0">
            <a:spAutoFit/>
          </a:bodyPr>
          <a:lstStyle/>
          <a:p>
            <a:pPr>
              <a:buSzPct val="120000"/>
            </a:pPr>
            <a:r>
              <a:rPr lang="en-US" sz="1600" spc="-1" dirty="0">
                <a:solidFill>
                  <a:srgbClr val="000000"/>
                </a:solidFill>
                <a:uFill>
                  <a:solidFill>
                    <a:srgbClr val="FFFFFF"/>
                  </a:solidFill>
                </a:uFill>
                <a:latin typeface="Arial" panose="020B0604020202020204" pitchFamily="34" charset="0"/>
                <a:ea typeface="WenQuanYi Micro Hei"/>
                <a:cs typeface="Arial" panose="020B0604020202020204" pitchFamily="34" charset="0"/>
              </a:rPr>
              <a:t>Study the nuclear medium modifications in </a:t>
            </a:r>
            <a:r>
              <a:rPr lang="en-US" sz="1600" spc="-1" baseline="30000" dirty="0">
                <a:solidFill>
                  <a:srgbClr val="000000"/>
                </a:solidFill>
                <a:uFill>
                  <a:solidFill>
                    <a:srgbClr val="FFFFFF"/>
                  </a:solidFill>
                </a:uFill>
                <a:latin typeface="Arial" panose="020B0604020202020204" pitchFamily="34" charset="0"/>
                <a:ea typeface="WenQuanYi Micro Hei"/>
                <a:cs typeface="Arial" panose="020B0604020202020204" pitchFamily="34" charset="0"/>
              </a:rPr>
              <a:t>4</a:t>
            </a:r>
            <a:r>
              <a:rPr lang="en-US" sz="1600" spc="-1" dirty="0">
                <a:solidFill>
                  <a:srgbClr val="000000"/>
                </a:solidFill>
                <a:uFill>
                  <a:solidFill>
                    <a:srgbClr val="FFFFFF"/>
                  </a:solidFill>
                </a:uFill>
                <a:latin typeface="Arial" panose="020B0604020202020204" pitchFamily="34" charset="0"/>
                <a:ea typeface="WenQuanYi Micro Hei"/>
                <a:cs typeface="Arial" panose="020B0604020202020204" pitchFamily="34" charset="0"/>
              </a:rPr>
              <a:t>He: </a:t>
            </a:r>
            <a:endParaRPr lang="en-US" sz="1600" spc="-1" dirty="0" smtClean="0">
              <a:solidFill>
                <a:srgbClr val="000000"/>
              </a:solidFill>
              <a:uFill>
                <a:solidFill>
                  <a:srgbClr val="FFFFFF"/>
                </a:solidFill>
              </a:uFill>
              <a:latin typeface="Arial" panose="020B0604020202020204" pitchFamily="34" charset="0"/>
              <a:ea typeface="WenQuanYi Micro Hei"/>
              <a:cs typeface="Arial" panose="020B0604020202020204" pitchFamily="34" charset="0"/>
            </a:endParaRPr>
          </a:p>
          <a:p>
            <a:pPr>
              <a:buSzPct val="120000"/>
            </a:pPr>
            <a:r>
              <a:rPr lang="en-US" sz="1600" spc="-1" dirty="0" smtClean="0">
                <a:solidFill>
                  <a:srgbClr val="FF0000"/>
                </a:solidFill>
                <a:uFill>
                  <a:solidFill>
                    <a:srgbClr val="FFFFFF"/>
                  </a:solidFill>
                </a:uFill>
                <a:latin typeface="Arial" panose="020B0604020202020204" pitchFamily="34" charset="0"/>
                <a:ea typeface="WenQuanYi Micro Hei"/>
                <a:cs typeface="Arial" panose="020B0604020202020204" pitchFamily="34" charset="0"/>
              </a:rPr>
              <a:t>one </a:t>
            </a:r>
            <a:r>
              <a:rPr lang="en-US" sz="1600" spc="-1" dirty="0">
                <a:solidFill>
                  <a:srgbClr val="FF0000"/>
                </a:solidFill>
                <a:uFill>
                  <a:solidFill>
                    <a:srgbClr val="FFFFFF"/>
                  </a:solidFill>
                </a:uFill>
                <a:latin typeface="Arial" panose="020B0604020202020204" pitchFamily="34" charset="0"/>
                <a:ea typeface="WenQuanYi Micro Hei"/>
                <a:cs typeface="Arial" panose="020B0604020202020204" pitchFamily="34" charset="0"/>
              </a:rPr>
              <a:t>GPD</a:t>
            </a:r>
            <a:r>
              <a:rPr lang="en-US" sz="1600" spc="-1" dirty="0">
                <a:solidFill>
                  <a:srgbClr val="000000"/>
                </a:solidFill>
                <a:uFill>
                  <a:solidFill>
                    <a:srgbClr val="FFFFFF"/>
                  </a:solidFill>
                </a:uFill>
                <a:latin typeface="Arial" panose="020B0604020202020204" pitchFamily="34" charset="0"/>
                <a:ea typeface="WenQuanYi Micro Hei"/>
                <a:cs typeface="Arial" panose="020B0604020202020204" pitchFamily="34" charset="0"/>
              </a:rPr>
              <a:t> (</a:t>
            </a:r>
            <a:r>
              <a:rPr lang="en-US" sz="1600" b="1" spc="-1" dirty="0">
                <a:solidFill>
                  <a:srgbClr val="000000"/>
                </a:solidFill>
                <a:uFill>
                  <a:solidFill>
                    <a:srgbClr val="FFFFFF"/>
                  </a:solidFill>
                </a:uFill>
                <a:latin typeface="Arial" panose="020B0604020202020204" pitchFamily="34" charset="0"/>
                <a:ea typeface="WenQuanYi Micro Hei"/>
                <a:cs typeface="Arial" panose="020B0604020202020204" pitchFamily="34" charset="0"/>
              </a:rPr>
              <a:t>H</a:t>
            </a:r>
            <a:r>
              <a:rPr lang="en-US" sz="1600" b="1" spc="-1" baseline="-25000" dirty="0">
                <a:solidFill>
                  <a:srgbClr val="000000"/>
                </a:solidFill>
                <a:uFill>
                  <a:solidFill>
                    <a:srgbClr val="FFFFFF"/>
                  </a:solidFill>
                </a:uFill>
                <a:latin typeface="Arial" panose="020B0604020202020204" pitchFamily="34" charset="0"/>
                <a:ea typeface="WenQuanYi Micro Hei"/>
                <a:cs typeface="Arial" panose="020B0604020202020204" pitchFamily="34" charset="0"/>
              </a:rPr>
              <a:t>A</a:t>
            </a:r>
            <a:r>
              <a:rPr lang="en-US" sz="1600" b="1" spc="-1" dirty="0">
                <a:solidFill>
                  <a:srgbClr val="000000"/>
                </a:solidFill>
                <a:uFill>
                  <a:solidFill>
                    <a:srgbClr val="FFFFFF"/>
                  </a:solidFill>
                </a:uFill>
                <a:latin typeface="Arial" panose="020B0604020202020204" pitchFamily="34" charset="0"/>
                <a:ea typeface="WenQuanYi Micro Hei"/>
                <a:cs typeface="Arial" panose="020B0604020202020204" pitchFamily="34" charset="0"/>
              </a:rPr>
              <a:t>(</a:t>
            </a:r>
            <a:r>
              <a:rPr lang="en-US" sz="1600" b="1" spc="-1" dirty="0" err="1">
                <a:solidFill>
                  <a:srgbClr val="000000"/>
                </a:solidFill>
                <a:uFill>
                  <a:solidFill>
                    <a:srgbClr val="FFFFFF"/>
                  </a:solidFill>
                </a:uFill>
                <a:latin typeface="Arial" panose="020B0604020202020204" pitchFamily="34" charset="0"/>
                <a:ea typeface="WenQuanYi Micro Hei"/>
                <a:cs typeface="Arial" panose="020B0604020202020204" pitchFamily="34" charset="0"/>
              </a:rPr>
              <a:t>x,ξ,t</a:t>
            </a:r>
            <a:r>
              <a:rPr lang="en-US" sz="1600" b="1" spc="-1" dirty="0">
                <a:solidFill>
                  <a:srgbClr val="000000"/>
                </a:solidFill>
                <a:uFill>
                  <a:solidFill>
                    <a:srgbClr val="FFFFFF"/>
                  </a:solidFill>
                </a:uFill>
                <a:latin typeface="Arial" panose="020B0604020202020204" pitchFamily="34" charset="0"/>
                <a:ea typeface="WenQuanYi Micro Hei"/>
                <a:cs typeface="Arial" panose="020B0604020202020204" pitchFamily="34" charset="0"/>
              </a:rPr>
              <a:t>)</a:t>
            </a:r>
            <a:r>
              <a:rPr lang="en-US" sz="1600" spc="-1" dirty="0">
                <a:solidFill>
                  <a:srgbClr val="000000"/>
                </a:solidFill>
                <a:uFill>
                  <a:solidFill>
                    <a:srgbClr val="FFFFFF"/>
                  </a:solidFill>
                </a:uFill>
                <a:latin typeface="Arial" panose="020B0604020202020204" pitchFamily="34" charset="0"/>
                <a:ea typeface="WenQuanYi Micro Hei"/>
                <a:cs typeface="Arial" panose="020B0604020202020204" pitchFamily="34" charset="0"/>
              </a:rPr>
              <a:t>).</a:t>
            </a:r>
            <a:endParaRPr lang="en-US" sz="1600" spc="-1" dirty="0">
              <a:solidFill>
                <a:srgbClr val="000000"/>
              </a:solidFill>
              <a:uFill>
                <a:solidFill>
                  <a:srgbClr val="FFFFFF"/>
                </a:solidFill>
              </a:uFill>
              <a:latin typeface="Arial" panose="020B0604020202020204" pitchFamily="34" charset="0"/>
              <a:cs typeface="Arial" panose="020B0604020202020204" pitchFamily="34" charset="0"/>
            </a:endParaRPr>
          </a:p>
        </p:txBody>
      </p:sp>
      <p:sp>
        <p:nvSpPr>
          <p:cNvPr id="15" name="TextBox 14"/>
          <p:cNvSpPr txBox="1"/>
          <p:nvPr/>
        </p:nvSpPr>
        <p:spPr>
          <a:xfrm>
            <a:off x="325392" y="6167628"/>
            <a:ext cx="4073616" cy="369332"/>
          </a:xfrm>
          <a:prstGeom prst="rect">
            <a:avLst/>
          </a:prstGeom>
          <a:noFill/>
        </p:spPr>
        <p:txBody>
          <a:bodyPr wrap="none" rtlCol="0">
            <a:spAutoFit/>
          </a:bodyPr>
          <a:lstStyle/>
          <a:p>
            <a:r>
              <a:rPr lang="en-US" b="1" dirty="0" smtClean="0">
                <a:solidFill>
                  <a:srgbClr val="C00000"/>
                </a:solidFill>
              </a:rPr>
              <a:t>First study of </a:t>
            </a:r>
            <a:r>
              <a:rPr lang="en-US" b="1" i="1" dirty="0" smtClean="0">
                <a:solidFill>
                  <a:srgbClr val="C00000"/>
                </a:solidFill>
              </a:rPr>
              <a:t>Nuclear</a:t>
            </a:r>
            <a:r>
              <a:rPr lang="en-US" b="1" dirty="0" smtClean="0">
                <a:solidFill>
                  <a:srgbClr val="C00000"/>
                </a:solidFill>
              </a:rPr>
              <a:t> GPD </a:t>
            </a:r>
            <a:r>
              <a:rPr lang="en-US" b="1" dirty="0" smtClean="0">
                <a:solidFill>
                  <a:srgbClr val="C00000"/>
                </a:solidFill>
                <a:sym typeface="Wingdings 3"/>
              </a:rPr>
              <a:t> 3D Imaging</a:t>
            </a:r>
            <a:endParaRPr lang="en-US" b="1" dirty="0">
              <a:solidFill>
                <a:srgbClr val="C00000"/>
              </a:solidFill>
            </a:endParaRPr>
          </a:p>
        </p:txBody>
      </p:sp>
    </p:spTree>
    <p:extLst>
      <p:ext uri="{BB962C8B-B14F-4D97-AF65-F5344CB8AC3E}">
        <p14:creationId xmlns:p14="http://schemas.microsoft.com/office/powerpoint/2010/main" val="53398205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p:txBody>
          <a:bodyPr/>
          <a:lstStyle/>
          <a:p>
            <a:pPr marL="461963" indent="-461963"/>
            <a:r>
              <a:rPr lang="en-US" dirty="0" smtClean="0"/>
              <a:t>12 GeV Program </a:t>
            </a:r>
          </a:p>
          <a:p>
            <a:pPr marL="919163" lvl="1" indent="-461963"/>
            <a:r>
              <a:rPr lang="en-US" dirty="0" smtClean="0"/>
              <a:t>Overview</a:t>
            </a:r>
            <a:endParaRPr lang="en-US" dirty="0"/>
          </a:p>
          <a:p>
            <a:pPr marL="919163" lvl="1" indent="-461963"/>
            <a:r>
              <a:rPr lang="en-US" dirty="0"/>
              <a:t>S</a:t>
            </a:r>
            <a:r>
              <a:rPr lang="en-US" dirty="0" smtClean="0"/>
              <a:t>tatus</a:t>
            </a:r>
          </a:p>
          <a:p>
            <a:pPr marL="461963" indent="-461963"/>
            <a:r>
              <a:rPr lang="en-US" dirty="0" smtClean="0"/>
              <a:t>Future Projects</a:t>
            </a:r>
          </a:p>
          <a:p>
            <a:pPr marL="461963" indent="-461963"/>
            <a:r>
              <a:rPr lang="en-US" dirty="0" smtClean="0"/>
              <a:t>Center for Nuclear </a:t>
            </a:r>
            <a:r>
              <a:rPr lang="en-US" dirty="0" err="1" smtClean="0"/>
              <a:t>Femtography</a:t>
            </a:r>
            <a:endParaRPr lang="en-US" dirty="0" smtClean="0"/>
          </a:p>
          <a:p>
            <a:pPr marL="461963" lvl="0" indent="-461963"/>
            <a:r>
              <a:rPr lang="en-US" dirty="0">
                <a:solidFill>
                  <a:srgbClr val="000000"/>
                </a:solidFill>
              </a:rPr>
              <a:t>Recent </a:t>
            </a:r>
            <a:r>
              <a:rPr lang="en-US" dirty="0" smtClean="0">
                <a:solidFill>
                  <a:srgbClr val="000000"/>
                </a:solidFill>
              </a:rPr>
              <a:t>Highlights</a:t>
            </a:r>
            <a:endParaRPr lang="en-US" dirty="0" smtClean="0"/>
          </a:p>
          <a:p>
            <a:pPr marL="461963" indent="-461963"/>
            <a:r>
              <a:rPr lang="en-US" dirty="0" smtClean="0"/>
              <a:t>EIC</a:t>
            </a:r>
          </a:p>
          <a:p>
            <a:pPr marL="461963" indent="-461963"/>
            <a:r>
              <a:rPr lang="en-US" dirty="0" smtClean="0"/>
              <a:t>Summary</a:t>
            </a:r>
          </a:p>
          <a:p>
            <a:pPr marL="461963" indent="-461963"/>
            <a:endParaRPr lang="en-US" dirty="0" smtClean="0"/>
          </a:p>
          <a:p>
            <a:endParaRPr lang="en-US" dirty="0"/>
          </a:p>
        </p:txBody>
      </p:sp>
      <p:sp>
        <p:nvSpPr>
          <p:cNvPr id="4" name="Slide Number Placeholder 3"/>
          <p:cNvSpPr>
            <a:spLocks noGrp="1"/>
          </p:cNvSpPr>
          <p:nvPr>
            <p:ph type="sldNum" sz="quarter" idx="12"/>
          </p:nvPr>
        </p:nvSpPr>
        <p:spPr/>
        <p:txBody>
          <a:bodyPr/>
          <a:lstStyle/>
          <a:p>
            <a:fld id="{07E1C93C-5050-FC42-8F10-D22D4F119D13}" type="slidenum">
              <a:rPr lang="en-US" smtClean="0"/>
              <a:pPr/>
              <a:t>2</a:t>
            </a:fld>
            <a:endParaRPr lang="en-US" dirty="0"/>
          </a:p>
        </p:txBody>
      </p:sp>
    </p:spTree>
    <p:extLst>
      <p:ext uri="{BB962C8B-B14F-4D97-AF65-F5344CB8AC3E}">
        <p14:creationId xmlns:p14="http://schemas.microsoft.com/office/powerpoint/2010/main" val="74488107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595" y="161423"/>
            <a:ext cx="9144000" cy="429759"/>
          </a:xfrm>
        </p:spPr>
        <p:txBody>
          <a:bodyPr>
            <a:noAutofit/>
          </a:bodyPr>
          <a:lstStyle/>
          <a:p>
            <a:r>
              <a:rPr lang="en-US" kern="0" dirty="0" smtClean="0">
                <a:solidFill>
                  <a:srgbClr val="000000"/>
                </a:solidFill>
                <a:latin typeface="Arial" pitchFamily="34" charset="0"/>
              </a:rPr>
              <a:t>Results Accepted and/or Published in </a:t>
            </a:r>
            <a:r>
              <a:rPr lang="en-US" i="1" kern="0" dirty="0" smtClean="0">
                <a:solidFill>
                  <a:srgbClr val="000000"/>
                </a:solidFill>
                <a:latin typeface="Arial" pitchFamily="34" charset="0"/>
              </a:rPr>
              <a:t>Nature</a:t>
            </a:r>
            <a:endParaRPr lang="en-US" kern="0" cap="none" dirty="0">
              <a:solidFill>
                <a:srgbClr val="000000"/>
              </a:solidFill>
              <a:latin typeface="Arial" pitchFamily="34" charset="0"/>
            </a:endParaRPr>
          </a:p>
        </p:txBody>
      </p:sp>
      <p:sp>
        <p:nvSpPr>
          <p:cNvPr id="14" name="Slide Number Placeholder 3"/>
          <p:cNvSpPr>
            <a:spLocks noGrp="1"/>
          </p:cNvSpPr>
          <p:nvPr>
            <p:ph type="sldNum" sz="quarter" idx="12"/>
          </p:nvPr>
        </p:nvSpPr>
        <p:spPr>
          <a:xfrm>
            <a:off x="4226807" y="6467336"/>
            <a:ext cx="536158" cy="303364"/>
          </a:xfrm>
        </p:spPr>
        <p:txBody>
          <a:bodyPr/>
          <a:lstStyle/>
          <a:p>
            <a:fld id="{27DC7FEC-6281-4CAA-AD6C-D2B553012DAA}" type="slidenum">
              <a:rPr lang="en-US" smtClean="0">
                <a:solidFill>
                  <a:srgbClr val="000000"/>
                </a:solidFill>
              </a:rPr>
              <a:pPr/>
              <a:t>20</a:t>
            </a:fld>
            <a:endParaRPr lang="en-US" dirty="0">
              <a:solidFill>
                <a:srgbClr val="000000"/>
              </a:solidFill>
            </a:endParaRPr>
          </a:p>
        </p:txBody>
      </p:sp>
      <p:sp>
        <p:nvSpPr>
          <p:cNvPr id="19" name="TextBox 18">
            <a:extLst>
              <a:ext uri="{FF2B5EF4-FFF2-40B4-BE49-F238E27FC236}">
                <a16:creationId xmlns:a16="http://schemas.microsoft.com/office/drawing/2014/main" xmlns="" id="{D7B8655E-8A42-4DC5-BED3-575820EFF91E}"/>
              </a:ext>
            </a:extLst>
          </p:cNvPr>
          <p:cNvSpPr txBox="1"/>
          <p:nvPr/>
        </p:nvSpPr>
        <p:spPr>
          <a:xfrm>
            <a:off x="4877765" y="3809319"/>
            <a:ext cx="4211287" cy="1015663"/>
          </a:xfrm>
          <a:prstGeom prst="rect">
            <a:avLst/>
          </a:prstGeom>
          <a:solidFill>
            <a:srgbClr val="007100"/>
          </a:solidFill>
        </p:spPr>
        <p:txBody>
          <a:bodyPr wrap="square" rtlCol="0">
            <a:spAutoFit/>
          </a:bodyPr>
          <a:lstStyle/>
          <a:p>
            <a:r>
              <a:rPr lang="en-US" sz="1600" b="1" dirty="0">
                <a:solidFill>
                  <a:srgbClr val="FFFF00"/>
                </a:solidFill>
                <a:latin typeface="Arial" panose="020B0604020202020204" pitchFamily="34" charset="0"/>
                <a:cs typeface="Arial" panose="020B0604020202020204" pitchFamily="34" charset="0"/>
              </a:rPr>
              <a:t>A glimpse of gluons </a:t>
            </a:r>
            <a:r>
              <a:rPr lang="en-US" sz="1600" dirty="0">
                <a:solidFill>
                  <a:srgbClr val="FFFFFF"/>
                </a:solidFill>
                <a:latin typeface="Arial" panose="020B0604020202020204" pitchFamily="34" charset="0"/>
                <a:cs typeface="Arial" panose="020B0604020202020204" pitchFamily="34" charset="0"/>
              </a:rPr>
              <a:t>through deeply virtual </a:t>
            </a:r>
            <a:r>
              <a:rPr lang="en-US" sz="1600" dirty="0" err="1">
                <a:solidFill>
                  <a:srgbClr val="FFFFFF"/>
                </a:solidFill>
                <a:latin typeface="Arial" panose="020B0604020202020204" pitchFamily="34" charset="0"/>
                <a:cs typeface="Arial" panose="020B0604020202020204" pitchFamily="34" charset="0"/>
              </a:rPr>
              <a:t>compton</a:t>
            </a:r>
            <a:r>
              <a:rPr lang="en-US" sz="1600" dirty="0">
                <a:solidFill>
                  <a:srgbClr val="FFFFFF"/>
                </a:solidFill>
                <a:latin typeface="Arial" panose="020B0604020202020204" pitchFamily="34" charset="0"/>
                <a:cs typeface="Arial" panose="020B0604020202020204" pitchFamily="34" charset="0"/>
              </a:rPr>
              <a:t> scattering on the </a:t>
            </a:r>
            <a:r>
              <a:rPr lang="en-US" sz="1600" dirty="0" smtClean="0">
                <a:solidFill>
                  <a:srgbClr val="FFFFFF"/>
                </a:solidFill>
                <a:latin typeface="Arial" panose="020B0604020202020204" pitchFamily="34" charset="0"/>
                <a:cs typeface="Arial" panose="020B0604020202020204" pitchFamily="34" charset="0"/>
              </a:rPr>
              <a:t>proton, published in </a:t>
            </a:r>
            <a:r>
              <a:rPr lang="en-US" sz="1600" i="1" dirty="0" smtClean="0">
                <a:solidFill>
                  <a:srgbClr val="FFFFFF"/>
                </a:solidFill>
                <a:latin typeface="Arial" panose="020B0604020202020204" pitchFamily="34" charset="0"/>
                <a:cs typeface="Arial" panose="020B0604020202020204" pitchFamily="34" charset="0"/>
              </a:rPr>
              <a:t>Nature Communications </a:t>
            </a:r>
            <a:r>
              <a:rPr lang="en-US" sz="1600" dirty="0" smtClean="0">
                <a:solidFill>
                  <a:srgbClr val="FFFFFF"/>
                </a:solidFill>
                <a:latin typeface="Arial" panose="020B0604020202020204" pitchFamily="34" charset="0"/>
                <a:cs typeface="Arial" panose="020B0604020202020204" pitchFamily="34" charset="0"/>
              </a:rPr>
              <a:t>8, 1408 (2017). </a:t>
            </a:r>
            <a:r>
              <a:rPr lang="en-US" sz="1200" dirty="0" smtClean="0">
                <a:solidFill>
                  <a:srgbClr val="FFFFFF"/>
                </a:solidFill>
              </a:rPr>
              <a:t>doi:10.1038/s41467-017-01819-3 </a:t>
            </a:r>
            <a:endParaRPr lang="en-US" sz="1200" dirty="0">
              <a:solidFill>
                <a:srgbClr val="FFFFFF"/>
              </a:solidFill>
            </a:endParaRPr>
          </a:p>
        </p:txBody>
      </p:sp>
      <p:sp>
        <p:nvSpPr>
          <p:cNvPr id="21" name="TextBox 20">
            <a:extLst>
              <a:ext uri="{FF2B5EF4-FFF2-40B4-BE49-F238E27FC236}">
                <a16:creationId xmlns:a16="http://schemas.microsoft.com/office/drawing/2014/main" xmlns="" id="{D02E2569-D04E-4302-A7F2-DFF2644293C4}"/>
              </a:ext>
            </a:extLst>
          </p:cNvPr>
          <p:cNvSpPr txBox="1"/>
          <p:nvPr/>
        </p:nvSpPr>
        <p:spPr>
          <a:xfrm>
            <a:off x="163420" y="845622"/>
            <a:ext cx="3875180" cy="584775"/>
          </a:xfrm>
          <a:prstGeom prst="rect">
            <a:avLst/>
          </a:prstGeom>
          <a:solidFill>
            <a:srgbClr val="006400"/>
          </a:solidFill>
        </p:spPr>
        <p:txBody>
          <a:bodyPr wrap="square" rtlCol="0">
            <a:spAutoFit/>
          </a:bodyPr>
          <a:lstStyle/>
          <a:p>
            <a:r>
              <a:rPr lang="en-US" sz="1600" b="1" dirty="0">
                <a:solidFill>
                  <a:srgbClr val="FFFF00"/>
                </a:solidFill>
                <a:latin typeface="Arial" panose="020B0604020202020204" pitchFamily="34" charset="0"/>
                <a:cs typeface="Arial" panose="020B0604020202020204" pitchFamily="34" charset="0"/>
              </a:rPr>
              <a:t>Final </a:t>
            </a:r>
            <a:r>
              <a:rPr lang="en-US" sz="1600" b="1" dirty="0" err="1">
                <a:solidFill>
                  <a:srgbClr val="FFFF00"/>
                </a:solidFill>
                <a:latin typeface="Arial" panose="020B0604020202020204" pitchFamily="34" charset="0"/>
                <a:cs typeface="Arial" panose="020B0604020202020204" pitchFamily="34" charset="0"/>
              </a:rPr>
              <a:t>Qweak</a:t>
            </a:r>
            <a:r>
              <a:rPr lang="en-US" sz="1600" b="1" dirty="0">
                <a:solidFill>
                  <a:srgbClr val="FFFF00"/>
                </a:solidFill>
                <a:latin typeface="Arial" panose="020B0604020202020204" pitchFamily="34" charset="0"/>
                <a:cs typeface="Arial" panose="020B0604020202020204" pitchFamily="34" charset="0"/>
              </a:rPr>
              <a:t> </a:t>
            </a:r>
            <a:r>
              <a:rPr lang="en-US" sz="1600" b="1" dirty="0" smtClean="0">
                <a:solidFill>
                  <a:srgbClr val="FFFF00"/>
                </a:solidFill>
                <a:latin typeface="Arial" panose="020B0604020202020204" pitchFamily="34" charset="0"/>
                <a:cs typeface="Arial" panose="020B0604020202020204" pitchFamily="34" charset="0"/>
              </a:rPr>
              <a:t>results</a:t>
            </a:r>
            <a:r>
              <a:rPr lang="en-US" sz="1600" dirty="0" smtClean="0">
                <a:solidFill>
                  <a:srgbClr val="FFFFFF"/>
                </a:solidFill>
                <a:latin typeface="Arial" panose="020B0604020202020204" pitchFamily="34" charset="0"/>
                <a:cs typeface="Arial" panose="020B0604020202020204" pitchFamily="34" charset="0"/>
              </a:rPr>
              <a:t> published  in </a:t>
            </a:r>
            <a:r>
              <a:rPr lang="en-US" sz="1600" i="1" dirty="0" smtClean="0">
                <a:solidFill>
                  <a:srgbClr val="FFFFFF"/>
                </a:solidFill>
                <a:latin typeface="Arial" panose="020B0604020202020204" pitchFamily="34" charset="0"/>
                <a:cs typeface="Arial" panose="020B0604020202020204" pitchFamily="34" charset="0"/>
              </a:rPr>
              <a:t>Nature</a:t>
            </a:r>
            <a:r>
              <a:rPr lang="en-US" sz="1600" dirty="0" smtClean="0">
                <a:solidFill>
                  <a:srgbClr val="FFFFFF"/>
                </a:solidFill>
                <a:latin typeface="Arial" panose="020B0604020202020204" pitchFamily="34" charset="0"/>
                <a:cs typeface="Arial" panose="020B0604020202020204" pitchFamily="34" charset="0"/>
              </a:rPr>
              <a:t> </a:t>
            </a:r>
            <a:r>
              <a:rPr lang="en-US" sz="1600" dirty="0">
                <a:solidFill>
                  <a:srgbClr val="FFFFFF"/>
                </a:solidFill>
                <a:latin typeface="Arial" panose="020B0604020202020204" pitchFamily="34" charset="0"/>
                <a:cs typeface="Arial" panose="020B0604020202020204" pitchFamily="34" charset="0"/>
              </a:rPr>
              <a:t>and in final stages of </a:t>
            </a:r>
            <a:r>
              <a:rPr lang="en-US" sz="1600" dirty="0" smtClean="0">
                <a:solidFill>
                  <a:srgbClr val="FFFFFF"/>
                </a:solidFill>
              </a:rPr>
              <a:t>publication</a:t>
            </a:r>
            <a:endParaRPr lang="en-US" sz="1600" dirty="0">
              <a:solidFill>
                <a:srgbClr val="FFFFFF"/>
              </a:solidFill>
              <a:latin typeface="Arial" panose="020B0604020202020204" pitchFamily="34" charset="0"/>
              <a:cs typeface="Arial" panose="020B0604020202020204" pitchFamily="34" charset="0"/>
            </a:endParaRPr>
          </a:p>
        </p:txBody>
      </p:sp>
      <p:sp>
        <p:nvSpPr>
          <p:cNvPr id="22" name="TextBox 21">
            <a:extLst>
              <a:ext uri="{FF2B5EF4-FFF2-40B4-BE49-F238E27FC236}">
                <a16:creationId xmlns:a16="http://schemas.microsoft.com/office/drawing/2014/main" xmlns="" id="{5AA60721-2155-44B1-B4F2-879310D3E2C9}"/>
              </a:ext>
            </a:extLst>
          </p:cNvPr>
          <p:cNvSpPr txBox="1"/>
          <p:nvPr/>
        </p:nvSpPr>
        <p:spPr>
          <a:xfrm>
            <a:off x="2822147" y="1556804"/>
            <a:ext cx="1719612" cy="1200329"/>
          </a:xfrm>
          <a:prstGeom prst="rect">
            <a:avLst/>
          </a:prstGeom>
          <a:noFill/>
        </p:spPr>
        <p:txBody>
          <a:bodyPr wrap="square" rtlCol="0">
            <a:spAutoFit/>
          </a:bodyPr>
          <a:lstStyle/>
          <a:p>
            <a:r>
              <a:rPr lang="en-US" sz="1200" i="1" dirty="0">
                <a:solidFill>
                  <a:srgbClr val="000000"/>
                </a:solidFill>
                <a:latin typeface="Arial" panose="020B0604020202020204" pitchFamily="34" charset="0"/>
                <a:cs typeface="Arial" panose="020B0604020202020204" pitchFamily="34" charset="0"/>
              </a:rPr>
              <a:t>The weak charge of the proton – “</a:t>
            </a:r>
            <a:r>
              <a:rPr lang="en-US" sz="1200" i="1" dirty="0" err="1">
                <a:solidFill>
                  <a:srgbClr val="000000"/>
                </a:solidFill>
                <a:latin typeface="Arial" panose="020B0604020202020204" pitchFamily="34" charset="0"/>
                <a:cs typeface="Arial" panose="020B0604020202020204" pitchFamily="34" charset="0"/>
              </a:rPr>
              <a:t>Qweak</a:t>
            </a:r>
            <a:r>
              <a:rPr lang="en-US" sz="1200" i="1" dirty="0">
                <a:solidFill>
                  <a:srgbClr val="000000"/>
                </a:solidFill>
                <a:latin typeface="Arial" panose="020B0604020202020204" pitchFamily="34" charset="0"/>
                <a:cs typeface="Arial" panose="020B0604020202020204" pitchFamily="34" charset="0"/>
              </a:rPr>
              <a:t>”, represents the (tiny) difference of the charge of the proton and it’s mirror image</a:t>
            </a:r>
          </a:p>
        </p:txBody>
      </p:sp>
      <p:sp>
        <p:nvSpPr>
          <p:cNvPr id="23" name="TextBox 22">
            <a:extLst>
              <a:ext uri="{FF2B5EF4-FFF2-40B4-BE49-F238E27FC236}">
                <a16:creationId xmlns:a16="http://schemas.microsoft.com/office/drawing/2014/main" xmlns="" id="{D7B8655E-8A42-4DC5-BED3-575820EFF91E}"/>
              </a:ext>
            </a:extLst>
          </p:cNvPr>
          <p:cNvSpPr txBox="1"/>
          <p:nvPr/>
        </p:nvSpPr>
        <p:spPr>
          <a:xfrm>
            <a:off x="63595" y="3369649"/>
            <a:ext cx="3843173" cy="584775"/>
          </a:xfrm>
          <a:prstGeom prst="rect">
            <a:avLst/>
          </a:prstGeom>
          <a:solidFill>
            <a:srgbClr val="007100"/>
          </a:solidFill>
        </p:spPr>
        <p:txBody>
          <a:bodyPr wrap="square" rtlCol="0">
            <a:spAutoFit/>
          </a:bodyPr>
          <a:lstStyle/>
          <a:p>
            <a:r>
              <a:rPr lang="en-US" sz="1600" b="1" dirty="0" smtClean="0">
                <a:solidFill>
                  <a:srgbClr val="FFFF00"/>
                </a:solidFill>
              </a:rPr>
              <a:t>The pressure distribution</a:t>
            </a:r>
            <a:r>
              <a:rPr lang="en-US" sz="1600" b="1" dirty="0" smtClean="0">
                <a:solidFill>
                  <a:srgbClr val="FFFF00"/>
                </a:solidFill>
                <a:latin typeface="Arial" panose="020B0604020202020204" pitchFamily="34" charset="0"/>
                <a:cs typeface="Arial" panose="020B0604020202020204" pitchFamily="34" charset="0"/>
              </a:rPr>
              <a:t> </a:t>
            </a:r>
            <a:r>
              <a:rPr lang="en-US" sz="1600" dirty="0" smtClean="0">
                <a:solidFill>
                  <a:srgbClr val="FFFFFF"/>
                </a:solidFill>
                <a:latin typeface="Arial" panose="020B0604020202020204" pitchFamily="34" charset="0"/>
                <a:cs typeface="Arial" panose="020B0604020202020204" pitchFamily="34" charset="0"/>
              </a:rPr>
              <a:t>inside </a:t>
            </a:r>
            <a:r>
              <a:rPr lang="en-US" sz="1600" dirty="0">
                <a:solidFill>
                  <a:srgbClr val="FFFFFF"/>
                </a:solidFill>
                <a:latin typeface="Arial" panose="020B0604020202020204" pitchFamily="34" charset="0"/>
                <a:cs typeface="Arial" panose="020B0604020202020204" pitchFamily="34" charset="0"/>
              </a:rPr>
              <a:t>the </a:t>
            </a:r>
            <a:r>
              <a:rPr lang="en-US" sz="1600" dirty="0" smtClean="0">
                <a:solidFill>
                  <a:srgbClr val="FFFFFF"/>
                </a:solidFill>
                <a:latin typeface="Arial" panose="020B0604020202020204" pitchFamily="34" charset="0"/>
                <a:cs typeface="Arial" panose="020B0604020202020204" pitchFamily="34" charset="0"/>
              </a:rPr>
              <a:t>proton published in </a:t>
            </a:r>
            <a:r>
              <a:rPr lang="en-US" sz="1600" i="1" dirty="0" smtClean="0">
                <a:solidFill>
                  <a:srgbClr val="FFFFFF"/>
                </a:solidFill>
                <a:latin typeface="Arial" panose="020B0604020202020204" pitchFamily="34" charset="0"/>
                <a:cs typeface="Arial" panose="020B0604020202020204" pitchFamily="34" charset="0"/>
              </a:rPr>
              <a:t>Nature</a:t>
            </a:r>
            <a:endParaRPr lang="en-US" sz="1600" i="1" dirty="0">
              <a:solidFill>
                <a:srgbClr val="FFFFFF"/>
              </a:solidFill>
              <a:latin typeface="Arial" panose="020B0604020202020204" pitchFamily="34" charset="0"/>
              <a:cs typeface="Arial" panose="020B0604020202020204" pitchFamily="34" charset="0"/>
            </a:endParaRPr>
          </a:p>
        </p:txBody>
      </p:sp>
      <p:pic>
        <p:nvPicPr>
          <p:cNvPr id="25" name="Picture 24"/>
          <p:cNvPicPr>
            <a:picLocks noChangeAspect="1"/>
          </p:cNvPicPr>
          <p:nvPr/>
        </p:nvPicPr>
        <p:blipFill>
          <a:blip r:embed="rId2"/>
          <a:stretch>
            <a:fillRect/>
          </a:stretch>
        </p:blipFill>
        <p:spPr>
          <a:xfrm>
            <a:off x="122610" y="4095170"/>
            <a:ext cx="2320446" cy="2182000"/>
          </a:xfrm>
          <a:prstGeom prst="rect">
            <a:avLst/>
          </a:prstGeom>
          <a:ln w="28575">
            <a:solidFill>
              <a:srgbClr val="0000FF"/>
            </a:solidFill>
          </a:ln>
        </p:spPr>
      </p:pic>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0334" y="1464248"/>
            <a:ext cx="2621813" cy="18138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664708" y="1676619"/>
            <a:ext cx="3300983" cy="20674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TextBox 14">
            <a:extLst>
              <a:ext uri="{FF2B5EF4-FFF2-40B4-BE49-F238E27FC236}">
                <a16:creationId xmlns:a16="http://schemas.microsoft.com/office/drawing/2014/main" xmlns="" id="{D7B8655E-8A42-4DC5-BED3-575820EFF91E}"/>
              </a:ext>
            </a:extLst>
          </p:cNvPr>
          <p:cNvSpPr txBox="1"/>
          <p:nvPr/>
        </p:nvSpPr>
        <p:spPr>
          <a:xfrm>
            <a:off x="4795469" y="845622"/>
            <a:ext cx="4211287" cy="830997"/>
          </a:xfrm>
          <a:prstGeom prst="rect">
            <a:avLst/>
          </a:prstGeom>
          <a:solidFill>
            <a:srgbClr val="007100"/>
          </a:solidFill>
        </p:spPr>
        <p:txBody>
          <a:bodyPr wrap="square" rtlCol="0">
            <a:spAutoFit/>
          </a:bodyPr>
          <a:lstStyle/>
          <a:p>
            <a:r>
              <a:rPr lang="en-US" sz="1600" b="1" dirty="0">
                <a:solidFill>
                  <a:srgbClr val="FFFF00"/>
                </a:solidFill>
                <a:latin typeface="Arial" panose="020B0604020202020204" pitchFamily="34" charset="0"/>
                <a:cs typeface="Arial" panose="020B0604020202020204" pitchFamily="34" charset="0"/>
              </a:rPr>
              <a:t>An accurate calculation of the nucleon axial charge with lattice </a:t>
            </a:r>
            <a:r>
              <a:rPr lang="en-US" sz="1600" b="1" dirty="0" smtClean="0">
                <a:solidFill>
                  <a:srgbClr val="FFFF00"/>
                </a:solidFill>
                <a:latin typeface="Arial" panose="020B0604020202020204" pitchFamily="34" charset="0"/>
                <a:cs typeface="Arial" panose="020B0604020202020204" pitchFamily="34" charset="0"/>
              </a:rPr>
              <a:t>QCD </a:t>
            </a:r>
            <a:r>
              <a:rPr lang="en-US" sz="1600" dirty="0" smtClean="0">
                <a:solidFill>
                  <a:srgbClr val="FFFFFF"/>
                </a:solidFill>
                <a:latin typeface="Arial" panose="020B0604020202020204" pitchFamily="34" charset="0"/>
                <a:cs typeface="Arial" panose="020B0604020202020204" pitchFamily="34" charset="0"/>
              </a:rPr>
              <a:t>accepted for publication in </a:t>
            </a:r>
            <a:r>
              <a:rPr lang="en-US" sz="1600" i="1" dirty="0" smtClean="0">
                <a:solidFill>
                  <a:srgbClr val="FFFFFF"/>
                </a:solidFill>
                <a:latin typeface="Arial" panose="020B0604020202020204" pitchFamily="34" charset="0"/>
                <a:cs typeface="Arial" panose="020B0604020202020204" pitchFamily="34" charset="0"/>
              </a:rPr>
              <a:t>Nature.</a:t>
            </a:r>
            <a:endParaRPr lang="en-US" sz="1200" dirty="0">
              <a:solidFill>
                <a:srgbClr val="FFFFFF"/>
              </a:solidFill>
            </a:endParaRPr>
          </a:p>
        </p:txBody>
      </p:sp>
      <p:sp>
        <p:nvSpPr>
          <p:cNvPr id="16" name="TextBox 15">
            <a:extLst>
              <a:ext uri="{FF2B5EF4-FFF2-40B4-BE49-F238E27FC236}">
                <a16:creationId xmlns:a16="http://schemas.microsoft.com/office/drawing/2014/main" xmlns="" id="{5AA60721-2155-44B1-B4F2-879310D3E2C9}"/>
              </a:ext>
            </a:extLst>
          </p:cNvPr>
          <p:cNvSpPr txBox="1"/>
          <p:nvPr/>
        </p:nvSpPr>
        <p:spPr>
          <a:xfrm>
            <a:off x="2542220" y="4178651"/>
            <a:ext cx="1719612" cy="646331"/>
          </a:xfrm>
          <a:prstGeom prst="rect">
            <a:avLst/>
          </a:prstGeom>
          <a:noFill/>
        </p:spPr>
        <p:txBody>
          <a:bodyPr wrap="square" rtlCol="0">
            <a:spAutoFit/>
          </a:bodyPr>
          <a:lstStyle/>
          <a:p>
            <a:r>
              <a:rPr lang="en-US" sz="1200" i="1" dirty="0" smtClean="0">
                <a:solidFill>
                  <a:srgbClr val="000000"/>
                </a:solidFill>
                <a:latin typeface="Arial" panose="020B0604020202020204" pitchFamily="34" charset="0"/>
                <a:cs typeface="Arial" panose="020B0604020202020204" pitchFamily="34" charset="0"/>
              </a:rPr>
              <a:t>Analysis of 6 GeV CLAS DVCS data on the proton. </a:t>
            </a:r>
            <a:endParaRPr lang="en-US" sz="1200" i="1" dirty="0">
              <a:solidFill>
                <a:srgbClr val="000000"/>
              </a:solidFill>
              <a:latin typeface="Arial" panose="020B0604020202020204" pitchFamily="34" charset="0"/>
              <a:cs typeface="Arial" panose="020B0604020202020204" pitchFamily="34" charset="0"/>
            </a:endParaRPr>
          </a:p>
        </p:txBody>
      </p:sp>
      <p:pic>
        <p:nvPicPr>
          <p:cNvPr id="205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86433" y="4824982"/>
            <a:ext cx="1736374" cy="1684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TextBox 23">
            <a:extLst>
              <a:ext uri="{FF2B5EF4-FFF2-40B4-BE49-F238E27FC236}">
                <a16:creationId xmlns:a16="http://schemas.microsoft.com/office/drawing/2014/main" xmlns="" id="{5AA60721-2155-44B1-B4F2-879310D3E2C9}"/>
              </a:ext>
            </a:extLst>
          </p:cNvPr>
          <p:cNvSpPr txBox="1"/>
          <p:nvPr/>
        </p:nvSpPr>
        <p:spPr>
          <a:xfrm>
            <a:off x="7017186" y="5667151"/>
            <a:ext cx="1519570" cy="646331"/>
          </a:xfrm>
          <a:prstGeom prst="rect">
            <a:avLst/>
          </a:prstGeom>
          <a:noFill/>
        </p:spPr>
        <p:txBody>
          <a:bodyPr wrap="square" rtlCol="0">
            <a:spAutoFit/>
          </a:bodyPr>
          <a:lstStyle/>
          <a:p>
            <a:r>
              <a:rPr lang="en-US" sz="1200" i="1" dirty="0" smtClean="0">
                <a:solidFill>
                  <a:srgbClr val="000000"/>
                </a:solidFill>
                <a:latin typeface="Arial" panose="020B0604020202020204" pitchFamily="34" charset="0"/>
                <a:cs typeface="Arial" panose="020B0604020202020204" pitchFamily="34" charset="0"/>
              </a:rPr>
              <a:t>Analysis of 6 GeV Hall A DVCS data on the proton. </a:t>
            </a:r>
            <a:endParaRPr lang="en-US" sz="1200" i="1" dirty="0">
              <a:solidFill>
                <a:srgbClr val="000000"/>
              </a:solidFill>
              <a:latin typeface="Arial" panose="020B0604020202020204" pitchFamily="34" charset="0"/>
              <a:cs typeface="Arial" panose="020B0604020202020204" pitchFamily="34" charset="0"/>
            </a:endParaRPr>
          </a:p>
        </p:txBody>
      </p:sp>
      <p:pic>
        <p:nvPicPr>
          <p:cNvPr id="3"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42220" y="4980469"/>
            <a:ext cx="1811665" cy="12139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p:cNvPicPr>
            <a:picLocks noChangeAspect="1" noChangeArrowheads="1"/>
          </p:cNvPicPr>
          <p:nvPr/>
        </p:nvPicPr>
        <p:blipFill rotWithShape="1">
          <a:blip r:embed="rId7">
            <a:extLst>
              <a:ext uri="{28A0092B-C50C-407E-A947-70E740481C1C}">
                <a14:useLocalDpi xmlns:a14="http://schemas.microsoft.com/office/drawing/2010/main" val="0"/>
              </a:ext>
            </a:extLst>
          </a:blip>
          <a:srcRect t="51590"/>
          <a:stretch/>
        </p:blipFill>
        <p:spPr bwMode="auto">
          <a:xfrm>
            <a:off x="7190873" y="4953130"/>
            <a:ext cx="1301877" cy="6764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90610851"/>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Center for Nuclear </a:t>
            </a:r>
            <a:r>
              <a:rPr lang="en-US" dirty="0" err="1" smtClean="0"/>
              <a:t>Femtography</a:t>
            </a:r>
            <a:endParaRPr lang="en-US" dirty="0"/>
          </a:p>
        </p:txBody>
      </p:sp>
      <p:sp>
        <p:nvSpPr>
          <p:cNvPr id="3" name="Content Placeholder 2"/>
          <p:cNvSpPr>
            <a:spLocks noGrp="1"/>
          </p:cNvSpPr>
          <p:nvPr>
            <p:ph idx="1"/>
          </p:nvPr>
        </p:nvSpPr>
        <p:spPr>
          <a:xfrm>
            <a:off x="308919" y="1175657"/>
            <a:ext cx="8464378" cy="5172092"/>
          </a:xfrm>
        </p:spPr>
        <p:txBody>
          <a:bodyPr/>
          <a:lstStyle/>
          <a:p>
            <a:pPr marL="457200" indent="-457200"/>
            <a:r>
              <a:rPr lang="en-US" dirty="0" smtClean="0"/>
              <a:t>Proposal to Commonwealth of VA</a:t>
            </a:r>
          </a:p>
          <a:p>
            <a:pPr marL="457200" indent="-457200">
              <a:buNone/>
            </a:pPr>
            <a:endParaRPr lang="en-US" dirty="0" smtClean="0"/>
          </a:p>
          <a:p>
            <a:pPr marL="457200" indent="-457200"/>
            <a:r>
              <a:rPr lang="en-US" dirty="0" smtClean="0"/>
              <a:t>Consortium of VA universities</a:t>
            </a:r>
          </a:p>
          <a:p>
            <a:pPr marL="457200" indent="-457200"/>
            <a:endParaRPr lang="en-US" dirty="0"/>
          </a:p>
          <a:p>
            <a:pPr marL="457200" indent="-457200"/>
            <a:r>
              <a:rPr lang="en-US" dirty="0" smtClean="0"/>
              <a:t>Theoretical physics, experimental physics, computation, statistics – broad involvement</a:t>
            </a:r>
          </a:p>
          <a:p>
            <a:pPr marL="457200" indent="-457200"/>
            <a:endParaRPr lang="en-US" dirty="0"/>
          </a:p>
          <a:p>
            <a:pPr marL="457200" indent="-457200"/>
            <a:r>
              <a:rPr lang="en-US" dirty="0" smtClean="0"/>
              <a:t>Initial request of $.5M for pilot study, funding of ~$2M/year envisioned</a:t>
            </a:r>
          </a:p>
        </p:txBody>
      </p:sp>
      <p:sp>
        <p:nvSpPr>
          <p:cNvPr id="4" name="Slide Number Placeholder 3"/>
          <p:cNvSpPr>
            <a:spLocks noGrp="1"/>
          </p:cNvSpPr>
          <p:nvPr>
            <p:ph type="sldNum" sz="quarter" idx="12"/>
          </p:nvPr>
        </p:nvSpPr>
        <p:spPr/>
        <p:txBody>
          <a:bodyPr/>
          <a:lstStyle/>
          <a:p>
            <a:fld id="{07E1C93C-5050-FC42-8F10-D22D4F119D13}" type="slidenum">
              <a:rPr lang="en-US" smtClean="0"/>
              <a:pPr/>
              <a:t>21</a:t>
            </a:fld>
            <a:endParaRPr lang="en-US" dirty="0"/>
          </a:p>
        </p:txBody>
      </p:sp>
    </p:spTree>
    <p:extLst>
      <p:ext uri="{BB962C8B-B14F-4D97-AF65-F5344CB8AC3E}">
        <p14:creationId xmlns:p14="http://schemas.microsoft.com/office/powerpoint/2010/main" val="10501316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p:txBody>
          <a:bodyPr>
            <a:noAutofit/>
          </a:bodyPr>
          <a:lstStyle/>
          <a:p>
            <a:r>
              <a:rPr lang="en-US" b="1" dirty="0">
                <a:latin typeface="Arial "/>
              </a:rPr>
              <a:t>EIC Developments</a:t>
            </a:r>
          </a:p>
        </p:txBody>
      </p:sp>
      <p:sp>
        <p:nvSpPr>
          <p:cNvPr id="4" name="TextBox 3"/>
          <p:cNvSpPr txBox="1"/>
          <p:nvPr/>
        </p:nvSpPr>
        <p:spPr>
          <a:xfrm>
            <a:off x="381000" y="846825"/>
            <a:ext cx="8649851" cy="5370701"/>
          </a:xfrm>
          <a:prstGeom prst="rect">
            <a:avLst/>
          </a:prstGeom>
          <a:noFill/>
          <a:ln>
            <a:noFill/>
          </a:ln>
        </p:spPr>
        <p:txBody>
          <a:bodyPr wrap="square" rtlCol="0">
            <a:spAutoFit/>
          </a:bodyPr>
          <a:lstStyle/>
          <a:p>
            <a:pPr>
              <a:buClr>
                <a:srgbClr val="C00000"/>
              </a:buClr>
              <a:buSzPct val="120000"/>
            </a:pPr>
            <a:endParaRPr lang="en-US" sz="700" dirty="0">
              <a:latin typeface="Arial" panose="020B0604020202020204" pitchFamily="34" charset="0"/>
              <a:cs typeface="Arial" panose="020B0604020202020204" pitchFamily="34" charset="0"/>
            </a:endParaRPr>
          </a:p>
          <a:p>
            <a:pPr>
              <a:buClr>
                <a:srgbClr val="C00000"/>
              </a:buClr>
              <a:buSzPct val="120000"/>
              <a:tabLst>
                <a:tab pos="514350" algn="l"/>
                <a:tab pos="914400" algn="l"/>
              </a:tabLst>
            </a:pPr>
            <a:endParaRPr lang="en-US" sz="1600" dirty="0">
              <a:latin typeface="Arial" panose="020B0604020202020204" pitchFamily="34" charset="0"/>
              <a:cs typeface="Arial" panose="020B0604020202020204" pitchFamily="34" charset="0"/>
            </a:endParaRPr>
          </a:p>
          <a:p>
            <a:pPr marL="342900" indent="-342900">
              <a:buClr>
                <a:srgbClr val="C00000"/>
              </a:buClr>
              <a:buSzPct val="120000"/>
              <a:buFont typeface="Arial" panose="020B0604020202020204" pitchFamily="34" charset="0"/>
              <a:buChar char="•"/>
              <a:tabLst>
                <a:tab pos="514350" algn="l"/>
                <a:tab pos="914400" algn="l"/>
              </a:tabLst>
            </a:pPr>
            <a:r>
              <a:rPr lang="en-US" sz="1600" dirty="0" smtClean="0">
                <a:latin typeface="Arial" panose="020B0604020202020204" pitchFamily="34" charset="0"/>
                <a:cs typeface="Arial" panose="020B0604020202020204" pitchFamily="34" charset="0"/>
              </a:rPr>
              <a:t>National </a:t>
            </a:r>
            <a:r>
              <a:rPr lang="en-US" sz="1600" dirty="0">
                <a:latin typeface="Arial" panose="020B0604020202020204" pitchFamily="34" charset="0"/>
                <a:cs typeface="Arial" panose="020B0604020202020204" pitchFamily="34" charset="0"/>
              </a:rPr>
              <a:t>Academies Study underway</a:t>
            </a:r>
          </a:p>
          <a:p>
            <a:pPr marL="914400" lvl="1" indent="-457200">
              <a:buClr>
                <a:srgbClr val="C00000"/>
              </a:buClr>
              <a:buSzPct val="120000"/>
              <a:tabLst>
                <a:tab pos="514350" algn="l"/>
                <a:tab pos="914400" algn="l"/>
              </a:tabLst>
            </a:pPr>
            <a:r>
              <a:rPr lang="en-US" sz="1600" b="1" dirty="0">
                <a:solidFill>
                  <a:srgbClr val="C00000"/>
                </a:solidFill>
                <a:latin typeface="Arial" panose="020B0604020202020204" pitchFamily="34" charset="0"/>
                <a:cs typeface="Arial" panose="020B0604020202020204" pitchFamily="34" charset="0"/>
              </a:rPr>
              <a:t>–</a:t>
            </a:r>
            <a:r>
              <a:rPr lang="en-US" sz="1600" dirty="0">
                <a:latin typeface="Arial" panose="020B0604020202020204" pitchFamily="34" charset="0"/>
                <a:cs typeface="Arial" panose="020B0604020202020204" pitchFamily="34" charset="0"/>
              </a:rPr>
              <a:t> 	Co-Chairs: Gordon </a:t>
            </a:r>
            <a:r>
              <a:rPr lang="en-US" sz="1600" dirty="0" err="1">
                <a:latin typeface="Arial" panose="020B0604020202020204" pitchFamily="34" charset="0"/>
                <a:cs typeface="Arial" panose="020B0604020202020204" pitchFamily="34" charset="0"/>
              </a:rPr>
              <a:t>Baym</a:t>
            </a:r>
            <a:r>
              <a:rPr lang="en-US" sz="1600" dirty="0">
                <a:latin typeface="Arial" panose="020B0604020202020204" pitchFamily="34" charset="0"/>
                <a:cs typeface="Arial" panose="020B0604020202020204" pitchFamily="34" charset="0"/>
              </a:rPr>
              <a:t> (UIUC), Ani </a:t>
            </a:r>
            <a:r>
              <a:rPr lang="en-US" sz="1600" dirty="0" err="1">
                <a:latin typeface="Arial" panose="020B0604020202020204" pitchFamily="34" charset="0"/>
                <a:cs typeface="Arial" panose="020B0604020202020204" pitchFamily="34" charset="0"/>
              </a:rPr>
              <a:t>Aprahamian</a:t>
            </a:r>
            <a:r>
              <a:rPr lang="en-US" sz="1600" dirty="0">
                <a:latin typeface="Arial" panose="020B0604020202020204" pitchFamily="34" charset="0"/>
                <a:cs typeface="Arial" panose="020B0604020202020204" pitchFamily="34" charset="0"/>
              </a:rPr>
              <a:t> (Notre Dame)</a:t>
            </a:r>
          </a:p>
          <a:p>
            <a:pPr marL="914400" indent="-457200">
              <a:buClr>
                <a:srgbClr val="C00000"/>
              </a:buClr>
              <a:buSzPct val="120000"/>
              <a:tabLst>
                <a:tab pos="514350" algn="l"/>
                <a:tab pos="914400" algn="l"/>
              </a:tabLst>
            </a:pPr>
            <a:r>
              <a:rPr lang="en-US" sz="1600" b="1" dirty="0">
                <a:solidFill>
                  <a:srgbClr val="C00000"/>
                </a:solidFill>
                <a:latin typeface="Arial" panose="020B0604020202020204" pitchFamily="34" charset="0"/>
                <a:cs typeface="Arial" panose="020B0604020202020204" pitchFamily="34" charset="0"/>
              </a:rPr>
              <a:t>–</a:t>
            </a:r>
            <a:r>
              <a:rPr lang="en-US" sz="1600" dirty="0">
                <a:latin typeface="Arial" panose="020B0604020202020204" pitchFamily="34" charset="0"/>
                <a:cs typeface="Arial" panose="020B0604020202020204" pitchFamily="34" charset="0"/>
              </a:rPr>
              <a:t> 	First meeting February 1-2, 2017</a:t>
            </a:r>
          </a:p>
          <a:p>
            <a:pPr marL="914400" indent="-457200">
              <a:buClr>
                <a:srgbClr val="C00000"/>
              </a:buClr>
              <a:buSzPct val="120000"/>
              <a:tabLst>
                <a:tab pos="514350" algn="l"/>
                <a:tab pos="914400" algn="l"/>
              </a:tabLst>
            </a:pPr>
            <a:r>
              <a:rPr lang="en-US" sz="1600" b="1" dirty="0">
                <a:solidFill>
                  <a:srgbClr val="C00000"/>
                </a:solidFill>
                <a:latin typeface="Arial" panose="020B0604020202020204" pitchFamily="34" charset="0"/>
                <a:cs typeface="Arial" panose="020B0604020202020204" pitchFamily="34" charset="0"/>
              </a:rPr>
              <a:t>–</a:t>
            </a:r>
            <a:r>
              <a:rPr lang="en-US" sz="1600" dirty="0">
                <a:latin typeface="Arial" panose="020B0604020202020204" pitchFamily="34" charset="0"/>
                <a:cs typeface="Arial" panose="020B0604020202020204" pitchFamily="34" charset="0"/>
              </a:rPr>
              <a:t> 	Second meeting April 19-20, </a:t>
            </a:r>
            <a:r>
              <a:rPr lang="en-US" sz="1600" dirty="0" smtClean="0">
                <a:latin typeface="Arial" panose="020B0604020202020204" pitchFamily="34" charset="0"/>
                <a:cs typeface="Arial" panose="020B0604020202020204" pitchFamily="34" charset="0"/>
              </a:rPr>
              <a:t>2017</a:t>
            </a:r>
          </a:p>
          <a:p>
            <a:pPr marL="914400" lvl="0" indent="-457200">
              <a:buClr>
                <a:srgbClr val="C00000"/>
              </a:buClr>
              <a:buSzPct val="120000"/>
              <a:tabLst>
                <a:tab pos="514350" algn="l"/>
                <a:tab pos="914400" algn="l"/>
              </a:tabLst>
            </a:pPr>
            <a:r>
              <a:rPr lang="en-US" sz="1600" b="1" dirty="0">
                <a:solidFill>
                  <a:srgbClr val="C00000"/>
                </a:solidFill>
                <a:latin typeface="Arial" panose="020B0604020202020204" pitchFamily="34" charset="0"/>
                <a:cs typeface="Arial" panose="020B0604020202020204" pitchFamily="34" charset="0"/>
              </a:rPr>
              <a:t>–</a:t>
            </a:r>
            <a:r>
              <a:rPr lang="en-US" sz="1600" dirty="0">
                <a:solidFill>
                  <a:prstClr val="black"/>
                </a:solidFill>
                <a:latin typeface="Arial" panose="020B0604020202020204" pitchFamily="34" charset="0"/>
                <a:cs typeface="Arial" panose="020B0604020202020204" pitchFamily="34" charset="0"/>
              </a:rPr>
              <a:t> 	</a:t>
            </a:r>
            <a:r>
              <a:rPr lang="en-US" sz="1600" dirty="0" smtClean="0">
                <a:solidFill>
                  <a:prstClr val="black"/>
                </a:solidFill>
                <a:latin typeface="Arial" panose="020B0604020202020204" pitchFamily="34" charset="0"/>
                <a:cs typeface="Arial" panose="020B0604020202020204" pitchFamily="34" charset="0"/>
              </a:rPr>
              <a:t>Third meeting September 11-12, 2017</a:t>
            </a:r>
          </a:p>
          <a:p>
            <a:pPr marL="914400" lvl="0" indent="-457200">
              <a:buClr>
                <a:srgbClr val="C00000"/>
              </a:buClr>
              <a:buSzPct val="120000"/>
              <a:tabLst>
                <a:tab pos="514350" algn="l"/>
                <a:tab pos="914400" algn="l"/>
              </a:tabLst>
            </a:pPr>
            <a:r>
              <a:rPr lang="en-US" sz="1600" b="1" dirty="0">
                <a:solidFill>
                  <a:srgbClr val="C00000"/>
                </a:solidFill>
                <a:latin typeface="Arial" panose="020B0604020202020204" pitchFamily="34" charset="0"/>
                <a:cs typeface="Arial" panose="020B0604020202020204" pitchFamily="34" charset="0"/>
              </a:rPr>
              <a:t>–</a:t>
            </a:r>
            <a:r>
              <a:rPr lang="en-US" sz="1600" dirty="0">
                <a:solidFill>
                  <a:prstClr val="black"/>
                </a:solidFill>
                <a:latin typeface="Arial" panose="020B0604020202020204" pitchFamily="34" charset="0"/>
                <a:cs typeface="Arial" panose="020B0604020202020204" pitchFamily="34" charset="0"/>
              </a:rPr>
              <a:t> 	</a:t>
            </a:r>
            <a:r>
              <a:rPr lang="en-US" sz="1600" dirty="0" smtClean="0">
                <a:solidFill>
                  <a:prstClr val="black"/>
                </a:solidFill>
                <a:latin typeface="Arial" panose="020B0604020202020204" pitchFamily="34" charset="0"/>
                <a:cs typeface="Arial" panose="020B0604020202020204" pitchFamily="34" charset="0"/>
              </a:rPr>
              <a:t>Expect report in mid-2018</a:t>
            </a:r>
          </a:p>
          <a:p>
            <a:pPr marL="914400" lvl="0" indent="-457200">
              <a:buClr>
                <a:srgbClr val="C00000"/>
              </a:buClr>
              <a:buSzPct val="120000"/>
              <a:tabLst>
                <a:tab pos="514350" algn="l"/>
                <a:tab pos="914400" algn="l"/>
              </a:tabLst>
            </a:pPr>
            <a:endParaRPr lang="en-US" sz="1600" dirty="0" smtClean="0">
              <a:solidFill>
                <a:prstClr val="black"/>
              </a:solidFill>
              <a:latin typeface="Arial" panose="020B0604020202020204" pitchFamily="34" charset="0"/>
              <a:cs typeface="Arial" panose="020B0604020202020204" pitchFamily="34" charset="0"/>
            </a:endParaRPr>
          </a:p>
          <a:p>
            <a:pPr marL="914400" lvl="0" indent="-457200">
              <a:buClr>
                <a:srgbClr val="C00000"/>
              </a:buClr>
              <a:buSzPct val="120000"/>
              <a:tabLst>
                <a:tab pos="514350" algn="l"/>
                <a:tab pos="914400" algn="l"/>
              </a:tabLst>
            </a:pPr>
            <a:endParaRPr lang="en-US" sz="1600" dirty="0">
              <a:solidFill>
                <a:prstClr val="black"/>
              </a:solidFill>
              <a:latin typeface="Arial" panose="020B0604020202020204" pitchFamily="34" charset="0"/>
              <a:cs typeface="Arial" panose="020B0604020202020204" pitchFamily="34" charset="0"/>
            </a:endParaRPr>
          </a:p>
          <a:p>
            <a:pPr marL="342900" lvl="0" indent="-342900">
              <a:buClr>
                <a:srgbClr val="C00000"/>
              </a:buClr>
              <a:buSzPct val="120000"/>
              <a:buFont typeface="Arial" panose="020B0604020202020204" pitchFamily="34" charset="0"/>
              <a:buChar char="•"/>
            </a:pPr>
            <a:r>
              <a:rPr lang="en-US" sz="1600" dirty="0">
                <a:solidFill>
                  <a:srgbClr val="000000"/>
                </a:solidFill>
                <a:latin typeface="Arial" panose="020B0604020202020204" pitchFamily="34" charset="0"/>
                <a:cs typeface="Arial" panose="020B0604020202020204" pitchFamily="34" charset="0"/>
              </a:rPr>
              <a:t>EIC User Group</a:t>
            </a:r>
          </a:p>
          <a:p>
            <a:pPr marL="914400" lvl="1" indent="-457200">
              <a:buClr>
                <a:srgbClr val="C00000"/>
              </a:buClr>
              <a:buSzPct val="120000"/>
              <a:buFont typeface="Arial" panose="020B0604020202020204" pitchFamily="34" charset="0"/>
              <a:buChar char="−"/>
            </a:pPr>
            <a:r>
              <a:rPr lang="en-US" sz="1600" dirty="0">
                <a:solidFill>
                  <a:srgbClr val="000000"/>
                </a:solidFill>
                <a:latin typeface="Arial" panose="020B0604020202020204" pitchFamily="34" charset="0"/>
                <a:cs typeface="Arial" panose="020B0604020202020204" pitchFamily="34" charset="0"/>
              </a:rPr>
              <a:t>Website: http://www.eicug.org/web/</a:t>
            </a:r>
          </a:p>
          <a:p>
            <a:pPr marL="914400" lvl="1" indent="-457200">
              <a:buClr>
                <a:srgbClr val="C00000"/>
              </a:buClr>
              <a:buSzPct val="120000"/>
              <a:buFont typeface="Arial" panose="020B0604020202020204" pitchFamily="34" charset="0"/>
              <a:buChar char="−"/>
            </a:pPr>
            <a:r>
              <a:rPr lang="en-US" sz="1600" dirty="0">
                <a:solidFill>
                  <a:srgbClr val="000000"/>
                </a:solidFill>
                <a:latin typeface="Arial" panose="020B0604020202020204" pitchFamily="34" charset="0"/>
                <a:cs typeface="Arial" panose="020B0604020202020204" pitchFamily="34" charset="0"/>
              </a:rPr>
              <a:t>Steering Committee established </a:t>
            </a:r>
          </a:p>
          <a:p>
            <a:pPr marL="1828800" lvl="1" indent="-457200">
              <a:buClr>
                <a:srgbClr val="C00000"/>
              </a:buClr>
              <a:buSzPct val="120000"/>
              <a:buFont typeface="Arial" panose="020B0604020202020204" pitchFamily="34" charset="0"/>
              <a:buChar char="•"/>
            </a:pPr>
            <a:r>
              <a:rPr lang="en-US" sz="1600" dirty="0">
                <a:solidFill>
                  <a:srgbClr val="000000"/>
                </a:solidFill>
                <a:latin typeface="Arial" panose="020B0604020202020204" pitchFamily="34" charset="0"/>
                <a:cs typeface="Arial" panose="020B0604020202020204" pitchFamily="34" charset="0"/>
              </a:rPr>
              <a:t>Bernd </a:t>
            </a:r>
            <a:r>
              <a:rPr lang="en-US" sz="1600" dirty="0" err="1">
                <a:solidFill>
                  <a:srgbClr val="000000"/>
                </a:solidFill>
                <a:latin typeface="Arial" panose="020B0604020202020204" pitchFamily="34" charset="0"/>
                <a:cs typeface="Arial" panose="020B0604020202020204" pitchFamily="34" charset="0"/>
              </a:rPr>
              <a:t>Surrow</a:t>
            </a:r>
            <a:r>
              <a:rPr lang="en-US" sz="1600" dirty="0">
                <a:solidFill>
                  <a:srgbClr val="000000"/>
                </a:solidFill>
                <a:latin typeface="Arial" panose="020B0604020202020204" pitchFamily="34" charset="0"/>
                <a:cs typeface="Arial" panose="020B0604020202020204" pitchFamily="34" charset="0"/>
              </a:rPr>
              <a:t> (Temple,  Chair), Charles Hyde (ODU, vice Chair) </a:t>
            </a:r>
          </a:p>
          <a:p>
            <a:pPr marL="1828800" lvl="1" indent="-457200">
              <a:buClr>
                <a:srgbClr val="C00000"/>
              </a:buClr>
              <a:buSzPct val="120000"/>
              <a:buFont typeface="Arial" panose="020B0604020202020204" pitchFamily="34" charset="0"/>
              <a:buChar char="•"/>
            </a:pPr>
            <a:r>
              <a:rPr lang="en-US" sz="1600" dirty="0">
                <a:solidFill>
                  <a:srgbClr val="000000"/>
                </a:solidFill>
                <a:latin typeface="Arial" panose="020B0604020202020204" pitchFamily="34" charset="0"/>
                <a:cs typeface="Arial" panose="020B0604020202020204" pitchFamily="34" charset="0"/>
              </a:rPr>
              <a:t>Christine </a:t>
            </a:r>
            <a:r>
              <a:rPr lang="en-US" sz="1600" dirty="0" err="1">
                <a:solidFill>
                  <a:srgbClr val="000000"/>
                </a:solidFill>
                <a:latin typeface="Arial" panose="020B0604020202020204" pitchFamily="34" charset="0"/>
                <a:cs typeface="Arial" panose="020B0604020202020204" pitchFamily="34" charset="0"/>
              </a:rPr>
              <a:t>Aidala</a:t>
            </a:r>
            <a:r>
              <a:rPr lang="en-US" sz="1600" dirty="0">
                <a:solidFill>
                  <a:srgbClr val="000000"/>
                </a:solidFill>
                <a:latin typeface="Arial" panose="020B0604020202020204" pitchFamily="34" charset="0"/>
                <a:cs typeface="Arial" panose="020B0604020202020204" pitchFamily="34" charset="0"/>
              </a:rPr>
              <a:t> (U. </a:t>
            </a:r>
            <a:r>
              <a:rPr lang="en-US" sz="1600" dirty="0" err="1">
                <a:solidFill>
                  <a:srgbClr val="000000"/>
                </a:solidFill>
                <a:latin typeface="Arial" panose="020B0604020202020204" pitchFamily="34" charset="0"/>
                <a:cs typeface="Arial" panose="020B0604020202020204" pitchFamily="34" charset="0"/>
              </a:rPr>
              <a:t>Mich</a:t>
            </a:r>
            <a:r>
              <a:rPr lang="en-US" sz="1600" dirty="0">
                <a:solidFill>
                  <a:srgbClr val="000000"/>
                </a:solidFill>
                <a:latin typeface="Arial" panose="020B0604020202020204" pitchFamily="34" charset="0"/>
                <a:cs typeface="Arial" panose="020B0604020202020204" pitchFamily="34" charset="0"/>
              </a:rPr>
              <a:t>, IB Chair), John Arrington (ANL), </a:t>
            </a:r>
            <a:endParaRPr lang="en-US" sz="1600" dirty="0" smtClean="0">
              <a:solidFill>
                <a:srgbClr val="000000"/>
              </a:solidFill>
              <a:latin typeface="Arial" panose="020B0604020202020204" pitchFamily="34" charset="0"/>
              <a:cs typeface="Arial" panose="020B0604020202020204" pitchFamily="34" charset="0"/>
            </a:endParaRPr>
          </a:p>
          <a:p>
            <a:pPr marL="1371600" lvl="1">
              <a:buClr>
                <a:srgbClr val="C00000"/>
              </a:buClr>
              <a:buSzPct val="120000"/>
            </a:pPr>
            <a:r>
              <a:rPr lang="en-US" sz="1600" dirty="0">
                <a:solidFill>
                  <a:srgbClr val="000000"/>
                </a:solidFill>
                <a:latin typeface="Arial" panose="020B0604020202020204" pitchFamily="34" charset="0"/>
                <a:cs typeface="Arial" panose="020B0604020202020204" pitchFamily="34" charset="0"/>
              </a:rPr>
              <a:t>	</a:t>
            </a:r>
            <a:r>
              <a:rPr lang="en-US" sz="1600" dirty="0" smtClean="0">
                <a:solidFill>
                  <a:srgbClr val="000000"/>
                </a:solidFill>
                <a:latin typeface="Arial" panose="020B0604020202020204" pitchFamily="34" charset="0"/>
                <a:cs typeface="Arial" panose="020B0604020202020204" pitchFamily="34" charset="0"/>
              </a:rPr>
              <a:t>E</a:t>
            </a:r>
            <a:r>
              <a:rPr lang="en-US" sz="1600" dirty="0">
                <a:solidFill>
                  <a:srgbClr val="000000"/>
                </a:solidFill>
                <a:latin typeface="Arial" panose="020B0604020202020204" pitchFamily="34" charset="0"/>
                <a:cs typeface="Arial" panose="020B0604020202020204" pitchFamily="34" charset="0"/>
              </a:rPr>
              <a:t>. </a:t>
            </a:r>
            <a:r>
              <a:rPr lang="en-US" sz="1600" dirty="0" err="1">
                <a:solidFill>
                  <a:srgbClr val="000000"/>
                </a:solidFill>
                <a:latin typeface="Arial" panose="020B0604020202020204" pitchFamily="34" charset="0"/>
                <a:cs typeface="Arial" panose="020B0604020202020204" pitchFamily="34" charset="0"/>
              </a:rPr>
              <a:t>Sichtermann</a:t>
            </a:r>
            <a:r>
              <a:rPr lang="en-US" sz="1600" dirty="0">
                <a:solidFill>
                  <a:srgbClr val="000000"/>
                </a:solidFill>
                <a:latin typeface="Arial" panose="020B0604020202020204" pitchFamily="34" charset="0"/>
                <a:cs typeface="Arial" panose="020B0604020202020204" pitchFamily="34" charset="0"/>
              </a:rPr>
              <a:t> (LBNL), Marco </a:t>
            </a:r>
            <a:r>
              <a:rPr lang="en-US" sz="1600" dirty="0" err="1">
                <a:solidFill>
                  <a:srgbClr val="000000"/>
                </a:solidFill>
                <a:latin typeface="Arial" panose="020B0604020202020204" pitchFamily="34" charset="0"/>
                <a:cs typeface="Arial" panose="020B0604020202020204" pitchFamily="34" charset="0"/>
              </a:rPr>
              <a:t>Radici</a:t>
            </a:r>
            <a:r>
              <a:rPr lang="en-US" sz="1600" dirty="0">
                <a:solidFill>
                  <a:srgbClr val="000000"/>
                </a:solidFill>
                <a:latin typeface="Arial" panose="020B0604020202020204" pitchFamily="34" charset="0"/>
                <a:cs typeface="Arial" panose="020B0604020202020204" pitchFamily="34" charset="0"/>
              </a:rPr>
              <a:t> (U Pavia), </a:t>
            </a:r>
          </a:p>
          <a:p>
            <a:pPr marL="1828800" lvl="1" indent="-457200">
              <a:buClr>
                <a:srgbClr val="C00000"/>
              </a:buClr>
              <a:buSzPct val="120000"/>
              <a:buFont typeface="Arial" panose="020B0604020202020204" pitchFamily="34" charset="0"/>
              <a:buChar char="•"/>
            </a:pPr>
            <a:r>
              <a:rPr lang="en-US" sz="1600" dirty="0">
                <a:solidFill>
                  <a:srgbClr val="000000"/>
                </a:solidFill>
                <a:latin typeface="Arial" panose="020B0604020202020204" pitchFamily="34" charset="0"/>
                <a:cs typeface="Arial" panose="020B0604020202020204" pitchFamily="34" charset="0"/>
              </a:rPr>
              <a:t>Rik Yoshida (</a:t>
            </a:r>
            <a:r>
              <a:rPr lang="en-US" sz="1600" dirty="0" err="1">
                <a:solidFill>
                  <a:srgbClr val="000000"/>
                </a:solidFill>
                <a:latin typeface="Arial" panose="020B0604020202020204" pitchFamily="34" charset="0"/>
                <a:cs typeface="Arial" panose="020B0604020202020204" pitchFamily="34" charset="0"/>
              </a:rPr>
              <a:t>JLab</a:t>
            </a:r>
            <a:r>
              <a:rPr lang="en-US" sz="1600" dirty="0">
                <a:solidFill>
                  <a:srgbClr val="000000"/>
                </a:solidFill>
                <a:latin typeface="Arial" panose="020B0604020202020204" pitchFamily="34" charset="0"/>
                <a:cs typeface="Arial" panose="020B0604020202020204" pitchFamily="34" charset="0"/>
              </a:rPr>
              <a:t>), Thomas Ullrich (BNL), ex-officio</a:t>
            </a:r>
          </a:p>
          <a:p>
            <a:pPr marL="1828800" lvl="1" indent="-457200">
              <a:buClr>
                <a:srgbClr val="C00000"/>
              </a:buClr>
              <a:buSzPct val="120000"/>
              <a:buFont typeface="Arial" panose="020B0604020202020204" pitchFamily="34" charset="0"/>
              <a:buChar char="•"/>
            </a:pPr>
            <a:r>
              <a:rPr lang="en-US" sz="1600" dirty="0">
                <a:solidFill>
                  <a:srgbClr val="000000"/>
                </a:solidFill>
                <a:latin typeface="Arial" panose="020B0604020202020204" pitchFamily="34" charset="0"/>
                <a:cs typeface="Arial" panose="020B0604020202020204" pitchFamily="34" charset="0"/>
              </a:rPr>
              <a:t>Daniel Boer (Groningen), European representative</a:t>
            </a:r>
          </a:p>
          <a:p>
            <a:pPr marL="1828800" lvl="1" indent="-457200">
              <a:buClr>
                <a:srgbClr val="C00000"/>
              </a:buClr>
              <a:buSzPct val="120000"/>
              <a:buFont typeface="Arial" panose="020B0604020202020204" pitchFamily="34" charset="0"/>
              <a:buChar char="•"/>
            </a:pPr>
            <a:r>
              <a:rPr lang="en-US" sz="1600" dirty="0">
                <a:solidFill>
                  <a:srgbClr val="000000"/>
                </a:solidFill>
                <a:latin typeface="Arial" panose="020B0604020202020204" pitchFamily="34" charset="0"/>
                <a:cs typeface="Arial" panose="020B0604020202020204" pitchFamily="34" charset="0"/>
              </a:rPr>
              <a:t>Yuji </a:t>
            </a:r>
            <a:r>
              <a:rPr lang="en-US" sz="1600" dirty="0" err="1">
                <a:solidFill>
                  <a:srgbClr val="000000"/>
                </a:solidFill>
                <a:latin typeface="Arial" panose="020B0604020202020204" pitchFamily="34" charset="0"/>
                <a:cs typeface="Arial" panose="020B0604020202020204" pitchFamily="34" charset="0"/>
              </a:rPr>
              <a:t>Goto</a:t>
            </a:r>
            <a:r>
              <a:rPr lang="en-US" sz="1600" dirty="0">
                <a:solidFill>
                  <a:srgbClr val="000000"/>
                </a:solidFill>
                <a:latin typeface="Arial" panose="020B0604020202020204" pitchFamily="34" charset="0"/>
                <a:cs typeface="Arial" panose="020B0604020202020204" pitchFamily="34" charset="0"/>
              </a:rPr>
              <a:t> (RIKEN), Int’l non-US, non-EU</a:t>
            </a:r>
          </a:p>
          <a:p>
            <a:pPr marL="914400" lvl="1" indent="-457200">
              <a:buClr>
                <a:srgbClr val="C00000"/>
              </a:buClr>
              <a:buSzPct val="120000"/>
              <a:buFont typeface="Arial" panose="020B0604020202020204" pitchFamily="34" charset="0"/>
              <a:buChar char="−"/>
            </a:pPr>
            <a:r>
              <a:rPr lang="en-US" sz="1600" dirty="0">
                <a:solidFill>
                  <a:prstClr val="black"/>
                </a:solidFill>
                <a:latin typeface="Arial" panose="020B0604020202020204" pitchFamily="34" charset="0"/>
                <a:cs typeface="Arial" panose="020B0604020202020204" pitchFamily="34" charset="0"/>
              </a:rPr>
              <a:t>2017 EIC UG Meeting in Trieste, Italy – July </a:t>
            </a:r>
            <a:r>
              <a:rPr lang="en-US" sz="1600" dirty="0" smtClean="0">
                <a:solidFill>
                  <a:srgbClr val="000000"/>
                </a:solidFill>
                <a:latin typeface="Arial" panose="020B0604020202020204" pitchFamily="34" charset="0"/>
                <a:cs typeface="Arial" panose="020B0604020202020204" pitchFamily="34" charset="0"/>
              </a:rPr>
              <a:t>18</a:t>
            </a:r>
            <a:r>
              <a:rPr lang="en-US" sz="1600" dirty="0" smtClean="0">
                <a:solidFill>
                  <a:prstClr val="black"/>
                </a:solidFill>
                <a:latin typeface="Arial" panose="020B0604020202020204" pitchFamily="34" charset="0"/>
                <a:cs typeface="Arial" panose="020B0604020202020204" pitchFamily="34" charset="0"/>
              </a:rPr>
              <a:t>-22</a:t>
            </a:r>
          </a:p>
          <a:p>
            <a:pPr marL="914400" lvl="1" indent="-457200">
              <a:buClr>
                <a:srgbClr val="C00000"/>
              </a:buClr>
              <a:buSzPct val="120000"/>
              <a:buFont typeface="Arial" panose="020B0604020202020204" pitchFamily="34" charset="0"/>
              <a:buChar char="−"/>
            </a:pPr>
            <a:r>
              <a:rPr lang="en-US" sz="1600" dirty="0" smtClean="0">
                <a:solidFill>
                  <a:prstClr val="black"/>
                </a:solidFill>
                <a:latin typeface="Arial" panose="020B0604020202020204" pitchFamily="34" charset="0"/>
                <a:cs typeface="Arial" panose="020B0604020202020204" pitchFamily="34" charset="0"/>
              </a:rPr>
              <a:t>2018 EIC UG </a:t>
            </a:r>
            <a:r>
              <a:rPr lang="en-US" sz="1600" dirty="0" err="1" smtClean="0">
                <a:solidFill>
                  <a:prstClr val="black"/>
                </a:solidFill>
                <a:latin typeface="Arial" panose="020B0604020202020204" pitchFamily="34" charset="0"/>
                <a:cs typeface="Arial" panose="020B0604020202020204" pitchFamily="34" charset="0"/>
              </a:rPr>
              <a:t>Meeing</a:t>
            </a:r>
            <a:r>
              <a:rPr lang="en-US" sz="1600" dirty="0" smtClean="0">
                <a:solidFill>
                  <a:prstClr val="black"/>
                </a:solidFill>
                <a:latin typeface="Arial" panose="020B0604020202020204" pitchFamily="34" charset="0"/>
                <a:cs typeface="Arial" panose="020B0604020202020204" pitchFamily="34" charset="0"/>
              </a:rPr>
              <a:t> at CUA in DC, Jul. 30 – Aug. 2</a:t>
            </a:r>
            <a:endParaRPr lang="en-US" sz="1600" dirty="0">
              <a:solidFill>
                <a:prstClr val="black"/>
              </a:solidFill>
              <a:latin typeface="Arial" panose="020B0604020202020204" pitchFamily="34" charset="0"/>
              <a:cs typeface="Arial" panose="020B0604020202020204" pitchFamily="34" charset="0"/>
            </a:endParaRPr>
          </a:p>
          <a:p>
            <a:pPr marL="914400" lvl="0" indent="-457200">
              <a:buClr>
                <a:srgbClr val="C00000"/>
              </a:buClr>
              <a:buSzPct val="120000"/>
              <a:tabLst>
                <a:tab pos="514350" algn="l"/>
                <a:tab pos="914400" algn="l"/>
              </a:tabLst>
            </a:pPr>
            <a:endParaRPr lang="en-US" sz="1600" dirty="0">
              <a:latin typeface="Arial" panose="020B0604020202020204" pitchFamily="34" charset="0"/>
              <a:cs typeface="Arial" panose="020B0604020202020204" pitchFamily="34" charset="0"/>
            </a:endParaRPr>
          </a:p>
        </p:txBody>
      </p:sp>
      <p:sp>
        <p:nvSpPr>
          <p:cNvPr id="3" name="Slide Number Placeholder 2"/>
          <p:cNvSpPr>
            <a:spLocks noGrp="1"/>
          </p:cNvSpPr>
          <p:nvPr>
            <p:ph type="sldNum" sz="quarter" idx="12"/>
          </p:nvPr>
        </p:nvSpPr>
        <p:spPr/>
        <p:txBody>
          <a:bodyPr/>
          <a:lstStyle/>
          <a:p>
            <a:fld id="{07E1C93C-5050-FC42-8F10-D22D4F119D13}" type="slidenum">
              <a:rPr lang="en-US" smtClean="0"/>
              <a:pPr/>
              <a:t>22</a:t>
            </a:fld>
            <a:endParaRPr lang="en-US"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4183" y="4489703"/>
            <a:ext cx="1171943" cy="18223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5790870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EIC Users Group and International Interest</a:t>
            </a:r>
            <a:endParaRPr lang="en-US" dirty="0"/>
          </a:p>
        </p:txBody>
      </p:sp>
      <p:pic>
        <p:nvPicPr>
          <p:cNvPr id="3" name="Picture 2" descr="Screen Shot 2017-09-06 at 10.20.04 AM.png"/>
          <p:cNvPicPr>
            <a:picLocks noChangeAspect="1"/>
          </p:cNvPicPr>
          <p:nvPr/>
        </p:nvPicPr>
        <p:blipFill rotWithShape="1">
          <a:blip r:embed="rId2">
            <a:extLst>
              <a:ext uri="{28A0092B-C50C-407E-A947-70E740481C1C}">
                <a14:useLocalDpi xmlns:a14="http://schemas.microsoft.com/office/drawing/2010/main" val="0"/>
              </a:ext>
            </a:extLst>
          </a:blip>
          <a:srcRect b="2160"/>
          <a:stretch/>
        </p:blipFill>
        <p:spPr>
          <a:xfrm>
            <a:off x="355209" y="2263163"/>
            <a:ext cx="7443819" cy="4067299"/>
          </a:xfrm>
          <a:prstGeom prst="rect">
            <a:avLst/>
          </a:prstGeom>
          <a:ln w="3175">
            <a:solidFill>
              <a:schemeClr val="tx1"/>
            </a:solidFill>
          </a:ln>
          <a:effectLst>
            <a:outerShdw blurRad="292100" dist="139700" dir="2700000" algn="tl" rotWithShape="0">
              <a:srgbClr val="333333">
                <a:alpha val="65000"/>
              </a:srgbClr>
            </a:outerShdw>
          </a:effectLst>
        </p:spPr>
      </p:pic>
      <p:sp>
        <p:nvSpPr>
          <p:cNvPr id="4" name="TextBox 3"/>
          <p:cNvSpPr txBox="1"/>
          <p:nvPr/>
        </p:nvSpPr>
        <p:spPr>
          <a:xfrm>
            <a:off x="355209" y="1015417"/>
            <a:ext cx="4899737" cy="76943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45719" tIns="45719" rIns="45719" bIns="45719" numCol="1" spcCol="38100" rtlCol="0" anchor="t">
            <a:spAutoFit/>
          </a:bodyPr>
          <a:lstStyle/>
          <a:p>
            <a:pPr marL="0" marR="0" indent="0" algn="l" defTabSz="914400" rtl="0" fontAlgn="auto" latinLnBrk="0" hangingPunct="0">
              <a:lnSpc>
                <a:spcPct val="100000"/>
              </a:lnSpc>
              <a:spcBef>
                <a:spcPts val="0"/>
              </a:spcBef>
              <a:spcAft>
                <a:spcPts val="0"/>
              </a:spcAft>
              <a:buClrTx/>
              <a:buSzTx/>
              <a:buFontTx/>
              <a:buNone/>
              <a:tabLst/>
            </a:pPr>
            <a:r>
              <a:rPr kumimoji="0" lang="en-US" sz="2200" b="0" i="0" u="none" strike="noStrike" cap="none" spc="0" normalizeH="0" baseline="0" dirty="0" smtClean="0">
                <a:ln>
                  <a:noFill/>
                </a:ln>
                <a:solidFill>
                  <a:srgbClr val="000000"/>
                </a:solidFill>
                <a:effectLst/>
                <a:uFillTx/>
                <a:latin typeface="Arial" panose="020B0604020202020204" pitchFamily="34" charset="0"/>
                <a:cs typeface="Arial" panose="020B0604020202020204" pitchFamily="34" charset="0"/>
                <a:sym typeface="Times"/>
              </a:rPr>
              <a:t>F</a:t>
            </a:r>
            <a:r>
              <a:rPr kumimoji="0" lang="en-US" sz="2200" b="0" i="0" u="none" strike="noStrike" cap="none" spc="0" normalizeH="0" dirty="0" smtClean="0">
                <a:ln>
                  <a:noFill/>
                </a:ln>
                <a:solidFill>
                  <a:srgbClr val="000000"/>
                </a:solidFill>
                <a:effectLst/>
                <a:uFillTx/>
                <a:latin typeface="Arial" panose="020B0604020202020204" pitchFamily="34" charset="0"/>
                <a:cs typeface="Arial" panose="020B0604020202020204" pitchFamily="34" charset="0"/>
                <a:sym typeface="Times"/>
              </a:rPr>
              <a:t>ormed 2016, currently: 732 members</a:t>
            </a:r>
          </a:p>
          <a:p>
            <a:pPr marL="0" marR="0" indent="0" algn="l" defTabSz="914400" rtl="0" fontAlgn="auto" latinLnBrk="0" hangingPunct="0">
              <a:lnSpc>
                <a:spcPct val="100000"/>
              </a:lnSpc>
              <a:spcBef>
                <a:spcPts val="0"/>
              </a:spcBef>
              <a:spcAft>
                <a:spcPts val="0"/>
              </a:spcAft>
              <a:buClrTx/>
              <a:buSzTx/>
              <a:buFontTx/>
              <a:buNone/>
              <a:tabLst/>
            </a:pPr>
            <a:r>
              <a:rPr kumimoji="0" lang="en-US" sz="2200" b="0" i="0" u="none" strike="noStrike" cap="none" spc="0" normalizeH="0" baseline="0" dirty="0" smtClean="0">
                <a:ln>
                  <a:noFill/>
                </a:ln>
                <a:solidFill>
                  <a:srgbClr val="000000"/>
                </a:solidFill>
                <a:effectLst/>
                <a:uFillTx/>
                <a:latin typeface="Arial" panose="020B0604020202020204" pitchFamily="34" charset="0"/>
                <a:cs typeface="Arial" panose="020B0604020202020204" pitchFamily="34" charset="0"/>
                <a:sym typeface="Times"/>
              </a:rPr>
              <a:t>169 institutions,</a:t>
            </a:r>
            <a:r>
              <a:rPr kumimoji="0" lang="en-US" sz="2200" b="0" i="0" u="none" strike="noStrike" cap="none" spc="0" normalizeH="0" dirty="0" smtClean="0">
                <a:ln>
                  <a:noFill/>
                </a:ln>
                <a:solidFill>
                  <a:srgbClr val="000000"/>
                </a:solidFill>
                <a:effectLst/>
                <a:uFillTx/>
                <a:latin typeface="Arial" panose="020B0604020202020204" pitchFamily="34" charset="0"/>
                <a:cs typeface="Arial" panose="020B0604020202020204" pitchFamily="34" charset="0"/>
                <a:sym typeface="Times"/>
              </a:rPr>
              <a:t> 29 countries</a:t>
            </a:r>
            <a:endParaRPr kumimoji="0" lang="en-US" sz="2200" b="0" i="0" u="none" strike="noStrike" cap="none" spc="0" normalizeH="0" baseline="0" dirty="0">
              <a:ln>
                <a:noFill/>
              </a:ln>
              <a:solidFill>
                <a:srgbClr val="000000"/>
              </a:solidFill>
              <a:effectLst/>
              <a:uFillTx/>
              <a:latin typeface="Arial" panose="020B0604020202020204" pitchFamily="34" charset="0"/>
              <a:cs typeface="Arial" panose="020B0604020202020204" pitchFamily="34" charset="0"/>
              <a:sym typeface="Times"/>
            </a:endParaRPr>
          </a:p>
        </p:txBody>
      </p:sp>
      <p:pic>
        <p:nvPicPr>
          <p:cNvPr id="5" name="Picture 3"/>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016948" y="914400"/>
            <a:ext cx="3034602" cy="2212323"/>
          </a:xfrm>
          <a:prstGeom prst="rect">
            <a:avLst/>
          </a:prstGeom>
          <a:ln w="9525">
            <a:solidFill>
              <a:schemeClr val="tx1"/>
            </a:solid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
        <p:nvSpPr>
          <p:cNvPr id="7" name="Slide Number Placeholder 6"/>
          <p:cNvSpPr>
            <a:spLocks noGrp="1"/>
          </p:cNvSpPr>
          <p:nvPr>
            <p:ph type="sldNum" sz="quarter" idx="12"/>
          </p:nvPr>
        </p:nvSpPr>
        <p:spPr/>
        <p:txBody>
          <a:bodyPr/>
          <a:lstStyle/>
          <a:p>
            <a:fld id="{07E1C93C-5050-FC42-8F10-D22D4F119D13}" type="slidenum">
              <a:rPr lang="en-US" smtClean="0"/>
              <a:pPr/>
              <a:t>23</a:t>
            </a:fld>
            <a:endParaRPr lang="en-US" dirty="0"/>
          </a:p>
        </p:txBody>
      </p:sp>
    </p:spTree>
    <p:extLst>
      <p:ext uri="{BB962C8B-B14F-4D97-AF65-F5344CB8AC3E}">
        <p14:creationId xmlns:p14="http://schemas.microsoft.com/office/powerpoint/2010/main" val="2637288971"/>
      </p:ext>
    </p:extLst>
  </p:cSld>
  <p:clrMapOvr>
    <a:masterClrMapping/>
  </p:clrMapOvr>
  <p:transition spd="slow"/>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Recent and Upcoming EIC Events</a:t>
            </a:r>
            <a:endParaRPr lang="en-US" dirty="0"/>
          </a:p>
        </p:txBody>
      </p:sp>
      <p:sp>
        <p:nvSpPr>
          <p:cNvPr id="3" name="Content Placeholder 2"/>
          <p:cNvSpPr>
            <a:spLocks noGrp="1"/>
          </p:cNvSpPr>
          <p:nvPr>
            <p:ph idx="1"/>
          </p:nvPr>
        </p:nvSpPr>
        <p:spPr>
          <a:xfrm>
            <a:off x="308919" y="857246"/>
            <a:ext cx="8694404" cy="5910608"/>
          </a:xfrm>
        </p:spPr>
        <p:txBody>
          <a:bodyPr>
            <a:noAutofit/>
          </a:bodyPr>
          <a:lstStyle/>
          <a:p>
            <a:pPr>
              <a:lnSpc>
                <a:spcPct val="100000"/>
              </a:lnSpc>
            </a:pPr>
            <a:r>
              <a:rPr lang="en-US" sz="1800" b="1" dirty="0" smtClean="0"/>
              <a:t>INT </a:t>
            </a:r>
            <a:r>
              <a:rPr lang="en-US" sz="1800" b="1" dirty="0"/>
              <a:t>Workshop series:</a:t>
            </a:r>
          </a:p>
          <a:p>
            <a:pPr marL="682625" lvl="1" indent="-292100">
              <a:lnSpc>
                <a:spcPct val="100000"/>
              </a:lnSpc>
              <a:buFont typeface="Arial" panose="020B0604020202020204" pitchFamily="34" charset="0"/>
              <a:buChar char="–"/>
            </a:pPr>
            <a:r>
              <a:rPr lang="en-US" sz="1800" dirty="0"/>
              <a:t>Spatial and Momentum Tomography of Hadrons and Nuclei (INT-17-3), August </a:t>
            </a:r>
            <a:r>
              <a:rPr lang="en-US" sz="1800" dirty="0" smtClean="0"/>
              <a:t>28, </a:t>
            </a:r>
            <a:r>
              <a:rPr lang="it-IT" sz="1800" dirty="0" smtClean="0"/>
              <a:t>2017 </a:t>
            </a:r>
            <a:r>
              <a:rPr lang="it-IT" sz="1800" dirty="0"/>
              <a:t>- September 29, 2017 (I. Cloet, K. Hafidi, Z.-E. Meziani, B. Pasquini)</a:t>
            </a:r>
          </a:p>
          <a:p>
            <a:pPr marL="682625" lvl="1" indent="-292100">
              <a:lnSpc>
                <a:spcPct val="100000"/>
              </a:lnSpc>
              <a:buFont typeface="Arial" panose="020B0604020202020204" pitchFamily="34" charset="0"/>
              <a:buChar char="–"/>
            </a:pPr>
            <a:r>
              <a:rPr lang="en-US" sz="1800" dirty="0"/>
              <a:t>The Flavor Structure of Nucleon Sea (INT-17-68W), October 2-13, 2017 (</a:t>
            </a:r>
            <a:r>
              <a:rPr lang="en-US" sz="1800" dirty="0" smtClean="0"/>
              <a:t>C. </a:t>
            </a:r>
            <a:r>
              <a:rPr lang="en-US" sz="1800" dirty="0" err="1" smtClean="0"/>
              <a:t>Aidala</a:t>
            </a:r>
            <a:r>
              <a:rPr lang="en-US" sz="1800" dirty="0"/>
              <a:t>, W. Detmold, J. </a:t>
            </a:r>
            <a:r>
              <a:rPr lang="en-US" sz="1800" dirty="0" err="1"/>
              <a:t>Qiu</a:t>
            </a:r>
            <a:r>
              <a:rPr lang="en-US" sz="1800" dirty="0"/>
              <a:t>, W. </a:t>
            </a:r>
            <a:r>
              <a:rPr lang="en-US" sz="1800" dirty="0" err="1"/>
              <a:t>Vogelsang</a:t>
            </a:r>
            <a:r>
              <a:rPr lang="en-US" sz="1800" dirty="0"/>
              <a:t>)</a:t>
            </a:r>
          </a:p>
          <a:p>
            <a:pPr marL="682625" lvl="1" indent="-292100">
              <a:lnSpc>
                <a:spcPct val="100000"/>
              </a:lnSpc>
              <a:buFont typeface="Arial" panose="020B0604020202020204" pitchFamily="34" charset="0"/>
              <a:buChar char="–"/>
            </a:pPr>
            <a:r>
              <a:rPr lang="en-US" sz="1800" b="1" dirty="0"/>
              <a:t>Probing Nucleons and Nuclei in High Energy Collisions (INT-18-3), October 1, </a:t>
            </a:r>
            <a:r>
              <a:rPr lang="en-US" sz="1800" b="1" dirty="0" smtClean="0"/>
              <a:t>2018 - </a:t>
            </a:r>
            <a:r>
              <a:rPr lang="en-US" sz="1800" b="1" dirty="0"/>
              <a:t>November 18, 2018 (Y. Hatta, Y. </a:t>
            </a:r>
            <a:r>
              <a:rPr lang="en-US" sz="1800" b="1" dirty="0" err="1"/>
              <a:t>Kovchegov</a:t>
            </a:r>
            <a:r>
              <a:rPr lang="en-US" sz="1800" b="1" dirty="0"/>
              <a:t>, C. </a:t>
            </a:r>
            <a:r>
              <a:rPr lang="en-US" sz="1800" b="1" dirty="0" err="1"/>
              <a:t>Marquet</a:t>
            </a:r>
            <a:r>
              <a:rPr lang="en-US" sz="1800" b="1" dirty="0"/>
              <a:t>, A. </a:t>
            </a:r>
            <a:r>
              <a:rPr lang="en-US" sz="1800" b="1" dirty="0" err="1"/>
              <a:t>Prokudin</a:t>
            </a:r>
            <a:r>
              <a:rPr lang="en-US" sz="1800" b="1" dirty="0" smtClean="0"/>
              <a:t>)</a:t>
            </a:r>
          </a:p>
          <a:p>
            <a:pPr marL="573088" lvl="1" indent="-292100">
              <a:lnSpc>
                <a:spcPct val="120000"/>
              </a:lnSpc>
              <a:buFont typeface="Arial" panose="020B0604020202020204" pitchFamily="34" charset="0"/>
              <a:buChar char="–"/>
              <a:tabLst>
                <a:tab pos="573088" algn="l"/>
              </a:tabLst>
            </a:pPr>
            <a:endParaRPr lang="en-US" sz="1400" dirty="0" smtClean="0"/>
          </a:p>
          <a:p>
            <a:pPr>
              <a:lnSpc>
                <a:spcPct val="110000"/>
              </a:lnSpc>
              <a:spcBef>
                <a:spcPts val="0"/>
              </a:spcBef>
            </a:pPr>
            <a:r>
              <a:rPr lang="en-US" sz="1800" dirty="0">
                <a:solidFill>
                  <a:srgbClr val="000000"/>
                </a:solidFill>
              </a:rPr>
              <a:t>6th International Workshop on Deep-Inelastic Scattering and </a:t>
            </a:r>
            <a:r>
              <a:rPr lang="en-US" sz="1800" dirty="0" smtClean="0">
                <a:solidFill>
                  <a:srgbClr val="000000"/>
                </a:solidFill>
              </a:rPr>
              <a:t>Related </a:t>
            </a:r>
            <a:r>
              <a:rPr lang="en-US" sz="1800" dirty="0">
                <a:solidFill>
                  <a:srgbClr val="000000"/>
                </a:solidFill>
              </a:rPr>
              <a:t>Topics (</a:t>
            </a:r>
            <a:r>
              <a:rPr lang="en-US" sz="1800" dirty="0" smtClean="0">
                <a:solidFill>
                  <a:srgbClr val="0433FF"/>
                </a:solidFill>
              </a:rPr>
              <a:t>DIS 2018</a:t>
            </a:r>
            <a:r>
              <a:rPr lang="en-US" sz="1800" dirty="0">
                <a:solidFill>
                  <a:srgbClr val="000000"/>
                </a:solidFill>
              </a:rPr>
              <a:t>), Kobe, Japan, April 16-20, </a:t>
            </a:r>
            <a:r>
              <a:rPr lang="en-US" sz="1800" dirty="0" smtClean="0">
                <a:solidFill>
                  <a:srgbClr val="000000"/>
                </a:solidFill>
              </a:rPr>
              <a:t>2018</a:t>
            </a:r>
          </a:p>
          <a:p>
            <a:pPr>
              <a:lnSpc>
                <a:spcPct val="110000"/>
              </a:lnSpc>
              <a:spcBef>
                <a:spcPts val="0"/>
              </a:spcBef>
            </a:pPr>
            <a:endParaRPr lang="en-US" sz="1400" dirty="0">
              <a:solidFill>
                <a:srgbClr val="000000"/>
              </a:solidFill>
            </a:endParaRPr>
          </a:p>
          <a:p>
            <a:pPr>
              <a:lnSpc>
                <a:spcPct val="110000"/>
              </a:lnSpc>
              <a:spcBef>
                <a:spcPts val="0"/>
              </a:spcBef>
            </a:pPr>
            <a:r>
              <a:rPr lang="en-US" sz="1800" dirty="0">
                <a:solidFill>
                  <a:srgbClr val="000000"/>
                </a:solidFill>
              </a:rPr>
              <a:t>Physics Opportunities at an </a:t>
            </a:r>
            <a:r>
              <a:rPr lang="en-US" sz="1800" dirty="0" err="1">
                <a:solidFill>
                  <a:srgbClr val="000000"/>
                </a:solidFill>
              </a:rPr>
              <a:t>ElecTron</a:t>
            </a:r>
            <a:r>
              <a:rPr lang="en-US" sz="1800" dirty="0">
                <a:solidFill>
                  <a:srgbClr val="000000"/>
                </a:solidFill>
              </a:rPr>
              <a:t>-Ion Collider (</a:t>
            </a:r>
            <a:r>
              <a:rPr lang="en-US" sz="1800" dirty="0">
                <a:solidFill>
                  <a:srgbClr val="0433FF"/>
                </a:solidFill>
              </a:rPr>
              <a:t>POETIC 2018</a:t>
            </a:r>
            <a:r>
              <a:rPr lang="en-US" sz="1800" dirty="0">
                <a:solidFill>
                  <a:srgbClr val="000000"/>
                </a:solidFill>
              </a:rPr>
              <a:t>) </a:t>
            </a:r>
            <a:r>
              <a:rPr lang="en-US" sz="1800" dirty="0" smtClean="0">
                <a:solidFill>
                  <a:srgbClr val="000000"/>
                </a:solidFill>
              </a:rPr>
              <a:t>conference, Regensburg</a:t>
            </a:r>
            <a:r>
              <a:rPr lang="en-US" sz="1800" dirty="0">
                <a:solidFill>
                  <a:srgbClr val="000000"/>
                </a:solidFill>
              </a:rPr>
              <a:t>, Germany, March 19-22, </a:t>
            </a:r>
            <a:r>
              <a:rPr lang="en-US" sz="1800" dirty="0" smtClean="0">
                <a:solidFill>
                  <a:srgbClr val="000000"/>
                </a:solidFill>
              </a:rPr>
              <a:t>2018</a:t>
            </a:r>
          </a:p>
          <a:p>
            <a:pPr>
              <a:lnSpc>
                <a:spcPct val="110000"/>
              </a:lnSpc>
              <a:spcBef>
                <a:spcPts val="0"/>
              </a:spcBef>
            </a:pPr>
            <a:endParaRPr lang="en-US" sz="1400" dirty="0">
              <a:solidFill>
                <a:srgbClr val="000000"/>
              </a:solidFill>
            </a:endParaRPr>
          </a:p>
          <a:p>
            <a:pPr>
              <a:lnSpc>
                <a:spcPct val="110000"/>
              </a:lnSpc>
              <a:spcBef>
                <a:spcPts val="0"/>
              </a:spcBef>
            </a:pPr>
            <a:r>
              <a:rPr lang="en-US" sz="1800" b="1" dirty="0">
                <a:solidFill>
                  <a:srgbClr val="0433FF"/>
                </a:solidFill>
              </a:rPr>
              <a:t>EICUG meeting 2018 </a:t>
            </a:r>
            <a:r>
              <a:rPr lang="en-US" sz="1800" b="1" dirty="0">
                <a:solidFill>
                  <a:srgbClr val="000000"/>
                </a:solidFill>
              </a:rPr>
              <a:t>- July </a:t>
            </a:r>
            <a:r>
              <a:rPr lang="en-US" sz="1800" b="1" dirty="0" smtClean="0">
                <a:solidFill>
                  <a:srgbClr val="000000"/>
                </a:solidFill>
              </a:rPr>
              <a:t>30 – August 4</a:t>
            </a:r>
            <a:r>
              <a:rPr lang="en-US" sz="1800" b="1" dirty="0">
                <a:solidFill>
                  <a:srgbClr val="000000"/>
                </a:solidFill>
              </a:rPr>
              <a:t>, 2018 / The </a:t>
            </a:r>
            <a:r>
              <a:rPr lang="en-US" sz="1800" b="1" dirty="0" smtClean="0">
                <a:solidFill>
                  <a:srgbClr val="000000"/>
                </a:solidFill>
              </a:rPr>
              <a:t>Catholic University </a:t>
            </a:r>
            <a:r>
              <a:rPr lang="en-US" sz="1800" b="1" dirty="0">
                <a:solidFill>
                  <a:srgbClr val="000000"/>
                </a:solidFill>
              </a:rPr>
              <a:t>of America hosted by Professor Tanja Horn - Major focus will be on </a:t>
            </a:r>
            <a:r>
              <a:rPr lang="en-US" sz="1800" b="1" dirty="0" smtClean="0">
                <a:solidFill>
                  <a:srgbClr val="000000"/>
                </a:solidFill>
              </a:rPr>
              <a:t>steps after </a:t>
            </a:r>
            <a:r>
              <a:rPr lang="en-US" sz="1800" b="1" dirty="0">
                <a:solidFill>
                  <a:srgbClr val="000000"/>
                </a:solidFill>
              </a:rPr>
              <a:t>NAS report leading to anticipated CD0 EIC project award!</a:t>
            </a:r>
            <a:endParaRPr lang="en-US" sz="1800" b="1" dirty="0"/>
          </a:p>
        </p:txBody>
      </p:sp>
      <p:sp>
        <p:nvSpPr>
          <p:cNvPr id="4" name="Slide Number Placeholder 3"/>
          <p:cNvSpPr>
            <a:spLocks noGrp="1"/>
          </p:cNvSpPr>
          <p:nvPr>
            <p:ph type="sldNum" sz="quarter" idx="12"/>
          </p:nvPr>
        </p:nvSpPr>
        <p:spPr/>
        <p:txBody>
          <a:bodyPr/>
          <a:lstStyle/>
          <a:p>
            <a:fld id="{07E1C93C-5050-FC42-8F10-D22D4F119D13}" type="slidenum">
              <a:rPr lang="en-US" smtClean="0"/>
              <a:pPr/>
              <a:t>24</a:t>
            </a:fld>
            <a:endParaRPr lang="en-US" dirty="0"/>
          </a:p>
        </p:txBody>
      </p:sp>
    </p:spTree>
    <p:extLst>
      <p:ext uri="{BB962C8B-B14F-4D97-AF65-F5344CB8AC3E}">
        <p14:creationId xmlns:p14="http://schemas.microsoft.com/office/powerpoint/2010/main" val="374182405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p:cNvCxnSpPr/>
          <p:nvPr/>
        </p:nvCxnSpPr>
        <p:spPr bwMode="auto">
          <a:xfrm>
            <a:off x="0" y="0"/>
            <a:ext cx="914400" cy="0"/>
          </a:xfrm>
          <a:prstGeom prst="line">
            <a:avLst/>
          </a:prstGeom>
          <a:solidFill>
            <a:schemeClr val="accent1"/>
          </a:solidFill>
          <a:ln w="0" cap="flat" cmpd="sng" algn="ctr">
            <a:solidFill>
              <a:srgbClr val="FBFFFF"/>
            </a:solidFill>
            <a:prstDash val="solid"/>
            <a:round/>
            <a:headEnd type="none" w="med" len="med"/>
            <a:tailEnd type="none" w="med" len="med"/>
          </a:ln>
          <a:effectLst/>
          <a:extLst>
            <a:ext uri="{AF507438-7753-43E0-B8FC-AC1667EBCBE1}">
              <a14:hiddenEffects xmlns:a14="http://schemas.microsoft.com/office/drawing/2010/main">
                <a:effectLst>
                  <a:outerShdw blurRad="63500" rotWithShape="0">
                    <a:scrgbClr r="0" g="0" b="0"/>
                  </a:outerShdw>
                </a:effectLst>
              </a14:hiddenEffects>
            </a:ext>
          </a:extLst>
        </p:spPr>
      </p:cxnSp>
      <p:sp>
        <p:nvSpPr>
          <p:cNvPr id="3" name="TextBox 2"/>
          <p:cNvSpPr txBox="1">
            <a:spLocks noChangeArrowheads="1"/>
          </p:cNvSpPr>
          <p:nvPr/>
        </p:nvSpPr>
        <p:spPr bwMode="auto">
          <a:xfrm>
            <a:off x="76200" y="990695"/>
            <a:ext cx="4648200" cy="5616922"/>
          </a:xfrm>
          <a:prstGeom prst="rect">
            <a:avLst/>
          </a:prstGeom>
          <a:noFill/>
          <a:ln w="9525">
            <a:noFill/>
            <a:miter lim="800000"/>
            <a:headEnd/>
            <a:tailEnd/>
          </a:ln>
        </p:spPr>
        <p:txBody>
          <a:bodyPr wrap="square">
            <a:spAutoFit/>
          </a:bodyPr>
          <a:lstStyle/>
          <a:p>
            <a:pPr defTabSz="457200">
              <a:defRPr/>
            </a:pPr>
            <a:endParaRPr lang="en-US" sz="800" b="1" u="sng" dirty="0" smtClean="0">
              <a:solidFill>
                <a:srgbClr val="002060"/>
              </a:solidFill>
              <a:latin typeface="Arial" panose="020B0604020202020204" pitchFamily="34" charset="0"/>
              <a:ea typeface="ＭＳ Ｐゴシック" pitchFamily="1" charset="-128"/>
              <a:cs typeface="Arial" panose="020B0604020202020204" pitchFamily="34" charset="0"/>
            </a:endParaRPr>
          </a:p>
          <a:p>
            <a:pPr defTabSz="457200">
              <a:defRPr/>
            </a:pPr>
            <a:r>
              <a:rPr lang="en-US" sz="1700" b="1" u="sng" dirty="0" err="1" smtClean="0">
                <a:solidFill>
                  <a:srgbClr val="002060"/>
                </a:solidFill>
                <a:latin typeface="Arial" panose="020B0604020202020204" pitchFamily="34" charset="0"/>
                <a:ea typeface="ＭＳ Ｐゴシック" pitchFamily="1" charset="-128"/>
                <a:cs typeface="Arial" panose="020B0604020202020204" pitchFamily="34" charset="0"/>
              </a:rPr>
              <a:t>JLab</a:t>
            </a:r>
            <a:r>
              <a:rPr lang="en-US" sz="1700" b="1" u="sng" dirty="0" smtClean="0">
                <a:solidFill>
                  <a:srgbClr val="002060"/>
                </a:solidFill>
                <a:latin typeface="Arial" panose="020B0604020202020204" pitchFamily="34" charset="0"/>
                <a:ea typeface="ＭＳ Ｐゴシック" pitchFamily="1" charset="-128"/>
                <a:cs typeface="Arial" panose="020B0604020202020204" pitchFamily="34" charset="0"/>
              </a:rPr>
              <a:t> </a:t>
            </a:r>
            <a:r>
              <a:rPr lang="en-US" sz="1700" b="1" u="sng" dirty="0">
                <a:solidFill>
                  <a:srgbClr val="002060"/>
                </a:solidFill>
                <a:latin typeface="Arial" panose="020B0604020202020204" pitchFamily="34" charset="0"/>
                <a:ea typeface="ＭＳ Ｐゴシック" pitchFamily="1" charset="-128"/>
                <a:cs typeface="Arial" panose="020B0604020202020204" pitchFamily="34" charset="0"/>
              </a:rPr>
              <a:t>EIC Figure 8 Concept</a:t>
            </a:r>
          </a:p>
          <a:p>
            <a:pPr defTabSz="457200">
              <a:defRPr/>
            </a:pPr>
            <a:endParaRPr lang="en-US" sz="600" dirty="0">
              <a:solidFill>
                <a:srgbClr val="002060"/>
              </a:solidFill>
              <a:latin typeface="Arial" panose="020B0604020202020204" pitchFamily="34" charset="0"/>
              <a:ea typeface="ＭＳ Ｐゴシック" pitchFamily="1" charset="-128"/>
              <a:cs typeface="Arial" panose="020B0604020202020204" pitchFamily="34" charset="0"/>
            </a:endParaRPr>
          </a:p>
          <a:p>
            <a:pPr marL="285750" lvl="2" indent="-285750" defTabSz="457200">
              <a:spcAft>
                <a:spcPts val="600"/>
              </a:spcAft>
              <a:buSzPct val="100000"/>
              <a:buFont typeface="Arial" panose="020B0604020202020204" pitchFamily="34" charset="0"/>
              <a:buChar char="•"/>
              <a:defRPr/>
            </a:pPr>
            <a:r>
              <a:rPr lang="en-US" sz="1600" dirty="0" smtClean="0">
                <a:solidFill>
                  <a:prstClr val="black"/>
                </a:solidFill>
                <a:latin typeface="Arial" panose="020B0604020202020204" pitchFamily="34" charset="0"/>
                <a:ea typeface="ＭＳ Ｐゴシック" pitchFamily="1" charset="-128"/>
                <a:cs typeface="Arial" panose="020B0604020202020204" pitchFamily="34" charset="0"/>
              </a:rPr>
              <a:t>High Polarization</a:t>
            </a:r>
          </a:p>
          <a:p>
            <a:pPr marL="285750" lvl="2" indent="-285750" defTabSz="457200">
              <a:spcAft>
                <a:spcPts val="600"/>
              </a:spcAft>
              <a:buSzPct val="100000"/>
              <a:buFont typeface="Arial" panose="020B0604020202020204" pitchFamily="34" charset="0"/>
              <a:buChar char="•"/>
              <a:defRPr/>
            </a:pPr>
            <a:r>
              <a:rPr lang="en-US" sz="1600" dirty="0" smtClean="0">
                <a:solidFill>
                  <a:prstClr val="black"/>
                </a:solidFill>
                <a:latin typeface="Arial" panose="020B0604020202020204" pitchFamily="34" charset="0"/>
                <a:ea typeface="ＭＳ Ｐゴシック" pitchFamily="1" charset="-128"/>
                <a:cs typeface="Arial" panose="020B0604020202020204" pitchFamily="34" charset="0"/>
              </a:rPr>
              <a:t>High Luminosity</a:t>
            </a:r>
          </a:p>
          <a:p>
            <a:pPr marL="285750" lvl="2" indent="-285750" defTabSz="457200">
              <a:spcAft>
                <a:spcPts val="600"/>
              </a:spcAft>
              <a:buSzPct val="100000"/>
              <a:buFont typeface="Arial" panose="020B0604020202020204" pitchFamily="34" charset="0"/>
              <a:buChar char="•"/>
              <a:defRPr/>
            </a:pPr>
            <a:r>
              <a:rPr lang="en-US" sz="1600" dirty="0">
                <a:solidFill>
                  <a:prstClr val="black"/>
                </a:solidFill>
                <a:latin typeface="Arial" panose="020B0604020202020204" pitchFamily="34" charset="0"/>
                <a:ea typeface="ＭＳ Ｐゴシック" pitchFamily="1" charset="-128"/>
                <a:cs typeface="Arial" panose="020B0604020202020204" pitchFamily="34" charset="0"/>
              </a:rPr>
              <a:t>Energy Range</a:t>
            </a:r>
            <a:r>
              <a:rPr lang="en-US" sz="1600" dirty="0" smtClean="0">
                <a:solidFill>
                  <a:prstClr val="black"/>
                </a:solidFill>
                <a:latin typeface="Arial" panose="020B0604020202020204" pitchFamily="34" charset="0"/>
                <a:ea typeface="ＭＳ Ｐゴシック" pitchFamily="1" charset="-128"/>
                <a:cs typeface="Arial" panose="020B0604020202020204" pitchFamily="34" charset="0"/>
              </a:rPr>
              <a:t>: √</a:t>
            </a:r>
            <a:r>
              <a:rPr lang="en-US" sz="1600" dirty="0">
                <a:solidFill>
                  <a:prstClr val="black"/>
                </a:solidFill>
                <a:latin typeface="Arial" panose="020B0604020202020204" pitchFamily="34" charset="0"/>
                <a:ea typeface="ＭＳ Ｐゴシック" pitchFamily="1" charset="-128"/>
                <a:cs typeface="Arial" panose="020B0604020202020204" pitchFamily="34" charset="0"/>
              </a:rPr>
              <a:t>s : 20 to 65 - 140 </a:t>
            </a:r>
            <a:r>
              <a:rPr lang="en-US" sz="1600" dirty="0" smtClean="0">
                <a:solidFill>
                  <a:prstClr val="black"/>
                </a:solidFill>
                <a:latin typeface="Arial" panose="020B0604020202020204" pitchFamily="34" charset="0"/>
                <a:ea typeface="ＭＳ Ｐゴシック" pitchFamily="1" charset="-128"/>
                <a:cs typeface="Arial" panose="020B0604020202020204" pitchFamily="34" charset="0"/>
              </a:rPr>
              <a:t>GeV</a:t>
            </a:r>
          </a:p>
          <a:p>
            <a:pPr marL="0" lvl="2" defTabSz="457200">
              <a:spcAft>
                <a:spcPts val="600"/>
              </a:spcAft>
              <a:buSzPct val="100000"/>
              <a:defRPr/>
            </a:pPr>
            <a:r>
              <a:rPr lang="en-US" sz="1600" dirty="0">
                <a:solidFill>
                  <a:prstClr val="black"/>
                </a:solidFill>
                <a:latin typeface="Arial" panose="020B0604020202020204" pitchFamily="34" charset="0"/>
                <a:ea typeface="ＭＳ Ｐゴシック" pitchFamily="1" charset="-128"/>
                <a:cs typeface="Arial" panose="020B0604020202020204" pitchFamily="34" charset="0"/>
              </a:rPr>
              <a:t>	</a:t>
            </a:r>
            <a:r>
              <a:rPr lang="en-US" sz="1600" dirty="0" smtClean="0">
                <a:solidFill>
                  <a:prstClr val="black"/>
                </a:solidFill>
                <a:latin typeface="Arial" panose="020B0604020202020204" pitchFamily="34" charset="0"/>
                <a:ea typeface="ＭＳ Ｐゴシック" pitchFamily="1" charset="-128"/>
                <a:cs typeface="Arial" panose="020B0604020202020204" pitchFamily="34" charset="0"/>
              </a:rPr>
              <a:t>(magnet </a:t>
            </a:r>
            <a:r>
              <a:rPr lang="en-US" sz="1600" dirty="0">
                <a:solidFill>
                  <a:prstClr val="black"/>
                </a:solidFill>
                <a:latin typeface="Arial" panose="020B0604020202020204" pitchFamily="34" charset="0"/>
                <a:ea typeface="ＭＳ Ｐゴシック" pitchFamily="1" charset="-128"/>
                <a:cs typeface="Arial" panose="020B0604020202020204" pitchFamily="34" charset="0"/>
              </a:rPr>
              <a:t>technology choice</a:t>
            </a:r>
            <a:r>
              <a:rPr lang="en-US" sz="1600" dirty="0" smtClean="0">
                <a:solidFill>
                  <a:prstClr val="black"/>
                </a:solidFill>
                <a:latin typeface="Arial" panose="020B0604020202020204" pitchFamily="34" charset="0"/>
                <a:ea typeface="ＭＳ Ｐゴシック" pitchFamily="1" charset="-128"/>
                <a:cs typeface="Arial" panose="020B0604020202020204" pitchFamily="34" charset="0"/>
              </a:rPr>
              <a:t>)</a:t>
            </a:r>
          </a:p>
          <a:p>
            <a:pPr marL="285750" lvl="2" indent="-285750" defTabSz="457200">
              <a:spcAft>
                <a:spcPts val="600"/>
              </a:spcAft>
              <a:buSzPct val="100000"/>
              <a:buFont typeface="Arial" panose="020B0604020202020204" pitchFamily="34" charset="0"/>
              <a:buChar char="•"/>
              <a:defRPr/>
            </a:pPr>
            <a:r>
              <a:rPr lang="en-US" sz="1600" dirty="0" smtClean="0">
                <a:solidFill>
                  <a:prstClr val="black"/>
                </a:solidFill>
                <a:latin typeface="Arial" panose="020B0604020202020204" pitchFamily="34" charset="0"/>
                <a:ea typeface="ＭＳ Ｐゴシック" pitchFamily="1" charset="-128"/>
                <a:cs typeface="Arial" panose="020B0604020202020204" pitchFamily="34" charset="0"/>
              </a:rPr>
              <a:t>Low </a:t>
            </a:r>
            <a:r>
              <a:rPr lang="en-US" sz="1600" dirty="0">
                <a:solidFill>
                  <a:prstClr val="black"/>
                </a:solidFill>
                <a:latin typeface="Arial" panose="020B0604020202020204" pitchFamily="34" charset="0"/>
                <a:ea typeface="ＭＳ Ｐゴシック" pitchFamily="1" charset="-128"/>
                <a:cs typeface="Arial" panose="020B0604020202020204" pitchFamily="34" charset="0"/>
              </a:rPr>
              <a:t>technical risk</a:t>
            </a:r>
            <a:endParaRPr lang="en-US" sz="200" dirty="0">
              <a:solidFill>
                <a:prstClr val="black"/>
              </a:solidFill>
              <a:latin typeface="Arial" panose="020B0604020202020204" pitchFamily="34" charset="0"/>
              <a:ea typeface="ＭＳ Ｐゴシック" pitchFamily="1" charset="-128"/>
              <a:cs typeface="Arial" panose="020B0604020202020204" pitchFamily="34" charset="0"/>
            </a:endParaRPr>
          </a:p>
          <a:p>
            <a:pPr marL="171450" lvl="2" indent="-171450" defTabSz="457200">
              <a:buFont typeface="Arial" panose="020B0604020202020204" pitchFamily="34" charset="0"/>
              <a:buChar char="•"/>
              <a:defRPr/>
            </a:pPr>
            <a:endParaRPr lang="en-US" sz="200" dirty="0">
              <a:solidFill>
                <a:prstClr val="black"/>
              </a:solidFill>
              <a:latin typeface="Arial" panose="020B0604020202020204" pitchFamily="34" charset="0"/>
              <a:ea typeface="ＭＳ Ｐゴシック" pitchFamily="1" charset="-128"/>
              <a:cs typeface="Arial" panose="020B0604020202020204" pitchFamily="34" charset="0"/>
            </a:endParaRPr>
          </a:p>
          <a:p>
            <a:pPr marL="285750" lvl="2" indent="-285750" defTabSz="457200">
              <a:buSzPct val="100000"/>
              <a:buFont typeface="Arial" panose="020B0604020202020204" pitchFamily="34" charset="0"/>
              <a:buChar char="•"/>
              <a:defRPr/>
            </a:pPr>
            <a:r>
              <a:rPr lang="en-US" sz="1600" dirty="0">
                <a:solidFill>
                  <a:prstClr val="black"/>
                </a:solidFill>
                <a:latin typeface="Arial" panose="020B0604020202020204" pitchFamily="34" charset="0"/>
                <a:ea typeface="ＭＳ Ｐゴシック" pitchFamily="1" charset="-128"/>
                <a:cs typeface="Arial" panose="020B0604020202020204" pitchFamily="34" charset="0"/>
              </a:rPr>
              <a:t>Flexible timeframe for </a:t>
            </a:r>
            <a:r>
              <a:rPr lang="en-US" sz="1600" dirty="0" smtClean="0">
                <a:solidFill>
                  <a:prstClr val="black"/>
                </a:solidFill>
                <a:latin typeface="Arial" panose="020B0604020202020204" pitchFamily="34" charset="0"/>
                <a:ea typeface="ＭＳ Ｐゴシック" pitchFamily="1" charset="-128"/>
                <a:cs typeface="Arial" panose="020B0604020202020204" pitchFamily="34" charset="0"/>
              </a:rPr>
              <a:t>construction </a:t>
            </a:r>
            <a:r>
              <a:rPr lang="en-US" sz="1600" dirty="0">
                <a:solidFill>
                  <a:prstClr val="black"/>
                </a:solidFill>
                <a:latin typeface="Arial" panose="020B0604020202020204" pitchFamily="34" charset="0"/>
                <a:ea typeface="ＭＳ Ｐゴシック" pitchFamily="1" charset="-128"/>
                <a:cs typeface="Arial" panose="020B0604020202020204" pitchFamily="34" charset="0"/>
              </a:rPr>
              <a:t> </a:t>
            </a:r>
            <a:endParaRPr lang="en-US" sz="1600" dirty="0" smtClean="0">
              <a:solidFill>
                <a:prstClr val="black"/>
              </a:solidFill>
              <a:latin typeface="Arial" panose="020B0604020202020204" pitchFamily="34" charset="0"/>
              <a:ea typeface="ＭＳ Ｐゴシック" pitchFamily="1" charset="-128"/>
              <a:cs typeface="Arial" panose="020B0604020202020204" pitchFamily="34" charset="0"/>
            </a:endParaRPr>
          </a:p>
          <a:p>
            <a:pPr marL="0" lvl="2" defTabSz="457200">
              <a:buSzPct val="100000"/>
              <a:defRPr/>
            </a:pPr>
            <a:r>
              <a:rPr lang="en-US" sz="1600" dirty="0">
                <a:solidFill>
                  <a:prstClr val="black"/>
                </a:solidFill>
                <a:latin typeface="Arial" panose="020B0604020202020204" pitchFamily="34" charset="0"/>
                <a:ea typeface="ＭＳ Ｐゴシック" pitchFamily="1" charset="-128"/>
                <a:cs typeface="Arial" panose="020B0604020202020204" pitchFamily="34" charset="0"/>
              </a:rPr>
              <a:t> </a:t>
            </a:r>
            <a:r>
              <a:rPr lang="en-US" sz="1600" dirty="0" smtClean="0">
                <a:solidFill>
                  <a:prstClr val="black"/>
                </a:solidFill>
                <a:latin typeface="Arial" panose="020B0604020202020204" pitchFamily="34" charset="0"/>
                <a:ea typeface="ＭＳ Ｐゴシック" pitchFamily="1" charset="-128"/>
                <a:cs typeface="Arial" panose="020B0604020202020204" pitchFamily="34" charset="0"/>
              </a:rPr>
              <a:t>    consistent </a:t>
            </a:r>
            <a:r>
              <a:rPr lang="en-US" sz="1600" dirty="0">
                <a:solidFill>
                  <a:prstClr val="black"/>
                </a:solidFill>
                <a:latin typeface="Arial" panose="020B0604020202020204" pitchFamily="34" charset="0"/>
                <a:ea typeface="ＭＳ Ｐゴシック" pitchFamily="1" charset="-128"/>
                <a:cs typeface="Arial" panose="020B0604020202020204" pitchFamily="34" charset="0"/>
              </a:rPr>
              <a:t>w/running 12 GeV CEBAF</a:t>
            </a:r>
            <a:endParaRPr lang="en-US" sz="200" dirty="0">
              <a:solidFill>
                <a:prstClr val="black"/>
              </a:solidFill>
              <a:latin typeface="Arial" panose="020B0604020202020204" pitchFamily="34" charset="0"/>
              <a:ea typeface="ＭＳ Ｐゴシック" pitchFamily="1" charset="-128"/>
              <a:cs typeface="Arial" panose="020B0604020202020204" pitchFamily="34" charset="0"/>
            </a:endParaRPr>
          </a:p>
          <a:p>
            <a:pPr marL="171450" lvl="2" indent="-171450" defTabSz="457200">
              <a:buSzPct val="70000"/>
              <a:buFont typeface="Arial" panose="020B0604020202020204" pitchFamily="34" charset="0"/>
              <a:buChar char="•"/>
              <a:defRPr/>
            </a:pPr>
            <a:endParaRPr lang="en-US" sz="200" dirty="0">
              <a:solidFill>
                <a:prstClr val="black"/>
              </a:solidFill>
              <a:latin typeface="Arial" panose="020B0604020202020204" pitchFamily="34" charset="0"/>
              <a:ea typeface="ＭＳ Ｐゴシック" pitchFamily="1" charset="-128"/>
              <a:cs typeface="Arial" panose="020B0604020202020204" pitchFamily="34" charset="0"/>
            </a:endParaRPr>
          </a:p>
          <a:p>
            <a:pPr marL="285750" lvl="2" indent="-285750" defTabSz="457200">
              <a:buFont typeface="Arial" panose="020B0604020202020204" pitchFamily="34" charset="0"/>
              <a:buChar char="•"/>
              <a:defRPr/>
            </a:pPr>
            <a:r>
              <a:rPr lang="en-US" sz="1600" dirty="0" smtClean="0">
                <a:solidFill>
                  <a:prstClr val="black"/>
                </a:solidFill>
                <a:latin typeface="Arial" panose="020B0604020202020204" pitchFamily="34" charset="0"/>
                <a:ea typeface="ＭＳ Ｐゴシック" pitchFamily="1" charset="-128"/>
                <a:cs typeface="Arial" panose="020B0604020202020204" pitchFamily="34" charset="0"/>
              </a:rPr>
              <a:t>Cost </a:t>
            </a:r>
            <a:r>
              <a:rPr lang="en-US" sz="1600" dirty="0">
                <a:solidFill>
                  <a:prstClr val="black"/>
                </a:solidFill>
                <a:latin typeface="Arial" panose="020B0604020202020204" pitchFamily="34" charset="0"/>
                <a:ea typeface="ＭＳ Ｐゴシック" pitchFamily="1" charset="-128"/>
                <a:cs typeface="Arial" panose="020B0604020202020204" pitchFamily="34" charset="0"/>
              </a:rPr>
              <a:t>effective </a:t>
            </a:r>
            <a:r>
              <a:rPr lang="en-US" sz="1600" dirty="0" smtClean="0">
                <a:solidFill>
                  <a:prstClr val="black"/>
                </a:solidFill>
                <a:latin typeface="Arial" panose="020B0604020202020204" pitchFamily="34" charset="0"/>
                <a:ea typeface="ＭＳ Ｐゴシック" pitchFamily="1" charset="-128"/>
                <a:cs typeface="Arial" panose="020B0604020202020204" pitchFamily="34" charset="0"/>
              </a:rPr>
              <a:t>operations</a:t>
            </a:r>
            <a:endParaRPr lang="en-US" sz="600" dirty="0" smtClean="0">
              <a:solidFill>
                <a:prstClr val="black"/>
              </a:solidFill>
              <a:latin typeface="Arial" panose="020B0604020202020204" pitchFamily="34" charset="0"/>
              <a:ea typeface="ＭＳ Ｐゴシック" pitchFamily="1" charset="-128"/>
              <a:cs typeface="Arial" panose="020B0604020202020204" pitchFamily="34" charset="0"/>
            </a:endParaRPr>
          </a:p>
          <a:p>
            <a:pPr marL="171450" lvl="2" indent="-171450" defTabSz="457200">
              <a:buFont typeface="Arial" panose="020B0604020202020204" pitchFamily="34" charset="0"/>
              <a:buChar char="•"/>
              <a:defRPr/>
            </a:pPr>
            <a:endParaRPr lang="en-US" sz="600" dirty="0" smtClean="0">
              <a:solidFill>
                <a:prstClr val="black"/>
              </a:solidFill>
              <a:latin typeface="Arial" panose="020B0604020202020204" pitchFamily="34" charset="0"/>
              <a:ea typeface="ＭＳ Ｐゴシック" pitchFamily="1" charset="-128"/>
              <a:cs typeface="Arial" panose="020B0604020202020204" pitchFamily="34" charset="0"/>
            </a:endParaRPr>
          </a:p>
          <a:p>
            <a:pPr marL="285750" lvl="2" indent="-285750" defTabSz="457200">
              <a:spcBef>
                <a:spcPts val="600"/>
              </a:spcBef>
              <a:buFont typeface="Wingdings" panose="05000000000000000000" pitchFamily="2" charset="2"/>
              <a:buChar char="Ø"/>
              <a:defRPr/>
            </a:pPr>
            <a:r>
              <a:rPr lang="en-US" sz="1600" dirty="0" smtClean="0">
                <a:solidFill>
                  <a:prstClr val="black"/>
                </a:solidFill>
                <a:latin typeface="Arial" panose="020B0604020202020204" pitchFamily="34" charset="0"/>
                <a:ea typeface="ＭＳ Ｐゴシック" pitchFamily="1" charset="-128"/>
                <a:cs typeface="Arial" panose="020B0604020202020204" pitchFamily="34" charset="0"/>
                <a:sym typeface="Wingdings 3"/>
              </a:rPr>
              <a:t>Fulfills </a:t>
            </a:r>
            <a:r>
              <a:rPr lang="en-US" sz="1600" dirty="0">
                <a:solidFill>
                  <a:prstClr val="black"/>
                </a:solidFill>
                <a:latin typeface="Arial" panose="020B0604020202020204" pitchFamily="34" charset="0"/>
                <a:ea typeface="ＭＳ Ｐゴシック" pitchFamily="1" charset="-128"/>
                <a:cs typeface="Arial" panose="020B0604020202020204" pitchFamily="34" charset="0"/>
                <a:sym typeface="Wingdings 3"/>
              </a:rPr>
              <a:t>White Paper </a:t>
            </a:r>
            <a:r>
              <a:rPr lang="en-US" sz="1600" dirty="0" smtClean="0">
                <a:solidFill>
                  <a:prstClr val="black"/>
                </a:solidFill>
                <a:latin typeface="Arial" panose="020B0604020202020204" pitchFamily="34" charset="0"/>
                <a:ea typeface="ＭＳ Ｐゴシック" pitchFamily="1" charset="-128"/>
                <a:cs typeface="Arial" panose="020B0604020202020204" pitchFamily="34" charset="0"/>
                <a:sym typeface="Wingdings 3"/>
              </a:rPr>
              <a:t>Requirements</a:t>
            </a:r>
          </a:p>
          <a:p>
            <a:pPr lvl="0" defTabSz="457200">
              <a:lnSpc>
                <a:spcPct val="150000"/>
              </a:lnSpc>
              <a:defRPr/>
            </a:pPr>
            <a:endParaRPr lang="en-US" sz="1600" dirty="0" smtClean="0">
              <a:solidFill>
                <a:prstClr val="black"/>
              </a:solidFill>
              <a:latin typeface="Arial" panose="020B0604020202020204" pitchFamily="34" charset="0"/>
              <a:ea typeface="ＭＳ Ｐゴシック" pitchFamily="1" charset="-128"/>
              <a:cs typeface="Arial" panose="020B0604020202020204" pitchFamily="34" charset="0"/>
            </a:endParaRPr>
          </a:p>
          <a:p>
            <a:pPr marL="285750" indent="-285750" defTabSz="457200">
              <a:lnSpc>
                <a:spcPct val="150000"/>
              </a:lnSpc>
              <a:buFont typeface="Arial" panose="020B0604020202020204" pitchFamily="34" charset="0"/>
              <a:buChar char="•"/>
              <a:defRPr/>
            </a:pPr>
            <a:r>
              <a:rPr lang="en-US" sz="1600" dirty="0">
                <a:solidFill>
                  <a:prstClr val="black"/>
                </a:solidFill>
                <a:latin typeface="Arial" panose="020B0604020202020204" pitchFamily="34" charset="0"/>
                <a:ea typeface="ＭＳ Ｐゴシック" pitchFamily="1" charset="-128"/>
                <a:cs typeface="Arial" panose="020B0604020202020204" pitchFamily="34" charset="0"/>
              </a:rPr>
              <a:t>2015 NSAC recommendation</a:t>
            </a:r>
          </a:p>
          <a:p>
            <a:pPr marL="285750" indent="-285750" defTabSz="457200">
              <a:lnSpc>
                <a:spcPct val="150000"/>
              </a:lnSpc>
              <a:buFont typeface="Arial" panose="020B0604020202020204" pitchFamily="34" charset="0"/>
              <a:buChar char="•"/>
              <a:defRPr/>
            </a:pPr>
            <a:r>
              <a:rPr lang="en-US" sz="1600" dirty="0">
                <a:solidFill>
                  <a:prstClr val="black"/>
                </a:solidFill>
                <a:latin typeface="Arial" panose="020B0604020202020204" pitchFamily="34" charset="0"/>
                <a:ea typeface="ＭＳ Ｐゴシック" pitchFamily="1" charset="-128"/>
                <a:cs typeface="Arial" panose="020B0604020202020204" pitchFamily="34" charset="0"/>
              </a:rPr>
              <a:t>R&amp;D collaboration with BNL</a:t>
            </a:r>
          </a:p>
          <a:p>
            <a:pPr marL="285750" indent="-285750" defTabSz="457200">
              <a:lnSpc>
                <a:spcPct val="150000"/>
              </a:lnSpc>
              <a:buFont typeface="Arial" panose="020B0604020202020204" pitchFamily="34" charset="0"/>
              <a:buChar char="•"/>
              <a:defRPr/>
            </a:pPr>
            <a:r>
              <a:rPr lang="en-US" sz="1600" dirty="0">
                <a:solidFill>
                  <a:prstClr val="black"/>
                </a:solidFill>
                <a:latin typeface="Arial" panose="020B0604020202020204" pitchFamily="34" charset="0"/>
                <a:ea typeface="ＭＳ Ｐゴシック" pitchFamily="1" charset="-128"/>
                <a:cs typeface="Arial" panose="020B0604020202020204" pitchFamily="34" charset="0"/>
              </a:rPr>
              <a:t>Collaborations with SLAC, LBNL, ANL</a:t>
            </a:r>
          </a:p>
          <a:p>
            <a:pPr marL="285750" indent="-285750" defTabSz="457200">
              <a:lnSpc>
                <a:spcPct val="150000"/>
              </a:lnSpc>
              <a:buFont typeface="Arial" panose="020B0604020202020204" pitchFamily="34" charset="0"/>
              <a:buChar char="•"/>
              <a:defRPr/>
            </a:pPr>
            <a:r>
              <a:rPr lang="en-US" sz="1600" dirty="0">
                <a:solidFill>
                  <a:prstClr val="black"/>
                </a:solidFill>
                <a:latin typeface="Arial" panose="020B0604020202020204" pitchFamily="34" charset="0"/>
                <a:ea typeface="ＭＳ Ｐゴシック" pitchFamily="1" charset="-128"/>
                <a:cs typeface="Arial" panose="020B0604020202020204" pitchFamily="34" charset="0"/>
              </a:rPr>
              <a:t>NAS Study underway</a:t>
            </a:r>
          </a:p>
          <a:p>
            <a:pPr marL="285750" indent="-285750" defTabSz="457200">
              <a:lnSpc>
                <a:spcPct val="150000"/>
              </a:lnSpc>
              <a:buFont typeface="Arial" panose="020B0604020202020204" pitchFamily="34" charset="0"/>
              <a:buChar char="•"/>
              <a:defRPr/>
            </a:pPr>
            <a:r>
              <a:rPr lang="en-US" sz="1600" dirty="0">
                <a:solidFill>
                  <a:prstClr val="black"/>
                </a:solidFill>
                <a:latin typeface="Arial" panose="020B0604020202020204" pitchFamily="34" charset="0"/>
                <a:ea typeface="ＭＳ Ｐゴシック" pitchFamily="1" charset="-128"/>
                <a:cs typeface="Arial" panose="020B0604020202020204" pitchFamily="34" charset="0"/>
              </a:rPr>
              <a:t>Next step would be DOE </a:t>
            </a:r>
            <a:r>
              <a:rPr lang="en-US" sz="1600" dirty="0" smtClean="0">
                <a:solidFill>
                  <a:prstClr val="black"/>
                </a:solidFill>
                <a:latin typeface="Arial" panose="020B0604020202020204" pitchFamily="34" charset="0"/>
                <a:ea typeface="ＭＳ Ｐゴシック" pitchFamily="1" charset="-128"/>
                <a:cs typeface="Arial" panose="020B0604020202020204" pitchFamily="34" charset="0"/>
              </a:rPr>
              <a:t>CD-0</a:t>
            </a:r>
            <a:endParaRPr lang="en-US" sz="1300" dirty="0">
              <a:solidFill>
                <a:prstClr val="black"/>
              </a:solidFill>
              <a:ea typeface="ＭＳ Ｐゴシック" pitchFamily="1" charset="-128"/>
            </a:endParaRPr>
          </a:p>
        </p:txBody>
      </p:sp>
      <p:sp>
        <p:nvSpPr>
          <p:cNvPr id="7" name="Rectangle 6"/>
          <p:cNvSpPr/>
          <p:nvPr/>
        </p:nvSpPr>
        <p:spPr bwMode="auto">
          <a:xfrm>
            <a:off x="94983" y="1060704"/>
            <a:ext cx="3998497" cy="3414750"/>
          </a:xfrm>
          <a:prstGeom prst="rect">
            <a:avLst/>
          </a:prstGeom>
          <a:noFill/>
          <a:ln w="317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Times" pitchFamily="18" charset="0"/>
            </a:endParaRPr>
          </a:p>
        </p:txBody>
      </p:sp>
      <p:pic>
        <p:nvPicPr>
          <p:cNvPr id="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
            <a:ext cx="1676400" cy="7075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30993" y="1320140"/>
            <a:ext cx="4782314" cy="21850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0" name="Group 9"/>
          <p:cNvGrpSpPr/>
          <p:nvPr/>
        </p:nvGrpSpPr>
        <p:grpSpPr>
          <a:xfrm>
            <a:off x="4410814" y="4054241"/>
            <a:ext cx="4580786" cy="2323460"/>
            <a:chOff x="4302584" y="4054241"/>
            <a:chExt cx="4580786" cy="2323460"/>
          </a:xfrm>
        </p:grpSpPr>
        <p:pic>
          <p:nvPicPr>
            <p:cNvPr id="16" name="Picture 1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02584" y="4054241"/>
              <a:ext cx="4580786" cy="2323460"/>
            </a:xfrm>
            <a:prstGeom prst="rect">
              <a:avLst/>
            </a:prstGeom>
            <a:ln>
              <a:solidFill>
                <a:schemeClr val="tx1"/>
              </a:solidFill>
            </a:ln>
            <a:effectLst>
              <a:outerShdw blurRad="292100" dist="139700" dir="2700000" algn="tl" rotWithShape="0">
                <a:srgbClr val="333333">
                  <a:alpha val="65000"/>
                </a:srgbClr>
              </a:outerShdw>
            </a:effectLst>
          </p:spPr>
        </p:pic>
        <p:sp>
          <p:nvSpPr>
            <p:cNvPr id="17" name="TextBox 16"/>
            <p:cNvSpPr txBox="1"/>
            <p:nvPr/>
          </p:nvSpPr>
          <p:spPr>
            <a:xfrm>
              <a:off x="4604027" y="4068596"/>
              <a:ext cx="441146" cy="276999"/>
            </a:xfrm>
            <a:prstGeom prst="rect">
              <a:avLst/>
            </a:prstGeom>
            <a:solidFill>
              <a:schemeClr val="bg1"/>
            </a:solidFill>
          </p:spPr>
          <p:txBody>
            <a:bodyPr wrap="none" rtlCol="0">
              <a:spAutoFit/>
            </a:bodyPr>
            <a:lstStyle/>
            <a:p>
              <a:r>
                <a:rPr lang="en-US" sz="1200" dirty="0" smtClean="0"/>
                <a:t>10</a:t>
              </a:r>
              <a:r>
                <a:rPr lang="en-US" sz="1200" baseline="30000" dirty="0" smtClean="0"/>
                <a:t>35</a:t>
              </a:r>
              <a:endParaRPr lang="en-US" sz="1200" dirty="0"/>
            </a:p>
          </p:txBody>
        </p:sp>
        <p:sp>
          <p:nvSpPr>
            <p:cNvPr id="18" name="TextBox 17"/>
            <p:cNvSpPr txBox="1"/>
            <p:nvPr/>
          </p:nvSpPr>
          <p:spPr>
            <a:xfrm>
              <a:off x="4603961" y="4874800"/>
              <a:ext cx="441146" cy="276999"/>
            </a:xfrm>
            <a:prstGeom prst="rect">
              <a:avLst/>
            </a:prstGeom>
            <a:solidFill>
              <a:schemeClr val="bg1"/>
            </a:solidFill>
          </p:spPr>
          <p:txBody>
            <a:bodyPr wrap="none" rtlCol="0">
              <a:spAutoFit/>
            </a:bodyPr>
            <a:lstStyle/>
            <a:p>
              <a:r>
                <a:rPr lang="en-US" sz="1200" dirty="0" smtClean="0"/>
                <a:t>10</a:t>
              </a:r>
              <a:r>
                <a:rPr lang="en-US" sz="1200" baseline="30000" dirty="0" smtClean="0"/>
                <a:t>34</a:t>
              </a:r>
              <a:endParaRPr lang="en-US" sz="1200" dirty="0"/>
            </a:p>
          </p:txBody>
        </p:sp>
        <p:sp>
          <p:nvSpPr>
            <p:cNvPr id="19" name="TextBox 18"/>
            <p:cNvSpPr txBox="1"/>
            <p:nvPr/>
          </p:nvSpPr>
          <p:spPr>
            <a:xfrm>
              <a:off x="4604027" y="5777766"/>
              <a:ext cx="441146" cy="276999"/>
            </a:xfrm>
            <a:prstGeom prst="rect">
              <a:avLst/>
            </a:prstGeom>
            <a:solidFill>
              <a:schemeClr val="bg1"/>
            </a:solidFill>
          </p:spPr>
          <p:txBody>
            <a:bodyPr wrap="none" rtlCol="0">
              <a:spAutoFit/>
            </a:bodyPr>
            <a:lstStyle/>
            <a:p>
              <a:r>
                <a:rPr lang="en-US" sz="1200" dirty="0" smtClean="0"/>
                <a:t>10</a:t>
              </a:r>
              <a:r>
                <a:rPr lang="en-US" sz="1200" baseline="30000" dirty="0" smtClean="0"/>
                <a:t>33</a:t>
              </a:r>
              <a:endParaRPr lang="en-US" sz="1200" dirty="0"/>
            </a:p>
          </p:txBody>
        </p:sp>
        <p:sp>
          <p:nvSpPr>
            <p:cNvPr id="20" name="TextBox 19"/>
            <p:cNvSpPr txBox="1"/>
            <p:nvPr/>
          </p:nvSpPr>
          <p:spPr>
            <a:xfrm>
              <a:off x="4328851" y="4758018"/>
              <a:ext cx="356616" cy="358122"/>
            </a:xfrm>
            <a:prstGeom prst="rect">
              <a:avLst/>
            </a:prstGeom>
            <a:solidFill>
              <a:schemeClr val="bg1"/>
            </a:solidFill>
          </p:spPr>
          <p:txBody>
            <a:bodyPr vert="vert270" wrap="none" rtlCol="0">
              <a:spAutoFit/>
            </a:bodyPr>
            <a:lstStyle/>
            <a:p>
              <a:r>
                <a:rPr lang="en-US" sz="1400" dirty="0" smtClean="0"/>
                <a:t>     (</a:t>
              </a:r>
              <a:endParaRPr lang="en-US" sz="1400" dirty="0"/>
            </a:p>
          </p:txBody>
        </p:sp>
        <p:sp>
          <p:nvSpPr>
            <p:cNvPr id="14" name="Rectangle 13"/>
            <p:cNvSpPr/>
            <p:nvPr/>
          </p:nvSpPr>
          <p:spPr>
            <a:xfrm>
              <a:off x="7806329" y="4475454"/>
              <a:ext cx="780621" cy="171873"/>
            </a:xfrm>
            <a:prstGeom prst="rect">
              <a:avLst/>
            </a:prstGeom>
            <a:noFill/>
            <a:ln w="28575" cmpd="sng">
              <a:solidFill>
                <a:srgbClr val="0000FF"/>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400"/>
              <a:endParaRPr lang="en-US">
                <a:solidFill>
                  <a:srgbClr val="FFFFFF"/>
                </a:solidFill>
                <a:latin typeface="Arial"/>
              </a:endParaRPr>
            </a:p>
          </p:txBody>
        </p:sp>
        <p:sp>
          <p:nvSpPr>
            <p:cNvPr id="15" name="TextBox 14"/>
            <p:cNvSpPr txBox="1"/>
            <p:nvPr/>
          </p:nvSpPr>
          <p:spPr>
            <a:xfrm>
              <a:off x="7363205" y="4445004"/>
              <a:ext cx="462045" cy="247930"/>
            </a:xfrm>
            <a:prstGeom prst="rect">
              <a:avLst/>
            </a:prstGeom>
            <a:noFill/>
            <a:ln w="28575" cmpd="sng">
              <a:solidFill>
                <a:srgbClr val="0000FF"/>
              </a:solidFill>
            </a:ln>
          </p:spPr>
          <p:txBody>
            <a:bodyPr wrap="none" rtlCol="0">
              <a:spAutoFit/>
            </a:bodyPr>
            <a:lstStyle/>
            <a:p>
              <a:pPr defTabSz="914400"/>
              <a:r>
                <a:rPr lang="en-US" sz="1200" dirty="0">
                  <a:solidFill>
                    <a:srgbClr val="0000FF"/>
                  </a:solidFill>
                  <a:latin typeface="Arial"/>
                </a:rPr>
                <a:t>LHC</a:t>
              </a:r>
            </a:p>
          </p:txBody>
        </p:sp>
      </p:grpSp>
      <p:pic>
        <p:nvPicPr>
          <p:cNvPr id="1026"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238625" y="914400"/>
            <a:ext cx="4750563" cy="2964978"/>
          </a:xfrm>
          <a:prstGeom prst="rect">
            <a:avLst/>
          </a:prstGeom>
          <a:ln>
            <a:solidFill>
              <a:schemeClr val="tx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chemeClr val="accent1"/>
                </a:solidFill>
              </a14:hiddenFill>
            </a:ext>
          </a:extLst>
        </p:spPr>
      </p:pic>
      <p:sp>
        <p:nvSpPr>
          <p:cNvPr id="5" name="Title 4"/>
          <p:cNvSpPr>
            <a:spLocks noGrp="1"/>
          </p:cNvSpPr>
          <p:nvPr>
            <p:ph type="title"/>
          </p:nvPr>
        </p:nvSpPr>
        <p:spPr>
          <a:xfrm>
            <a:off x="1449673" y="194003"/>
            <a:ext cx="4738942" cy="487490"/>
          </a:xfrm>
        </p:spPr>
        <p:txBody>
          <a:bodyPr/>
          <a:lstStyle/>
          <a:p>
            <a:r>
              <a:rPr lang="en-US" dirty="0">
                <a:solidFill>
                  <a:prstClr val="black"/>
                </a:solidFill>
              </a:rPr>
              <a:t>EIC at Jefferson Lab</a:t>
            </a:r>
            <a:endParaRPr lang="en-US" dirty="0"/>
          </a:p>
        </p:txBody>
      </p:sp>
      <p:sp>
        <p:nvSpPr>
          <p:cNvPr id="12" name="Slide Number Placeholder 11"/>
          <p:cNvSpPr>
            <a:spLocks noGrp="1"/>
          </p:cNvSpPr>
          <p:nvPr>
            <p:ph type="sldNum" sz="quarter" idx="12"/>
          </p:nvPr>
        </p:nvSpPr>
        <p:spPr/>
        <p:txBody>
          <a:bodyPr/>
          <a:lstStyle/>
          <a:p>
            <a:fld id="{07E1C93C-5050-FC42-8F10-D22D4F119D13}" type="slidenum">
              <a:rPr lang="en-US" smtClean="0"/>
              <a:pPr/>
              <a:t>25</a:t>
            </a:fld>
            <a:endParaRPr lang="en-US" dirty="0"/>
          </a:p>
        </p:txBody>
      </p:sp>
    </p:spTree>
    <p:extLst>
      <p:ext uri="{BB962C8B-B14F-4D97-AF65-F5344CB8AC3E}">
        <p14:creationId xmlns:p14="http://schemas.microsoft.com/office/powerpoint/2010/main" val="981707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20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Electron-Ion Collider Center</a:t>
            </a:r>
          </a:p>
        </p:txBody>
      </p:sp>
      <p:sp>
        <p:nvSpPr>
          <p:cNvPr id="3" name="Content Placeholder 2"/>
          <p:cNvSpPr>
            <a:spLocks noGrp="1"/>
          </p:cNvSpPr>
          <p:nvPr>
            <p:ph idx="1"/>
          </p:nvPr>
        </p:nvSpPr>
        <p:spPr>
          <a:xfrm>
            <a:off x="863244" y="3698575"/>
            <a:ext cx="8464378" cy="1815453"/>
          </a:xfrm>
        </p:spPr>
        <p:txBody>
          <a:bodyPr>
            <a:normAutofit/>
          </a:bodyPr>
          <a:lstStyle/>
          <a:p>
            <a:pPr marL="457200" indent="-457200">
              <a:lnSpc>
                <a:spcPct val="100000"/>
              </a:lnSpc>
            </a:pPr>
            <a:r>
              <a:rPr lang="en-US" sz="1800" dirty="0" smtClean="0"/>
              <a:t>EIC seminars</a:t>
            </a:r>
          </a:p>
          <a:p>
            <a:pPr marL="457200" indent="-457200">
              <a:lnSpc>
                <a:spcPct val="100000"/>
              </a:lnSpc>
            </a:pPr>
            <a:r>
              <a:rPr lang="en-US" sz="1800" dirty="0" smtClean="0"/>
              <a:t>Enhance EIC coverage at HUGS and </a:t>
            </a:r>
            <a:r>
              <a:rPr lang="en-US" sz="1800" dirty="0" err="1" smtClean="0"/>
              <a:t>JLab</a:t>
            </a:r>
            <a:r>
              <a:rPr lang="en-US" sz="1800" dirty="0" smtClean="0"/>
              <a:t> User Meeting</a:t>
            </a:r>
          </a:p>
          <a:p>
            <a:pPr marL="457200" indent="-457200">
              <a:lnSpc>
                <a:spcPct val="100000"/>
              </a:lnSpc>
            </a:pPr>
            <a:r>
              <a:rPr lang="en-US" sz="1800" dirty="0" smtClean="0"/>
              <a:t>Graduate Fellowships</a:t>
            </a:r>
          </a:p>
          <a:p>
            <a:pPr marL="457200" indent="-457200">
              <a:lnSpc>
                <a:spcPct val="100000"/>
              </a:lnSpc>
            </a:pPr>
            <a:r>
              <a:rPr lang="en-US" sz="1800" dirty="0" smtClean="0"/>
              <a:t>Postdoctoral Fellowships</a:t>
            </a:r>
            <a:endParaRPr lang="en-US" sz="1400" dirty="0" smtClean="0"/>
          </a:p>
          <a:p>
            <a:pPr marL="0" indent="0">
              <a:buNone/>
            </a:pPr>
            <a:endParaRPr lang="en-US" dirty="0">
              <a:solidFill>
                <a:srgbClr val="C00000"/>
              </a:solidFill>
            </a:endParaRPr>
          </a:p>
        </p:txBody>
      </p:sp>
      <p:sp>
        <p:nvSpPr>
          <p:cNvPr id="4" name="Slide Number Placeholder 3"/>
          <p:cNvSpPr>
            <a:spLocks noGrp="1"/>
          </p:cNvSpPr>
          <p:nvPr>
            <p:ph type="sldNum" sz="quarter" idx="12"/>
          </p:nvPr>
        </p:nvSpPr>
        <p:spPr/>
        <p:txBody>
          <a:bodyPr/>
          <a:lstStyle/>
          <a:p>
            <a:fld id="{07E1C93C-5050-FC42-8F10-D22D4F119D13}" type="slidenum">
              <a:rPr lang="en-US" smtClean="0"/>
              <a:pPr/>
              <a:t>26</a:t>
            </a:fld>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53015" y="1004767"/>
            <a:ext cx="4027976" cy="22033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391886" y="1004767"/>
            <a:ext cx="4371079" cy="2308324"/>
          </a:xfrm>
          <a:prstGeom prst="rect">
            <a:avLst/>
          </a:prstGeom>
          <a:noFill/>
        </p:spPr>
        <p:txBody>
          <a:bodyPr wrap="square" rtlCol="0">
            <a:spAutoFit/>
          </a:bodyPr>
          <a:lstStyle/>
          <a:p>
            <a:pPr lvl="0">
              <a:spcBef>
                <a:spcPts val="1000"/>
              </a:spcBef>
            </a:pPr>
            <a:r>
              <a:rPr lang="en-US" dirty="0">
                <a:solidFill>
                  <a:srgbClr val="000000"/>
                </a:solidFill>
                <a:latin typeface="Arial" charset="0"/>
                <a:cs typeface="Arial" panose="020B0604020202020204" pitchFamily="34" charset="0"/>
              </a:rPr>
              <a:t>The Electron-Ion Collider Center (EIC</a:t>
            </a:r>
            <a:r>
              <a:rPr lang="en-US" baseline="30000" dirty="0">
                <a:solidFill>
                  <a:srgbClr val="000000"/>
                </a:solidFill>
                <a:latin typeface="Arial" charset="0"/>
                <a:cs typeface="Arial" panose="020B0604020202020204" pitchFamily="34" charset="0"/>
              </a:rPr>
              <a:t>2</a:t>
            </a:r>
            <a:r>
              <a:rPr lang="en-US" dirty="0">
                <a:solidFill>
                  <a:srgbClr val="000000"/>
                </a:solidFill>
                <a:latin typeface="Arial" charset="0"/>
                <a:cs typeface="Arial" panose="020B0604020202020204" pitchFamily="34" charset="0"/>
              </a:rPr>
              <a:t>@JLab) is an organization to advance and promote the science program at a future electron-ion </a:t>
            </a:r>
            <a:r>
              <a:rPr lang="en-US" dirty="0" smtClean="0">
                <a:solidFill>
                  <a:srgbClr val="000000"/>
                </a:solidFill>
                <a:latin typeface="Arial" charset="0"/>
                <a:cs typeface="Arial" panose="020B0604020202020204" pitchFamily="34" charset="0"/>
              </a:rPr>
              <a:t>collider </a:t>
            </a:r>
            <a:r>
              <a:rPr lang="en-US" dirty="0">
                <a:solidFill>
                  <a:srgbClr val="000000"/>
                </a:solidFill>
                <a:latin typeface="Arial" charset="0"/>
                <a:cs typeface="Arial" panose="020B0604020202020204" pitchFamily="34" charset="0"/>
              </a:rPr>
              <a:t>(EIC) facility.   Particular emphasis is on the close connection of EIC  science to the current Jefferson Lab 12 GeV CEBAF science program. </a:t>
            </a:r>
          </a:p>
        </p:txBody>
      </p:sp>
    </p:spTree>
    <p:extLst>
      <p:ext uri="{BB962C8B-B14F-4D97-AF65-F5344CB8AC3E}">
        <p14:creationId xmlns:p14="http://schemas.microsoft.com/office/powerpoint/2010/main" val="371247130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fontScale="90000"/>
          </a:bodyPr>
          <a:lstStyle/>
          <a:p>
            <a:r>
              <a:rPr lang="en-US" sz="3200" b="1" dirty="0" smtClean="0">
                <a:solidFill>
                  <a:schemeClr val="tx1"/>
                </a:solidFill>
                <a:latin typeface="Arial" panose="020B0604020202020204" pitchFamily="34" charset="0"/>
                <a:cs typeface="Arial" panose="020B0604020202020204" pitchFamily="34" charset="0"/>
              </a:rPr>
              <a:t>Summary</a:t>
            </a:r>
            <a:endParaRPr lang="en-US" sz="3200" b="1" dirty="0">
              <a:solidFill>
                <a:schemeClr val="tx1"/>
              </a:solidFill>
              <a:latin typeface="Arial" panose="020B0604020202020204" pitchFamily="34" charset="0"/>
              <a:cs typeface="Arial" panose="020B0604020202020204" pitchFamily="34" charset="0"/>
            </a:endParaRPr>
          </a:p>
        </p:txBody>
      </p:sp>
      <p:sp>
        <p:nvSpPr>
          <p:cNvPr id="5" name="Rectangle 4"/>
          <p:cNvSpPr/>
          <p:nvPr/>
        </p:nvSpPr>
        <p:spPr>
          <a:xfrm>
            <a:off x="472807" y="1107140"/>
            <a:ext cx="8471424" cy="4593565"/>
          </a:xfrm>
          <a:prstGeom prst="rect">
            <a:avLst/>
          </a:prstGeom>
        </p:spPr>
        <p:txBody>
          <a:bodyPr wrap="square">
            <a:spAutoFit/>
          </a:bodyPr>
          <a:lstStyle/>
          <a:p>
            <a:pPr marL="457200" lvl="0" indent="-457200" defTabSz="914400">
              <a:spcBef>
                <a:spcPts val="1000"/>
              </a:spcBef>
              <a:buFont typeface="Arial" panose="020B0604020202020204" pitchFamily="34" charset="0"/>
              <a:buChar char="•"/>
            </a:pPr>
            <a:r>
              <a:rPr lang="en-US" sz="2000" dirty="0" smtClean="0">
                <a:solidFill>
                  <a:prstClr val="black"/>
                </a:solidFill>
                <a:latin typeface="Arial" panose="020B0604020202020204" pitchFamily="34" charset="0"/>
                <a:cs typeface="Arial" panose="020B0604020202020204" pitchFamily="34" charset="0"/>
              </a:rPr>
              <a:t>12 </a:t>
            </a:r>
            <a:r>
              <a:rPr lang="en-US" sz="2000" dirty="0">
                <a:solidFill>
                  <a:prstClr val="black"/>
                </a:solidFill>
                <a:latin typeface="Arial" panose="020B0604020202020204" pitchFamily="34" charset="0"/>
                <a:cs typeface="Arial" panose="020B0604020202020204" pitchFamily="34" charset="0"/>
              </a:rPr>
              <a:t>GeV science program at </a:t>
            </a:r>
            <a:r>
              <a:rPr lang="en-US" sz="2000" dirty="0" err="1" smtClean="0">
                <a:solidFill>
                  <a:prstClr val="black"/>
                </a:solidFill>
                <a:latin typeface="Arial" panose="020B0604020202020204" pitchFamily="34" charset="0"/>
                <a:cs typeface="Arial" panose="020B0604020202020204" pitchFamily="34" charset="0"/>
              </a:rPr>
              <a:t>JLab</a:t>
            </a:r>
            <a:r>
              <a:rPr lang="en-US" sz="2000" dirty="0" smtClean="0">
                <a:solidFill>
                  <a:prstClr val="black"/>
                </a:solidFill>
                <a:latin typeface="Arial" panose="020B0604020202020204" pitchFamily="34" charset="0"/>
                <a:cs typeface="Arial" panose="020B0604020202020204" pitchFamily="34" charset="0"/>
              </a:rPr>
              <a:t> is underway</a:t>
            </a:r>
            <a:endParaRPr lang="en-US" sz="2000" dirty="0">
              <a:solidFill>
                <a:prstClr val="black"/>
              </a:solidFill>
              <a:latin typeface="Arial" panose="020B0604020202020204" pitchFamily="34" charset="0"/>
              <a:cs typeface="Arial" panose="020B0604020202020204" pitchFamily="34" charset="0"/>
            </a:endParaRPr>
          </a:p>
          <a:p>
            <a:pPr marL="919163" lvl="1" indent="-461963">
              <a:spcBef>
                <a:spcPts val="500"/>
              </a:spcBef>
              <a:buFont typeface="Arial" panose="020B0604020202020204" pitchFamily="34" charset="0"/>
              <a:buChar char="–"/>
            </a:pPr>
            <a:r>
              <a:rPr lang="en-US" sz="2000" dirty="0" smtClean="0">
                <a:solidFill>
                  <a:prstClr val="black"/>
                </a:solidFill>
                <a:latin typeface="Arial" panose="020B0604020202020204" pitchFamily="34" charset="0"/>
                <a:cs typeface="Arial" panose="020B0604020202020204" pitchFamily="34" charset="0"/>
              </a:rPr>
              <a:t>4 Hall operation is now routine</a:t>
            </a:r>
          </a:p>
          <a:p>
            <a:pPr marL="919163" lvl="1" indent="-461963" defTabSz="914400">
              <a:spcBef>
                <a:spcPts val="500"/>
              </a:spcBef>
              <a:buFont typeface="Arial" panose="020B0604020202020204" pitchFamily="34" charset="0"/>
              <a:buChar char="–"/>
            </a:pPr>
            <a:r>
              <a:rPr lang="en-US" sz="2000" dirty="0" smtClean="0">
                <a:solidFill>
                  <a:prstClr val="black"/>
                </a:solidFill>
                <a:latin typeface="Arial" panose="020B0604020202020204" pitchFamily="34" charset="0"/>
                <a:cs typeface="Arial" panose="020B0604020202020204" pitchFamily="34" charset="0"/>
              </a:rPr>
              <a:t>A </a:t>
            </a:r>
            <a:r>
              <a:rPr lang="en-US" sz="2000" dirty="0">
                <a:solidFill>
                  <a:prstClr val="black"/>
                </a:solidFill>
                <a:latin typeface="Arial" panose="020B0604020202020204" pitchFamily="34" charset="0"/>
                <a:cs typeface="Arial" panose="020B0604020202020204" pitchFamily="34" charset="0"/>
              </a:rPr>
              <a:t>broad program of </a:t>
            </a:r>
            <a:r>
              <a:rPr lang="en-US" sz="2000" dirty="0" smtClean="0">
                <a:solidFill>
                  <a:prstClr val="black"/>
                </a:solidFill>
                <a:latin typeface="Arial" panose="020B0604020202020204" pitchFamily="34" charset="0"/>
                <a:cs typeface="Arial" panose="020B0604020202020204" pitchFamily="34" charset="0"/>
              </a:rPr>
              <a:t>78 </a:t>
            </a:r>
            <a:r>
              <a:rPr lang="en-US" sz="2000" dirty="0">
                <a:solidFill>
                  <a:prstClr val="black"/>
                </a:solidFill>
                <a:latin typeface="Arial" panose="020B0604020202020204" pitchFamily="34" charset="0"/>
                <a:cs typeface="Arial" panose="020B0604020202020204" pitchFamily="34" charset="0"/>
              </a:rPr>
              <a:t>approved experiments with many opportunities for discovery is </a:t>
            </a:r>
            <a:r>
              <a:rPr lang="en-US" sz="2000" dirty="0" smtClean="0">
                <a:solidFill>
                  <a:prstClr val="black"/>
                </a:solidFill>
                <a:latin typeface="Arial" panose="020B0604020202020204" pitchFamily="34" charset="0"/>
                <a:cs typeface="Arial" panose="020B0604020202020204" pitchFamily="34" charset="0"/>
              </a:rPr>
              <a:t>planned</a:t>
            </a:r>
          </a:p>
          <a:p>
            <a:pPr marL="919163" lvl="1" indent="-461963">
              <a:spcBef>
                <a:spcPts val="500"/>
              </a:spcBef>
              <a:buFont typeface="Arial" panose="020B0604020202020204" pitchFamily="34" charset="0"/>
              <a:buChar char="–"/>
            </a:pPr>
            <a:r>
              <a:rPr lang="en-US" sz="2000" dirty="0">
                <a:solidFill>
                  <a:prstClr val="black"/>
                </a:solidFill>
                <a:latin typeface="Arial" panose="020B0604020202020204" pitchFamily="34" charset="0"/>
                <a:cs typeface="Arial" panose="020B0604020202020204" pitchFamily="34" charset="0"/>
              </a:rPr>
              <a:t>Initial science results are already being </a:t>
            </a:r>
            <a:r>
              <a:rPr lang="en-US" sz="2000" dirty="0" smtClean="0">
                <a:solidFill>
                  <a:prstClr val="black"/>
                </a:solidFill>
                <a:latin typeface="Arial" panose="020B0604020202020204" pitchFamily="34" charset="0"/>
                <a:cs typeface="Arial" panose="020B0604020202020204" pitchFamily="34" charset="0"/>
              </a:rPr>
              <a:t>reported</a:t>
            </a:r>
          </a:p>
          <a:p>
            <a:endParaRPr lang="en-US" sz="2000" dirty="0">
              <a:latin typeface="Arial" panose="020B0604020202020204" pitchFamily="34" charset="0"/>
              <a:cs typeface="Arial" panose="020B0604020202020204" pitchFamily="34" charset="0"/>
            </a:endParaRPr>
          </a:p>
          <a:p>
            <a:endParaRPr lang="en-US" sz="2000" dirty="0">
              <a:latin typeface="Arial" panose="020B0604020202020204" pitchFamily="34" charset="0"/>
              <a:cs typeface="Arial" panose="020B0604020202020204" pitchFamily="34" charset="0"/>
            </a:endParaRPr>
          </a:p>
          <a:p>
            <a:pPr marL="461963" indent="-461963">
              <a:buFont typeface="Arial" panose="020B0604020202020204" pitchFamily="34" charset="0"/>
              <a:buChar char="•"/>
            </a:pPr>
            <a:r>
              <a:rPr lang="en-US" sz="2000" dirty="0" smtClean="0">
                <a:latin typeface="Arial" panose="020B0604020202020204" pitchFamily="34" charset="0"/>
                <a:cs typeface="Arial" panose="020B0604020202020204" pitchFamily="34" charset="0"/>
              </a:rPr>
              <a:t>Future Equipment </a:t>
            </a:r>
            <a:r>
              <a:rPr lang="en-US" sz="2000" dirty="0">
                <a:latin typeface="Arial" panose="020B0604020202020204" pitchFamily="34" charset="0"/>
                <a:cs typeface="Arial" panose="020B0604020202020204" pitchFamily="34" charset="0"/>
              </a:rPr>
              <a:t>projects</a:t>
            </a:r>
          </a:p>
          <a:p>
            <a:pPr marL="914400" lvl="1" indent="-458788">
              <a:buFont typeface="Arial" panose="020B0604020202020204" pitchFamily="34" charset="0"/>
              <a:buChar char="–"/>
            </a:pPr>
            <a:r>
              <a:rPr lang="en-US" sz="2000" dirty="0" smtClean="0">
                <a:latin typeface="Arial" panose="020B0604020202020204" pitchFamily="34" charset="0"/>
                <a:cs typeface="Arial" panose="020B0604020202020204" pitchFamily="34" charset="0"/>
              </a:rPr>
              <a:t>MOLLER</a:t>
            </a:r>
            <a:r>
              <a:rPr lang="en-US" sz="2000" dirty="0">
                <a:latin typeface="Arial" panose="020B0604020202020204" pitchFamily="34" charset="0"/>
                <a:cs typeface="Arial" panose="020B0604020202020204" pitchFamily="34" charset="0"/>
              </a:rPr>
              <a:t>: </a:t>
            </a:r>
            <a:r>
              <a:rPr lang="en-US" sz="2000" dirty="0" smtClean="0">
                <a:latin typeface="Arial" panose="020B0604020202020204" pitchFamily="34" charset="0"/>
                <a:cs typeface="Arial" panose="020B0604020202020204" pitchFamily="34" charset="0"/>
              </a:rPr>
              <a:t>CD0 – hope for FY20 start</a:t>
            </a:r>
            <a:endParaRPr lang="en-US" sz="2000" dirty="0">
              <a:latin typeface="Arial" panose="020B0604020202020204" pitchFamily="34" charset="0"/>
              <a:cs typeface="Arial" panose="020B0604020202020204" pitchFamily="34" charset="0"/>
            </a:endParaRPr>
          </a:p>
          <a:p>
            <a:pPr marL="914400" lvl="1" indent="-458788">
              <a:buFont typeface="Arial" panose="020B0604020202020204" pitchFamily="34" charset="0"/>
              <a:buChar char="–"/>
            </a:pPr>
            <a:r>
              <a:rPr lang="en-US" sz="2000" dirty="0" err="1" smtClean="0">
                <a:latin typeface="Arial" panose="020B0604020202020204" pitchFamily="34" charset="0"/>
                <a:cs typeface="Arial" panose="020B0604020202020204" pitchFamily="34" charset="0"/>
              </a:rPr>
              <a:t>SoLID</a:t>
            </a:r>
            <a:r>
              <a:rPr lang="en-US" sz="2000" dirty="0">
                <a:latin typeface="Arial" panose="020B0604020202020204" pitchFamily="34" charset="0"/>
                <a:cs typeface="Arial" panose="020B0604020202020204" pitchFamily="34" charset="0"/>
              </a:rPr>
              <a:t>: Prepare for </a:t>
            </a:r>
            <a:r>
              <a:rPr lang="en-US" sz="2000" dirty="0" smtClean="0">
                <a:latin typeface="Arial" panose="020B0604020202020204" pitchFamily="34" charset="0"/>
                <a:cs typeface="Arial" panose="020B0604020202020204" pitchFamily="34" charset="0"/>
              </a:rPr>
              <a:t>DOE science </a:t>
            </a:r>
            <a:r>
              <a:rPr lang="en-US" sz="2000" dirty="0">
                <a:latin typeface="Arial" panose="020B0604020202020204" pitchFamily="34" charset="0"/>
                <a:cs typeface="Arial" panose="020B0604020202020204" pitchFamily="34" charset="0"/>
              </a:rPr>
              <a:t>review </a:t>
            </a:r>
            <a:endParaRPr lang="en-US" sz="2000" dirty="0" smtClean="0">
              <a:latin typeface="Arial" panose="020B0604020202020204" pitchFamily="34" charset="0"/>
              <a:cs typeface="Arial" panose="020B0604020202020204" pitchFamily="34" charset="0"/>
            </a:endParaRPr>
          </a:p>
          <a:p>
            <a:pPr marL="455613" lvl="1"/>
            <a:endParaRPr lang="en-US" sz="2000" dirty="0" smtClean="0">
              <a:latin typeface="Arial" panose="020B0604020202020204" pitchFamily="34" charset="0"/>
              <a:cs typeface="Arial" panose="020B0604020202020204" pitchFamily="34" charset="0"/>
            </a:endParaRPr>
          </a:p>
          <a:p>
            <a:pPr marL="461963" indent="-461963"/>
            <a:endParaRPr lang="en-US" sz="2000" dirty="0">
              <a:latin typeface="Arial" panose="020B0604020202020204" pitchFamily="34" charset="0"/>
              <a:cs typeface="Arial" panose="020B0604020202020204" pitchFamily="34" charset="0"/>
            </a:endParaRPr>
          </a:p>
          <a:p>
            <a:endParaRPr lang="en-US" sz="2000" dirty="0" smtClean="0">
              <a:latin typeface="Arial" panose="020B0604020202020204" pitchFamily="34" charset="0"/>
              <a:cs typeface="Arial" panose="020B0604020202020204" pitchFamily="34" charset="0"/>
            </a:endParaRPr>
          </a:p>
          <a:p>
            <a:pPr marL="342900" indent="-342900">
              <a:buFont typeface="Arial" panose="020B0604020202020204" pitchFamily="34" charset="0"/>
              <a:buChar char="•"/>
            </a:pPr>
            <a:r>
              <a:rPr lang="en-US" sz="2000" dirty="0">
                <a:latin typeface="Arial" panose="020B0604020202020204" pitchFamily="34" charset="0"/>
                <a:cs typeface="Arial" panose="020B0604020202020204" pitchFamily="34" charset="0"/>
              </a:rPr>
              <a:t>F</a:t>
            </a:r>
            <a:r>
              <a:rPr lang="en-US" sz="2000" dirty="0" smtClean="0">
                <a:latin typeface="Arial" panose="020B0604020202020204" pitchFamily="34" charset="0"/>
                <a:cs typeface="Arial" panose="020B0604020202020204" pitchFamily="34" charset="0"/>
              </a:rPr>
              <a:t>uture EIC project taking shape, much activity</a:t>
            </a:r>
            <a:endParaRPr lang="en-US" sz="1700" dirty="0">
              <a:latin typeface="Arial" panose="020B0604020202020204" pitchFamily="34" charset="0"/>
              <a:cs typeface="Arial" panose="020B0604020202020204" pitchFamily="34" charset="0"/>
            </a:endParaRPr>
          </a:p>
        </p:txBody>
      </p:sp>
      <p:sp>
        <p:nvSpPr>
          <p:cNvPr id="3" name="Slide Number Placeholder 2"/>
          <p:cNvSpPr>
            <a:spLocks noGrp="1"/>
          </p:cNvSpPr>
          <p:nvPr>
            <p:ph type="sldNum" sz="quarter" idx="12"/>
          </p:nvPr>
        </p:nvSpPr>
        <p:spPr/>
        <p:txBody>
          <a:bodyPr/>
          <a:lstStyle/>
          <a:p>
            <a:fld id="{07E1C93C-5050-FC42-8F10-D22D4F119D13}" type="slidenum">
              <a:rPr lang="en-US" smtClean="0"/>
              <a:pPr/>
              <a:t>27</a:t>
            </a:fld>
            <a:endParaRPr lang="en-US" dirty="0"/>
          </a:p>
        </p:txBody>
      </p:sp>
    </p:spTree>
    <p:extLst>
      <p:ext uri="{BB962C8B-B14F-4D97-AF65-F5344CB8AC3E}">
        <p14:creationId xmlns:p14="http://schemas.microsoft.com/office/powerpoint/2010/main" val="306826005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0" y="948433"/>
            <a:ext cx="8928486" cy="1843307"/>
          </a:xfrm>
        </p:spPr>
        <p:txBody>
          <a:bodyPr>
            <a:noAutofit/>
          </a:bodyPr>
          <a:lstStyle/>
          <a:p>
            <a:r>
              <a:rPr lang="en-US" sz="4000" dirty="0" smtClean="0">
                <a:solidFill>
                  <a:srgbClr val="7030A0"/>
                </a:solidFill>
              </a:rPr>
              <a:t>Gravitational </a:t>
            </a:r>
            <a:r>
              <a:rPr lang="en-US" sz="4000" dirty="0">
                <a:solidFill>
                  <a:srgbClr val="7030A0"/>
                </a:solidFill>
              </a:rPr>
              <a:t>Structure of the Proton</a:t>
            </a:r>
            <a:br>
              <a:rPr lang="en-US" sz="4000" dirty="0">
                <a:solidFill>
                  <a:srgbClr val="7030A0"/>
                </a:solidFill>
              </a:rPr>
            </a:br>
            <a:endParaRPr lang="en-US" sz="4000" dirty="0">
              <a:solidFill>
                <a:srgbClr val="DF27CC"/>
              </a:solidFill>
            </a:endParaRPr>
          </a:p>
        </p:txBody>
      </p:sp>
      <p:sp>
        <p:nvSpPr>
          <p:cNvPr id="3" name="Subtitle 2"/>
          <p:cNvSpPr>
            <a:spLocks noGrp="1"/>
          </p:cNvSpPr>
          <p:nvPr>
            <p:ph type="subTitle" idx="1"/>
          </p:nvPr>
        </p:nvSpPr>
        <p:spPr>
          <a:xfrm>
            <a:off x="1446960" y="5148594"/>
            <a:ext cx="6858000" cy="1655762"/>
          </a:xfrm>
        </p:spPr>
        <p:txBody>
          <a:bodyPr>
            <a:normAutofit/>
          </a:bodyPr>
          <a:lstStyle/>
          <a:p>
            <a:r>
              <a:rPr lang="en-US" sz="2000" b="1" dirty="0" smtClean="0"/>
              <a:t>Latifa Elouadrhiri</a:t>
            </a:r>
          </a:p>
          <a:p>
            <a:r>
              <a:rPr lang="en-US" sz="2000" dirty="0" smtClean="0"/>
              <a:t>Jefferson Lab</a:t>
            </a:r>
          </a:p>
        </p:txBody>
      </p:sp>
      <p:pic>
        <p:nvPicPr>
          <p:cNvPr id="308" name="Picture 307"/>
          <p:cNvPicPr/>
          <p:nvPr/>
        </p:nvPicPr>
        <p:blipFill>
          <a:blip r:embed="rId3">
            <a:extLst>
              <a:ext uri="{28A0092B-C50C-407E-A947-70E740481C1C}">
                <a14:useLocalDpi xmlns:a14="http://schemas.microsoft.com/office/drawing/2010/main" val="0"/>
              </a:ext>
            </a:extLst>
          </a:blip>
          <a:stretch>
            <a:fillRect/>
          </a:stretch>
        </p:blipFill>
        <p:spPr>
          <a:xfrm>
            <a:off x="3560226" y="2819236"/>
            <a:ext cx="2416031" cy="2009274"/>
          </a:xfrm>
          <a:prstGeom prst="rect">
            <a:avLst/>
          </a:prstGeom>
        </p:spPr>
      </p:pic>
    </p:spTree>
    <p:extLst>
      <p:ext uri="{BB962C8B-B14F-4D97-AF65-F5344CB8AC3E}">
        <p14:creationId xmlns:p14="http://schemas.microsoft.com/office/powerpoint/2010/main" val="1483284523"/>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8919" y="0"/>
            <a:ext cx="8464378" cy="728029"/>
          </a:xfrm>
        </p:spPr>
        <p:txBody>
          <a:bodyPr>
            <a:normAutofit/>
          </a:bodyPr>
          <a:lstStyle/>
          <a:p>
            <a:r>
              <a:rPr lang="en-US" sz="2800" dirty="0" smtClean="0">
                <a:latin typeface="Arial" charset="0"/>
                <a:ea typeface="Arial" charset="0"/>
                <a:cs typeface="Arial" charset="0"/>
              </a:rPr>
              <a:t>Probing basic properties of the Proton</a:t>
            </a:r>
            <a:endParaRPr lang="en-US" sz="2800" dirty="0">
              <a:latin typeface="Arial" charset="0"/>
              <a:ea typeface="Arial" charset="0"/>
              <a:cs typeface="Arial" charset="0"/>
            </a:endParaRPr>
          </a:p>
        </p:txBody>
      </p:sp>
      <p:sp>
        <p:nvSpPr>
          <p:cNvPr id="3" name="Content Placeholder 2"/>
          <p:cNvSpPr>
            <a:spLocks noGrp="1"/>
          </p:cNvSpPr>
          <p:nvPr>
            <p:ph idx="1"/>
          </p:nvPr>
        </p:nvSpPr>
        <p:spPr>
          <a:xfrm>
            <a:off x="-16020" y="1051030"/>
            <a:ext cx="6823220" cy="4876800"/>
          </a:xfrm>
        </p:spPr>
        <p:txBody>
          <a:bodyPr>
            <a:normAutofit/>
          </a:bodyPr>
          <a:lstStyle/>
          <a:p>
            <a:pPr>
              <a:buClr>
                <a:srgbClr val="008000"/>
              </a:buClr>
              <a:buFont typeface="Wingdings" charset="2"/>
              <a:buChar char="u"/>
            </a:pPr>
            <a:r>
              <a:rPr lang="en-US" sz="2000" b="1" dirty="0" smtClean="0"/>
              <a:t> Electro-magnetic properties: </a:t>
            </a:r>
            <a:r>
              <a:rPr lang="en-US" sz="2000" dirty="0" smtClean="0"/>
              <a:t>probed </a:t>
            </a:r>
            <a:r>
              <a:rPr lang="en-US" sz="2000" b="1" dirty="0" err="1" smtClean="0"/>
              <a:t>w</a:t>
            </a:r>
            <a:r>
              <a:rPr lang="en-US" sz="2000" b="1" dirty="0" smtClean="0"/>
              <a:t>/ photons</a:t>
            </a:r>
            <a:r>
              <a:rPr lang="en-US" sz="2000" dirty="0" smtClean="0"/>
              <a:t> 	interpretation in the infinite momentum frame 		 in 1- or in 2-dimensions. </a:t>
            </a:r>
          </a:p>
          <a:p>
            <a:pPr lvl="1"/>
            <a:r>
              <a:rPr lang="en-US" sz="2000" b="1" dirty="0" smtClean="0">
                <a:solidFill>
                  <a:srgbClr val="008000"/>
                </a:solidFill>
              </a:rPr>
              <a:t>Charge: </a:t>
            </a:r>
            <a:r>
              <a:rPr lang="en-US" sz="2000" dirty="0" smtClean="0">
                <a:solidFill>
                  <a:srgbClr val="008000"/>
                </a:solidFill>
              </a:rPr>
              <a:t>electromagnetic form factors, inelastic structure functions, the proton charge radius, 	charge densities </a:t>
            </a:r>
          </a:p>
          <a:p>
            <a:pPr lvl="1"/>
            <a:r>
              <a:rPr lang="en-US" sz="2000" b="1" dirty="0" smtClean="0">
                <a:solidFill>
                  <a:srgbClr val="008000"/>
                </a:solidFill>
              </a:rPr>
              <a:t>Spin: </a:t>
            </a:r>
            <a:r>
              <a:rPr lang="en-US" sz="2000" dirty="0" err="1" smtClean="0">
                <a:solidFill>
                  <a:srgbClr val="008000"/>
                </a:solidFill>
              </a:rPr>
              <a:t>helicity</a:t>
            </a:r>
            <a:r>
              <a:rPr lang="en-US" sz="2000" dirty="0" smtClean="0">
                <a:solidFill>
                  <a:srgbClr val="008000"/>
                </a:solidFill>
              </a:rPr>
              <a:t> densities </a:t>
            </a:r>
          </a:p>
          <a:p>
            <a:pPr lvl="1">
              <a:buNone/>
            </a:pPr>
            <a:r>
              <a:rPr lang="en-US" sz="2000" dirty="0" smtClean="0">
                <a:solidFill>
                  <a:srgbClr val="008000"/>
                </a:solidFill>
              </a:rPr>
              <a:t>	</a:t>
            </a:r>
          </a:p>
          <a:p>
            <a:pPr>
              <a:buClr>
                <a:srgbClr val="0000FF"/>
              </a:buClr>
              <a:buFont typeface="Wingdings" charset="2"/>
              <a:buChar char="u"/>
            </a:pPr>
            <a:r>
              <a:rPr lang="en-US" sz="2000" b="1" dirty="0" smtClean="0"/>
              <a:t> </a:t>
            </a:r>
            <a:r>
              <a:rPr lang="en-US" sz="2000" b="1" dirty="0" err="1" smtClean="0"/>
              <a:t>Gravito</a:t>
            </a:r>
            <a:r>
              <a:rPr lang="en-US" sz="2000" b="1" dirty="0" smtClean="0"/>
              <a:t>-mechanical properties:</a:t>
            </a:r>
            <a:r>
              <a:rPr lang="en-US" sz="2000" dirty="0" smtClean="0"/>
              <a:t> probed </a:t>
            </a:r>
            <a:r>
              <a:rPr lang="en-US" sz="2000" b="1" dirty="0" err="1" smtClean="0"/>
              <a:t>w</a:t>
            </a:r>
            <a:r>
              <a:rPr lang="en-US" sz="2000" b="1" dirty="0" smtClean="0"/>
              <a:t>/ gravitons 	</a:t>
            </a:r>
            <a:r>
              <a:rPr lang="en-US" sz="2000" dirty="0" smtClean="0"/>
              <a:t>and interpretation in 3-dimensions </a:t>
            </a:r>
          </a:p>
          <a:p>
            <a:pPr lvl="1">
              <a:buClr>
                <a:schemeClr val="tx1"/>
              </a:buClr>
            </a:pPr>
            <a:r>
              <a:rPr lang="en-US" sz="2000" b="1" dirty="0" smtClean="0">
                <a:solidFill>
                  <a:srgbClr val="0000FF"/>
                </a:solidFill>
              </a:rPr>
              <a:t>Mass</a:t>
            </a:r>
            <a:r>
              <a:rPr lang="en-US" dirty="0" smtClean="0">
                <a:solidFill>
                  <a:srgbClr val="0000FF"/>
                </a:solidFill>
              </a:rPr>
              <a:t>,</a:t>
            </a:r>
            <a:r>
              <a:rPr lang="en-US" sz="2000" dirty="0" smtClean="0">
                <a:solidFill>
                  <a:srgbClr val="0000FF"/>
                </a:solidFill>
              </a:rPr>
              <a:t> gravitational form factors, mechanical radius, mass &amp; energy densities </a:t>
            </a:r>
          </a:p>
          <a:p>
            <a:pPr lvl="1">
              <a:buClr>
                <a:schemeClr val="tx1"/>
              </a:buClr>
            </a:pPr>
            <a:r>
              <a:rPr lang="en-US" b="1" dirty="0" smtClean="0">
                <a:solidFill>
                  <a:srgbClr val="0000FF"/>
                </a:solidFill>
              </a:rPr>
              <a:t>Shear f</a:t>
            </a:r>
            <a:r>
              <a:rPr lang="en-US" sz="2000" b="1" dirty="0" smtClean="0">
                <a:solidFill>
                  <a:srgbClr val="0000FF"/>
                </a:solidFill>
              </a:rPr>
              <a:t>orces</a:t>
            </a:r>
            <a:r>
              <a:rPr lang="en-US" sz="2000" dirty="0" smtClean="0">
                <a:solidFill>
                  <a:srgbClr val="0000FF"/>
                </a:solidFill>
              </a:rPr>
              <a:t>, </a:t>
            </a:r>
            <a:r>
              <a:rPr lang="en-US" sz="2000" b="1" dirty="0" smtClean="0">
                <a:solidFill>
                  <a:srgbClr val="0000FF"/>
                </a:solidFill>
              </a:rPr>
              <a:t>pressure</a:t>
            </a:r>
            <a:r>
              <a:rPr lang="en-US" sz="2000" dirty="0" smtClean="0">
                <a:solidFill>
                  <a:srgbClr val="0000FF"/>
                </a:solidFill>
              </a:rPr>
              <a:t> distributions</a:t>
            </a:r>
          </a:p>
          <a:p>
            <a:pPr lvl="1">
              <a:buClr>
                <a:schemeClr val="tx1"/>
              </a:buClr>
            </a:pPr>
            <a:r>
              <a:rPr lang="en-US" sz="2000" b="1" dirty="0" smtClean="0">
                <a:solidFill>
                  <a:srgbClr val="0000FF"/>
                </a:solidFill>
              </a:rPr>
              <a:t>Spin</a:t>
            </a:r>
            <a:r>
              <a:rPr lang="en-US" sz="2000" dirty="0" smtClean="0">
                <a:solidFill>
                  <a:srgbClr val="0000FF"/>
                </a:solidFill>
              </a:rPr>
              <a:t> - orbital angular momentum distribution</a:t>
            </a:r>
            <a:endParaRPr lang="en-US" sz="2000" i="1" dirty="0" smtClean="0">
              <a:solidFill>
                <a:srgbClr val="0000FF"/>
              </a:solidFill>
            </a:endParaRPr>
          </a:p>
        </p:txBody>
      </p:sp>
      <p:grpSp>
        <p:nvGrpSpPr>
          <p:cNvPr id="8" name="Group 8"/>
          <p:cNvGrpSpPr/>
          <p:nvPr/>
        </p:nvGrpSpPr>
        <p:grpSpPr>
          <a:xfrm>
            <a:off x="6546618" y="1446433"/>
            <a:ext cx="2624557" cy="1723270"/>
            <a:chOff x="6324600" y="1066799"/>
            <a:chExt cx="2624557" cy="1723270"/>
          </a:xfrm>
        </p:grpSpPr>
        <p:pic>
          <p:nvPicPr>
            <p:cNvPr id="4" name="Picture 3"/>
            <p:cNvPicPr>
              <a:picLocks noChangeAspect="1"/>
            </p:cNvPicPr>
            <p:nvPr/>
          </p:nvPicPr>
          <p:blipFill>
            <a:blip r:embed="rId2"/>
            <a:srcRect l="6951" b="16085"/>
            <a:stretch>
              <a:fillRect/>
            </a:stretch>
          </p:blipFill>
          <p:spPr>
            <a:xfrm>
              <a:off x="6324600" y="1066799"/>
              <a:ext cx="2109365" cy="1723270"/>
            </a:xfrm>
            <a:prstGeom prst="rect">
              <a:avLst/>
            </a:prstGeom>
          </p:spPr>
        </p:pic>
        <p:sp>
          <p:nvSpPr>
            <p:cNvPr id="6" name="TextBox 5"/>
            <p:cNvSpPr txBox="1"/>
            <p:nvPr/>
          </p:nvSpPr>
          <p:spPr>
            <a:xfrm>
              <a:off x="8229600" y="1523982"/>
              <a:ext cx="719557" cy="707886"/>
            </a:xfrm>
            <a:prstGeom prst="rect">
              <a:avLst/>
            </a:prstGeom>
            <a:noFill/>
          </p:spPr>
          <p:txBody>
            <a:bodyPr wrap="square" rtlCol="0">
              <a:spAutoFit/>
            </a:bodyPr>
            <a:lstStyle/>
            <a:p>
              <a:r>
                <a:rPr lang="en-US" sz="2000" b="1" dirty="0" smtClean="0">
                  <a:solidFill>
                    <a:srgbClr val="008000"/>
                  </a:solidFill>
                </a:rPr>
                <a:t>F</a:t>
              </a:r>
              <a:r>
                <a:rPr lang="en-US" sz="2000" b="1" baseline="-25000" dirty="0" smtClean="0">
                  <a:solidFill>
                    <a:srgbClr val="008000"/>
                  </a:solidFill>
                </a:rPr>
                <a:t>1</a:t>
              </a:r>
              <a:r>
                <a:rPr lang="en-US" sz="2000" b="1" dirty="0" smtClean="0">
                  <a:solidFill>
                    <a:srgbClr val="008000"/>
                  </a:solidFill>
                </a:rPr>
                <a:t>(t) F</a:t>
              </a:r>
              <a:r>
                <a:rPr lang="en-US" sz="2000" b="1" baseline="-25000" dirty="0" smtClean="0">
                  <a:solidFill>
                    <a:srgbClr val="008000"/>
                  </a:solidFill>
                </a:rPr>
                <a:t>2</a:t>
              </a:r>
              <a:r>
                <a:rPr lang="en-US" sz="2000" b="1" dirty="0" smtClean="0">
                  <a:solidFill>
                    <a:srgbClr val="008000"/>
                  </a:solidFill>
                </a:rPr>
                <a:t>(t)</a:t>
              </a:r>
              <a:endParaRPr lang="en-US" sz="2000" b="1" dirty="0">
                <a:solidFill>
                  <a:srgbClr val="008000"/>
                </a:solidFill>
              </a:endParaRPr>
            </a:p>
          </p:txBody>
        </p:sp>
      </p:grpSp>
      <p:pic>
        <p:nvPicPr>
          <p:cNvPr id="5" name="Picture 4"/>
          <p:cNvPicPr>
            <a:picLocks noChangeAspect="1"/>
          </p:cNvPicPr>
          <p:nvPr/>
        </p:nvPicPr>
        <p:blipFill>
          <a:blip r:embed="rId3"/>
          <a:srcRect l="4115" b="18033"/>
          <a:stretch>
            <a:fillRect/>
          </a:stretch>
        </p:blipFill>
        <p:spPr>
          <a:xfrm>
            <a:off x="6640950" y="4066160"/>
            <a:ext cx="1775460" cy="1524000"/>
          </a:xfrm>
          <a:prstGeom prst="rect">
            <a:avLst/>
          </a:prstGeom>
        </p:spPr>
      </p:pic>
    </p:spTree>
    <p:extLst>
      <p:ext uri="{BB962C8B-B14F-4D97-AF65-F5344CB8AC3E}">
        <p14:creationId xmlns:p14="http://schemas.microsoft.com/office/powerpoint/2010/main" val="86385339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Outline</a:t>
            </a:r>
            <a:endParaRPr lang="en-US" dirty="0"/>
          </a:p>
        </p:txBody>
      </p:sp>
      <p:sp>
        <p:nvSpPr>
          <p:cNvPr id="3" name="Content Placeholder 2"/>
          <p:cNvSpPr>
            <a:spLocks noGrp="1"/>
          </p:cNvSpPr>
          <p:nvPr>
            <p:ph idx="1"/>
          </p:nvPr>
        </p:nvSpPr>
        <p:spPr/>
        <p:txBody>
          <a:bodyPr/>
          <a:lstStyle/>
          <a:p>
            <a:pPr marL="461963" indent="-461963"/>
            <a:r>
              <a:rPr lang="en-US" dirty="0" smtClean="0"/>
              <a:t>12 GeV Program </a:t>
            </a:r>
          </a:p>
          <a:p>
            <a:pPr marL="919163" lvl="1" indent="-461963"/>
            <a:r>
              <a:rPr lang="en-US" dirty="0" smtClean="0"/>
              <a:t>Overview</a:t>
            </a:r>
            <a:endParaRPr lang="en-US" dirty="0"/>
          </a:p>
          <a:p>
            <a:pPr marL="919163" lvl="1" indent="-461963"/>
            <a:r>
              <a:rPr lang="en-US" dirty="0"/>
              <a:t>S</a:t>
            </a:r>
            <a:r>
              <a:rPr lang="en-US" dirty="0" smtClean="0"/>
              <a:t>tatus</a:t>
            </a:r>
          </a:p>
          <a:p>
            <a:pPr marL="461963" indent="-461963"/>
            <a:r>
              <a:rPr lang="en-US" dirty="0" smtClean="0"/>
              <a:t>Future Projects</a:t>
            </a:r>
          </a:p>
          <a:p>
            <a:pPr marL="461963" indent="-461963"/>
            <a:r>
              <a:rPr lang="en-US" dirty="0" smtClean="0"/>
              <a:t>Center for Nuclear </a:t>
            </a:r>
            <a:r>
              <a:rPr lang="en-US" dirty="0" err="1" smtClean="0"/>
              <a:t>Femtography</a:t>
            </a:r>
            <a:endParaRPr lang="en-US" dirty="0" smtClean="0"/>
          </a:p>
          <a:p>
            <a:pPr marL="461963" lvl="0" indent="-461963"/>
            <a:r>
              <a:rPr lang="en-US" dirty="0">
                <a:solidFill>
                  <a:srgbClr val="000000"/>
                </a:solidFill>
              </a:rPr>
              <a:t>Recent </a:t>
            </a:r>
            <a:r>
              <a:rPr lang="en-US" dirty="0" smtClean="0">
                <a:solidFill>
                  <a:srgbClr val="000000"/>
                </a:solidFill>
              </a:rPr>
              <a:t>Highlights</a:t>
            </a:r>
            <a:endParaRPr lang="en-US" dirty="0" smtClean="0"/>
          </a:p>
          <a:p>
            <a:pPr marL="461963" indent="-461963"/>
            <a:r>
              <a:rPr lang="en-US" dirty="0" smtClean="0"/>
              <a:t>EIC</a:t>
            </a:r>
          </a:p>
          <a:p>
            <a:pPr marL="461963" indent="-461963"/>
            <a:r>
              <a:rPr lang="en-US" dirty="0" smtClean="0"/>
              <a:t>Summary</a:t>
            </a:r>
          </a:p>
          <a:p>
            <a:pPr marL="461963" indent="-461963"/>
            <a:r>
              <a:rPr lang="en-US" sz="2400" dirty="0">
                <a:solidFill>
                  <a:srgbClr val="7030A0"/>
                </a:solidFill>
              </a:rPr>
              <a:t>Gravitational Structure of the </a:t>
            </a:r>
            <a:r>
              <a:rPr lang="en-US" sz="2400" dirty="0" smtClean="0">
                <a:solidFill>
                  <a:srgbClr val="7030A0"/>
                </a:solidFill>
              </a:rPr>
              <a:t>Proton</a:t>
            </a:r>
          </a:p>
          <a:p>
            <a:pPr marL="919163" lvl="1" indent="-461963"/>
            <a:r>
              <a:rPr lang="en-US" dirty="0" smtClean="0">
                <a:solidFill>
                  <a:srgbClr val="7030A0"/>
                </a:solidFill>
              </a:rPr>
              <a:t>The pressure distribution inside the proton</a:t>
            </a:r>
          </a:p>
          <a:p>
            <a:pPr marL="919163" lvl="1" indent="-461963"/>
            <a:endParaRPr lang="en-US" dirty="0" smtClean="0"/>
          </a:p>
          <a:p>
            <a:pPr marL="461963" indent="-461963"/>
            <a:endParaRPr lang="en-US" dirty="0" smtClean="0"/>
          </a:p>
          <a:p>
            <a:endParaRPr lang="en-US" dirty="0"/>
          </a:p>
        </p:txBody>
      </p:sp>
      <p:sp>
        <p:nvSpPr>
          <p:cNvPr id="4" name="Slide Number Placeholder 3"/>
          <p:cNvSpPr>
            <a:spLocks noGrp="1"/>
          </p:cNvSpPr>
          <p:nvPr>
            <p:ph type="sldNum" sz="quarter" idx="12"/>
          </p:nvPr>
        </p:nvSpPr>
        <p:spPr/>
        <p:txBody>
          <a:bodyPr/>
          <a:lstStyle/>
          <a:p>
            <a:fld id="{07E1C93C-5050-FC42-8F10-D22D4F119D13}" type="slidenum">
              <a:rPr lang="en-US" smtClean="0"/>
              <a:pPr/>
              <a:t>3</a:t>
            </a:fld>
            <a:endParaRPr lang="en-US" dirty="0"/>
          </a:p>
        </p:txBody>
      </p:sp>
    </p:spTree>
    <p:extLst>
      <p:ext uri="{BB962C8B-B14F-4D97-AF65-F5344CB8AC3E}">
        <p14:creationId xmlns:p14="http://schemas.microsoft.com/office/powerpoint/2010/main" val="26471347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2"/>
          <p:cNvSpPr>
            <a:spLocks noGrp="1" noChangeArrowheads="1"/>
          </p:cNvSpPr>
          <p:nvPr>
            <p:ph type="title"/>
          </p:nvPr>
        </p:nvSpPr>
        <p:spPr/>
        <p:txBody>
          <a:bodyPr/>
          <a:lstStyle/>
          <a:p>
            <a:pPr eaLnBrk="1" hangingPunct="1"/>
            <a:r>
              <a:rPr lang="en-US" sz="3000" smtClean="0">
                <a:solidFill>
                  <a:srgbClr val="000000"/>
                </a:solidFill>
                <a:effectLst>
                  <a:outerShdw blurRad="38100" dist="38100" dir="2700000" algn="tl">
                    <a:srgbClr val="000000">
                      <a:alpha val="43137"/>
                    </a:srgbClr>
                  </a:outerShdw>
                </a:effectLst>
                <a:latin typeface="Arial"/>
                <a:cs typeface="Arial"/>
              </a:rPr>
              <a:t>Deeply Virtual Compton Scattering (DVCS)</a:t>
            </a:r>
            <a:endParaRPr lang="en-US" sz="3000">
              <a:solidFill>
                <a:srgbClr val="000000"/>
              </a:solidFill>
              <a:effectLst>
                <a:outerShdw blurRad="38100" dist="38100" dir="2700000" algn="tl">
                  <a:srgbClr val="000000">
                    <a:alpha val="43137"/>
                  </a:srgbClr>
                </a:outerShdw>
              </a:effectLst>
              <a:latin typeface="Arial"/>
              <a:cs typeface="Arial"/>
            </a:endParaRPr>
          </a:p>
        </p:txBody>
      </p:sp>
      <p:pic>
        <p:nvPicPr>
          <p:cNvPr id="30722" name="Picture 2"/>
          <p:cNvPicPr>
            <a:picLocks noChangeAspect="1" noChangeArrowheads="1"/>
          </p:cNvPicPr>
          <p:nvPr/>
        </p:nvPicPr>
        <p:blipFill>
          <a:blip r:embed="rId2" cstate="print"/>
          <a:srcRect/>
          <a:stretch>
            <a:fillRect/>
          </a:stretch>
        </p:blipFill>
        <p:spPr bwMode="auto">
          <a:xfrm>
            <a:off x="-199965" y="1015372"/>
            <a:ext cx="5038710" cy="2936848"/>
          </a:xfrm>
          <a:prstGeom prst="rect">
            <a:avLst/>
          </a:prstGeom>
          <a:noFill/>
          <a:ln w="9525">
            <a:noFill/>
            <a:miter lim="800000"/>
            <a:headEnd/>
            <a:tailEnd/>
          </a:ln>
        </p:spPr>
      </p:pic>
      <p:sp>
        <p:nvSpPr>
          <p:cNvPr id="9" name="TextBox 8"/>
          <p:cNvSpPr txBox="1"/>
          <p:nvPr/>
        </p:nvSpPr>
        <p:spPr>
          <a:xfrm>
            <a:off x="0" y="5730433"/>
            <a:ext cx="9302547" cy="369332"/>
          </a:xfrm>
          <a:prstGeom prst="rect">
            <a:avLst/>
          </a:prstGeom>
          <a:noFill/>
        </p:spPr>
        <p:txBody>
          <a:bodyPr wrap="none" rtlCol="0">
            <a:spAutoFit/>
          </a:bodyPr>
          <a:lstStyle/>
          <a:p>
            <a:r>
              <a:rPr lang="en-US" b="1" smtClean="0">
                <a:solidFill>
                  <a:srgbClr val="C00000"/>
                </a:solidFill>
                <a:latin typeface="Arial" pitchFamily="34" charset="0"/>
                <a:cs typeface="Arial" pitchFamily="34" charset="0"/>
              </a:rPr>
              <a:t>3-D Imaging conjointly in transverse impact parameter and longitudinal momentum</a:t>
            </a:r>
            <a:endParaRPr lang="en-US" b="1">
              <a:solidFill>
                <a:srgbClr val="C00000"/>
              </a:solidFill>
              <a:latin typeface="Arial" pitchFamily="34" charset="0"/>
              <a:cs typeface="Arial" pitchFamily="34" charset="0"/>
            </a:endParaRPr>
          </a:p>
        </p:txBody>
      </p:sp>
      <p:grpSp>
        <p:nvGrpSpPr>
          <p:cNvPr id="2" name="Group 11"/>
          <p:cNvGrpSpPr/>
          <p:nvPr/>
        </p:nvGrpSpPr>
        <p:grpSpPr>
          <a:xfrm>
            <a:off x="4724400" y="914400"/>
            <a:ext cx="4343400" cy="3942472"/>
            <a:chOff x="4724400" y="914400"/>
            <a:chExt cx="4343400" cy="3942472"/>
          </a:xfrm>
        </p:grpSpPr>
        <p:pic>
          <p:nvPicPr>
            <p:cNvPr id="30724" name="Picture 4"/>
            <p:cNvPicPr>
              <a:picLocks noChangeAspect="1" noChangeArrowheads="1"/>
            </p:cNvPicPr>
            <p:nvPr/>
          </p:nvPicPr>
          <p:blipFill>
            <a:blip r:embed="rId3" cstate="print"/>
            <a:srcRect/>
            <a:stretch>
              <a:fillRect/>
            </a:stretch>
          </p:blipFill>
          <p:spPr bwMode="auto">
            <a:xfrm>
              <a:off x="4724400" y="914400"/>
              <a:ext cx="4343400" cy="3942472"/>
            </a:xfrm>
            <a:prstGeom prst="rect">
              <a:avLst/>
            </a:prstGeom>
            <a:noFill/>
            <a:ln w="9525">
              <a:noFill/>
              <a:miter lim="800000"/>
              <a:headEnd/>
              <a:tailEnd/>
            </a:ln>
          </p:spPr>
        </p:pic>
        <p:sp>
          <p:nvSpPr>
            <p:cNvPr id="11" name="Rectangle 10"/>
            <p:cNvSpPr/>
            <p:nvPr/>
          </p:nvSpPr>
          <p:spPr bwMode="auto">
            <a:xfrm>
              <a:off x="6400800" y="914400"/>
              <a:ext cx="1524000" cy="914400"/>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smtClean="0">
                <a:solidFill>
                  <a:prstClr val="black"/>
                </a:solidFill>
                <a:latin typeface="Times"/>
              </a:endParaRPr>
            </a:p>
          </p:txBody>
        </p:sp>
      </p:grpSp>
      <p:sp>
        <p:nvSpPr>
          <p:cNvPr id="13" name="TextBox 36"/>
          <p:cNvSpPr txBox="1">
            <a:spLocks noChangeArrowheads="1"/>
          </p:cNvSpPr>
          <p:nvPr/>
        </p:nvSpPr>
        <p:spPr bwMode="auto">
          <a:xfrm>
            <a:off x="304800" y="4292647"/>
            <a:ext cx="2438400" cy="523220"/>
          </a:xfrm>
          <a:prstGeom prst="rect">
            <a:avLst/>
          </a:prstGeom>
          <a:noFill/>
          <a:ln w="9525">
            <a:solidFill>
              <a:srgbClr val="FF0000"/>
            </a:solidFill>
            <a:miter lim="800000"/>
            <a:headEnd/>
            <a:tailEnd/>
          </a:ln>
        </p:spPr>
        <p:txBody>
          <a:bodyPr wrap="square">
            <a:spAutoFit/>
          </a:bodyPr>
          <a:lstStyle/>
          <a:p>
            <a:r>
              <a:rPr lang="en-US" sz="1400">
                <a:solidFill>
                  <a:prstClr val="black"/>
                </a:solidFill>
                <a:latin typeface="Arial" pitchFamily="34" charset="0"/>
                <a:cs typeface="Arial" pitchFamily="34" charset="0"/>
              </a:rPr>
              <a:t>x: average fraction of quark </a:t>
            </a:r>
            <a:br>
              <a:rPr lang="en-US" sz="1400">
                <a:solidFill>
                  <a:prstClr val="black"/>
                </a:solidFill>
                <a:latin typeface="Arial" pitchFamily="34" charset="0"/>
                <a:cs typeface="Arial" pitchFamily="34" charset="0"/>
              </a:rPr>
            </a:br>
            <a:r>
              <a:rPr lang="en-US" sz="1400">
                <a:solidFill>
                  <a:prstClr val="black"/>
                </a:solidFill>
                <a:latin typeface="Arial" pitchFamily="34" charset="0"/>
                <a:cs typeface="Arial" pitchFamily="34" charset="0"/>
              </a:rPr>
              <a:t>    longitudinal momentum  </a:t>
            </a:r>
          </a:p>
        </p:txBody>
      </p:sp>
      <p:grpSp>
        <p:nvGrpSpPr>
          <p:cNvPr id="3" name="Group 18"/>
          <p:cNvGrpSpPr/>
          <p:nvPr/>
        </p:nvGrpSpPr>
        <p:grpSpPr>
          <a:xfrm>
            <a:off x="381000" y="4890683"/>
            <a:ext cx="2209755" cy="584775"/>
            <a:chOff x="228645" y="4876801"/>
            <a:chExt cx="2209755" cy="584775"/>
          </a:xfrm>
        </p:grpSpPr>
        <p:sp>
          <p:nvSpPr>
            <p:cNvPr id="17" name="Rectangle 41"/>
            <p:cNvSpPr>
              <a:spLocks noChangeArrowheads="1"/>
            </p:cNvSpPr>
            <p:nvPr/>
          </p:nvSpPr>
          <p:spPr bwMode="auto">
            <a:xfrm>
              <a:off x="228645" y="4876801"/>
              <a:ext cx="2209755" cy="584775"/>
            </a:xfrm>
            <a:prstGeom prst="rect">
              <a:avLst/>
            </a:prstGeom>
            <a:noFill/>
            <a:ln w="9525">
              <a:solidFill>
                <a:srgbClr val="FF0000"/>
              </a:solidFill>
              <a:miter lim="800000"/>
              <a:headEnd/>
              <a:tailEnd/>
            </a:ln>
          </p:spPr>
          <p:txBody>
            <a:bodyPr wrap="square">
              <a:spAutoFit/>
            </a:bodyPr>
            <a:lstStyle/>
            <a:p>
              <a:pPr>
                <a:spcBef>
                  <a:spcPct val="50000"/>
                </a:spcBef>
                <a:defRPr/>
              </a:pPr>
              <a:r>
                <a:rPr lang="en-US" kern="0" smtClean="0">
                  <a:solidFill>
                    <a:sysClr val="windowText" lastClr="000000"/>
                  </a:solidFill>
                </a:rPr>
                <a:t>   :</a:t>
              </a:r>
              <a:r>
                <a:rPr lang="en-US" sz="1400" kern="0" smtClean="0">
                  <a:solidFill>
                    <a:sysClr val="windowText" lastClr="000000"/>
                  </a:solidFill>
                  <a:latin typeface="Arial" charset="0"/>
                  <a:ea typeface="Arial" charset="0"/>
                  <a:cs typeface="Arial" charset="0"/>
                </a:rPr>
                <a:t>fraction of longitudinal </a:t>
              </a:r>
              <a:br>
                <a:rPr lang="en-US" sz="1400" kern="0" smtClean="0">
                  <a:solidFill>
                    <a:sysClr val="windowText" lastClr="000000"/>
                  </a:solidFill>
                  <a:latin typeface="Arial" charset="0"/>
                  <a:ea typeface="Arial" charset="0"/>
                  <a:cs typeface="Arial" charset="0"/>
                </a:rPr>
              </a:br>
              <a:r>
                <a:rPr lang="en-US" sz="1400" kern="0" smtClean="0">
                  <a:solidFill>
                    <a:sysClr val="windowText" lastClr="000000"/>
                  </a:solidFill>
                  <a:latin typeface="Arial" charset="0"/>
                  <a:ea typeface="Arial" charset="0"/>
                  <a:cs typeface="Arial" charset="0"/>
                </a:rPr>
                <a:t>      momentum transfer</a:t>
              </a:r>
              <a:endParaRPr lang="en-US" sz="1400" kern="0" baseline="-25000" smtClean="0">
                <a:solidFill>
                  <a:sysClr val="windowText" lastClr="000000"/>
                </a:solidFill>
                <a:latin typeface="Arial" charset="0"/>
                <a:ea typeface="Arial" charset="0"/>
                <a:cs typeface="Arial" charset="0"/>
                <a:sym typeface="Symbol" pitchFamily="18" charset="2"/>
              </a:endParaRPr>
            </a:p>
          </p:txBody>
        </p:sp>
        <p:pic>
          <p:nvPicPr>
            <p:cNvPr id="78849" name="Picture 1"/>
            <p:cNvPicPr>
              <a:picLocks noChangeAspect="1" noChangeArrowheads="1"/>
            </p:cNvPicPr>
            <p:nvPr/>
          </p:nvPicPr>
          <p:blipFill>
            <a:blip r:embed="rId4" cstate="print"/>
            <a:srcRect/>
            <a:stretch>
              <a:fillRect/>
            </a:stretch>
          </p:blipFill>
          <p:spPr bwMode="auto">
            <a:xfrm>
              <a:off x="304800" y="4953000"/>
              <a:ext cx="223966" cy="276225"/>
            </a:xfrm>
            <a:prstGeom prst="rect">
              <a:avLst/>
            </a:prstGeom>
            <a:noFill/>
            <a:ln w="9525">
              <a:noFill/>
              <a:miter lim="800000"/>
              <a:headEnd/>
              <a:tailEnd/>
            </a:ln>
          </p:spPr>
        </p:pic>
      </p:grpSp>
      <p:sp>
        <p:nvSpPr>
          <p:cNvPr id="20" name="TextBox 19"/>
          <p:cNvSpPr txBox="1"/>
          <p:nvPr/>
        </p:nvSpPr>
        <p:spPr>
          <a:xfrm>
            <a:off x="2810125" y="5104994"/>
            <a:ext cx="6151043" cy="400110"/>
          </a:xfrm>
          <a:prstGeom prst="rect">
            <a:avLst/>
          </a:prstGeom>
          <a:noFill/>
          <a:ln>
            <a:solidFill>
              <a:srgbClr val="FF0000"/>
            </a:solidFill>
          </a:ln>
        </p:spPr>
        <p:txBody>
          <a:bodyPr wrap="none" rtlCol="0">
            <a:spAutoFit/>
          </a:bodyPr>
          <a:lstStyle/>
          <a:p>
            <a:r>
              <a:rPr lang="en-US" sz="2000" i="1" smtClean="0">
                <a:solidFill>
                  <a:srgbClr val="FF0000"/>
                </a:solidFill>
                <a:latin typeface="Arial" pitchFamily="34" charset="0"/>
                <a:cs typeface="Arial" pitchFamily="34" charset="0"/>
              </a:rPr>
              <a:t>H, E, H, E </a:t>
            </a:r>
            <a:r>
              <a:rPr lang="en-US" sz="2000" smtClean="0">
                <a:solidFill>
                  <a:prstClr val="black"/>
                </a:solidFill>
                <a:latin typeface="Arial" pitchFamily="34" charset="0"/>
                <a:cs typeface="Arial" pitchFamily="34" charset="0"/>
              </a:rPr>
              <a:t>: </a:t>
            </a:r>
            <a:r>
              <a:rPr lang="en-US" sz="2000" b="1" smtClean="0">
                <a:solidFill>
                  <a:prstClr val="black"/>
                </a:solidFill>
                <a:latin typeface="Arial" pitchFamily="34" charset="0"/>
                <a:cs typeface="Arial" pitchFamily="34" charset="0"/>
              </a:rPr>
              <a:t>G</a:t>
            </a:r>
            <a:r>
              <a:rPr lang="en-US" sz="2000" smtClean="0">
                <a:solidFill>
                  <a:prstClr val="black"/>
                </a:solidFill>
                <a:latin typeface="Arial" pitchFamily="34" charset="0"/>
                <a:cs typeface="Arial" pitchFamily="34" charset="0"/>
              </a:rPr>
              <a:t>eneralized </a:t>
            </a:r>
            <a:r>
              <a:rPr lang="en-US" sz="2000" b="1" smtClean="0">
                <a:solidFill>
                  <a:prstClr val="black"/>
                </a:solidFill>
                <a:latin typeface="Arial" pitchFamily="34" charset="0"/>
                <a:cs typeface="Arial" pitchFamily="34" charset="0"/>
              </a:rPr>
              <a:t>P</a:t>
            </a:r>
            <a:r>
              <a:rPr lang="en-US" sz="2000" smtClean="0">
                <a:solidFill>
                  <a:prstClr val="black"/>
                </a:solidFill>
                <a:latin typeface="Arial" pitchFamily="34" charset="0"/>
                <a:cs typeface="Arial" pitchFamily="34" charset="0"/>
              </a:rPr>
              <a:t>arton </a:t>
            </a:r>
            <a:r>
              <a:rPr lang="en-US" sz="2000" b="1" smtClean="0">
                <a:solidFill>
                  <a:prstClr val="black"/>
                </a:solidFill>
                <a:latin typeface="Arial" pitchFamily="34" charset="0"/>
                <a:cs typeface="Arial" pitchFamily="34" charset="0"/>
              </a:rPr>
              <a:t>Di</a:t>
            </a:r>
            <a:r>
              <a:rPr lang="en-US" sz="2000" smtClean="0">
                <a:solidFill>
                  <a:prstClr val="black"/>
                </a:solidFill>
                <a:latin typeface="Arial" pitchFamily="34" charset="0"/>
                <a:cs typeface="Arial" pitchFamily="34" charset="0"/>
              </a:rPr>
              <a:t>stributions (</a:t>
            </a:r>
            <a:r>
              <a:rPr lang="en-US" sz="2000" b="1" smtClean="0">
                <a:solidFill>
                  <a:prstClr val="black"/>
                </a:solidFill>
                <a:latin typeface="Arial" pitchFamily="34" charset="0"/>
                <a:cs typeface="Arial" pitchFamily="34" charset="0"/>
              </a:rPr>
              <a:t>GPDs</a:t>
            </a:r>
            <a:r>
              <a:rPr lang="en-US" sz="2000" smtClean="0">
                <a:solidFill>
                  <a:prstClr val="black"/>
                </a:solidFill>
                <a:latin typeface="Arial" pitchFamily="34" charset="0"/>
                <a:cs typeface="Arial" pitchFamily="34" charset="0"/>
              </a:rPr>
              <a:t>)</a:t>
            </a:r>
            <a:endParaRPr lang="en-US" sz="2000">
              <a:solidFill>
                <a:prstClr val="black"/>
              </a:solidFill>
              <a:latin typeface="Arial" pitchFamily="34" charset="0"/>
              <a:cs typeface="Arial" pitchFamily="34" charset="0"/>
            </a:endParaRPr>
          </a:p>
        </p:txBody>
      </p:sp>
      <p:sp>
        <p:nvSpPr>
          <p:cNvPr id="10" name="TextBox 9"/>
          <p:cNvSpPr txBox="1"/>
          <p:nvPr/>
        </p:nvSpPr>
        <p:spPr>
          <a:xfrm>
            <a:off x="76200" y="838200"/>
            <a:ext cx="5562600" cy="400110"/>
          </a:xfrm>
          <a:prstGeom prst="rect">
            <a:avLst/>
          </a:prstGeom>
          <a:noFill/>
        </p:spPr>
        <p:txBody>
          <a:bodyPr wrap="square" rtlCol="0">
            <a:spAutoFit/>
          </a:bodyPr>
          <a:lstStyle/>
          <a:p>
            <a:r>
              <a:rPr lang="en-US" sz="2000" smtClean="0">
                <a:solidFill>
                  <a:prstClr val="black"/>
                </a:solidFill>
                <a:latin typeface="Arial" pitchFamily="34" charset="0"/>
                <a:cs typeface="Arial" pitchFamily="34" charset="0"/>
              </a:rPr>
              <a:t>DVCS and Generalized Parton Distributions </a:t>
            </a:r>
            <a:endParaRPr lang="en-US" sz="2000">
              <a:solidFill>
                <a:prstClr val="black"/>
              </a:solidFill>
              <a:latin typeface="Arial" pitchFamily="34" charset="0"/>
              <a:cs typeface="Arial" pitchFamily="34" charset="0"/>
            </a:endParaRPr>
          </a:p>
        </p:txBody>
      </p:sp>
      <p:sp>
        <p:nvSpPr>
          <p:cNvPr id="14" name="Rectangle 24"/>
          <p:cNvSpPr>
            <a:spLocks noChangeArrowheads="1"/>
          </p:cNvSpPr>
          <p:nvPr/>
        </p:nvSpPr>
        <p:spPr bwMode="auto">
          <a:xfrm>
            <a:off x="3352800" y="4966883"/>
            <a:ext cx="314325" cy="369887"/>
          </a:xfrm>
          <a:prstGeom prst="rect">
            <a:avLst/>
          </a:prstGeom>
          <a:noFill/>
          <a:ln w="9525">
            <a:noFill/>
            <a:miter lim="800000"/>
            <a:headEnd/>
            <a:tailEnd/>
          </a:ln>
        </p:spPr>
        <p:txBody>
          <a:bodyPr wrap="none" lIns="0" tIns="0" rIns="0" bIns="0">
            <a:prstTxWarp prst="textNoShape">
              <a:avLst/>
            </a:prstTxWarp>
            <a:spAutoFit/>
          </a:bodyPr>
          <a:lstStyle/>
          <a:p>
            <a:r>
              <a:rPr lang="en-US" sz="2400" b="1">
                <a:solidFill>
                  <a:srgbClr val="FFFF00"/>
                </a:solidFill>
                <a:latin typeface="Times New Roman" charset="0"/>
              </a:rPr>
              <a:t>  </a:t>
            </a:r>
            <a:r>
              <a:rPr lang="en-US" sz="2400" b="1">
                <a:solidFill>
                  <a:srgbClr val="FF0000"/>
                </a:solidFill>
                <a:latin typeface="Times New Roman" charset="0"/>
              </a:rPr>
              <a:t>~</a:t>
            </a:r>
            <a:endParaRPr lang="en-US" sz="2400" b="1">
              <a:solidFill>
                <a:srgbClr val="FF0000"/>
              </a:solidFill>
              <a:latin typeface="Tahoma" charset="0"/>
            </a:endParaRPr>
          </a:p>
        </p:txBody>
      </p:sp>
      <p:sp>
        <p:nvSpPr>
          <p:cNvPr id="15" name="Rectangle 24"/>
          <p:cNvSpPr>
            <a:spLocks noChangeArrowheads="1"/>
          </p:cNvSpPr>
          <p:nvPr/>
        </p:nvSpPr>
        <p:spPr bwMode="auto">
          <a:xfrm>
            <a:off x="3657600" y="4966883"/>
            <a:ext cx="314325" cy="369887"/>
          </a:xfrm>
          <a:prstGeom prst="rect">
            <a:avLst/>
          </a:prstGeom>
          <a:noFill/>
          <a:ln w="9525">
            <a:noFill/>
            <a:miter lim="800000"/>
            <a:headEnd/>
            <a:tailEnd/>
          </a:ln>
        </p:spPr>
        <p:txBody>
          <a:bodyPr wrap="none" lIns="0" tIns="0" rIns="0" bIns="0">
            <a:prstTxWarp prst="textNoShape">
              <a:avLst/>
            </a:prstTxWarp>
            <a:spAutoFit/>
          </a:bodyPr>
          <a:lstStyle/>
          <a:p>
            <a:r>
              <a:rPr lang="en-US" sz="2400" b="1">
                <a:solidFill>
                  <a:srgbClr val="FFFF00"/>
                </a:solidFill>
                <a:latin typeface="Times New Roman" charset="0"/>
              </a:rPr>
              <a:t>  </a:t>
            </a:r>
            <a:r>
              <a:rPr lang="en-US" sz="2400" b="1">
                <a:solidFill>
                  <a:srgbClr val="FF0000"/>
                </a:solidFill>
                <a:latin typeface="Times New Roman" charset="0"/>
              </a:rPr>
              <a:t>~</a:t>
            </a:r>
            <a:endParaRPr lang="en-US" sz="2400" b="1">
              <a:solidFill>
                <a:srgbClr val="FF0000"/>
              </a:solidFill>
              <a:latin typeface="Tahoma" charset="0"/>
            </a:endParaRPr>
          </a:p>
        </p:txBody>
      </p:sp>
    </p:spTree>
    <p:extLst>
      <p:ext uri="{BB962C8B-B14F-4D97-AF65-F5344CB8AC3E}">
        <p14:creationId xmlns:p14="http://schemas.microsoft.com/office/powerpoint/2010/main" val="41544197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8919" y="0"/>
            <a:ext cx="8464378" cy="728029"/>
          </a:xfrm>
        </p:spPr>
        <p:txBody>
          <a:bodyPr>
            <a:normAutofit/>
          </a:bodyPr>
          <a:lstStyle/>
          <a:p>
            <a:r>
              <a:rPr lang="en-US" sz="2800" dirty="0" smtClean="0">
                <a:latin typeface="Arial" charset="0"/>
                <a:ea typeface="Arial" charset="0"/>
                <a:cs typeface="Arial" charset="0"/>
              </a:rPr>
              <a:t>The GPDs - </a:t>
            </a:r>
            <a:r>
              <a:rPr lang="en-US" sz="2800" dirty="0" err="1" smtClean="0">
                <a:latin typeface="Arial" charset="0"/>
                <a:ea typeface="Arial" charset="0"/>
                <a:cs typeface="Arial" charset="0"/>
              </a:rPr>
              <a:t>GFFs</a:t>
            </a:r>
            <a:r>
              <a:rPr lang="en-US" sz="2800" dirty="0" smtClean="0">
                <a:latin typeface="Arial" charset="0"/>
                <a:ea typeface="Arial" charset="0"/>
                <a:cs typeface="Arial" charset="0"/>
              </a:rPr>
              <a:t> Correspondence </a:t>
            </a:r>
            <a:endParaRPr lang="en-US" sz="2800" dirty="0">
              <a:latin typeface="Arial" charset="0"/>
              <a:ea typeface="Arial" charset="0"/>
              <a:cs typeface="Arial" charset="0"/>
            </a:endParaRPr>
          </a:p>
        </p:txBody>
      </p:sp>
      <p:sp>
        <p:nvSpPr>
          <p:cNvPr id="5" name="TextBox 4"/>
          <p:cNvSpPr txBox="1"/>
          <p:nvPr/>
        </p:nvSpPr>
        <p:spPr>
          <a:xfrm>
            <a:off x="1643725" y="3600999"/>
            <a:ext cx="1201931" cy="461665"/>
          </a:xfrm>
          <a:prstGeom prst="rect">
            <a:avLst/>
          </a:prstGeom>
          <a:noFill/>
        </p:spPr>
        <p:txBody>
          <a:bodyPr wrap="square" rtlCol="0">
            <a:spAutoFit/>
          </a:bodyPr>
          <a:lstStyle/>
          <a:p>
            <a:r>
              <a:rPr lang="en-US" sz="2400" u="sng" dirty="0" smtClean="0">
                <a:solidFill>
                  <a:prstClr val="black"/>
                </a:solidFill>
                <a:latin typeface="Lucida Calligraphy"/>
                <a:cs typeface="Lucida Calligraphy"/>
              </a:rPr>
              <a:t>GPDs</a:t>
            </a:r>
            <a:endParaRPr lang="en-US" sz="2400" b="1" i="1" dirty="0">
              <a:solidFill>
                <a:srgbClr val="008000"/>
              </a:solidFill>
              <a:latin typeface="Times New Roman"/>
              <a:cs typeface="Times New Roman"/>
            </a:endParaRPr>
          </a:p>
        </p:txBody>
      </p:sp>
      <p:sp>
        <p:nvSpPr>
          <p:cNvPr id="6" name="TextBox 5"/>
          <p:cNvSpPr txBox="1"/>
          <p:nvPr/>
        </p:nvSpPr>
        <p:spPr>
          <a:xfrm>
            <a:off x="3782862" y="3589241"/>
            <a:ext cx="1113285" cy="461665"/>
          </a:xfrm>
          <a:prstGeom prst="rect">
            <a:avLst/>
          </a:prstGeom>
          <a:noFill/>
        </p:spPr>
        <p:txBody>
          <a:bodyPr wrap="none" rtlCol="0">
            <a:spAutoFit/>
          </a:bodyPr>
          <a:lstStyle/>
          <a:p>
            <a:r>
              <a:rPr lang="en-US" sz="2400" u="sng" dirty="0" err="1" smtClean="0">
                <a:solidFill>
                  <a:prstClr val="black"/>
                </a:solidFill>
                <a:latin typeface="Lucida Calligraphy"/>
                <a:cs typeface="Lucida Calligraphy"/>
              </a:rPr>
              <a:t>GFFs</a:t>
            </a:r>
            <a:r>
              <a:rPr lang="en-US" sz="2400" dirty="0" smtClean="0">
                <a:solidFill>
                  <a:prstClr val="black"/>
                </a:solidFill>
                <a:latin typeface="Lucida Calligraphy"/>
                <a:cs typeface="Lucida Calligraphy"/>
              </a:rPr>
              <a:t> </a:t>
            </a:r>
            <a:r>
              <a:rPr lang="en-US" sz="2400" dirty="0" smtClean="0">
                <a:solidFill>
                  <a:prstClr val="black"/>
                </a:solidFill>
                <a:latin typeface="Arial"/>
                <a:cs typeface="Arial"/>
              </a:rPr>
              <a:t> </a:t>
            </a:r>
            <a:endParaRPr lang="en-US" sz="2400" b="1" i="1" dirty="0">
              <a:solidFill>
                <a:srgbClr val="FF0000"/>
              </a:solidFill>
              <a:latin typeface="Times New Roman"/>
              <a:cs typeface="Times New Roman"/>
            </a:endParaRPr>
          </a:p>
        </p:txBody>
      </p:sp>
      <p:sp>
        <p:nvSpPr>
          <p:cNvPr id="7" name="TextBox 6"/>
          <p:cNvSpPr txBox="1"/>
          <p:nvPr/>
        </p:nvSpPr>
        <p:spPr>
          <a:xfrm>
            <a:off x="694770" y="5849240"/>
            <a:ext cx="3262532" cy="584776"/>
          </a:xfrm>
          <a:prstGeom prst="rect">
            <a:avLst/>
          </a:prstGeom>
          <a:noFill/>
        </p:spPr>
        <p:txBody>
          <a:bodyPr wrap="none" rtlCol="0">
            <a:spAutoFit/>
          </a:bodyPr>
          <a:lstStyle/>
          <a:p>
            <a:r>
              <a:rPr lang="en-US" sz="1600" i="1" dirty="0" smtClean="0">
                <a:solidFill>
                  <a:prstClr val="black"/>
                </a:solidFill>
                <a:latin typeface="Times New Roman"/>
                <a:cs typeface="Times New Roman"/>
              </a:rPr>
              <a:t>X. </a:t>
            </a:r>
            <a:r>
              <a:rPr lang="en-US" sz="1600" i="1" dirty="0" err="1" smtClean="0">
                <a:solidFill>
                  <a:prstClr val="black"/>
                </a:solidFill>
                <a:latin typeface="Times New Roman"/>
                <a:cs typeface="Times New Roman"/>
              </a:rPr>
              <a:t>Ji</a:t>
            </a:r>
            <a:r>
              <a:rPr lang="en-US" sz="1600" i="1" dirty="0" smtClean="0">
                <a:solidFill>
                  <a:prstClr val="black"/>
                </a:solidFill>
                <a:latin typeface="Times New Roman"/>
                <a:cs typeface="Times New Roman"/>
              </a:rPr>
              <a:t>, Phys. Rev. </a:t>
            </a:r>
            <a:r>
              <a:rPr lang="en-US" sz="1600" i="1" dirty="0" err="1" smtClean="0">
                <a:solidFill>
                  <a:prstClr val="black"/>
                </a:solidFill>
                <a:latin typeface="Times New Roman"/>
                <a:cs typeface="Times New Roman"/>
              </a:rPr>
              <a:t>Lett</a:t>
            </a:r>
            <a:r>
              <a:rPr lang="en-US" sz="1600" i="1" dirty="0" smtClean="0">
                <a:solidFill>
                  <a:prstClr val="black"/>
                </a:solidFill>
                <a:latin typeface="Times New Roman"/>
                <a:cs typeface="Times New Roman"/>
              </a:rPr>
              <a:t>. 78, 610 (1997) </a:t>
            </a:r>
          </a:p>
          <a:p>
            <a:r>
              <a:rPr lang="en-US" sz="1600" i="1" dirty="0" smtClean="0">
                <a:solidFill>
                  <a:prstClr val="black"/>
                </a:solidFill>
                <a:latin typeface="Times New Roman"/>
                <a:cs typeface="Times New Roman"/>
              </a:rPr>
              <a:t>X. </a:t>
            </a:r>
            <a:r>
              <a:rPr lang="en-US" sz="1600" i="1" dirty="0" err="1" smtClean="0">
                <a:solidFill>
                  <a:prstClr val="black"/>
                </a:solidFill>
                <a:latin typeface="Times New Roman"/>
                <a:cs typeface="Times New Roman"/>
              </a:rPr>
              <a:t>Ji</a:t>
            </a:r>
            <a:r>
              <a:rPr lang="en-US" sz="1600" i="1" dirty="0" smtClean="0">
                <a:solidFill>
                  <a:prstClr val="black"/>
                </a:solidFill>
                <a:latin typeface="Times New Roman"/>
                <a:cs typeface="Times New Roman"/>
              </a:rPr>
              <a:t>, Phys. Rev. D55, 7114 (1997) </a:t>
            </a:r>
          </a:p>
        </p:txBody>
      </p:sp>
      <p:cxnSp>
        <p:nvCxnSpPr>
          <p:cNvPr id="9" name="Straight Arrow Connector 8"/>
          <p:cNvCxnSpPr>
            <a:cxnSpLocks noChangeAspect="1"/>
          </p:cNvCxnSpPr>
          <p:nvPr/>
        </p:nvCxnSpPr>
        <p:spPr>
          <a:xfrm>
            <a:off x="3028518" y="3885991"/>
            <a:ext cx="699049" cy="1588"/>
          </a:xfrm>
          <a:prstGeom prst="straightConnector1">
            <a:avLst/>
          </a:prstGeom>
          <a:ln w="57150" cap="flat" cmpd="thinThick" algn="ctr">
            <a:solidFill>
              <a:srgbClr val="000090"/>
            </a:solidFill>
            <a:prstDash val="solid"/>
            <a:miter lim="800000"/>
            <a:headEnd type="arrow" w="med" len="med"/>
            <a:tailEnd type="arrow" w="med" len="med"/>
          </a:ln>
        </p:spPr>
        <p:style>
          <a:lnRef idx="2">
            <a:schemeClr val="accent1"/>
          </a:lnRef>
          <a:fillRef idx="0">
            <a:schemeClr val="accent1"/>
          </a:fillRef>
          <a:effectRef idx="1">
            <a:schemeClr val="accent1"/>
          </a:effectRef>
          <a:fontRef idx="minor">
            <a:schemeClr val="tx1"/>
          </a:fontRef>
        </p:style>
      </p:cxnSp>
      <p:grpSp>
        <p:nvGrpSpPr>
          <p:cNvPr id="19" name="Group 18"/>
          <p:cNvGrpSpPr/>
          <p:nvPr/>
        </p:nvGrpSpPr>
        <p:grpSpPr>
          <a:xfrm>
            <a:off x="850329" y="4276720"/>
            <a:ext cx="5191760" cy="1432560"/>
            <a:chOff x="1818644" y="1184384"/>
            <a:chExt cx="5191760" cy="1432560"/>
          </a:xfrm>
        </p:grpSpPr>
        <p:pic>
          <p:nvPicPr>
            <p:cNvPr id="4" name="Picture 3"/>
            <p:cNvPicPr>
              <a:picLocks noChangeAspect="1"/>
            </p:cNvPicPr>
            <p:nvPr/>
          </p:nvPicPr>
          <p:blipFill>
            <a:blip r:embed="rId2"/>
            <a:stretch>
              <a:fillRect/>
            </a:stretch>
          </p:blipFill>
          <p:spPr>
            <a:xfrm>
              <a:off x="1818644" y="1184384"/>
              <a:ext cx="5191760" cy="1432560"/>
            </a:xfrm>
            <a:prstGeom prst="rect">
              <a:avLst/>
            </a:prstGeom>
            <a:solidFill>
              <a:srgbClr val="CCFFCC"/>
            </a:solidFill>
            <a:ln w="19050" cap="flat" cmpd="sng" algn="ctr">
              <a:solidFill>
                <a:srgbClr val="5B9BD5"/>
              </a:solidFill>
              <a:prstDash val="solid"/>
              <a:round/>
              <a:headEnd type="none" w="med" len="med"/>
              <a:tailEnd type="none" w="med" len="med"/>
            </a:ln>
          </p:spPr>
        </p:pic>
        <p:cxnSp>
          <p:nvCxnSpPr>
            <p:cNvPr id="12" name="Straight Connector 11"/>
            <p:cNvCxnSpPr/>
            <p:nvPr/>
          </p:nvCxnSpPr>
          <p:spPr>
            <a:xfrm>
              <a:off x="2760605" y="1827212"/>
              <a:ext cx="228600" cy="1588"/>
            </a:xfrm>
            <a:prstGeom prst="line">
              <a:avLst/>
            </a:prstGeom>
            <a:ln w="19050" cap="flat" cmpd="sng" algn="ctr">
              <a:solidFill>
                <a:srgbClr val="008000"/>
              </a:solidFill>
              <a:prstDash val="solid"/>
              <a:miter lim="800000"/>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3" name="Straight Connector 12"/>
            <p:cNvCxnSpPr/>
            <p:nvPr/>
          </p:nvCxnSpPr>
          <p:spPr>
            <a:xfrm>
              <a:off x="3891379" y="1825624"/>
              <a:ext cx="228600" cy="1588"/>
            </a:xfrm>
            <a:prstGeom prst="line">
              <a:avLst/>
            </a:prstGeom>
            <a:ln w="19050" cap="flat" cmpd="sng" algn="ctr">
              <a:solidFill>
                <a:srgbClr val="008000"/>
              </a:solidFill>
              <a:prstDash val="solid"/>
              <a:miter lim="800000"/>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4" name="Straight Connector 13"/>
            <p:cNvCxnSpPr/>
            <p:nvPr/>
          </p:nvCxnSpPr>
          <p:spPr>
            <a:xfrm>
              <a:off x="5262512" y="1824036"/>
              <a:ext cx="228600" cy="1588"/>
            </a:xfrm>
            <a:prstGeom prst="line">
              <a:avLst/>
            </a:prstGeom>
            <a:ln w="19050" cap="flat" cmpd="sng" algn="ctr">
              <a:solidFill>
                <a:srgbClr val="0000FF"/>
              </a:solidFill>
              <a:prstDash val="solid"/>
              <a:miter lim="800000"/>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5" name="Straight Connector 14"/>
            <p:cNvCxnSpPr/>
            <p:nvPr/>
          </p:nvCxnSpPr>
          <p:spPr>
            <a:xfrm>
              <a:off x="5209830" y="2439988"/>
              <a:ext cx="228600" cy="1588"/>
            </a:xfrm>
            <a:prstGeom prst="line">
              <a:avLst/>
            </a:prstGeom>
            <a:ln w="19050" cap="flat" cmpd="sng" algn="ctr">
              <a:solidFill>
                <a:srgbClr val="0000FF"/>
              </a:solidFill>
              <a:prstDash val="solid"/>
              <a:miter lim="800000"/>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6328845" y="2439988"/>
              <a:ext cx="228600" cy="1588"/>
            </a:xfrm>
            <a:prstGeom prst="line">
              <a:avLst/>
            </a:prstGeom>
            <a:ln w="19050" cap="flat" cmpd="sng" algn="ctr">
              <a:solidFill>
                <a:srgbClr val="0000FF"/>
              </a:solidFill>
              <a:prstDash val="solid"/>
              <a:miter lim="800000"/>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a:off x="3914897" y="2438400"/>
              <a:ext cx="228600" cy="1588"/>
            </a:xfrm>
            <a:prstGeom prst="line">
              <a:avLst/>
            </a:prstGeom>
            <a:ln w="19050" cap="flat" cmpd="sng" algn="ctr">
              <a:solidFill>
                <a:srgbClr val="008000"/>
              </a:solidFill>
              <a:prstDash val="solid"/>
              <a:miter lim="800000"/>
              <a:headEnd type="none" w="med" len="med"/>
              <a:tailEnd type="none" w="med" len="med"/>
            </a:ln>
          </p:spPr>
          <p:style>
            <a:lnRef idx="2">
              <a:schemeClr val="accent1"/>
            </a:lnRef>
            <a:fillRef idx="0">
              <a:schemeClr val="accent1"/>
            </a:fillRef>
            <a:effectRef idx="1">
              <a:schemeClr val="accent1"/>
            </a:effectRef>
            <a:fontRef idx="minor">
              <a:schemeClr val="tx1"/>
            </a:fontRef>
          </p:style>
        </p:cxnSp>
      </p:grpSp>
      <p:pic>
        <p:nvPicPr>
          <p:cNvPr id="29" name="Picture 3"/>
          <p:cNvPicPr>
            <a:picLocks noChangeAspect="1" noChangeArrowheads="1"/>
          </p:cNvPicPr>
          <p:nvPr/>
        </p:nvPicPr>
        <p:blipFill>
          <a:blip r:embed="rId3"/>
          <a:srcRect b="48573"/>
          <a:stretch>
            <a:fillRect/>
          </a:stretch>
        </p:blipFill>
        <p:spPr bwMode="auto">
          <a:xfrm>
            <a:off x="240036" y="1603357"/>
            <a:ext cx="8686800" cy="842962"/>
          </a:xfrm>
          <a:prstGeom prst="rect">
            <a:avLst/>
          </a:prstGeom>
          <a:noFill/>
          <a:ln w="9525">
            <a:solidFill>
              <a:schemeClr val="tx1"/>
            </a:solidFill>
            <a:miter lim="800000"/>
            <a:headEnd/>
            <a:tailEnd/>
          </a:ln>
        </p:spPr>
      </p:pic>
      <p:sp>
        <p:nvSpPr>
          <p:cNvPr id="34" name="Text Box 6"/>
          <p:cNvSpPr txBox="1">
            <a:spLocks noChangeArrowheads="1"/>
          </p:cNvSpPr>
          <p:nvPr/>
        </p:nvSpPr>
        <p:spPr bwMode="auto">
          <a:xfrm>
            <a:off x="228600" y="812578"/>
            <a:ext cx="8763000" cy="707886"/>
          </a:xfrm>
          <a:prstGeom prst="rect">
            <a:avLst/>
          </a:prstGeom>
          <a:noFill/>
          <a:ln w="9525">
            <a:noFill/>
            <a:miter lim="800000"/>
            <a:headEnd/>
            <a:tailEnd/>
          </a:ln>
        </p:spPr>
        <p:txBody>
          <a:bodyPr>
            <a:prstTxWarp prst="textNoShape">
              <a:avLst/>
            </a:prstTxWarp>
            <a:spAutoFit/>
          </a:bodyPr>
          <a:lstStyle/>
          <a:p>
            <a:r>
              <a:rPr lang="en-US" sz="2000" dirty="0">
                <a:solidFill>
                  <a:prstClr val="black"/>
                </a:solidFill>
                <a:latin typeface="Arial" charset="0"/>
                <a:ea typeface="Arial" charset="0"/>
                <a:cs typeface="Arial" charset="0"/>
              </a:rPr>
              <a:t>Nucleon matrix element of the Energy-Momentum </a:t>
            </a:r>
            <a:r>
              <a:rPr lang="en-US" sz="2000" dirty="0" smtClean="0">
                <a:solidFill>
                  <a:prstClr val="black"/>
                </a:solidFill>
                <a:latin typeface="Arial" charset="0"/>
                <a:ea typeface="Arial" charset="0"/>
                <a:cs typeface="Arial" charset="0"/>
              </a:rPr>
              <a:t>Tensor </a:t>
            </a:r>
            <a:r>
              <a:rPr lang="en-US" sz="2000" dirty="0">
                <a:solidFill>
                  <a:prstClr val="black"/>
                </a:solidFill>
                <a:latin typeface="Arial" charset="0"/>
                <a:ea typeface="Arial" charset="0"/>
                <a:cs typeface="Arial" charset="0"/>
              </a:rPr>
              <a:t>contains three scalar form factors (R. </a:t>
            </a:r>
            <a:r>
              <a:rPr lang="en-US" sz="2000" dirty="0" err="1">
                <a:solidFill>
                  <a:prstClr val="black"/>
                </a:solidFill>
                <a:latin typeface="Arial" charset="0"/>
                <a:ea typeface="Arial" charset="0"/>
                <a:cs typeface="Arial" charset="0"/>
              </a:rPr>
              <a:t>Pagels</a:t>
            </a:r>
            <a:r>
              <a:rPr lang="en-US" sz="2000" dirty="0">
                <a:solidFill>
                  <a:prstClr val="black"/>
                </a:solidFill>
                <a:latin typeface="Arial" charset="0"/>
                <a:ea typeface="Arial" charset="0"/>
                <a:cs typeface="Arial" charset="0"/>
              </a:rPr>
              <a:t>, </a:t>
            </a:r>
            <a:r>
              <a:rPr lang="en-US" sz="2000" dirty="0" smtClean="0">
                <a:solidFill>
                  <a:prstClr val="black"/>
                </a:solidFill>
                <a:latin typeface="Arial" charset="0"/>
                <a:ea typeface="Arial" charset="0"/>
                <a:cs typeface="Arial" charset="0"/>
              </a:rPr>
              <a:t>1966) </a:t>
            </a:r>
            <a:r>
              <a:rPr lang="en-US" sz="2000" dirty="0">
                <a:solidFill>
                  <a:prstClr val="black"/>
                </a:solidFill>
                <a:latin typeface="Arial" charset="0"/>
                <a:ea typeface="Arial" charset="0"/>
                <a:cs typeface="Arial" charset="0"/>
              </a:rPr>
              <a:t>and can be written as (X. </a:t>
            </a:r>
            <a:r>
              <a:rPr lang="en-US" sz="2000" dirty="0" err="1">
                <a:solidFill>
                  <a:prstClr val="black"/>
                </a:solidFill>
                <a:latin typeface="Arial" charset="0"/>
                <a:ea typeface="Arial" charset="0"/>
                <a:cs typeface="Arial" charset="0"/>
              </a:rPr>
              <a:t>Ji</a:t>
            </a:r>
            <a:r>
              <a:rPr lang="en-US" sz="2000" dirty="0">
                <a:solidFill>
                  <a:prstClr val="black"/>
                </a:solidFill>
                <a:latin typeface="Arial" charset="0"/>
                <a:ea typeface="Arial" charset="0"/>
                <a:cs typeface="Arial" charset="0"/>
              </a:rPr>
              <a:t>, 1997): </a:t>
            </a:r>
          </a:p>
        </p:txBody>
      </p:sp>
      <p:sp>
        <p:nvSpPr>
          <p:cNvPr id="35" name="TextBox 34"/>
          <p:cNvSpPr txBox="1"/>
          <p:nvPr/>
        </p:nvSpPr>
        <p:spPr>
          <a:xfrm>
            <a:off x="1493378" y="2505109"/>
            <a:ext cx="4655442" cy="923330"/>
          </a:xfrm>
          <a:prstGeom prst="rect">
            <a:avLst/>
          </a:prstGeom>
          <a:noFill/>
        </p:spPr>
        <p:txBody>
          <a:bodyPr wrap="none" rtlCol="0">
            <a:spAutoFit/>
          </a:bodyPr>
          <a:lstStyle/>
          <a:p>
            <a:r>
              <a:rPr lang="en-US" i="1" dirty="0" smtClean="0">
                <a:solidFill>
                  <a:srgbClr val="FF0000"/>
                </a:solidFill>
                <a:latin typeface="Arial" charset="0"/>
                <a:ea typeface="Arial" charset="0"/>
                <a:cs typeface="Arial" charset="0"/>
              </a:rPr>
              <a:t>M</a:t>
            </a:r>
            <a:r>
              <a:rPr lang="en-US" i="1" baseline="-25000" dirty="0" smtClean="0">
                <a:solidFill>
                  <a:srgbClr val="FF0000"/>
                </a:solidFill>
                <a:latin typeface="Arial" charset="0"/>
                <a:ea typeface="Arial" charset="0"/>
                <a:cs typeface="Arial" charset="0"/>
              </a:rPr>
              <a:t>2</a:t>
            </a:r>
            <a:r>
              <a:rPr lang="en-US" i="1" dirty="0" smtClean="0">
                <a:solidFill>
                  <a:srgbClr val="FF0000"/>
                </a:solidFill>
                <a:latin typeface="Arial" charset="0"/>
                <a:ea typeface="Arial" charset="0"/>
                <a:cs typeface="Arial" charset="0"/>
              </a:rPr>
              <a:t>(t) </a:t>
            </a:r>
            <a:r>
              <a:rPr lang="en-US" dirty="0" smtClean="0">
                <a:solidFill>
                  <a:prstClr val="black"/>
                </a:solidFill>
                <a:latin typeface="Arial" charset="0"/>
                <a:ea typeface="Arial" charset="0"/>
                <a:cs typeface="Arial" charset="0"/>
              </a:rPr>
              <a:t>:  Mass distribution inside the nucleon</a:t>
            </a:r>
            <a:r>
              <a:rPr lang="en-US" i="1" dirty="0" smtClean="0">
                <a:solidFill>
                  <a:srgbClr val="FF0000"/>
                </a:solidFill>
                <a:latin typeface="Arial" charset="0"/>
                <a:ea typeface="Arial" charset="0"/>
                <a:cs typeface="Arial" charset="0"/>
              </a:rPr>
              <a:t> </a:t>
            </a:r>
          </a:p>
          <a:p>
            <a:r>
              <a:rPr lang="en-US" i="1" dirty="0" smtClean="0">
                <a:solidFill>
                  <a:srgbClr val="FF0000"/>
                </a:solidFill>
                <a:latin typeface="Arial" charset="0"/>
                <a:ea typeface="Arial" charset="0"/>
                <a:cs typeface="Arial" charset="0"/>
              </a:rPr>
              <a:t>J (</a:t>
            </a:r>
            <a:r>
              <a:rPr lang="en-US" i="1" dirty="0" err="1" smtClean="0">
                <a:solidFill>
                  <a:srgbClr val="FF0000"/>
                </a:solidFill>
                <a:latin typeface="Arial" charset="0"/>
                <a:ea typeface="Arial" charset="0"/>
                <a:cs typeface="Arial" charset="0"/>
              </a:rPr>
              <a:t>t</a:t>
            </a:r>
            <a:r>
              <a:rPr lang="en-US" i="1" dirty="0" smtClean="0">
                <a:solidFill>
                  <a:srgbClr val="FF0000"/>
                </a:solidFill>
                <a:latin typeface="Arial" charset="0"/>
                <a:ea typeface="Arial" charset="0"/>
                <a:cs typeface="Arial" charset="0"/>
              </a:rPr>
              <a:t>)   </a:t>
            </a:r>
            <a:r>
              <a:rPr lang="en-US" dirty="0" smtClean="0">
                <a:solidFill>
                  <a:prstClr val="black"/>
                </a:solidFill>
                <a:latin typeface="Arial" charset="0"/>
                <a:ea typeface="Arial" charset="0"/>
                <a:cs typeface="Arial" charset="0"/>
              </a:rPr>
              <a:t>:  Angular momentum distribution </a:t>
            </a:r>
          </a:p>
          <a:p>
            <a:r>
              <a:rPr lang="en-US" i="1" dirty="0" smtClean="0">
                <a:solidFill>
                  <a:srgbClr val="FF0000"/>
                </a:solidFill>
                <a:latin typeface="Arial" charset="0"/>
                <a:ea typeface="Arial" charset="0"/>
                <a:cs typeface="Arial" charset="0"/>
              </a:rPr>
              <a:t>d</a:t>
            </a:r>
            <a:r>
              <a:rPr lang="en-US" i="1" baseline="-25000" dirty="0" smtClean="0">
                <a:solidFill>
                  <a:srgbClr val="FF0000"/>
                </a:solidFill>
                <a:latin typeface="Arial" charset="0"/>
                <a:ea typeface="Arial" charset="0"/>
                <a:cs typeface="Arial" charset="0"/>
              </a:rPr>
              <a:t>1</a:t>
            </a:r>
            <a:r>
              <a:rPr lang="en-US" i="1" dirty="0" smtClean="0">
                <a:solidFill>
                  <a:srgbClr val="FF0000"/>
                </a:solidFill>
                <a:latin typeface="Arial" charset="0"/>
                <a:ea typeface="Arial" charset="0"/>
                <a:cs typeface="Arial" charset="0"/>
              </a:rPr>
              <a:t>(t)   </a:t>
            </a:r>
            <a:r>
              <a:rPr lang="en-US" dirty="0" smtClean="0">
                <a:solidFill>
                  <a:prstClr val="black"/>
                </a:solidFill>
                <a:latin typeface="Arial" charset="0"/>
                <a:ea typeface="Arial" charset="0"/>
                <a:cs typeface="Arial" charset="0"/>
              </a:rPr>
              <a:t>:  Forces and pressure distribution  </a:t>
            </a:r>
          </a:p>
        </p:txBody>
      </p:sp>
      <p:grpSp>
        <p:nvGrpSpPr>
          <p:cNvPr id="42" name="Group 41"/>
          <p:cNvGrpSpPr/>
          <p:nvPr/>
        </p:nvGrpSpPr>
        <p:grpSpPr>
          <a:xfrm>
            <a:off x="7191887" y="2794241"/>
            <a:ext cx="1952981" cy="1322184"/>
            <a:chOff x="7191887" y="2982369"/>
            <a:chExt cx="1952981" cy="1322184"/>
          </a:xfrm>
        </p:grpSpPr>
        <p:grpSp>
          <p:nvGrpSpPr>
            <p:cNvPr id="28" name="Group 27"/>
            <p:cNvGrpSpPr/>
            <p:nvPr/>
          </p:nvGrpSpPr>
          <p:grpSpPr>
            <a:xfrm rot="5400000">
              <a:off x="6989531" y="3236912"/>
              <a:ext cx="1269997" cy="865285"/>
              <a:chOff x="7447648" y="2732674"/>
              <a:chExt cx="1269997" cy="865285"/>
            </a:xfrm>
          </p:grpSpPr>
          <p:pic>
            <p:nvPicPr>
              <p:cNvPr id="21" name="Picture 20"/>
              <p:cNvPicPr>
                <a:picLocks noChangeAspect="1"/>
              </p:cNvPicPr>
              <p:nvPr/>
            </p:nvPicPr>
            <p:blipFill>
              <a:blip r:embed="rId4"/>
              <a:srcRect l="4115" r="41305" b="18033"/>
              <a:stretch>
                <a:fillRect/>
              </a:stretch>
            </p:blipFill>
            <p:spPr>
              <a:xfrm rot="16200000">
                <a:off x="7661545" y="2530541"/>
                <a:ext cx="842203" cy="1269997"/>
              </a:xfrm>
              <a:prstGeom prst="rect">
                <a:avLst/>
              </a:prstGeom>
            </p:spPr>
          </p:pic>
          <p:sp>
            <p:nvSpPr>
              <p:cNvPr id="24" name="TextBox 23"/>
              <p:cNvSpPr txBox="1"/>
              <p:nvPr/>
            </p:nvSpPr>
            <p:spPr>
              <a:xfrm rot="16046163">
                <a:off x="7647579" y="3198337"/>
                <a:ext cx="429913" cy="369332"/>
              </a:xfrm>
              <a:prstGeom prst="rect">
                <a:avLst/>
              </a:prstGeom>
              <a:solidFill>
                <a:srgbClr val="FFFFFF"/>
              </a:solidFill>
            </p:spPr>
            <p:txBody>
              <a:bodyPr wrap="none" rtlCol="0">
                <a:spAutoFit/>
              </a:bodyPr>
              <a:lstStyle/>
              <a:p>
                <a:r>
                  <a:rPr lang="en-US" b="1" i="1" dirty="0" smtClean="0">
                    <a:solidFill>
                      <a:srgbClr val="FF0000"/>
                    </a:solidFill>
                    <a:latin typeface="Times New Roman"/>
                    <a:cs typeface="Times New Roman"/>
                  </a:rPr>
                  <a:t>G</a:t>
                </a:r>
                <a:endParaRPr lang="en-US" b="1" i="1" dirty="0">
                  <a:solidFill>
                    <a:srgbClr val="FF0000"/>
                  </a:solidFill>
                  <a:latin typeface="Times New Roman"/>
                  <a:cs typeface="Times New Roman"/>
                </a:endParaRPr>
              </a:p>
            </p:txBody>
          </p:sp>
          <p:sp>
            <p:nvSpPr>
              <p:cNvPr id="27" name="Rectangle 26"/>
              <p:cNvSpPr/>
              <p:nvPr/>
            </p:nvSpPr>
            <p:spPr>
              <a:xfrm>
                <a:off x="7803185" y="2732674"/>
                <a:ext cx="655016" cy="45719"/>
              </a:xfrm>
              <a:prstGeom prst="rect">
                <a:avLst/>
              </a:prstGeom>
              <a:solidFill>
                <a:srgbClr val="FFFFFF"/>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grpSp>
        <p:sp>
          <p:nvSpPr>
            <p:cNvPr id="31" name="TextBox 30"/>
            <p:cNvSpPr txBox="1"/>
            <p:nvPr/>
          </p:nvSpPr>
          <p:spPr>
            <a:xfrm>
              <a:off x="8057173" y="3456646"/>
              <a:ext cx="1087695" cy="369332"/>
            </a:xfrm>
            <a:prstGeom prst="rect">
              <a:avLst/>
            </a:prstGeom>
            <a:noFill/>
          </p:spPr>
          <p:txBody>
            <a:bodyPr wrap="none" rtlCol="0">
              <a:spAutoFit/>
            </a:bodyPr>
            <a:lstStyle/>
            <a:p>
              <a:r>
                <a:rPr lang="en-US" b="1" i="1" dirty="0" err="1" smtClean="0">
                  <a:solidFill>
                    <a:srgbClr val="FF0000"/>
                  </a:solidFill>
                  <a:latin typeface="Times New Roman"/>
                  <a:cs typeface="Times New Roman"/>
                </a:rPr>
                <a:t>G</a:t>
              </a:r>
              <a:r>
                <a:rPr lang="en-US" i="1" dirty="0" err="1" smtClean="0">
                  <a:solidFill>
                    <a:prstClr val="black"/>
                  </a:solidFill>
                  <a:latin typeface="Times New Roman"/>
                  <a:cs typeface="Times New Roman"/>
                </a:rPr>
                <a:t>p</a:t>
              </a:r>
              <a:r>
                <a:rPr lang="en-US" i="1" dirty="0" smtClean="0">
                  <a:solidFill>
                    <a:prstClr val="black"/>
                  </a:solidFill>
                  <a:latin typeface="Times New Roman"/>
                  <a:cs typeface="Times New Roman"/>
                </a:rPr>
                <a:t> =&gt; </a:t>
              </a:r>
              <a:r>
                <a:rPr lang="en-US" i="1" dirty="0" err="1" smtClean="0">
                  <a:solidFill>
                    <a:prstClr val="black"/>
                  </a:solidFill>
                  <a:latin typeface="Times New Roman"/>
                  <a:cs typeface="Times New Roman"/>
                </a:rPr>
                <a:t>p</a:t>
              </a:r>
              <a:endParaRPr lang="en-US" i="1" dirty="0">
                <a:solidFill>
                  <a:prstClr val="black"/>
                </a:solidFill>
                <a:latin typeface="Times New Roman"/>
                <a:cs typeface="Times New Roman"/>
              </a:endParaRPr>
            </a:p>
          </p:txBody>
        </p:sp>
        <p:sp>
          <p:nvSpPr>
            <p:cNvPr id="37" name="TextBox 36"/>
            <p:cNvSpPr txBox="1"/>
            <p:nvPr/>
          </p:nvSpPr>
          <p:spPr>
            <a:xfrm>
              <a:off x="7963804" y="3935221"/>
              <a:ext cx="398400" cy="369332"/>
            </a:xfrm>
            <a:prstGeom prst="rect">
              <a:avLst/>
            </a:prstGeom>
            <a:noFill/>
          </p:spPr>
          <p:txBody>
            <a:bodyPr wrap="none" rtlCol="0">
              <a:spAutoFit/>
            </a:bodyPr>
            <a:lstStyle/>
            <a:p>
              <a:r>
                <a:rPr lang="en-US" i="1" dirty="0" err="1" smtClean="0">
                  <a:solidFill>
                    <a:prstClr val="black"/>
                  </a:solidFill>
                  <a:latin typeface="Times New Roman"/>
                  <a:cs typeface="Times New Roman"/>
                </a:rPr>
                <a:t>p</a:t>
              </a:r>
              <a:endParaRPr lang="en-US" i="1" dirty="0">
                <a:solidFill>
                  <a:prstClr val="black"/>
                </a:solidFill>
                <a:latin typeface="Times New Roman"/>
                <a:cs typeface="Times New Roman"/>
              </a:endParaRPr>
            </a:p>
          </p:txBody>
        </p:sp>
        <p:sp>
          <p:nvSpPr>
            <p:cNvPr id="38" name="TextBox 37"/>
            <p:cNvSpPr txBox="1"/>
            <p:nvPr/>
          </p:nvSpPr>
          <p:spPr>
            <a:xfrm>
              <a:off x="7975096" y="2982369"/>
              <a:ext cx="398400" cy="369332"/>
            </a:xfrm>
            <a:prstGeom prst="rect">
              <a:avLst/>
            </a:prstGeom>
            <a:noFill/>
          </p:spPr>
          <p:txBody>
            <a:bodyPr wrap="none" rtlCol="0">
              <a:spAutoFit/>
            </a:bodyPr>
            <a:lstStyle/>
            <a:p>
              <a:r>
                <a:rPr lang="en-US" i="1" dirty="0" err="1" smtClean="0">
                  <a:solidFill>
                    <a:prstClr val="black"/>
                  </a:solidFill>
                  <a:latin typeface="Times New Roman"/>
                  <a:cs typeface="Times New Roman"/>
                </a:rPr>
                <a:t>p</a:t>
              </a:r>
              <a:endParaRPr lang="en-US" i="1" dirty="0">
                <a:solidFill>
                  <a:prstClr val="black"/>
                </a:solidFill>
                <a:latin typeface="Times New Roman"/>
                <a:cs typeface="Times New Roman"/>
              </a:endParaRPr>
            </a:p>
          </p:txBody>
        </p:sp>
      </p:grpSp>
      <p:grpSp>
        <p:nvGrpSpPr>
          <p:cNvPr id="43" name="Group 42"/>
          <p:cNvGrpSpPr/>
          <p:nvPr/>
        </p:nvGrpSpPr>
        <p:grpSpPr>
          <a:xfrm>
            <a:off x="7202197" y="4545729"/>
            <a:ext cx="1894327" cy="1511758"/>
            <a:chOff x="7190438" y="4592761"/>
            <a:chExt cx="1894327" cy="1511758"/>
          </a:xfrm>
        </p:grpSpPr>
        <p:grpSp>
          <p:nvGrpSpPr>
            <p:cNvPr id="30" name="Group 29"/>
            <p:cNvGrpSpPr/>
            <p:nvPr/>
          </p:nvGrpSpPr>
          <p:grpSpPr>
            <a:xfrm>
              <a:off x="7190438" y="4613347"/>
              <a:ext cx="832765" cy="1491172"/>
              <a:chOff x="7590325" y="914494"/>
              <a:chExt cx="832765" cy="1491172"/>
            </a:xfrm>
          </p:grpSpPr>
          <p:grpSp>
            <p:nvGrpSpPr>
              <p:cNvPr id="23" name="Group 22"/>
              <p:cNvGrpSpPr/>
              <p:nvPr/>
            </p:nvGrpSpPr>
            <p:grpSpPr>
              <a:xfrm>
                <a:off x="7590325" y="914494"/>
                <a:ext cx="832765" cy="1491172"/>
                <a:chOff x="7262264" y="834381"/>
                <a:chExt cx="832765" cy="1491172"/>
              </a:xfrm>
            </p:grpSpPr>
            <p:pic>
              <p:nvPicPr>
                <p:cNvPr id="20" name="Picture 19"/>
                <p:cNvPicPr>
                  <a:picLocks noChangeAspect="1"/>
                </p:cNvPicPr>
                <p:nvPr/>
              </p:nvPicPr>
              <p:blipFill>
                <a:blip r:embed="rId5"/>
                <a:srcRect l="6951" r="41888" b="16085"/>
                <a:stretch>
                  <a:fillRect/>
                </a:stretch>
              </p:blipFill>
              <p:spPr>
                <a:xfrm>
                  <a:off x="7266601" y="834381"/>
                  <a:ext cx="828428" cy="1230907"/>
                </a:xfrm>
                <a:prstGeom prst="rect">
                  <a:avLst/>
                </a:prstGeom>
              </p:spPr>
            </p:pic>
            <p:pic>
              <p:nvPicPr>
                <p:cNvPr id="22" name="Picture 21"/>
                <p:cNvPicPr>
                  <a:picLocks noChangeAspect="1"/>
                </p:cNvPicPr>
                <p:nvPr/>
              </p:nvPicPr>
              <p:blipFill>
                <a:blip r:embed="rId5"/>
                <a:srcRect l="6951" t="26528" r="42353" b="16085"/>
                <a:stretch>
                  <a:fillRect/>
                </a:stretch>
              </p:blipFill>
              <p:spPr>
                <a:xfrm>
                  <a:off x="7262264" y="1483774"/>
                  <a:ext cx="820896" cy="841779"/>
                </a:xfrm>
                <a:prstGeom prst="rect">
                  <a:avLst/>
                </a:prstGeom>
              </p:spPr>
            </p:pic>
          </p:grpSp>
          <p:sp>
            <p:nvSpPr>
              <p:cNvPr id="25" name="TextBox 24"/>
              <p:cNvSpPr txBox="1"/>
              <p:nvPr/>
            </p:nvSpPr>
            <p:spPr>
              <a:xfrm>
                <a:off x="7660377" y="1124788"/>
                <a:ext cx="356513" cy="369332"/>
              </a:xfrm>
              <a:prstGeom prst="rect">
                <a:avLst/>
              </a:prstGeom>
              <a:solidFill>
                <a:srgbClr val="FFFFFF"/>
              </a:solidFill>
            </p:spPr>
            <p:txBody>
              <a:bodyPr wrap="none" rtlCol="0">
                <a:spAutoFit/>
              </a:bodyPr>
              <a:lstStyle/>
              <a:p>
                <a:r>
                  <a:rPr lang="en-US" b="1" i="1" dirty="0" err="1" smtClean="0">
                    <a:solidFill>
                      <a:srgbClr val="FF0000"/>
                    </a:solidFill>
                    <a:latin typeface="Symbol" charset="2"/>
                    <a:cs typeface="Symbol" charset="2"/>
                  </a:rPr>
                  <a:t>γ</a:t>
                </a:r>
                <a:endParaRPr lang="en-US" b="1" i="1" dirty="0">
                  <a:solidFill>
                    <a:srgbClr val="FF0000"/>
                  </a:solidFill>
                  <a:latin typeface="Symbol" charset="2"/>
                  <a:cs typeface="Symbol" charset="2"/>
                </a:endParaRPr>
              </a:p>
            </p:txBody>
          </p:sp>
          <p:sp>
            <p:nvSpPr>
              <p:cNvPr id="26" name="TextBox 25"/>
              <p:cNvSpPr txBox="1"/>
              <p:nvPr/>
            </p:nvSpPr>
            <p:spPr>
              <a:xfrm>
                <a:off x="7680644" y="1828087"/>
                <a:ext cx="356513" cy="369332"/>
              </a:xfrm>
              <a:prstGeom prst="rect">
                <a:avLst/>
              </a:prstGeom>
              <a:solidFill>
                <a:srgbClr val="FFFFFF"/>
              </a:solidFill>
            </p:spPr>
            <p:txBody>
              <a:bodyPr wrap="none" rtlCol="0">
                <a:spAutoFit/>
              </a:bodyPr>
              <a:lstStyle/>
              <a:p>
                <a:r>
                  <a:rPr lang="en-US" b="1" i="1" dirty="0" err="1" smtClean="0">
                    <a:solidFill>
                      <a:srgbClr val="FF0000"/>
                    </a:solidFill>
                    <a:latin typeface="Symbol" charset="2"/>
                    <a:cs typeface="Symbol" charset="2"/>
                  </a:rPr>
                  <a:t>γ</a:t>
                </a:r>
                <a:endParaRPr lang="en-US" b="1" i="1" dirty="0">
                  <a:solidFill>
                    <a:srgbClr val="FF0000"/>
                  </a:solidFill>
                  <a:latin typeface="Symbol" charset="2"/>
                  <a:cs typeface="Symbol" charset="2"/>
                </a:endParaRPr>
              </a:p>
            </p:txBody>
          </p:sp>
        </p:grpSp>
        <p:sp>
          <p:nvSpPr>
            <p:cNvPr id="32" name="TextBox 31"/>
            <p:cNvSpPr txBox="1"/>
            <p:nvPr/>
          </p:nvSpPr>
          <p:spPr>
            <a:xfrm>
              <a:off x="7981854" y="5201183"/>
              <a:ext cx="1102911" cy="369332"/>
            </a:xfrm>
            <a:prstGeom prst="rect">
              <a:avLst/>
            </a:prstGeom>
            <a:noFill/>
          </p:spPr>
          <p:txBody>
            <a:bodyPr wrap="none" rtlCol="0">
              <a:spAutoFit/>
            </a:bodyPr>
            <a:lstStyle/>
            <a:p>
              <a:r>
                <a:rPr lang="en-US" b="1" i="1" dirty="0" err="1" smtClean="0">
                  <a:solidFill>
                    <a:srgbClr val="FF0000"/>
                  </a:solidFill>
                  <a:latin typeface="Times New Roman"/>
                  <a:cs typeface="Times New Roman"/>
                </a:rPr>
                <a:t>γγ</a:t>
              </a:r>
              <a:r>
                <a:rPr lang="en-US" i="1" dirty="0" err="1" smtClean="0">
                  <a:solidFill>
                    <a:prstClr val="black"/>
                  </a:solidFill>
                  <a:latin typeface="Times New Roman"/>
                  <a:cs typeface="Times New Roman"/>
                </a:rPr>
                <a:t>p</a:t>
              </a:r>
              <a:r>
                <a:rPr lang="en-US" i="1" dirty="0" smtClean="0">
                  <a:solidFill>
                    <a:prstClr val="black"/>
                  </a:solidFill>
                  <a:latin typeface="Times New Roman"/>
                  <a:cs typeface="Times New Roman"/>
                </a:rPr>
                <a:t> =&gt; </a:t>
              </a:r>
              <a:r>
                <a:rPr lang="en-US" i="1" dirty="0" err="1" smtClean="0">
                  <a:solidFill>
                    <a:prstClr val="black"/>
                  </a:solidFill>
                  <a:latin typeface="Times New Roman"/>
                  <a:cs typeface="Times New Roman"/>
                </a:rPr>
                <a:t>p</a:t>
              </a:r>
              <a:endParaRPr lang="en-US" i="1" dirty="0">
                <a:solidFill>
                  <a:prstClr val="black"/>
                </a:solidFill>
                <a:latin typeface="Times New Roman"/>
                <a:cs typeface="Times New Roman"/>
              </a:endParaRPr>
            </a:p>
          </p:txBody>
        </p:sp>
        <p:sp>
          <p:nvSpPr>
            <p:cNvPr id="33" name="Rectangle 32"/>
            <p:cNvSpPr/>
            <p:nvPr/>
          </p:nvSpPr>
          <p:spPr>
            <a:xfrm>
              <a:off x="7260490" y="5298350"/>
              <a:ext cx="356513" cy="117855"/>
            </a:xfrm>
            <a:prstGeom prst="rect">
              <a:avLst/>
            </a:prstGeom>
            <a:solidFill>
              <a:srgbClr val="FFFFFF"/>
            </a:solidFill>
            <a:ln>
              <a:solidFill>
                <a:srgbClr val="FFFFFF"/>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39" name="TextBox 38"/>
            <p:cNvSpPr txBox="1"/>
            <p:nvPr/>
          </p:nvSpPr>
          <p:spPr>
            <a:xfrm>
              <a:off x="7986388" y="4592761"/>
              <a:ext cx="398400" cy="369332"/>
            </a:xfrm>
            <a:prstGeom prst="rect">
              <a:avLst/>
            </a:prstGeom>
            <a:noFill/>
          </p:spPr>
          <p:txBody>
            <a:bodyPr wrap="none" rtlCol="0">
              <a:spAutoFit/>
            </a:bodyPr>
            <a:lstStyle/>
            <a:p>
              <a:r>
                <a:rPr lang="en-US" i="1" dirty="0" err="1" smtClean="0">
                  <a:solidFill>
                    <a:prstClr val="black"/>
                  </a:solidFill>
                  <a:latin typeface="Times New Roman"/>
                  <a:cs typeface="Times New Roman"/>
                </a:rPr>
                <a:t>p</a:t>
              </a:r>
              <a:endParaRPr lang="en-US" i="1" dirty="0">
                <a:solidFill>
                  <a:prstClr val="black"/>
                </a:solidFill>
                <a:latin typeface="Times New Roman"/>
                <a:cs typeface="Times New Roman"/>
              </a:endParaRPr>
            </a:p>
          </p:txBody>
        </p:sp>
        <p:sp>
          <p:nvSpPr>
            <p:cNvPr id="40" name="TextBox 39"/>
            <p:cNvSpPr txBox="1"/>
            <p:nvPr/>
          </p:nvSpPr>
          <p:spPr>
            <a:xfrm>
              <a:off x="7997680" y="5697559"/>
              <a:ext cx="398400" cy="369332"/>
            </a:xfrm>
            <a:prstGeom prst="rect">
              <a:avLst/>
            </a:prstGeom>
            <a:noFill/>
          </p:spPr>
          <p:txBody>
            <a:bodyPr wrap="none" rtlCol="0">
              <a:spAutoFit/>
            </a:bodyPr>
            <a:lstStyle/>
            <a:p>
              <a:r>
                <a:rPr lang="en-US" i="1" dirty="0" err="1" smtClean="0">
                  <a:solidFill>
                    <a:prstClr val="black"/>
                  </a:solidFill>
                  <a:latin typeface="Times New Roman"/>
                  <a:cs typeface="Times New Roman"/>
                </a:rPr>
                <a:t>p</a:t>
              </a:r>
              <a:endParaRPr lang="en-US" i="1" dirty="0">
                <a:solidFill>
                  <a:prstClr val="black"/>
                </a:solidFill>
                <a:latin typeface="Times New Roman"/>
                <a:cs typeface="Times New Roman"/>
              </a:endParaRPr>
            </a:p>
          </p:txBody>
        </p:sp>
      </p:grpSp>
      <p:sp>
        <p:nvSpPr>
          <p:cNvPr id="41" name="TextBox 40"/>
          <p:cNvSpPr txBox="1"/>
          <p:nvPr/>
        </p:nvSpPr>
        <p:spPr>
          <a:xfrm>
            <a:off x="6889398" y="2510677"/>
            <a:ext cx="2300630" cy="369332"/>
          </a:xfrm>
          <a:prstGeom prst="rect">
            <a:avLst/>
          </a:prstGeom>
          <a:noFill/>
        </p:spPr>
        <p:txBody>
          <a:bodyPr wrap="none" rtlCol="0">
            <a:spAutoFit/>
          </a:bodyPr>
          <a:lstStyle/>
          <a:p>
            <a:r>
              <a:rPr lang="en-US" b="1" dirty="0" smtClean="0">
                <a:solidFill>
                  <a:srgbClr val="000090"/>
                </a:solidFill>
                <a:latin typeface="Arial" charset="0"/>
                <a:ea typeface="Arial" charset="0"/>
                <a:cs typeface="Arial" charset="0"/>
              </a:rPr>
              <a:t>Graviton scattering</a:t>
            </a:r>
            <a:endParaRPr lang="en-US" b="1" dirty="0">
              <a:solidFill>
                <a:srgbClr val="000090"/>
              </a:solidFill>
              <a:latin typeface="Arial" charset="0"/>
              <a:ea typeface="Arial" charset="0"/>
              <a:cs typeface="Arial" charset="0"/>
            </a:endParaRPr>
          </a:p>
        </p:txBody>
      </p:sp>
      <p:sp>
        <p:nvSpPr>
          <p:cNvPr id="44" name="TextBox 43"/>
          <p:cNvSpPr txBox="1"/>
          <p:nvPr/>
        </p:nvSpPr>
        <p:spPr>
          <a:xfrm>
            <a:off x="7632166" y="4223429"/>
            <a:ext cx="697952" cy="369332"/>
          </a:xfrm>
          <a:prstGeom prst="rect">
            <a:avLst/>
          </a:prstGeom>
          <a:noFill/>
        </p:spPr>
        <p:txBody>
          <a:bodyPr wrap="none" rtlCol="0">
            <a:spAutoFit/>
          </a:bodyPr>
          <a:lstStyle/>
          <a:p>
            <a:r>
              <a:rPr lang="en-US" b="1" dirty="0" smtClean="0">
                <a:solidFill>
                  <a:srgbClr val="000090"/>
                </a:solidFill>
              </a:rPr>
              <a:t>DVCS</a:t>
            </a:r>
            <a:endParaRPr lang="en-US" b="1" dirty="0">
              <a:solidFill>
                <a:srgbClr val="000090"/>
              </a:solidFill>
            </a:endParaRPr>
          </a:p>
        </p:txBody>
      </p:sp>
    </p:spTree>
    <p:extLst>
      <p:ext uri="{BB962C8B-B14F-4D97-AF65-F5344CB8AC3E}">
        <p14:creationId xmlns:p14="http://schemas.microsoft.com/office/powerpoint/2010/main" val="179452243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8919" y="0"/>
            <a:ext cx="8464378" cy="728029"/>
          </a:xfrm>
        </p:spPr>
        <p:txBody>
          <a:bodyPr>
            <a:normAutofit/>
          </a:bodyPr>
          <a:lstStyle/>
          <a:p>
            <a:r>
              <a:rPr lang="en-US" sz="2800" dirty="0" smtClean="0">
                <a:latin typeface="Arial" charset="0"/>
                <a:ea typeface="Arial" charset="0"/>
                <a:cs typeface="Arial" charset="0"/>
              </a:rPr>
              <a:t>From GFF to mechanical properties</a:t>
            </a:r>
            <a:endParaRPr lang="en-US" sz="2800" dirty="0">
              <a:latin typeface="Arial" charset="0"/>
              <a:ea typeface="Arial" charset="0"/>
              <a:cs typeface="Arial" charset="0"/>
            </a:endParaRPr>
          </a:p>
        </p:txBody>
      </p:sp>
      <p:sp>
        <p:nvSpPr>
          <p:cNvPr id="7" name="TextBox 6"/>
          <p:cNvSpPr txBox="1"/>
          <p:nvPr/>
        </p:nvSpPr>
        <p:spPr>
          <a:xfrm>
            <a:off x="2443426" y="4724400"/>
            <a:ext cx="4468018" cy="369332"/>
          </a:xfrm>
          <a:prstGeom prst="rect">
            <a:avLst/>
          </a:prstGeom>
          <a:noFill/>
        </p:spPr>
        <p:txBody>
          <a:bodyPr wrap="none" rtlCol="0">
            <a:spAutoFit/>
          </a:bodyPr>
          <a:lstStyle/>
          <a:p>
            <a:r>
              <a:rPr lang="en-US" b="1" i="1" dirty="0" smtClean="0">
                <a:solidFill>
                  <a:prstClr val="black"/>
                </a:solidFill>
                <a:latin typeface="Arial" charset="0"/>
                <a:ea typeface="Arial" charset="0"/>
                <a:cs typeface="Arial" charset="0"/>
              </a:rPr>
              <a:t>M. </a:t>
            </a:r>
            <a:r>
              <a:rPr lang="en-US" b="1" i="1" dirty="0" err="1" smtClean="0">
                <a:solidFill>
                  <a:prstClr val="black"/>
                </a:solidFill>
                <a:latin typeface="Arial" charset="0"/>
                <a:ea typeface="Arial" charset="0"/>
                <a:cs typeface="Arial" charset="0"/>
              </a:rPr>
              <a:t>Polyakov</a:t>
            </a:r>
            <a:r>
              <a:rPr lang="en-US" b="1" i="1" dirty="0" smtClean="0">
                <a:solidFill>
                  <a:prstClr val="black"/>
                </a:solidFill>
                <a:latin typeface="Arial" charset="0"/>
                <a:ea typeface="Arial" charset="0"/>
                <a:cs typeface="Arial" charset="0"/>
              </a:rPr>
              <a:t>, </a:t>
            </a:r>
            <a:r>
              <a:rPr lang="en-US" b="1" i="1" dirty="0" err="1" smtClean="0">
                <a:solidFill>
                  <a:prstClr val="black"/>
                </a:solidFill>
                <a:latin typeface="Arial" charset="0"/>
                <a:ea typeface="Arial" charset="0"/>
                <a:cs typeface="Arial" charset="0"/>
              </a:rPr>
              <a:t>Phys.Lett</a:t>
            </a:r>
            <a:r>
              <a:rPr lang="en-US" b="1" i="1" dirty="0" smtClean="0">
                <a:solidFill>
                  <a:prstClr val="black"/>
                </a:solidFill>
                <a:latin typeface="Arial" charset="0"/>
                <a:ea typeface="Arial" charset="0"/>
                <a:cs typeface="Arial" charset="0"/>
              </a:rPr>
              <a:t>. B555 (2003) 57 </a:t>
            </a:r>
          </a:p>
        </p:txBody>
      </p:sp>
      <p:grpSp>
        <p:nvGrpSpPr>
          <p:cNvPr id="22" name="Group 21"/>
          <p:cNvGrpSpPr/>
          <p:nvPr/>
        </p:nvGrpSpPr>
        <p:grpSpPr>
          <a:xfrm>
            <a:off x="2678858" y="1899680"/>
            <a:ext cx="3023442" cy="606856"/>
            <a:chOff x="2678858" y="1607580"/>
            <a:chExt cx="3023442" cy="606856"/>
          </a:xfrm>
        </p:grpSpPr>
        <p:sp>
          <p:nvSpPr>
            <p:cNvPr id="6" name="TextBox 5"/>
            <p:cNvSpPr txBox="1"/>
            <p:nvPr/>
          </p:nvSpPr>
          <p:spPr>
            <a:xfrm>
              <a:off x="4835761" y="1607580"/>
              <a:ext cx="866539" cy="584776"/>
            </a:xfrm>
            <a:prstGeom prst="rect">
              <a:avLst/>
            </a:prstGeom>
            <a:noFill/>
          </p:spPr>
          <p:txBody>
            <a:bodyPr wrap="square" rtlCol="0">
              <a:spAutoFit/>
            </a:bodyPr>
            <a:lstStyle/>
            <a:p>
              <a:r>
                <a:rPr lang="en-US" sz="3200" b="1" i="1" dirty="0" err="1" smtClean="0">
                  <a:solidFill>
                    <a:prstClr val="black"/>
                  </a:solidFill>
                  <a:latin typeface="Times New Roman"/>
                  <a:cs typeface="Times New Roman"/>
                </a:rPr>
                <a:t>p(r</a:t>
              </a:r>
              <a:r>
                <a:rPr lang="en-US" sz="3200" b="1" i="1" dirty="0" smtClean="0">
                  <a:solidFill>
                    <a:prstClr val="black"/>
                  </a:solidFill>
                  <a:latin typeface="Times New Roman"/>
                  <a:cs typeface="Times New Roman"/>
                </a:rPr>
                <a:t>) </a:t>
              </a:r>
              <a:endParaRPr lang="en-US" sz="3200" b="1" i="1" dirty="0">
                <a:solidFill>
                  <a:prstClr val="black"/>
                </a:solidFill>
                <a:latin typeface="Times New Roman"/>
                <a:cs typeface="Times New Roman"/>
              </a:endParaRPr>
            </a:p>
          </p:txBody>
        </p:sp>
        <p:sp>
          <p:nvSpPr>
            <p:cNvPr id="8" name="TextBox 7"/>
            <p:cNvSpPr txBox="1"/>
            <p:nvPr/>
          </p:nvSpPr>
          <p:spPr>
            <a:xfrm>
              <a:off x="2678858" y="1629660"/>
              <a:ext cx="1172701" cy="584776"/>
            </a:xfrm>
            <a:prstGeom prst="rect">
              <a:avLst/>
            </a:prstGeom>
            <a:noFill/>
          </p:spPr>
          <p:txBody>
            <a:bodyPr wrap="square" rtlCol="0">
              <a:spAutoFit/>
            </a:bodyPr>
            <a:lstStyle/>
            <a:p>
              <a:r>
                <a:rPr lang="en-US" sz="3200" b="1" i="1" dirty="0" smtClean="0">
                  <a:solidFill>
                    <a:srgbClr val="000090"/>
                  </a:solidFill>
                  <a:latin typeface="Times New Roman"/>
                  <a:cs typeface="Times New Roman"/>
                </a:rPr>
                <a:t>d</a:t>
              </a:r>
              <a:r>
                <a:rPr lang="en-US" sz="3200" b="1" i="1" baseline="-25000" dirty="0" smtClean="0">
                  <a:solidFill>
                    <a:srgbClr val="000090"/>
                  </a:solidFill>
                  <a:latin typeface="Times New Roman"/>
                  <a:cs typeface="Times New Roman"/>
                </a:rPr>
                <a:t>1</a:t>
              </a:r>
              <a:r>
                <a:rPr lang="en-US" sz="3200" b="1" i="1" dirty="0" smtClean="0">
                  <a:solidFill>
                    <a:srgbClr val="000090"/>
                  </a:solidFill>
                  <a:latin typeface="Times New Roman"/>
                  <a:cs typeface="Times New Roman"/>
                </a:rPr>
                <a:t>(t)</a:t>
              </a:r>
              <a:endParaRPr lang="en-US" sz="3200" b="1" i="1" dirty="0">
                <a:solidFill>
                  <a:srgbClr val="000090"/>
                </a:solidFill>
                <a:latin typeface="Times New Roman"/>
                <a:cs typeface="Times New Roman"/>
              </a:endParaRPr>
            </a:p>
          </p:txBody>
        </p:sp>
        <p:cxnSp>
          <p:nvCxnSpPr>
            <p:cNvPr id="5" name="Straight Arrow Connector 4"/>
            <p:cNvCxnSpPr/>
            <p:nvPr/>
          </p:nvCxnSpPr>
          <p:spPr>
            <a:xfrm>
              <a:off x="3657241" y="1985548"/>
              <a:ext cx="997690" cy="2681"/>
            </a:xfrm>
            <a:prstGeom prst="straightConnector1">
              <a:avLst/>
            </a:prstGeom>
            <a:ln w="76200" cap="flat" cmpd="tri" algn="ctr">
              <a:solidFill>
                <a:srgbClr val="000090"/>
              </a:solidFill>
              <a:prstDash val="solid"/>
              <a:miter lim="800000"/>
              <a:headEnd type="arrow" w="med" len="med"/>
              <a:tailEnd type="arrow" w="med" len="med"/>
            </a:ln>
          </p:spPr>
          <p:style>
            <a:lnRef idx="2">
              <a:schemeClr val="accent1"/>
            </a:lnRef>
            <a:fillRef idx="0">
              <a:schemeClr val="accent1"/>
            </a:fillRef>
            <a:effectRef idx="1">
              <a:schemeClr val="accent1"/>
            </a:effectRef>
            <a:fontRef idx="minor">
              <a:schemeClr val="tx1"/>
            </a:fontRef>
          </p:style>
        </p:cxnSp>
      </p:grpSp>
      <p:grpSp>
        <p:nvGrpSpPr>
          <p:cNvPr id="21" name="Group 20"/>
          <p:cNvGrpSpPr/>
          <p:nvPr/>
        </p:nvGrpSpPr>
        <p:grpSpPr>
          <a:xfrm>
            <a:off x="1734707" y="2872404"/>
            <a:ext cx="4998720" cy="1661496"/>
            <a:chOff x="1734707" y="2300904"/>
            <a:chExt cx="4998720" cy="1661496"/>
          </a:xfrm>
        </p:grpSpPr>
        <p:sp>
          <p:nvSpPr>
            <p:cNvPr id="19" name="Rectangle 18"/>
            <p:cNvSpPr/>
            <p:nvPr/>
          </p:nvSpPr>
          <p:spPr>
            <a:xfrm>
              <a:off x="1734707" y="2300904"/>
              <a:ext cx="4998720" cy="1661496"/>
            </a:xfrm>
            <a:prstGeom prst="rect">
              <a:avLst/>
            </a:prstGeom>
            <a:solidFill>
              <a:srgbClr val="008000"/>
            </a:solid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grpSp>
          <p:nvGrpSpPr>
            <p:cNvPr id="18" name="Group 17"/>
            <p:cNvGrpSpPr/>
            <p:nvPr/>
          </p:nvGrpSpPr>
          <p:grpSpPr>
            <a:xfrm>
              <a:off x="1734707" y="2427904"/>
              <a:ext cx="4998720" cy="1424940"/>
              <a:chOff x="1803400" y="2448560"/>
              <a:chExt cx="4998720" cy="1424940"/>
            </a:xfrm>
          </p:grpSpPr>
          <p:pic>
            <p:nvPicPr>
              <p:cNvPr id="10" name="Picture 9"/>
              <p:cNvPicPr>
                <a:picLocks noChangeAspect="1"/>
              </p:cNvPicPr>
              <p:nvPr/>
            </p:nvPicPr>
            <p:blipFill>
              <a:blip r:embed="rId2"/>
              <a:stretch>
                <a:fillRect/>
              </a:stretch>
            </p:blipFill>
            <p:spPr>
              <a:xfrm>
                <a:off x="1803400" y="2448560"/>
                <a:ext cx="4998720" cy="1424940"/>
              </a:xfrm>
              <a:prstGeom prst="rect">
                <a:avLst/>
              </a:prstGeom>
            </p:spPr>
          </p:pic>
          <p:cxnSp>
            <p:nvCxnSpPr>
              <p:cNvPr id="15" name="Straight Connector 14"/>
              <p:cNvCxnSpPr/>
              <p:nvPr/>
            </p:nvCxnSpPr>
            <p:spPr>
              <a:xfrm>
                <a:off x="2048100" y="3708400"/>
                <a:ext cx="503759" cy="0"/>
              </a:xfrm>
              <a:prstGeom prst="line">
                <a:avLst/>
              </a:prstGeom>
              <a:ln w="28575" cap="flat" cmpd="sng" algn="ctr">
                <a:solidFill>
                  <a:srgbClr val="BE1D1D"/>
                </a:solidFill>
                <a:prstDash val="solid"/>
                <a:miter lim="800000"/>
                <a:headEnd type="none" w="med" len="med"/>
                <a:tailEnd type="none" w="med" len="med"/>
              </a:ln>
            </p:spPr>
            <p:style>
              <a:lnRef idx="2">
                <a:schemeClr val="accent1"/>
              </a:lnRef>
              <a:fillRef idx="0">
                <a:schemeClr val="accent1"/>
              </a:fillRef>
              <a:effectRef idx="1">
                <a:schemeClr val="accent1"/>
              </a:effectRef>
              <a:fontRef idx="minor">
                <a:schemeClr val="tx1"/>
              </a:fontRef>
            </p:style>
          </p:cxnSp>
          <p:cxnSp>
            <p:nvCxnSpPr>
              <p:cNvPr id="16" name="Straight Connector 15"/>
              <p:cNvCxnSpPr/>
              <p:nvPr/>
            </p:nvCxnSpPr>
            <p:spPr>
              <a:xfrm>
                <a:off x="5996157" y="3708400"/>
                <a:ext cx="521370" cy="0"/>
              </a:xfrm>
              <a:prstGeom prst="line">
                <a:avLst/>
              </a:prstGeom>
              <a:ln w="28575" cap="flat" cmpd="sng" algn="ctr">
                <a:solidFill>
                  <a:srgbClr val="BE1D1D"/>
                </a:solidFill>
                <a:prstDash val="solid"/>
                <a:miter lim="800000"/>
                <a:headEnd type="none" w="med" len="med"/>
                <a:tailEnd type="none" w="med" len="med"/>
              </a:ln>
            </p:spPr>
            <p:style>
              <a:lnRef idx="2">
                <a:schemeClr val="accent1"/>
              </a:lnRef>
              <a:fillRef idx="0">
                <a:schemeClr val="accent1"/>
              </a:fillRef>
              <a:effectRef idx="1">
                <a:schemeClr val="accent1"/>
              </a:effectRef>
              <a:fontRef idx="minor">
                <a:schemeClr val="tx1"/>
              </a:fontRef>
            </p:style>
          </p:cxnSp>
        </p:grpSp>
      </p:grpSp>
      <p:sp>
        <p:nvSpPr>
          <p:cNvPr id="23" name="TextBox 22"/>
          <p:cNvSpPr txBox="1"/>
          <p:nvPr/>
        </p:nvSpPr>
        <p:spPr>
          <a:xfrm>
            <a:off x="590099" y="1181100"/>
            <a:ext cx="8427307" cy="523220"/>
          </a:xfrm>
          <a:prstGeom prst="rect">
            <a:avLst/>
          </a:prstGeom>
          <a:noFill/>
        </p:spPr>
        <p:txBody>
          <a:bodyPr wrap="none" rtlCol="0">
            <a:spAutoFit/>
          </a:bodyPr>
          <a:lstStyle/>
          <a:p>
            <a:r>
              <a:rPr lang="en-US" sz="2800" b="1" dirty="0" smtClean="0">
                <a:solidFill>
                  <a:prstClr val="black"/>
                </a:solidFill>
                <a:latin typeface="Arial" charset="0"/>
                <a:ea typeface="Arial" charset="0"/>
                <a:cs typeface="Arial" charset="0"/>
              </a:rPr>
              <a:t>How is </a:t>
            </a:r>
            <a:r>
              <a:rPr lang="en-US" sz="2800" b="1" i="1" dirty="0" smtClean="0">
                <a:solidFill>
                  <a:srgbClr val="000090"/>
                </a:solidFill>
                <a:latin typeface="Arial" charset="0"/>
                <a:ea typeface="Arial" charset="0"/>
                <a:cs typeface="Arial" charset="0"/>
              </a:rPr>
              <a:t>d</a:t>
            </a:r>
            <a:r>
              <a:rPr lang="en-US" sz="2800" b="1" baseline="-25000" dirty="0" smtClean="0">
                <a:solidFill>
                  <a:srgbClr val="000090"/>
                </a:solidFill>
                <a:latin typeface="Arial" charset="0"/>
                <a:ea typeface="Arial" charset="0"/>
                <a:cs typeface="Arial" charset="0"/>
              </a:rPr>
              <a:t>1</a:t>
            </a:r>
            <a:r>
              <a:rPr lang="en-US" sz="2800" b="1" dirty="0" smtClean="0">
                <a:solidFill>
                  <a:srgbClr val="000090"/>
                </a:solidFill>
                <a:latin typeface="Arial" charset="0"/>
                <a:ea typeface="Arial" charset="0"/>
                <a:cs typeface="Arial" charset="0"/>
              </a:rPr>
              <a:t>(</a:t>
            </a:r>
            <a:r>
              <a:rPr lang="en-US" sz="2800" b="1" i="1" dirty="0" smtClean="0">
                <a:solidFill>
                  <a:srgbClr val="000090"/>
                </a:solidFill>
                <a:latin typeface="Arial" charset="0"/>
                <a:ea typeface="Arial" charset="0"/>
                <a:cs typeface="Arial" charset="0"/>
              </a:rPr>
              <a:t>t</a:t>
            </a:r>
            <a:r>
              <a:rPr lang="en-US" sz="2800" b="1" dirty="0" smtClean="0">
                <a:solidFill>
                  <a:srgbClr val="000090"/>
                </a:solidFill>
                <a:latin typeface="Arial" charset="0"/>
                <a:ea typeface="Arial" charset="0"/>
                <a:cs typeface="Arial" charset="0"/>
              </a:rPr>
              <a:t>) </a:t>
            </a:r>
            <a:r>
              <a:rPr lang="en-US" sz="2800" b="1" dirty="0" smtClean="0">
                <a:solidFill>
                  <a:prstClr val="black"/>
                </a:solidFill>
                <a:latin typeface="Arial" charset="0"/>
                <a:ea typeface="Arial" charset="0"/>
                <a:cs typeface="Arial" charset="0"/>
              </a:rPr>
              <a:t>related to the pressure distribution?</a:t>
            </a:r>
            <a:endParaRPr lang="en-US" sz="2800" b="1" dirty="0">
              <a:solidFill>
                <a:prstClr val="black"/>
              </a:solidFill>
              <a:latin typeface="Arial" charset="0"/>
              <a:ea typeface="Arial" charset="0"/>
              <a:cs typeface="Arial" charset="0"/>
            </a:endParaRPr>
          </a:p>
        </p:txBody>
      </p:sp>
    </p:spTree>
    <p:extLst>
      <p:ext uri="{BB962C8B-B14F-4D97-AF65-F5344CB8AC3E}">
        <p14:creationId xmlns:p14="http://schemas.microsoft.com/office/powerpoint/2010/main" val="1278159349"/>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8919" y="0"/>
            <a:ext cx="8464378" cy="728029"/>
          </a:xfrm>
        </p:spPr>
        <p:txBody>
          <a:bodyPr>
            <a:normAutofit/>
          </a:bodyPr>
          <a:lstStyle/>
          <a:p>
            <a:r>
              <a:rPr lang="en-US" sz="2800" dirty="0" smtClean="0">
                <a:latin typeface="Arial" charset="0"/>
                <a:ea typeface="Arial" charset="0"/>
                <a:cs typeface="Arial" charset="0"/>
              </a:rPr>
              <a:t>Results for d</a:t>
            </a:r>
            <a:r>
              <a:rPr lang="en-US" sz="2800" baseline="-25000" dirty="0" smtClean="0">
                <a:latin typeface="Arial" charset="0"/>
                <a:ea typeface="Arial" charset="0"/>
                <a:cs typeface="Arial" charset="0"/>
              </a:rPr>
              <a:t>1</a:t>
            </a:r>
            <a:r>
              <a:rPr lang="en-US" sz="2800" dirty="0" smtClean="0">
                <a:latin typeface="Arial" charset="0"/>
                <a:ea typeface="Arial" charset="0"/>
                <a:cs typeface="Arial" charset="0"/>
              </a:rPr>
              <a:t>(t)</a:t>
            </a:r>
            <a:endParaRPr lang="en-US" sz="2800" dirty="0">
              <a:latin typeface="Arial" charset="0"/>
              <a:ea typeface="Arial" charset="0"/>
              <a:cs typeface="Arial" charset="0"/>
            </a:endParaRPr>
          </a:p>
        </p:txBody>
      </p:sp>
      <p:pic>
        <p:nvPicPr>
          <p:cNvPr id="6" name="Picture 5"/>
          <p:cNvPicPr>
            <a:picLocks noChangeAspect="1"/>
          </p:cNvPicPr>
          <p:nvPr/>
        </p:nvPicPr>
        <p:blipFill>
          <a:blip r:embed="rId2"/>
          <a:stretch>
            <a:fillRect/>
          </a:stretch>
        </p:blipFill>
        <p:spPr>
          <a:xfrm>
            <a:off x="4190535" y="1035058"/>
            <a:ext cx="4879340" cy="4587875"/>
          </a:xfrm>
          <a:prstGeom prst="rect">
            <a:avLst/>
          </a:prstGeom>
        </p:spPr>
      </p:pic>
      <p:pic>
        <p:nvPicPr>
          <p:cNvPr id="7" name="Picture 6"/>
          <p:cNvPicPr>
            <a:picLocks noChangeAspect="1"/>
          </p:cNvPicPr>
          <p:nvPr/>
        </p:nvPicPr>
        <p:blipFill>
          <a:blip r:embed="rId3"/>
          <a:stretch>
            <a:fillRect/>
          </a:stretch>
        </p:blipFill>
        <p:spPr>
          <a:xfrm>
            <a:off x="551995" y="1778010"/>
            <a:ext cx="3257550" cy="811530"/>
          </a:xfrm>
          <a:prstGeom prst="rect">
            <a:avLst/>
          </a:prstGeom>
        </p:spPr>
      </p:pic>
      <p:sp>
        <p:nvSpPr>
          <p:cNvPr id="8" name="TextBox 7"/>
          <p:cNvSpPr txBox="1"/>
          <p:nvPr/>
        </p:nvSpPr>
        <p:spPr>
          <a:xfrm>
            <a:off x="308919" y="4584700"/>
            <a:ext cx="4528804" cy="430887"/>
          </a:xfrm>
          <a:prstGeom prst="rect">
            <a:avLst/>
          </a:prstGeom>
          <a:solidFill>
            <a:srgbClr val="CCFFCC"/>
          </a:solidFill>
          <a:ln>
            <a:solidFill>
              <a:srgbClr val="000090"/>
            </a:solidFill>
          </a:ln>
        </p:spPr>
        <p:txBody>
          <a:bodyPr wrap="none" rtlCol="0">
            <a:spAutoFit/>
          </a:bodyPr>
          <a:lstStyle/>
          <a:p>
            <a:r>
              <a:rPr lang="en-US" sz="2200" i="1" dirty="0" smtClean="0">
                <a:solidFill>
                  <a:prstClr val="black"/>
                </a:solidFill>
                <a:latin typeface="Arial" charset="0"/>
                <a:ea typeface="Arial" charset="0"/>
                <a:cs typeface="Arial" charset="0"/>
              </a:rPr>
              <a:t>d</a:t>
            </a:r>
            <a:r>
              <a:rPr lang="en-US" sz="2200" baseline="-25000" dirty="0" smtClean="0">
                <a:solidFill>
                  <a:prstClr val="black"/>
                </a:solidFill>
                <a:latin typeface="Arial" charset="0"/>
                <a:ea typeface="Arial" charset="0"/>
                <a:cs typeface="Arial" charset="0"/>
              </a:rPr>
              <a:t>1</a:t>
            </a:r>
            <a:r>
              <a:rPr lang="en-US" sz="2200" dirty="0" smtClean="0">
                <a:solidFill>
                  <a:prstClr val="black"/>
                </a:solidFill>
                <a:latin typeface="Arial" charset="0"/>
                <a:ea typeface="Arial" charset="0"/>
                <a:cs typeface="Arial" charset="0"/>
              </a:rPr>
              <a:t>(</a:t>
            </a:r>
            <a:r>
              <a:rPr lang="en-US" sz="2200" i="1" dirty="0" smtClean="0">
                <a:solidFill>
                  <a:prstClr val="black"/>
                </a:solidFill>
                <a:latin typeface="Arial" charset="0"/>
                <a:ea typeface="Arial" charset="0"/>
                <a:cs typeface="Arial" charset="0"/>
              </a:rPr>
              <a:t>t</a:t>
            </a:r>
            <a:r>
              <a:rPr lang="en-US" sz="2200" dirty="0" smtClean="0">
                <a:solidFill>
                  <a:prstClr val="black"/>
                </a:solidFill>
                <a:latin typeface="Arial" charset="0"/>
                <a:ea typeface="Arial" charset="0"/>
                <a:cs typeface="Arial" charset="0"/>
              </a:rPr>
              <a:t>=0) = - 2.04 ± 0.14(stat) ± 0.33 </a:t>
            </a:r>
            <a:endParaRPr lang="en-US" sz="2200" dirty="0">
              <a:solidFill>
                <a:prstClr val="black"/>
              </a:solidFill>
              <a:latin typeface="Arial" charset="0"/>
              <a:ea typeface="Arial" charset="0"/>
              <a:cs typeface="Arial" charset="0"/>
            </a:endParaRPr>
          </a:p>
        </p:txBody>
      </p:sp>
      <p:sp>
        <p:nvSpPr>
          <p:cNvPr id="9" name="TextBox 8"/>
          <p:cNvSpPr txBox="1"/>
          <p:nvPr/>
        </p:nvSpPr>
        <p:spPr>
          <a:xfrm>
            <a:off x="550219" y="3200400"/>
            <a:ext cx="3412181" cy="830997"/>
          </a:xfrm>
          <a:prstGeom prst="rect">
            <a:avLst/>
          </a:prstGeom>
          <a:solidFill>
            <a:srgbClr val="CCFFCC"/>
          </a:solidFill>
          <a:ln>
            <a:noFill/>
          </a:ln>
          <a:effectLst/>
        </p:spPr>
        <p:txBody>
          <a:bodyPr wrap="square" rtlCol="0">
            <a:spAutoFit/>
          </a:bodyPr>
          <a:lstStyle/>
          <a:p>
            <a:r>
              <a:rPr lang="en-US" sz="1600" dirty="0" smtClean="0">
                <a:solidFill>
                  <a:prstClr val="black"/>
                </a:solidFill>
                <a:latin typeface="Arial" charset="0"/>
                <a:ea typeface="Arial" charset="0"/>
                <a:cs typeface="Arial" charset="0"/>
              </a:rPr>
              <a:t>Fit is consistent with α = 3 =&gt; </a:t>
            </a:r>
          </a:p>
          <a:p>
            <a:r>
              <a:rPr lang="en-US" sz="1600" dirty="0" smtClean="0">
                <a:solidFill>
                  <a:prstClr val="black"/>
                </a:solidFill>
                <a:latin typeface="Arial" charset="0"/>
                <a:ea typeface="Arial" charset="0"/>
                <a:cs typeface="Arial" charset="0"/>
              </a:rPr>
              <a:t>Fix </a:t>
            </a:r>
            <a:r>
              <a:rPr lang="en-US" sz="1600" dirty="0" err="1" smtClean="0">
                <a:solidFill>
                  <a:prstClr val="black"/>
                </a:solidFill>
                <a:latin typeface="Arial" charset="0"/>
                <a:ea typeface="Arial" charset="0"/>
                <a:cs typeface="Arial" charset="0"/>
              </a:rPr>
              <a:t>α</a:t>
            </a:r>
            <a:r>
              <a:rPr lang="en-US" sz="1600" dirty="0" smtClean="0">
                <a:solidFill>
                  <a:prstClr val="black"/>
                </a:solidFill>
                <a:latin typeface="Arial" charset="0"/>
                <a:ea typeface="Arial" charset="0"/>
                <a:cs typeface="Arial" charset="0"/>
              </a:rPr>
              <a:t> = 3 to be consistent with dimensional scaling limits. </a:t>
            </a:r>
            <a:endParaRPr lang="en-US" sz="1600" dirty="0">
              <a:solidFill>
                <a:prstClr val="black"/>
              </a:solidFill>
              <a:latin typeface="Arial" charset="0"/>
              <a:ea typeface="Arial" charset="0"/>
              <a:cs typeface="Arial" charset="0"/>
            </a:endParaRPr>
          </a:p>
        </p:txBody>
      </p:sp>
      <p:sp>
        <p:nvSpPr>
          <p:cNvPr id="12" name="TextBox 11"/>
          <p:cNvSpPr txBox="1"/>
          <p:nvPr/>
        </p:nvSpPr>
        <p:spPr>
          <a:xfrm>
            <a:off x="442894" y="5622933"/>
            <a:ext cx="8330403" cy="369332"/>
          </a:xfrm>
          <a:prstGeom prst="rect">
            <a:avLst/>
          </a:prstGeom>
          <a:solidFill>
            <a:srgbClr val="FFFF00">
              <a:alpha val="50000"/>
            </a:srgbClr>
          </a:solidFill>
          <a:ln w="28575" cap="flat" cmpd="sng" algn="ctr">
            <a:solidFill>
              <a:srgbClr val="000090"/>
            </a:solidFill>
            <a:prstDash val="solid"/>
            <a:round/>
            <a:headEnd type="none" w="med" len="med"/>
            <a:tailEnd type="none" w="med" len="med"/>
          </a:ln>
        </p:spPr>
        <p:txBody>
          <a:bodyPr wrap="square" rtlCol="0">
            <a:spAutoFit/>
          </a:bodyPr>
          <a:lstStyle/>
          <a:p>
            <a:r>
              <a:rPr lang="en-US" dirty="0" smtClean="0">
                <a:solidFill>
                  <a:prstClr val="black"/>
                </a:solidFill>
                <a:latin typeface="Arial" charset="0"/>
                <a:ea typeface="Arial" charset="0"/>
                <a:cs typeface="Arial" charset="0"/>
              </a:rPr>
              <a:t>The negative sign of </a:t>
            </a:r>
            <a:r>
              <a:rPr lang="en-US" i="1" dirty="0" smtClean="0">
                <a:solidFill>
                  <a:prstClr val="black"/>
                </a:solidFill>
                <a:latin typeface="Arial" charset="0"/>
                <a:ea typeface="Arial" charset="0"/>
                <a:cs typeface="Arial" charset="0"/>
              </a:rPr>
              <a:t>d</a:t>
            </a:r>
            <a:r>
              <a:rPr lang="en-US" baseline="-25000" dirty="0" smtClean="0">
                <a:solidFill>
                  <a:prstClr val="black"/>
                </a:solidFill>
                <a:latin typeface="Arial" charset="0"/>
                <a:ea typeface="Arial" charset="0"/>
                <a:cs typeface="Arial" charset="0"/>
              </a:rPr>
              <a:t>1</a:t>
            </a:r>
            <a:r>
              <a:rPr lang="en-US" dirty="0" smtClean="0">
                <a:solidFill>
                  <a:prstClr val="black"/>
                </a:solidFill>
                <a:latin typeface="Arial" charset="0"/>
                <a:ea typeface="Arial" charset="0"/>
                <a:cs typeface="Arial" charset="0"/>
              </a:rPr>
              <a:t> at </a:t>
            </a:r>
            <a:r>
              <a:rPr lang="en-US" i="1" dirty="0" smtClean="0">
                <a:solidFill>
                  <a:prstClr val="black"/>
                </a:solidFill>
                <a:latin typeface="Arial" charset="0"/>
                <a:ea typeface="Arial" charset="0"/>
                <a:cs typeface="Arial" charset="0"/>
              </a:rPr>
              <a:t>t</a:t>
            </a:r>
            <a:r>
              <a:rPr lang="en-US" dirty="0" smtClean="0">
                <a:solidFill>
                  <a:prstClr val="black"/>
                </a:solidFill>
                <a:latin typeface="Arial" charset="0"/>
                <a:ea typeface="Arial" charset="0"/>
                <a:cs typeface="Arial" charset="0"/>
              </a:rPr>
              <a:t> = 0 is required to provide the proton’s stability.  </a:t>
            </a:r>
            <a:endParaRPr lang="en-US" dirty="0">
              <a:solidFill>
                <a:prstClr val="black"/>
              </a:solidFill>
              <a:latin typeface="Arial" charset="0"/>
              <a:ea typeface="Arial" charset="0"/>
              <a:cs typeface="Arial" charset="0"/>
            </a:endParaRPr>
          </a:p>
        </p:txBody>
      </p:sp>
      <p:sp>
        <p:nvSpPr>
          <p:cNvPr id="13" name="TextBox 12"/>
          <p:cNvSpPr txBox="1"/>
          <p:nvPr/>
        </p:nvSpPr>
        <p:spPr>
          <a:xfrm>
            <a:off x="601019" y="1377900"/>
            <a:ext cx="3025187" cy="400110"/>
          </a:xfrm>
          <a:prstGeom prst="rect">
            <a:avLst/>
          </a:prstGeom>
          <a:noFill/>
        </p:spPr>
        <p:txBody>
          <a:bodyPr wrap="none" rtlCol="0">
            <a:spAutoFit/>
          </a:bodyPr>
          <a:lstStyle/>
          <a:p>
            <a:r>
              <a:rPr lang="en-US" sz="2000" dirty="0" smtClean="0">
                <a:solidFill>
                  <a:prstClr val="black"/>
                </a:solidFill>
                <a:latin typeface="Arial" charset="0"/>
                <a:ea typeface="Arial" charset="0"/>
                <a:cs typeface="Arial" charset="0"/>
              </a:rPr>
              <a:t>Parameterization of </a:t>
            </a:r>
            <a:r>
              <a:rPr lang="en-US" sz="2000" i="1" dirty="0" smtClean="0">
                <a:solidFill>
                  <a:prstClr val="black"/>
                </a:solidFill>
                <a:latin typeface="Arial" charset="0"/>
                <a:ea typeface="Arial" charset="0"/>
                <a:cs typeface="Arial" charset="0"/>
              </a:rPr>
              <a:t>d</a:t>
            </a:r>
            <a:r>
              <a:rPr lang="en-US" sz="2000" baseline="-25000" dirty="0" smtClean="0">
                <a:solidFill>
                  <a:prstClr val="black"/>
                </a:solidFill>
                <a:latin typeface="Arial" charset="0"/>
                <a:ea typeface="Arial" charset="0"/>
                <a:cs typeface="Arial" charset="0"/>
              </a:rPr>
              <a:t>1</a:t>
            </a:r>
            <a:r>
              <a:rPr lang="en-US" sz="2000" dirty="0" smtClean="0">
                <a:solidFill>
                  <a:prstClr val="black"/>
                </a:solidFill>
                <a:latin typeface="Arial" charset="0"/>
                <a:ea typeface="Arial" charset="0"/>
                <a:cs typeface="Arial" charset="0"/>
              </a:rPr>
              <a:t>(</a:t>
            </a:r>
            <a:r>
              <a:rPr lang="en-US" sz="2000" i="1" dirty="0" smtClean="0">
                <a:solidFill>
                  <a:prstClr val="black"/>
                </a:solidFill>
                <a:latin typeface="Arial" charset="0"/>
                <a:ea typeface="Arial" charset="0"/>
                <a:cs typeface="Arial" charset="0"/>
              </a:rPr>
              <a:t>t</a:t>
            </a:r>
            <a:r>
              <a:rPr lang="en-US" sz="2000" dirty="0" smtClean="0">
                <a:solidFill>
                  <a:prstClr val="black"/>
                </a:solidFill>
                <a:latin typeface="Arial" charset="0"/>
                <a:ea typeface="Arial" charset="0"/>
                <a:cs typeface="Arial" charset="0"/>
              </a:rPr>
              <a:t>) </a:t>
            </a:r>
            <a:endParaRPr lang="en-US" sz="2000" dirty="0">
              <a:solidFill>
                <a:prstClr val="black"/>
              </a:solidFill>
              <a:latin typeface="Arial" charset="0"/>
              <a:ea typeface="Arial" charset="0"/>
              <a:cs typeface="Arial" charset="0"/>
            </a:endParaRPr>
          </a:p>
        </p:txBody>
      </p:sp>
    </p:spTree>
    <p:extLst>
      <p:ext uri="{BB962C8B-B14F-4D97-AF65-F5344CB8AC3E}">
        <p14:creationId xmlns:p14="http://schemas.microsoft.com/office/powerpoint/2010/main" val="8169040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8919" y="0"/>
            <a:ext cx="8464378" cy="728029"/>
          </a:xfrm>
        </p:spPr>
        <p:txBody>
          <a:bodyPr>
            <a:normAutofit/>
          </a:bodyPr>
          <a:lstStyle/>
          <a:p>
            <a:r>
              <a:rPr lang="en-US" sz="2800" dirty="0" smtClean="0">
                <a:latin typeface="Arial" charset="0"/>
                <a:ea typeface="Arial" charset="0"/>
                <a:cs typeface="Arial" charset="0"/>
              </a:rPr>
              <a:t>The pressure distribution inside the proton</a:t>
            </a:r>
            <a:endParaRPr lang="en-US" sz="2800" dirty="0">
              <a:latin typeface="Arial" charset="0"/>
              <a:ea typeface="Arial" charset="0"/>
              <a:cs typeface="Arial" charset="0"/>
            </a:endParaRPr>
          </a:p>
        </p:txBody>
      </p:sp>
      <p:pic>
        <p:nvPicPr>
          <p:cNvPr id="8" name="Picture 7"/>
          <p:cNvPicPr>
            <a:picLocks noChangeAspect="1"/>
          </p:cNvPicPr>
          <p:nvPr/>
        </p:nvPicPr>
        <p:blipFill>
          <a:blip r:embed="rId2"/>
          <a:stretch>
            <a:fillRect/>
          </a:stretch>
        </p:blipFill>
        <p:spPr>
          <a:xfrm>
            <a:off x="4125686" y="917191"/>
            <a:ext cx="4753296" cy="4452073"/>
          </a:xfrm>
          <a:prstGeom prst="rect">
            <a:avLst/>
          </a:prstGeom>
        </p:spPr>
      </p:pic>
      <p:sp>
        <p:nvSpPr>
          <p:cNvPr id="11" name="TextBox 10"/>
          <p:cNvSpPr txBox="1"/>
          <p:nvPr/>
        </p:nvSpPr>
        <p:spPr>
          <a:xfrm>
            <a:off x="528251" y="3143228"/>
            <a:ext cx="2990335" cy="1477328"/>
          </a:xfrm>
          <a:prstGeom prst="rect">
            <a:avLst/>
          </a:prstGeom>
          <a:solidFill>
            <a:srgbClr val="CCFFCC"/>
          </a:solidFill>
          <a:ln>
            <a:solidFill>
              <a:schemeClr val="tx1"/>
            </a:solidFill>
          </a:ln>
          <a:effectLst>
            <a:outerShdw dist="38100" dir="2700000">
              <a:srgbClr val="000000">
                <a:alpha val="50000"/>
              </a:srgbClr>
            </a:outerShdw>
          </a:effectLst>
        </p:spPr>
        <p:txBody>
          <a:bodyPr wrap="square" rtlCol="0">
            <a:spAutoFit/>
          </a:bodyPr>
          <a:lstStyle/>
          <a:p>
            <a:pPr defTabSz="457200"/>
            <a:r>
              <a:rPr lang="en-US" b="1" dirty="0" smtClean="0">
                <a:solidFill>
                  <a:prstClr val="black"/>
                </a:solidFill>
                <a:latin typeface="Arial" charset="0"/>
                <a:ea typeface="Arial" charset="0"/>
                <a:cs typeface="Arial" charset="0"/>
              </a:rPr>
              <a:t>Repulsive pressure at </a:t>
            </a:r>
          </a:p>
          <a:p>
            <a:pPr defTabSz="457200"/>
            <a:r>
              <a:rPr lang="en-US" dirty="0" err="1" smtClean="0">
                <a:solidFill>
                  <a:prstClr val="black"/>
                </a:solidFill>
                <a:latin typeface="Arial" charset="0"/>
                <a:ea typeface="Arial" charset="0"/>
                <a:cs typeface="Arial" charset="0"/>
              </a:rPr>
              <a:t>r</a:t>
            </a:r>
            <a:r>
              <a:rPr lang="en-US" dirty="0" smtClean="0">
                <a:solidFill>
                  <a:prstClr val="black"/>
                </a:solidFill>
                <a:latin typeface="Arial" charset="0"/>
                <a:ea typeface="Arial" charset="0"/>
                <a:cs typeface="Arial" charset="0"/>
              </a:rPr>
              <a:t> &lt; 0.6 fm &lt;</a:t>
            </a:r>
            <a:r>
              <a:rPr lang="en-US" dirty="0" err="1" smtClean="0">
                <a:solidFill>
                  <a:prstClr val="black"/>
                </a:solidFill>
                <a:latin typeface="Arial" charset="0"/>
                <a:ea typeface="Arial" charset="0"/>
                <a:cs typeface="Arial" charset="0"/>
              </a:rPr>
              <a:t>p</a:t>
            </a:r>
            <a:r>
              <a:rPr lang="en-US" dirty="0" smtClean="0">
                <a:solidFill>
                  <a:prstClr val="black"/>
                </a:solidFill>
                <a:latin typeface="Arial" charset="0"/>
                <a:ea typeface="Arial" charset="0"/>
                <a:cs typeface="Arial" charset="0"/>
              </a:rPr>
              <a:t>&gt;  10</a:t>
            </a:r>
            <a:r>
              <a:rPr lang="en-US" baseline="30000" dirty="0" smtClean="0">
                <a:solidFill>
                  <a:prstClr val="black"/>
                </a:solidFill>
                <a:latin typeface="Arial" charset="0"/>
                <a:ea typeface="Arial" charset="0"/>
                <a:cs typeface="Arial" charset="0"/>
              </a:rPr>
              <a:t>35</a:t>
            </a:r>
            <a:r>
              <a:rPr lang="en-US" dirty="0" smtClean="0">
                <a:solidFill>
                  <a:prstClr val="black"/>
                </a:solidFill>
                <a:latin typeface="Arial" charset="0"/>
                <a:ea typeface="Arial" charset="0"/>
                <a:cs typeface="Arial" charset="0"/>
              </a:rPr>
              <a:t> Pa</a:t>
            </a:r>
          </a:p>
          <a:p>
            <a:pPr defTabSz="457200"/>
            <a:endParaRPr lang="en-US" dirty="0" smtClean="0">
              <a:solidFill>
                <a:prstClr val="black"/>
              </a:solidFill>
              <a:latin typeface="Arial" charset="0"/>
              <a:ea typeface="Arial" charset="0"/>
              <a:cs typeface="Arial" charset="0"/>
            </a:endParaRPr>
          </a:p>
          <a:p>
            <a:pPr defTabSz="457200"/>
            <a:r>
              <a:rPr lang="en-US" b="1" dirty="0" smtClean="0">
                <a:solidFill>
                  <a:prstClr val="black"/>
                </a:solidFill>
                <a:latin typeface="Arial" charset="0"/>
                <a:ea typeface="Arial" charset="0"/>
                <a:cs typeface="Arial" charset="0"/>
              </a:rPr>
              <a:t>Confining pressure at </a:t>
            </a:r>
          </a:p>
          <a:p>
            <a:pPr defTabSz="457200"/>
            <a:r>
              <a:rPr lang="en-US" dirty="0" err="1" smtClean="0">
                <a:solidFill>
                  <a:prstClr val="black"/>
                </a:solidFill>
                <a:latin typeface="Arial" charset="0"/>
                <a:ea typeface="Arial" charset="0"/>
                <a:cs typeface="Arial" charset="0"/>
              </a:rPr>
              <a:t>r</a:t>
            </a:r>
            <a:r>
              <a:rPr lang="en-US" dirty="0" smtClean="0">
                <a:solidFill>
                  <a:prstClr val="black"/>
                </a:solidFill>
                <a:latin typeface="Arial" charset="0"/>
                <a:ea typeface="Arial" charset="0"/>
                <a:cs typeface="Arial" charset="0"/>
              </a:rPr>
              <a:t> &gt; 0.6 fm </a:t>
            </a:r>
          </a:p>
        </p:txBody>
      </p:sp>
      <p:sp>
        <p:nvSpPr>
          <p:cNvPr id="12" name="TextBox 11"/>
          <p:cNvSpPr txBox="1"/>
          <p:nvPr/>
        </p:nvSpPr>
        <p:spPr>
          <a:xfrm>
            <a:off x="746152" y="5547764"/>
            <a:ext cx="7589911" cy="646331"/>
          </a:xfrm>
          <a:prstGeom prst="rect">
            <a:avLst/>
          </a:prstGeom>
          <a:solidFill>
            <a:srgbClr val="CCFFCC"/>
          </a:solidFill>
          <a:ln>
            <a:solidFill>
              <a:srgbClr val="000090"/>
            </a:solidFill>
          </a:ln>
        </p:spPr>
        <p:txBody>
          <a:bodyPr wrap="square" rtlCol="0">
            <a:spAutoFit/>
          </a:bodyPr>
          <a:lstStyle/>
          <a:p>
            <a:r>
              <a:rPr lang="en-US" dirty="0" smtClean="0">
                <a:solidFill>
                  <a:prstClr val="black"/>
                </a:solidFill>
                <a:latin typeface="Arial" charset="0"/>
                <a:ea typeface="Arial" charset="0"/>
                <a:cs typeface="Arial" charset="0"/>
              </a:rPr>
              <a:t>Atmospheric pressure:  10</a:t>
            </a:r>
            <a:r>
              <a:rPr lang="en-US" baseline="30000" dirty="0" smtClean="0">
                <a:solidFill>
                  <a:prstClr val="black"/>
                </a:solidFill>
                <a:latin typeface="Arial" charset="0"/>
                <a:ea typeface="Arial" charset="0"/>
                <a:cs typeface="Arial" charset="0"/>
              </a:rPr>
              <a:t>5</a:t>
            </a:r>
            <a:r>
              <a:rPr lang="en-US" dirty="0" smtClean="0">
                <a:solidFill>
                  <a:prstClr val="black"/>
                </a:solidFill>
                <a:latin typeface="Arial" charset="0"/>
                <a:ea typeface="Arial" charset="0"/>
                <a:cs typeface="Arial" charset="0"/>
              </a:rPr>
              <a:t> Pa</a:t>
            </a:r>
            <a:endParaRPr lang="en-US" baseline="30000" dirty="0" smtClean="0">
              <a:solidFill>
                <a:prstClr val="black"/>
              </a:solidFill>
              <a:latin typeface="Arial" charset="0"/>
              <a:ea typeface="Arial" charset="0"/>
              <a:cs typeface="Arial" charset="0"/>
            </a:endParaRPr>
          </a:p>
          <a:p>
            <a:r>
              <a:rPr lang="en-US" dirty="0" smtClean="0">
                <a:solidFill>
                  <a:prstClr val="black"/>
                </a:solidFill>
                <a:latin typeface="Arial" charset="0"/>
                <a:ea typeface="Arial" charset="0"/>
                <a:cs typeface="Arial" charset="0"/>
              </a:rPr>
              <a:t>Pressure in the center of neutron stars &lt; 10</a:t>
            </a:r>
            <a:r>
              <a:rPr lang="en-US" baseline="30000" dirty="0" smtClean="0">
                <a:solidFill>
                  <a:prstClr val="black"/>
                </a:solidFill>
                <a:latin typeface="Arial" charset="0"/>
                <a:ea typeface="Arial" charset="0"/>
                <a:cs typeface="Arial" charset="0"/>
              </a:rPr>
              <a:t>34 </a:t>
            </a:r>
            <a:r>
              <a:rPr lang="en-US" dirty="0" smtClean="0">
                <a:solidFill>
                  <a:prstClr val="black"/>
                </a:solidFill>
                <a:latin typeface="Arial" charset="0"/>
                <a:ea typeface="Arial" charset="0"/>
                <a:cs typeface="Arial" charset="0"/>
              </a:rPr>
              <a:t>Pa  </a:t>
            </a:r>
          </a:p>
        </p:txBody>
      </p:sp>
      <p:pic>
        <p:nvPicPr>
          <p:cNvPr id="7" name="Picture 6"/>
          <p:cNvPicPr>
            <a:picLocks noChangeAspect="1"/>
          </p:cNvPicPr>
          <p:nvPr/>
        </p:nvPicPr>
        <p:blipFill>
          <a:blip r:embed="rId3"/>
          <a:stretch>
            <a:fillRect/>
          </a:stretch>
        </p:blipFill>
        <p:spPr>
          <a:xfrm>
            <a:off x="308919" y="1476931"/>
            <a:ext cx="3429000" cy="789644"/>
          </a:xfrm>
          <a:prstGeom prst="rect">
            <a:avLst/>
          </a:prstGeom>
          <a:ln w="19050" cap="flat" cmpd="sng" algn="ctr">
            <a:solidFill>
              <a:srgbClr val="4F81BD"/>
            </a:solidFill>
            <a:prstDash val="solid"/>
            <a:round/>
            <a:headEnd type="none" w="med" len="med"/>
            <a:tailEnd type="none" w="med" len="med"/>
          </a:ln>
          <a:effectLst>
            <a:outerShdw blurRad="50800" dist="38100" dir="2700000">
              <a:srgbClr val="000000"/>
            </a:outerShdw>
          </a:effectLst>
        </p:spPr>
      </p:pic>
    </p:spTree>
    <p:extLst>
      <p:ext uri="{BB962C8B-B14F-4D97-AF65-F5344CB8AC3E}">
        <p14:creationId xmlns:p14="http://schemas.microsoft.com/office/powerpoint/2010/main" val="72856959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Gravitational Structure of the Proton</a:t>
            </a:r>
            <a:endParaRPr lang="en-US" sz="2800" dirty="0"/>
          </a:p>
        </p:txBody>
      </p:sp>
      <p:pic>
        <p:nvPicPr>
          <p:cNvPr id="5" name="Picture 4"/>
          <p:cNvPicPr>
            <a:picLocks noChangeAspect="1"/>
          </p:cNvPicPr>
          <p:nvPr/>
        </p:nvPicPr>
        <p:blipFill>
          <a:blip r:embed="rId2"/>
          <a:stretch>
            <a:fillRect/>
          </a:stretch>
        </p:blipFill>
        <p:spPr>
          <a:xfrm>
            <a:off x="4915364" y="1067502"/>
            <a:ext cx="4025435" cy="5292948"/>
          </a:xfrm>
          <a:prstGeom prst="rect">
            <a:avLst/>
          </a:prstGeom>
        </p:spPr>
      </p:pic>
      <p:pic>
        <p:nvPicPr>
          <p:cNvPr id="6" name="Picture 5"/>
          <p:cNvPicPr>
            <a:picLocks noChangeAspect="1"/>
          </p:cNvPicPr>
          <p:nvPr/>
        </p:nvPicPr>
        <p:blipFill>
          <a:blip r:embed="rId3"/>
          <a:srcRect t="7736"/>
          <a:stretch>
            <a:fillRect/>
          </a:stretch>
        </p:blipFill>
        <p:spPr>
          <a:xfrm>
            <a:off x="308918" y="1101275"/>
            <a:ext cx="4301181" cy="5130477"/>
          </a:xfrm>
          <a:prstGeom prst="rect">
            <a:avLst/>
          </a:prstGeom>
        </p:spPr>
      </p:pic>
      <p:sp>
        <p:nvSpPr>
          <p:cNvPr id="7" name="TextBox 6"/>
          <p:cNvSpPr txBox="1"/>
          <p:nvPr/>
        </p:nvSpPr>
        <p:spPr>
          <a:xfrm>
            <a:off x="2095500" y="1472989"/>
            <a:ext cx="2392595" cy="1569660"/>
          </a:xfrm>
          <a:prstGeom prst="rect">
            <a:avLst/>
          </a:prstGeom>
          <a:noFill/>
        </p:spPr>
        <p:txBody>
          <a:bodyPr wrap="square" rtlCol="0">
            <a:spAutoFit/>
          </a:bodyPr>
          <a:lstStyle/>
          <a:p>
            <a:pPr algn="r"/>
            <a:r>
              <a:rPr lang="en-US" sz="2400" b="1" i="1" dirty="0" smtClean="0">
                <a:solidFill>
                  <a:srgbClr val="FFFF00"/>
                </a:solidFill>
                <a:latin typeface="Apple Chancery"/>
                <a:cs typeface="Apple Chancery"/>
              </a:rPr>
              <a:t>The forces and</a:t>
            </a:r>
          </a:p>
          <a:p>
            <a:pPr algn="r"/>
            <a:r>
              <a:rPr lang="en-US" sz="2400" b="1" i="1" dirty="0" smtClean="0">
                <a:solidFill>
                  <a:srgbClr val="FFFF00"/>
                </a:solidFill>
                <a:latin typeface="Apple Chancery"/>
                <a:cs typeface="Apple Chancery"/>
              </a:rPr>
              <a:t>and pressure </a:t>
            </a:r>
          </a:p>
          <a:p>
            <a:pPr algn="r"/>
            <a:r>
              <a:rPr lang="en-US" sz="2400" b="1" i="1" dirty="0" smtClean="0">
                <a:solidFill>
                  <a:srgbClr val="FFFF00"/>
                </a:solidFill>
                <a:latin typeface="Apple Chancery"/>
                <a:cs typeface="Apple Chancery"/>
              </a:rPr>
              <a:t>inside the</a:t>
            </a:r>
          </a:p>
          <a:p>
            <a:pPr algn="r"/>
            <a:r>
              <a:rPr lang="en-US" sz="2400" b="1" i="1" dirty="0" smtClean="0">
                <a:solidFill>
                  <a:srgbClr val="FFFF00"/>
                </a:solidFill>
                <a:latin typeface="Apple Chancery"/>
                <a:cs typeface="Apple Chancery"/>
              </a:rPr>
              <a:t> proton  </a:t>
            </a:r>
            <a:endParaRPr lang="en-US" sz="2400" b="1" i="1" dirty="0">
              <a:solidFill>
                <a:srgbClr val="FFFF00"/>
              </a:solidFill>
              <a:latin typeface="Apple Chancery"/>
              <a:cs typeface="Apple Chancery"/>
            </a:endParaRPr>
          </a:p>
        </p:txBody>
      </p:sp>
      <p:sp>
        <p:nvSpPr>
          <p:cNvPr id="9" name="TextBox 8"/>
          <p:cNvSpPr txBox="1"/>
          <p:nvPr/>
        </p:nvSpPr>
        <p:spPr>
          <a:xfrm>
            <a:off x="3374576" y="4800600"/>
            <a:ext cx="1222961" cy="646331"/>
          </a:xfrm>
          <a:prstGeom prst="rect">
            <a:avLst/>
          </a:prstGeom>
          <a:noFill/>
        </p:spPr>
        <p:txBody>
          <a:bodyPr wrap="none" rtlCol="0">
            <a:spAutoFit/>
          </a:bodyPr>
          <a:lstStyle/>
          <a:p>
            <a:pPr algn="r"/>
            <a:r>
              <a:rPr lang="en-US" sz="1200" i="1" dirty="0" smtClean="0">
                <a:solidFill>
                  <a:srgbClr val="FFFF00"/>
                </a:solidFill>
              </a:rPr>
              <a:t>V.D. BURKERT</a:t>
            </a:r>
          </a:p>
          <a:p>
            <a:pPr algn="r"/>
            <a:r>
              <a:rPr lang="en-US" sz="1200" i="1" dirty="0" smtClean="0">
                <a:solidFill>
                  <a:srgbClr val="FFFF00"/>
                </a:solidFill>
              </a:rPr>
              <a:t>L. ELOUADRHIRI</a:t>
            </a:r>
          </a:p>
          <a:p>
            <a:pPr algn="r"/>
            <a:r>
              <a:rPr lang="en-US" sz="1200" i="1" dirty="0" smtClean="0">
                <a:solidFill>
                  <a:srgbClr val="FFFF00"/>
                </a:solidFill>
              </a:rPr>
              <a:t>F.X. GIROD</a:t>
            </a:r>
            <a:endParaRPr lang="en-US" sz="1200" i="1" dirty="0">
              <a:solidFill>
                <a:srgbClr val="FFFF00"/>
              </a:solidFill>
            </a:endParaRPr>
          </a:p>
        </p:txBody>
      </p:sp>
    </p:spTree>
    <p:extLst>
      <p:ext uri="{BB962C8B-B14F-4D97-AF65-F5344CB8AC3E}">
        <p14:creationId xmlns:p14="http://schemas.microsoft.com/office/powerpoint/2010/main" val="208929244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a:xfrm>
            <a:off x="406050" y="936172"/>
            <a:ext cx="8019494" cy="5290456"/>
          </a:xfrm>
        </p:spPr>
        <p:txBody>
          <a:bodyPr>
            <a:normAutofit fontScale="92500" lnSpcReduction="20000"/>
          </a:bodyPr>
          <a:lstStyle/>
          <a:p>
            <a:pPr>
              <a:buFont typeface="Arial" charset="0"/>
              <a:buChar char="•"/>
            </a:pPr>
            <a:r>
              <a:rPr lang="en-US" sz="2600" dirty="0" smtClean="0"/>
              <a:t>Start mapping out for the first time the gravitational form factors which encodes the shear forces on the quarks and pressure distribution in the proton</a:t>
            </a:r>
          </a:p>
          <a:p>
            <a:pPr>
              <a:buFont typeface="Arial" charset="0"/>
              <a:buChar char="•"/>
            </a:pPr>
            <a:endParaRPr lang="en-US" sz="2800" b="1" dirty="0" smtClean="0"/>
          </a:p>
          <a:p>
            <a:pPr lvl="1">
              <a:buFont typeface="Arial" charset="0"/>
              <a:buChar char="•"/>
            </a:pPr>
            <a:r>
              <a:rPr lang="en-US" sz="2800" b="1" dirty="0" smtClean="0">
                <a:solidFill>
                  <a:srgbClr val="DF27CC"/>
                </a:solidFill>
              </a:rPr>
              <a:t>First measurement </a:t>
            </a:r>
            <a:r>
              <a:rPr lang="en-US" sz="2800" b="1" dirty="0">
                <a:solidFill>
                  <a:srgbClr val="DF27CC"/>
                </a:solidFill>
              </a:rPr>
              <a:t>of the </a:t>
            </a:r>
            <a:r>
              <a:rPr lang="en-US" sz="2800" b="1" dirty="0" smtClean="0">
                <a:solidFill>
                  <a:srgbClr val="DF27CC"/>
                </a:solidFill>
              </a:rPr>
              <a:t>pressure inside the proton published</a:t>
            </a:r>
          </a:p>
          <a:p>
            <a:pPr>
              <a:buFont typeface="Arial" charset="0"/>
              <a:buChar char="•"/>
            </a:pPr>
            <a:endParaRPr lang="en-US" sz="2800" dirty="0" smtClean="0"/>
          </a:p>
          <a:p>
            <a:pPr>
              <a:buFont typeface="Arial" charset="0"/>
              <a:buChar char="•"/>
            </a:pPr>
            <a:r>
              <a:rPr lang="en-US" sz="2600" dirty="0" smtClean="0"/>
              <a:t>This </a:t>
            </a:r>
            <a:r>
              <a:rPr lang="en-US" sz="2600" dirty="0"/>
              <a:t>work opens up a new area of research on the fundamental gravitational properties of protons, neutrons and nuclei, which can provide access to their physical radii, the internal shear forces acting on the quarks and their pressure distributions</a:t>
            </a:r>
            <a:r>
              <a:rPr lang="en-US" sz="2800" dirty="0"/>
              <a:t>.</a:t>
            </a:r>
            <a:endParaRPr lang="en-US" sz="2800" b="1" dirty="0">
              <a:solidFill>
                <a:srgbClr val="DF27CC"/>
              </a:solidFill>
            </a:endParaRPr>
          </a:p>
          <a:p>
            <a:pPr>
              <a:buFont typeface="Arial" charset="0"/>
              <a:buChar char="•"/>
            </a:pPr>
            <a:endParaRPr lang="en-US" sz="1300" b="1" dirty="0"/>
          </a:p>
          <a:p>
            <a:pPr marL="0" indent="0" algn="ctr">
              <a:buNone/>
            </a:pPr>
            <a:r>
              <a:rPr lang="en-US" sz="3200" b="1" dirty="0">
                <a:solidFill>
                  <a:srgbClr val="0B6E32"/>
                </a:solidFill>
              </a:rPr>
              <a:t>N</a:t>
            </a:r>
            <a:r>
              <a:rPr lang="en-US" sz="3200" b="1" dirty="0" smtClean="0">
                <a:solidFill>
                  <a:srgbClr val="0B6E32"/>
                </a:solidFill>
              </a:rPr>
              <a:t>ext generation of experiments with 12 GeV upgrade has started</a:t>
            </a:r>
          </a:p>
          <a:p>
            <a:endParaRPr lang="en-US" sz="4000" dirty="0"/>
          </a:p>
        </p:txBody>
      </p:sp>
    </p:spTree>
    <p:extLst>
      <p:ext uri="{BB962C8B-B14F-4D97-AF65-F5344CB8AC3E}">
        <p14:creationId xmlns:p14="http://schemas.microsoft.com/office/powerpoint/2010/main" val="123294379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00049" y="1306285"/>
            <a:ext cx="8341179" cy="5262563"/>
          </a:xfrm>
        </p:spPr>
        <p:txBody>
          <a:bodyPr>
            <a:normAutofit/>
          </a:bodyPr>
          <a:lstStyle/>
          <a:p>
            <a:pPr marL="0" indent="0" algn="ctr">
              <a:buNone/>
            </a:pPr>
            <a:endParaRPr lang="en-US" sz="4800" b="1" dirty="0" smtClean="0">
              <a:solidFill>
                <a:srgbClr val="DF27CC"/>
              </a:solidFill>
            </a:endParaRPr>
          </a:p>
          <a:p>
            <a:pPr marL="0" indent="0" algn="ctr">
              <a:buNone/>
            </a:pPr>
            <a:endParaRPr lang="en-US" sz="4800" b="1" dirty="0">
              <a:solidFill>
                <a:srgbClr val="DF27CC"/>
              </a:solidFill>
            </a:endParaRPr>
          </a:p>
          <a:p>
            <a:pPr marL="0" indent="0" algn="ctr">
              <a:buNone/>
            </a:pPr>
            <a:r>
              <a:rPr lang="en-US" sz="4800" b="1" dirty="0" smtClean="0">
                <a:solidFill>
                  <a:srgbClr val="DF27CC"/>
                </a:solidFill>
              </a:rPr>
              <a:t>THANK YOU</a:t>
            </a:r>
          </a:p>
          <a:p>
            <a:pPr marL="0" indent="0" algn="ctr">
              <a:buNone/>
            </a:pPr>
            <a:endParaRPr lang="en-US" sz="4800" b="1" dirty="0" smtClean="0">
              <a:solidFill>
                <a:srgbClr val="DF27CC"/>
              </a:solidFill>
            </a:endParaRPr>
          </a:p>
          <a:p>
            <a:pPr marL="0" indent="0" algn="ctr">
              <a:buNone/>
            </a:pPr>
            <a:endParaRPr lang="en-US" sz="4800" b="1" dirty="0" smtClean="0">
              <a:solidFill>
                <a:srgbClr val="DF27CC"/>
              </a:solidFill>
            </a:endParaRPr>
          </a:p>
          <a:p>
            <a:pPr marL="0" indent="0" algn="ctr">
              <a:buNone/>
            </a:pPr>
            <a:endParaRPr lang="en-US" sz="4800" b="1" dirty="0" smtClean="0">
              <a:solidFill>
                <a:srgbClr val="DF27CC"/>
              </a:solidFill>
            </a:endParaRPr>
          </a:p>
        </p:txBody>
      </p:sp>
      <p:sp>
        <p:nvSpPr>
          <p:cNvPr id="2" name="Title 1"/>
          <p:cNvSpPr>
            <a:spLocks noGrp="1"/>
          </p:cNvSpPr>
          <p:nvPr>
            <p:ph type="title"/>
          </p:nvPr>
        </p:nvSpPr>
        <p:spPr/>
        <p:txBody>
          <a:bodyPr/>
          <a:lstStyle/>
          <a:p>
            <a:endParaRPr lang="en-US"/>
          </a:p>
        </p:txBody>
      </p:sp>
    </p:spTree>
    <p:extLst>
      <p:ext uri="{BB962C8B-B14F-4D97-AF65-F5344CB8AC3E}">
        <p14:creationId xmlns:p14="http://schemas.microsoft.com/office/powerpoint/2010/main" val="1016568627"/>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00049" y="1306285"/>
            <a:ext cx="8341179" cy="5262563"/>
          </a:xfrm>
        </p:spPr>
        <p:txBody>
          <a:bodyPr>
            <a:normAutofit/>
          </a:bodyPr>
          <a:lstStyle/>
          <a:p>
            <a:pPr marL="0" indent="0" algn="ctr">
              <a:buNone/>
            </a:pPr>
            <a:r>
              <a:rPr lang="en-US" sz="4800" b="1" dirty="0" smtClean="0">
                <a:solidFill>
                  <a:srgbClr val="DF27CC"/>
                </a:solidFill>
              </a:rPr>
              <a:t>This is a very exciting time for us at Jefferson Lab</a:t>
            </a:r>
          </a:p>
          <a:p>
            <a:pPr marL="0" indent="0" algn="ctr">
              <a:buNone/>
            </a:pPr>
            <a:endParaRPr lang="en-US" sz="4800" b="1" dirty="0" smtClean="0">
              <a:solidFill>
                <a:srgbClr val="DF27CC"/>
              </a:solidFill>
            </a:endParaRPr>
          </a:p>
          <a:p>
            <a:pPr marL="0" indent="0" algn="ctr">
              <a:buNone/>
            </a:pPr>
            <a:endParaRPr lang="en-US" sz="4800" b="1" dirty="0" smtClean="0">
              <a:solidFill>
                <a:srgbClr val="DF27CC"/>
              </a:solidFill>
            </a:endParaRPr>
          </a:p>
          <a:p>
            <a:pPr marL="0" indent="0" algn="ctr">
              <a:buNone/>
            </a:pPr>
            <a:endParaRPr lang="en-US" sz="4800" b="1" dirty="0" smtClean="0">
              <a:solidFill>
                <a:srgbClr val="DF27CC"/>
              </a:solidFill>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13112" y="3177429"/>
            <a:ext cx="2886945" cy="1732167"/>
          </a:xfrm>
          <a:prstGeom prst="rect">
            <a:avLst/>
          </a:prstGeom>
        </p:spPr>
      </p:pic>
      <p:sp>
        <p:nvSpPr>
          <p:cNvPr id="2" name="Title 1"/>
          <p:cNvSpPr>
            <a:spLocks noGrp="1"/>
          </p:cNvSpPr>
          <p:nvPr>
            <p:ph type="title"/>
          </p:nvPr>
        </p:nvSpPr>
        <p:spPr/>
        <p:txBody>
          <a:bodyPr/>
          <a:lstStyle/>
          <a:p>
            <a:endParaRPr lang="en-US"/>
          </a:p>
        </p:txBody>
      </p:sp>
      <p:sp>
        <p:nvSpPr>
          <p:cNvPr id="5" name="Rectangle 4"/>
          <p:cNvSpPr/>
          <p:nvPr/>
        </p:nvSpPr>
        <p:spPr>
          <a:xfrm>
            <a:off x="3270041" y="4231480"/>
            <a:ext cx="2373085" cy="523220"/>
          </a:xfrm>
          <a:prstGeom prst="rect">
            <a:avLst/>
          </a:prstGeom>
          <a:solidFill>
            <a:schemeClr val="bg1"/>
          </a:solidFill>
        </p:spPr>
        <p:txBody>
          <a:bodyPr wrap="square" lIns="91440" tIns="45720" rIns="91440" bIns="45720">
            <a:spAutoFit/>
          </a:bodyPr>
          <a:lstStyle/>
          <a:p>
            <a:pPr algn="ctr"/>
            <a:r>
              <a:rPr lang="en-US" sz="2800" b="1" cap="none" spc="0" dirty="0" smtClean="0">
                <a:ln w="12700">
                  <a:solidFill>
                    <a:schemeClr val="tx2">
                      <a:satMod val="155000"/>
                    </a:schemeClr>
                  </a:solidFill>
                  <a:prstDash val="solid"/>
                </a:ln>
                <a:solidFill>
                  <a:srgbClr val="2544F3"/>
                </a:solidFill>
                <a:effectLst>
                  <a:outerShdw blurRad="41275" dist="20320" dir="1800000" algn="tl" rotWithShape="0">
                    <a:srgbClr val="000000">
                      <a:alpha val="40000"/>
                    </a:srgbClr>
                  </a:outerShdw>
                </a:effectLst>
                <a:latin typeface="Arial" charset="0"/>
                <a:ea typeface="Arial" charset="0"/>
                <a:cs typeface="Arial" charset="0"/>
              </a:rPr>
              <a:t>@</a:t>
            </a:r>
            <a:r>
              <a:rPr lang="en-US" sz="2800" b="1" cap="none" spc="0" dirty="0" err="1" smtClean="0">
                <a:ln w="12700">
                  <a:solidFill>
                    <a:schemeClr val="tx2">
                      <a:satMod val="155000"/>
                    </a:schemeClr>
                  </a:solidFill>
                  <a:prstDash val="solid"/>
                </a:ln>
                <a:solidFill>
                  <a:srgbClr val="2544F3"/>
                </a:solidFill>
                <a:effectLst>
                  <a:outerShdw blurRad="41275" dist="20320" dir="1800000" algn="tl" rotWithShape="0">
                    <a:srgbClr val="000000">
                      <a:alpha val="40000"/>
                    </a:srgbClr>
                  </a:outerShdw>
                </a:effectLst>
                <a:latin typeface="Arial" charset="0"/>
                <a:ea typeface="Arial" charset="0"/>
                <a:cs typeface="Arial" charset="0"/>
              </a:rPr>
              <a:t>latifaelou</a:t>
            </a:r>
            <a:endParaRPr lang="en-US" sz="2800" b="1" cap="none" spc="0" dirty="0">
              <a:ln w="12700">
                <a:solidFill>
                  <a:schemeClr val="tx2">
                    <a:satMod val="155000"/>
                  </a:schemeClr>
                </a:solidFill>
                <a:prstDash val="solid"/>
              </a:ln>
              <a:solidFill>
                <a:srgbClr val="2544F3"/>
              </a:solidFill>
              <a:effectLst>
                <a:outerShdw blurRad="41275" dist="20320" dir="1800000" algn="tl" rotWithShape="0">
                  <a:srgbClr val="000000">
                    <a:alpha val="40000"/>
                  </a:srgbClr>
                </a:outerShdw>
              </a:effectLst>
              <a:latin typeface="Arial" charset="0"/>
              <a:ea typeface="Arial" charset="0"/>
              <a:cs typeface="Arial" charset="0"/>
            </a:endParaRPr>
          </a:p>
        </p:txBody>
      </p:sp>
    </p:spTree>
    <p:extLst>
      <p:ext uri="{BB962C8B-B14F-4D97-AF65-F5344CB8AC3E}">
        <p14:creationId xmlns:p14="http://schemas.microsoft.com/office/powerpoint/2010/main" val="89018457"/>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DVCS Experiment</a:t>
            </a:r>
            <a:endParaRPr lang="en-US" dirty="0"/>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43592" y="1099457"/>
            <a:ext cx="7977583" cy="4514446"/>
          </a:xfrm>
        </p:spPr>
      </p:pic>
      <p:sp>
        <p:nvSpPr>
          <p:cNvPr id="5" name="TextBox 4"/>
          <p:cNvSpPr txBox="1"/>
          <p:nvPr/>
        </p:nvSpPr>
        <p:spPr>
          <a:xfrm>
            <a:off x="2309945" y="5819727"/>
            <a:ext cx="5455340" cy="369332"/>
          </a:xfrm>
          <a:prstGeom prst="rect">
            <a:avLst/>
          </a:prstGeom>
          <a:noFill/>
        </p:spPr>
        <p:txBody>
          <a:bodyPr wrap="none" rtlCol="0">
            <a:spAutoFit/>
          </a:bodyPr>
          <a:lstStyle/>
          <a:p>
            <a:r>
              <a:rPr lang="en-US" b="1" dirty="0" smtClean="0">
                <a:solidFill>
                  <a:srgbClr val="CC0306"/>
                </a:solidFill>
                <a:latin typeface="Arial" charset="0"/>
                <a:ea typeface="Arial" charset="0"/>
                <a:cs typeface="Arial" charset="0"/>
              </a:rPr>
              <a:t>Measured both asymmetries and cross sections</a:t>
            </a:r>
            <a:endParaRPr lang="en-US" b="1" dirty="0">
              <a:solidFill>
                <a:srgbClr val="CC0306"/>
              </a:solidFill>
              <a:latin typeface="Arial" charset="0"/>
              <a:ea typeface="Arial" charset="0"/>
              <a:cs typeface="Arial" charset="0"/>
            </a:endParaRPr>
          </a:p>
        </p:txBody>
      </p:sp>
    </p:spTree>
    <p:extLst>
      <p:ext uri="{BB962C8B-B14F-4D97-AF65-F5344CB8AC3E}">
        <p14:creationId xmlns:p14="http://schemas.microsoft.com/office/powerpoint/2010/main" val="745257702"/>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25"/>
          <p:cNvSpPr/>
          <p:nvPr/>
        </p:nvSpPr>
        <p:spPr>
          <a:xfrm>
            <a:off x="-8793" y="3681"/>
            <a:ext cx="9144351" cy="676469"/>
          </a:xfrm>
          <a:prstGeom prst="rect">
            <a:avLst/>
          </a:prstGeom>
          <a:solidFill>
            <a:srgbClr val="00B0F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30" name="Rectangle 29"/>
          <p:cNvSpPr/>
          <p:nvPr/>
        </p:nvSpPr>
        <p:spPr bwMode="auto">
          <a:xfrm>
            <a:off x="-8793" y="636713"/>
            <a:ext cx="9153144" cy="5791200"/>
          </a:xfrm>
          <a:prstGeom prst="rect">
            <a:avLst/>
          </a:prstGeom>
          <a:solidFill>
            <a:schemeClr val="tx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0000"/>
              </a:solidFill>
            </a:endParaRPr>
          </a:p>
        </p:txBody>
      </p:sp>
      <p:pic>
        <p:nvPicPr>
          <p:cNvPr id="29" name="Picture 28"/>
          <p:cNvPicPr>
            <a:picLocks noChangeAspect="1"/>
          </p:cNvPicPr>
          <p:nvPr/>
        </p:nvPicPr>
        <p:blipFill rotWithShape="1">
          <a:blip r:embed="rId2" cstate="print">
            <a:extLst>
              <a:ext uri="{28A0092B-C50C-407E-A947-70E740481C1C}">
                <a14:useLocalDpi xmlns:a14="http://schemas.microsoft.com/office/drawing/2010/main" val="0"/>
              </a:ext>
            </a:extLst>
          </a:blip>
          <a:srcRect l="4745" r="54337"/>
          <a:stretch/>
        </p:blipFill>
        <p:spPr>
          <a:xfrm>
            <a:off x="2639791" y="627970"/>
            <a:ext cx="4218209" cy="5799943"/>
          </a:xfrm>
          <a:prstGeom prst="rect">
            <a:avLst/>
          </a:prstGeom>
          <a:ln>
            <a:noFill/>
          </a:ln>
          <a:effectLst>
            <a:softEdge rad="635000"/>
          </a:effectLst>
        </p:spPr>
      </p:pic>
      <p:grpSp>
        <p:nvGrpSpPr>
          <p:cNvPr id="5" name="Group 4"/>
          <p:cNvGrpSpPr/>
          <p:nvPr/>
        </p:nvGrpSpPr>
        <p:grpSpPr>
          <a:xfrm>
            <a:off x="11582" y="2474844"/>
            <a:ext cx="2376231" cy="1797155"/>
            <a:chOff x="11582" y="2514600"/>
            <a:chExt cx="2376231" cy="1797155"/>
          </a:xfrm>
        </p:grpSpPr>
        <p:sp>
          <p:nvSpPr>
            <p:cNvPr id="18" name="TextBox 17"/>
            <p:cNvSpPr txBox="1"/>
            <p:nvPr/>
          </p:nvSpPr>
          <p:spPr>
            <a:xfrm>
              <a:off x="11582" y="3788535"/>
              <a:ext cx="2376231" cy="523220"/>
            </a:xfrm>
            <a:prstGeom prst="rect">
              <a:avLst/>
            </a:prstGeom>
            <a:noFill/>
          </p:spPr>
          <p:txBody>
            <a:bodyPr wrap="square" rtlCol="0">
              <a:spAutoFit/>
            </a:bodyPr>
            <a:lstStyle/>
            <a:p>
              <a:pPr algn="ctr"/>
              <a:r>
                <a:rPr lang="en-US" sz="1400" dirty="0">
                  <a:solidFill>
                    <a:prstClr val="white"/>
                  </a:solidFill>
                  <a:latin typeface="Arial" pitchFamily="34" charset="0"/>
                  <a:cs typeface="Arial" pitchFamily="34" charset="0"/>
                </a:rPr>
                <a:t>Medical Imaging Technology</a:t>
              </a:r>
            </a:p>
          </p:txBody>
        </p:sp>
        <p:pic>
          <p:nvPicPr>
            <p:cNvPr id="32" name="Picture 2" descr="P1080582.JPG"/>
            <p:cNvPicPr>
              <a:picLocks noChangeAspect="1"/>
            </p:cNvPicPr>
            <p:nvPr/>
          </p:nvPicPr>
          <p:blipFill rotWithShape="1">
            <a:blip r:embed="rId3" cstate="print"/>
            <a:srcRect t="6183" b="15185"/>
            <a:stretch/>
          </p:blipFill>
          <p:spPr bwMode="auto">
            <a:xfrm>
              <a:off x="152400" y="2514600"/>
              <a:ext cx="2215067" cy="1306691"/>
            </a:xfrm>
            <a:prstGeom prst="rect">
              <a:avLst/>
            </a:prstGeom>
            <a:ln>
              <a:noFill/>
            </a:ln>
            <a:effectLst/>
            <a:scene3d>
              <a:camera prst="orthographicFront"/>
              <a:lightRig rig="threePt" dir="t"/>
            </a:scene3d>
            <a:sp3d>
              <a:bevelT/>
            </a:sp3d>
          </p:spPr>
        </p:pic>
      </p:grpSp>
      <p:grpSp>
        <p:nvGrpSpPr>
          <p:cNvPr id="10" name="Group 9"/>
          <p:cNvGrpSpPr/>
          <p:nvPr/>
        </p:nvGrpSpPr>
        <p:grpSpPr>
          <a:xfrm>
            <a:off x="6432173" y="685789"/>
            <a:ext cx="1896673" cy="2003010"/>
            <a:chOff x="6660773" y="725545"/>
            <a:chExt cx="1896673" cy="2003010"/>
          </a:xfrm>
        </p:grpSpPr>
        <p:sp>
          <p:nvSpPr>
            <p:cNvPr id="15" name="TextBox 14"/>
            <p:cNvSpPr txBox="1"/>
            <p:nvPr/>
          </p:nvSpPr>
          <p:spPr>
            <a:xfrm>
              <a:off x="6660773" y="2205335"/>
              <a:ext cx="1896673" cy="523220"/>
            </a:xfrm>
            <a:prstGeom prst="rect">
              <a:avLst/>
            </a:prstGeom>
            <a:noFill/>
          </p:spPr>
          <p:txBody>
            <a:bodyPr wrap="none" rtlCol="0">
              <a:spAutoFit/>
            </a:bodyPr>
            <a:lstStyle/>
            <a:p>
              <a:pPr algn="ctr"/>
              <a:r>
                <a:rPr lang="en-US" sz="1400" dirty="0">
                  <a:solidFill>
                    <a:prstClr val="white"/>
                  </a:solidFill>
                  <a:latin typeface="Arial" pitchFamily="34" charset="0"/>
                  <a:cs typeface="Arial" pitchFamily="34" charset="0"/>
                </a:rPr>
                <a:t>Fundamental</a:t>
              </a:r>
            </a:p>
            <a:p>
              <a:pPr algn="ctr"/>
              <a:r>
                <a:rPr lang="en-US" sz="1400" dirty="0">
                  <a:solidFill>
                    <a:prstClr val="white"/>
                  </a:solidFill>
                  <a:latin typeface="Arial" pitchFamily="34" charset="0"/>
                  <a:cs typeface="Arial" pitchFamily="34" charset="0"/>
                </a:rPr>
                <a:t>Forces &amp; Symmetries</a:t>
              </a:r>
            </a:p>
          </p:txBody>
        </p:sp>
        <p:grpSp>
          <p:nvGrpSpPr>
            <p:cNvPr id="48" name="Group 47"/>
            <p:cNvGrpSpPr/>
            <p:nvPr/>
          </p:nvGrpSpPr>
          <p:grpSpPr>
            <a:xfrm>
              <a:off x="6705600" y="725545"/>
              <a:ext cx="1828800" cy="1470806"/>
              <a:chOff x="5695457" y="593011"/>
              <a:chExt cx="3657600" cy="2611528"/>
            </a:xfrm>
            <a:effectLst/>
          </p:grpSpPr>
          <p:pic>
            <p:nvPicPr>
              <p:cNvPr id="49" name="Picture 4" descr="Elementary particles behave differently in the mirror worl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695457" y="593011"/>
                <a:ext cx="3657600" cy="2611528"/>
              </a:xfrm>
              <a:prstGeom prst="rect">
                <a:avLst/>
              </a:prstGeom>
              <a:ln>
                <a:noFill/>
              </a:ln>
              <a:effectLst/>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sp>
            <p:nvSpPr>
              <p:cNvPr id="50" name="Rectangle 49"/>
              <p:cNvSpPr/>
              <p:nvPr/>
            </p:nvSpPr>
            <p:spPr>
              <a:xfrm>
                <a:off x="6218710" y="1828800"/>
                <a:ext cx="410690" cy="369332"/>
              </a:xfrm>
              <a:prstGeom prst="rect">
                <a:avLst/>
              </a:prstGeom>
              <a:solidFill>
                <a:schemeClr val="bg1"/>
              </a:solidFill>
            </p:spPr>
            <p:txBody>
              <a:bodyPr wrap="none">
                <a:spAutoFit/>
              </a:bodyPr>
              <a:lstStyle/>
              <a:p>
                <a:r>
                  <a:rPr lang="en-US" dirty="0">
                    <a:solidFill>
                      <a:srgbClr val="000000"/>
                    </a:solidFill>
                    <a:latin typeface="Arial" charset="0"/>
                  </a:rPr>
                  <a:t>Z</a:t>
                </a:r>
                <a:r>
                  <a:rPr lang="en-US" baseline="30000" dirty="0">
                    <a:solidFill>
                      <a:srgbClr val="000000"/>
                    </a:solidFill>
                    <a:latin typeface="Arial" charset="0"/>
                  </a:rPr>
                  <a:t>0</a:t>
                </a:r>
                <a:endParaRPr lang="en-US" baseline="30000" dirty="0">
                  <a:solidFill>
                    <a:prstClr val="black"/>
                  </a:solidFill>
                </a:endParaRPr>
              </a:p>
            </p:txBody>
          </p:sp>
        </p:grpSp>
      </p:grpSp>
      <p:grpSp>
        <p:nvGrpSpPr>
          <p:cNvPr id="12" name="Group 11"/>
          <p:cNvGrpSpPr/>
          <p:nvPr/>
        </p:nvGrpSpPr>
        <p:grpSpPr>
          <a:xfrm>
            <a:off x="7162449" y="4761384"/>
            <a:ext cx="1981551" cy="1675860"/>
            <a:chOff x="7162799" y="4651813"/>
            <a:chExt cx="1981551" cy="1675860"/>
          </a:xfrm>
        </p:grpSpPr>
        <p:sp>
          <p:nvSpPr>
            <p:cNvPr id="31" name="TextBox 30"/>
            <p:cNvSpPr txBox="1"/>
            <p:nvPr/>
          </p:nvSpPr>
          <p:spPr>
            <a:xfrm>
              <a:off x="7162799" y="6019896"/>
              <a:ext cx="1981551" cy="307777"/>
            </a:xfrm>
            <a:prstGeom prst="rect">
              <a:avLst/>
            </a:prstGeom>
            <a:noFill/>
          </p:spPr>
          <p:txBody>
            <a:bodyPr wrap="square" rtlCol="0">
              <a:spAutoFit/>
            </a:bodyPr>
            <a:lstStyle/>
            <a:p>
              <a:pPr algn="ctr"/>
              <a:r>
                <a:rPr lang="en-US" sz="1400" dirty="0">
                  <a:solidFill>
                    <a:prstClr val="white"/>
                  </a:solidFill>
                  <a:latin typeface="Arial" pitchFamily="34" charset="0"/>
                  <a:cs typeface="Arial" pitchFamily="34" charset="0"/>
                </a:rPr>
                <a:t>Theory &amp; Computation</a:t>
              </a:r>
            </a:p>
          </p:txBody>
        </p:sp>
        <p:pic>
          <p:nvPicPr>
            <p:cNvPr id="54" name="Picture 1"/>
            <p:cNvPicPr>
              <a:picLocks noChangeAspect="1" noChangeArrowheads="1"/>
            </p:cNvPicPr>
            <p:nvPr/>
          </p:nvPicPr>
          <p:blipFill>
            <a:blip r:embed="rId5" cstate="print"/>
            <a:srcRect/>
            <a:stretch>
              <a:fillRect/>
            </a:stretch>
          </p:blipFill>
          <p:spPr bwMode="auto">
            <a:xfrm>
              <a:off x="7399029" y="4651813"/>
              <a:ext cx="1515580" cy="1371600"/>
            </a:xfrm>
            <a:prstGeom prst="rect">
              <a:avLst/>
            </a:prstGeom>
            <a:noFill/>
            <a:ln w="9525">
              <a:noFill/>
              <a:miter lim="800000"/>
              <a:headEnd/>
              <a:tailEnd/>
            </a:ln>
            <a:effectLst/>
            <a:scene3d>
              <a:camera prst="orthographicFront"/>
              <a:lightRig rig="threePt" dir="t"/>
            </a:scene3d>
            <a:sp3d>
              <a:bevelT/>
            </a:sp3d>
          </p:spPr>
        </p:pic>
      </p:grpSp>
      <p:grpSp>
        <p:nvGrpSpPr>
          <p:cNvPr id="9" name="Group 8"/>
          <p:cNvGrpSpPr/>
          <p:nvPr/>
        </p:nvGrpSpPr>
        <p:grpSpPr>
          <a:xfrm>
            <a:off x="7056314" y="2703252"/>
            <a:ext cx="1857945" cy="2072382"/>
            <a:chOff x="5024342" y="4246937"/>
            <a:chExt cx="1857945" cy="2072382"/>
          </a:xfrm>
        </p:grpSpPr>
        <p:sp>
          <p:nvSpPr>
            <p:cNvPr id="16" name="TextBox 15"/>
            <p:cNvSpPr txBox="1"/>
            <p:nvPr/>
          </p:nvSpPr>
          <p:spPr>
            <a:xfrm>
              <a:off x="5024342" y="6011542"/>
              <a:ext cx="1857945" cy="307777"/>
            </a:xfrm>
            <a:prstGeom prst="rect">
              <a:avLst/>
            </a:prstGeom>
            <a:noFill/>
          </p:spPr>
          <p:txBody>
            <a:bodyPr wrap="none" rtlCol="0">
              <a:spAutoFit/>
            </a:bodyPr>
            <a:lstStyle/>
            <a:p>
              <a:pPr algn="ctr"/>
              <a:r>
                <a:rPr lang="en-US" sz="1400" dirty="0">
                  <a:solidFill>
                    <a:prstClr val="white"/>
                  </a:solidFill>
                  <a:latin typeface="Arial" pitchFamily="34" charset="0"/>
                  <a:cs typeface="Arial" pitchFamily="34" charset="0"/>
                </a:rPr>
                <a:t>Nuclear Astrophysics</a:t>
              </a:r>
            </a:p>
          </p:txBody>
        </p:sp>
        <p:pic>
          <p:nvPicPr>
            <p:cNvPr id="52" name="Picture 2" descr="http://blogs.scientificamerican.com/basic-space/files/2012/04/casa.jpg"/>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714" t="1674" r="51910" b="1523"/>
            <a:stretch/>
          </p:blipFill>
          <p:spPr bwMode="auto">
            <a:xfrm>
              <a:off x="5048629" y="4246937"/>
              <a:ext cx="1809371" cy="1772959"/>
            </a:xfrm>
            <a:prstGeom prst="rect">
              <a:avLst/>
            </a:prstGeom>
            <a:noFill/>
            <a:ln>
              <a:noFill/>
            </a:ln>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grpSp>
      <p:grpSp>
        <p:nvGrpSpPr>
          <p:cNvPr id="2" name="Group 1"/>
          <p:cNvGrpSpPr/>
          <p:nvPr/>
        </p:nvGrpSpPr>
        <p:grpSpPr>
          <a:xfrm>
            <a:off x="0" y="741078"/>
            <a:ext cx="2102602" cy="1660543"/>
            <a:chOff x="0" y="780834"/>
            <a:chExt cx="2102602" cy="1660543"/>
          </a:xfrm>
        </p:grpSpPr>
        <p:grpSp>
          <p:nvGrpSpPr>
            <p:cNvPr id="8" name="Group 7"/>
            <p:cNvGrpSpPr/>
            <p:nvPr/>
          </p:nvGrpSpPr>
          <p:grpSpPr>
            <a:xfrm>
              <a:off x="0" y="780834"/>
              <a:ext cx="2102602" cy="1476943"/>
              <a:chOff x="152401" y="780834"/>
              <a:chExt cx="2102602" cy="1476943"/>
            </a:xfrm>
          </p:grpSpPr>
          <p:pic>
            <p:nvPicPr>
              <p:cNvPr id="7" name="Picture 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90407" y="780834"/>
                <a:ext cx="1786620" cy="1368836"/>
              </a:xfrm>
              <a:prstGeom prst="rect">
                <a:avLst/>
              </a:prstGeom>
            </p:spPr>
          </p:pic>
          <p:sp>
            <p:nvSpPr>
              <p:cNvPr id="51" name="Rectangle 50"/>
              <p:cNvSpPr/>
              <p:nvPr/>
            </p:nvSpPr>
            <p:spPr bwMode="auto">
              <a:xfrm>
                <a:off x="152401" y="2128467"/>
                <a:ext cx="2102602" cy="129310"/>
              </a:xfrm>
              <a:prstGeom prst="rect">
                <a:avLst/>
              </a:prstGeom>
              <a:solidFill>
                <a:schemeClr val="tx2"/>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eaLnBrk="0" fontAlgn="base" hangingPunct="0">
                  <a:spcBef>
                    <a:spcPct val="0"/>
                  </a:spcBef>
                  <a:spcAft>
                    <a:spcPct val="0"/>
                  </a:spcAft>
                </a:pPr>
                <a:endParaRPr lang="en-US" sz="2400">
                  <a:solidFill>
                    <a:srgbClr val="000000"/>
                  </a:solidFill>
                </a:endParaRPr>
              </a:p>
            </p:txBody>
          </p:sp>
        </p:grpSp>
        <p:sp>
          <p:nvSpPr>
            <p:cNvPr id="17" name="TextBox 16"/>
            <p:cNvSpPr txBox="1"/>
            <p:nvPr/>
          </p:nvSpPr>
          <p:spPr>
            <a:xfrm>
              <a:off x="228600" y="2133600"/>
              <a:ext cx="1577676" cy="307777"/>
            </a:xfrm>
            <a:prstGeom prst="rect">
              <a:avLst/>
            </a:prstGeom>
            <a:noFill/>
          </p:spPr>
          <p:txBody>
            <a:bodyPr wrap="none" rtlCol="0">
              <a:spAutoFit/>
            </a:bodyPr>
            <a:lstStyle/>
            <a:p>
              <a:r>
                <a:rPr lang="en-US" sz="1400" dirty="0">
                  <a:solidFill>
                    <a:prstClr val="white"/>
                  </a:solidFill>
                  <a:latin typeface="Arial" pitchFamily="34" charset="0"/>
                  <a:cs typeface="Arial" pitchFamily="34" charset="0"/>
                </a:rPr>
                <a:t>Nuclear Structure</a:t>
              </a:r>
            </a:p>
          </p:txBody>
        </p:sp>
      </p:grpSp>
      <p:grpSp>
        <p:nvGrpSpPr>
          <p:cNvPr id="11" name="Group 10"/>
          <p:cNvGrpSpPr/>
          <p:nvPr/>
        </p:nvGrpSpPr>
        <p:grpSpPr>
          <a:xfrm>
            <a:off x="4257040" y="4594916"/>
            <a:ext cx="2047506" cy="1704536"/>
            <a:chOff x="6934200" y="2819402"/>
            <a:chExt cx="2047506" cy="1704536"/>
          </a:xfrm>
        </p:grpSpPr>
        <p:sp>
          <p:nvSpPr>
            <p:cNvPr id="21" name="TextBox 20"/>
            <p:cNvSpPr txBox="1"/>
            <p:nvPr/>
          </p:nvSpPr>
          <p:spPr>
            <a:xfrm>
              <a:off x="6939435" y="4216161"/>
              <a:ext cx="2042271" cy="307777"/>
            </a:xfrm>
            <a:prstGeom prst="rect">
              <a:avLst/>
            </a:prstGeom>
            <a:noFill/>
          </p:spPr>
          <p:txBody>
            <a:bodyPr wrap="square" rtlCol="0">
              <a:spAutoFit/>
            </a:bodyPr>
            <a:lstStyle/>
            <a:p>
              <a:pPr algn="ctr"/>
              <a:r>
                <a:rPr lang="en-US" sz="1400" dirty="0">
                  <a:solidFill>
                    <a:prstClr val="white"/>
                  </a:solidFill>
                  <a:latin typeface="Arial" pitchFamily="34" charset="0"/>
                  <a:cs typeface="Arial" pitchFamily="34" charset="0"/>
                </a:rPr>
                <a:t>Accelerator S&amp;T</a:t>
              </a:r>
            </a:p>
          </p:txBody>
        </p:sp>
        <p:pic>
          <p:nvPicPr>
            <p:cNvPr id="64" name="Picture 2"/>
            <p:cNvPicPr>
              <a:picLocks noChangeAspect="1" noChangeArrowheads="1"/>
            </p:cNvPicPr>
            <p:nvPr/>
          </p:nvPicPr>
          <p:blipFill rotWithShape="1">
            <a:blip r:embed="rId8">
              <a:extLst>
                <a:ext uri="{28A0092B-C50C-407E-A947-70E740481C1C}">
                  <a14:useLocalDpi xmlns:a14="http://schemas.microsoft.com/office/drawing/2010/main" val="0"/>
                </a:ext>
              </a:extLst>
            </a:blip>
            <a:srcRect l="5114" t="18775" r="6656" b="10765"/>
            <a:stretch/>
          </p:blipFill>
          <p:spPr bwMode="auto">
            <a:xfrm>
              <a:off x="6934200" y="2819402"/>
              <a:ext cx="2047506" cy="1359686"/>
            </a:xfrm>
            <a:prstGeom prst="rect">
              <a:avLst/>
            </a:prstGeom>
            <a:noFill/>
            <a:ln>
              <a:noFill/>
            </a:ln>
            <a:scene3d>
              <a:camera prst="orthographicFront"/>
              <a:lightRig rig="threePt" dir="t"/>
            </a:scene3d>
            <a:sp3d>
              <a:bevelT/>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grpSp>
        <p:nvGrpSpPr>
          <p:cNvPr id="3" name="Group 2"/>
          <p:cNvGrpSpPr/>
          <p:nvPr/>
        </p:nvGrpSpPr>
        <p:grpSpPr>
          <a:xfrm>
            <a:off x="2625936" y="1027044"/>
            <a:ext cx="1835759" cy="1669776"/>
            <a:chOff x="2625936" y="1194934"/>
            <a:chExt cx="1835759" cy="1669776"/>
          </a:xfrm>
        </p:grpSpPr>
        <p:sp>
          <p:nvSpPr>
            <p:cNvPr id="20" name="TextBox 19"/>
            <p:cNvSpPr txBox="1"/>
            <p:nvPr/>
          </p:nvSpPr>
          <p:spPr>
            <a:xfrm>
              <a:off x="2625936" y="2556933"/>
              <a:ext cx="1835759" cy="307777"/>
            </a:xfrm>
            <a:prstGeom prst="rect">
              <a:avLst/>
            </a:prstGeom>
            <a:noFill/>
          </p:spPr>
          <p:txBody>
            <a:bodyPr wrap="none" rtlCol="0">
              <a:spAutoFit/>
            </a:bodyPr>
            <a:lstStyle/>
            <a:p>
              <a:r>
                <a:rPr lang="en-US" sz="1400" dirty="0">
                  <a:solidFill>
                    <a:prstClr val="white"/>
                  </a:solidFill>
                  <a:latin typeface="Arial" pitchFamily="34" charset="0"/>
                  <a:cs typeface="Arial" pitchFamily="34" charset="0"/>
                </a:rPr>
                <a:t>Structure of Hadrons</a:t>
              </a:r>
            </a:p>
          </p:txBody>
        </p:sp>
        <p:pic>
          <p:nvPicPr>
            <p:cNvPr id="27" name="Picture 26"/>
            <p:cNvPicPr>
              <a:picLocks noChangeAspect="1"/>
            </p:cNvPicPr>
            <p:nvPr/>
          </p:nvPicPr>
          <p:blipFill rotWithShape="1">
            <a:blip r:embed="rId9">
              <a:extLst>
                <a:ext uri="{28A0092B-C50C-407E-A947-70E740481C1C}">
                  <a14:useLocalDpi xmlns:a14="http://schemas.microsoft.com/office/drawing/2010/main" val="0"/>
                </a:ext>
              </a:extLst>
            </a:blip>
            <a:srcRect l="1337" t="555" r="3337" b="3091"/>
            <a:stretch/>
          </p:blipFill>
          <p:spPr>
            <a:xfrm>
              <a:off x="2859064" y="1194934"/>
              <a:ext cx="1397976" cy="1345990"/>
            </a:xfrm>
            <a:prstGeom prst="rect">
              <a:avLst/>
            </a:prstGeom>
          </p:spPr>
        </p:pic>
      </p:grpSp>
      <p:sp>
        <p:nvSpPr>
          <p:cNvPr id="36" name="Title 3"/>
          <p:cNvSpPr>
            <a:spLocks noGrp="1"/>
          </p:cNvSpPr>
          <p:nvPr>
            <p:ph type="title"/>
          </p:nvPr>
        </p:nvSpPr>
        <p:spPr>
          <a:xfrm>
            <a:off x="11583" y="158842"/>
            <a:ext cx="9123976" cy="487490"/>
          </a:xfrm>
        </p:spPr>
        <p:txBody>
          <a:bodyPr>
            <a:noAutofit/>
          </a:bodyPr>
          <a:lstStyle/>
          <a:p>
            <a:r>
              <a:rPr lang="en-US" cap="none" dirty="0" smtClean="0">
                <a:solidFill>
                  <a:schemeClr val="bg1"/>
                </a:solidFill>
              </a:rPr>
              <a:t>Jefferson Lab: A Laboratory For Nuclear Science</a:t>
            </a:r>
            <a:endParaRPr lang="en-US" cap="none" dirty="0">
              <a:solidFill>
                <a:schemeClr val="bg1"/>
              </a:solidFill>
            </a:endParaRPr>
          </a:p>
        </p:txBody>
      </p:sp>
      <p:sp>
        <p:nvSpPr>
          <p:cNvPr id="4" name="Slide Number Placeholder 3"/>
          <p:cNvSpPr>
            <a:spLocks noGrp="1"/>
          </p:cNvSpPr>
          <p:nvPr>
            <p:ph type="sldNum" sz="quarter" idx="12"/>
          </p:nvPr>
        </p:nvSpPr>
        <p:spPr/>
        <p:txBody>
          <a:bodyPr/>
          <a:lstStyle/>
          <a:p>
            <a:fld id="{07E1C93C-5050-FC42-8F10-D22D4F119D13}" type="slidenum">
              <a:rPr lang="en-US" smtClean="0">
                <a:solidFill>
                  <a:srgbClr val="000000"/>
                </a:solidFill>
              </a:rPr>
              <a:pPr/>
              <a:t>4</a:t>
            </a:fld>
            <a:endParaRPr lang="en-US" dirty="0">
              <a:solidFill>
                <a:srgbClr val="000000"/>
              </a:solidFill>
            </a:endParaRPr>
          </a:p>
        </p:txBody>
      </p:sp>
      <p:grpSp>
        <p:nvGrpSpPr>
          <p:cNvPr id="13" name="Group 12"/>
          <p:cNvGrpSpPr/>
          <p:nvPr/>
        </p:nvGrpSpPr>
        <p:grpSpPr>
          <a:xfrm>
            <a:off x="304800" y="4532361"/>
            <a:ext cx="2859064" cy="1871416"/>
            <a:chOff x="304800" y="4532361"/>
            <a:chExt cx="2859064" cy="1871416"/>
          </a:xfrm>
        </p:grpSpPr>
        <p:sp>
          <p:nvSpPr>
            <p:cNvPr id="19" name="TextBox 18"/>
            <p:cNvSpPr txBox="1"/>
            <p:nvPr/>
          </p:nvSpPr>
          <p:spPr>
            <a:xfrm>
              <a:off x="807813" y="6096000"/>
              <a:ext cx="1630587" cy="307777"/>
            </a:xfrm>
            <a:prstGeom prst="rect">
              <a:avLst/>
            </a:prstGeom>
            <a:noFill/>
          </p:spPr>
          <p:txBody>
            <a:bodyPr wrap="square" rtlCol="0">
              <a:spAutoFit/>
            </a:bodyPr>
            <a:lstStyle/>
            <a:p>
              <a:pPr algn="ctr"/>
              <a:r>
                <a:rPr lang="en-US" sz="1400" dirty="0">
                  <a:solidFill>
                    <a:prstClr val="white"/>
                  </a:solidFill>
                  <a:latin typeface="Arial" pitchFamily="34" charset="0"/>
                  <a:cs typeface="Arial" pitchFamily="34" charset="0"/>
                </a:rPr>
                <a:t>Cryogenics</a:t>
              </a:r>
            </a:p>
          </p:txBody>
        </p:sp>
        <p:pic>
          <p:nvPicPr>
            <p:cNvPr id="1026" name="Picture 2"/>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04800" y="4532361"/>
              <a:ext cx="2859064" cy="1459314"/>
            </a:xfrm>
            <a:prstGeom prst="rect">
              <a:avLst/>
            </a:prstGeom>
            <a:noFill/>
            <a:ln>
              <a:noFill/>
            </a:ln>
            <a:scene3d>
              <a:camera prst="orthographicFront"/>
              <a:lightRig rig="threePt" dir="t"/>
            </a:scene3d>
            <a:sp3d>
              <a:bevelT/>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extLst>
      <p:ext uri="{BB962C8B-B14F-4D97-AF65-F5344CB8AC3E}">
        <p14:creationId xmlns:p14="http://schemas.microsoft.com/office/powerpoint/2010/main" val="4155829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3000" fill="hold"/>
                                        <p:tgtEl>
                                          <p:spTgt spid="3"/>
                                        </p:tgtEl>
                                        <p:attrNameLst>
                                          <p:attrName>ppt_w</p:attrName>
                                        </p:attrNameLst>
                                      </p:cBhvr>
                                      <p:tavLst>
                                        <p:tav tm="0">
                                          <p:val>
                                            <p:fltVal val="0"/>
                                          </p:val>
                                        </p:tav>
                                        <p:tav tm="100000">
                                          <p:val>
                                            <p:strVal val="#ppt_w"/>
                                          </p:val>
                                        </p:tav>
                                      </p:tavLst>
                                    </p:anim>
                                    <p:anim calcmode="lin" valueType="num">
                                      <p:cBhvr>
                                        <p:cTn id="8" dur="3000" fill="hold"/>
                                        <p:tgtEl>
                                          <p:spTgt spid="3"/>
                                        </p:tgtEl>
                                        <p:attrNameLst>
                                          <p:attrName>ppt_h</p:attrName>
                                        </p:attrNameLst>
                                      </p:cBhvr>
                                      <p:tavLst>
                                        <p:tav tm="0">
                                          <p:val>
                                            <p:fltVal val="0"/>
                                          </p:val>
                                        </p:tav>
                                        <p:tav tm="100000">
                                          <p:val>
                                            <p:strVal val="#ppt_h"/>
                                          </p:val>
                                        </p:tav>
                                      </p:tavLst>
                                    </p:anim>
                                    <p:animEffect transition="in" filter="fade">
                                      <p:cBhvr>
                                        <p:cTn id="9" dur="3000"/>
                                        <p:tgtEl>
                                          <p:spTgt spid="3"/>
                                        </p:tgtEl>
                                      </p:cBhvr>
                                    </p:animEffect>
                                  </p:childTnLst>
                                </p:cTn>
                              </p:par>
                            </p:childTnLst>
                          </p:cTn>
                        </p:par>
                        <p:par>
                          <p:cTn id="10" fill="hold">
                            <p:stCondLst>
                              <p:cond delay="3000"/>
                            </p:stCondLst>
                            <p:childTnLst>
                              <p:par>
                                <p:cTn id="11" presetID="53" presetClass="entr" presetSubtype="16"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3000" fill="hold"/>
                                        <p:tgtEl>
                                          <p:spTgt spid="2"/>
                                        </p:tgtEl>
                                        <p:attrNameLst>
                                          <p:attrName>ppt_w</p:attrName>
                                        </p:attrNameLst>
                                      </p:cBhvr>
                                      <p:tavLst>
                                        <p:tav tm="0">
                                          <p:val>
                                            <p:fltVal val="0"/>
                                          </p:val>
                                        </p:tav>
                                        <p:tav tm="100000">
                                          <p:val>
                                            <p:strVal val="#ppt_w"/>
                                          </p:val>
                                        </p:tav>
                                      </p:tavLst>
                                    </p:anim>
                                    <p:anim calcmode="lin" valueType="num">
                                      <p:cBhvr>
                                        <p:cTn id="14" dur="3000" fill="hold"/>
                                        <p:tgtEl>
                                          <p:spTgt spid="2"/>
                                        </p:tgtEl>
                                        <p:attrNameLst>
                                          <p:attrName>ppt_h</p:attrName>
                                        </p:attrNameLst>
                                      </p:cBhvr>
                                      <p:tavLst>
                                        <p:tav tm="0">
                                          <p:val>
                                            <p:fltVal val="0"/>
                                          </p:val>
                                        </p:tav>
                                        <p:tav tm="100000">
                                          <p:val>
                                            <p:strVal val="#ppt_h"/>
                                          </p:val>
                                        </p:tav>
                                      </p:tavLst>
                                    </p:anim>
                                    <p:animEffect transition="in" filter="fade">
                                      <p:cBhvr>
                                        <p:cTn id="15" dur="3000"/>
                                        <p:tgtEl>
                                          <p:spTgt spid="2"/>
                                        </p:tgtEl>
                                      </p:cBhvr>
                                    </p:animEffect>
                                  </p:childTnLst>
                                </p:cTn>
                              </p:par>
                            </p:childTnLst>
                          </p:cTn>
                        </p:par>
                        <p:par>
                          <p:cTn id="16" fill="hold">
                            <p:stCondLst>
                              <p:cond delay="6000"/>
                            </p:stCondLst>
                            <p:childTnLst>
                              <p:par>
                                <p:cTn id="17" presetID="53" presetClass="entr" presetSubtype="16" fill="hold" nodeType="after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p:cTn id="19" dur="3000" fill="hold"/>
                                        <p:tgtEl>
                                          <p:spTgt spid="10"/>
                                        </p:tgtEl>
                                        <p:attrNameLst>
                                          <p:attrName>ppt_w</p:attrName>
                                        </p:attrNameLst>
                                      </p:cBhvr>
                                      <p:tavLst>
                                        <p:tav tm="0">
                                          <p:val>
                                            <p:fltVal val="0"/>
                                          </p:val>
                                        </p:tav>
                                        <p:tav tm="100000">
                                          <p:val>
                                            <p:strVal val="#ppt_w"/>
                                          </p:val>
                                        </p:tav>
                                      </p:tavLst>
                                    </p:anim>
                                    <p:anim calcmode="lin" valueType="num">
                                      <p:cBhvr>
                                        <p:cTn id="20" dur="3000" fill="hold"/>
                                        <p:tgtEl>
                                          <p:spTgt spid="10"/>
                                        </p:tgtEl>
                                        <p:attrNameLst>
                                          <p:attrName>ppt_h</p:attrName>
                                        </p:attrNameLst>
                                      </p:cBhvr>
                                      <p:tavLst>
                                        <p:tav tm="0">
                                          <p:val>
                                            <p:fltVal val="0"/>
                                          </p:val>
                                        </p:tav>
                                        <p:tav tm="100000">
                                          <p:val>
                                            <p:strVal val="#ppt_h"/>
                                          </p:val>
                                        </p:tav>
                                      </p:tavLst>
                                    </p:anim>
                                    <p:animEffect transition="in" filter="fade">
                                      <p:cBhvr>
                                        <p:cTn id="21" dur="3000"/>
                                        <p:tgtEl>
                                          <p:spTgt spid="10"/>
                                        </p:tgtEl>
                                      </p:cBhvr>
                                    </p:animEffect>
                                  </p:childTnLst>
                                </p:cTn>
                              </p:par>
                            </p:childTnLst>
                          </p:cTn>
                        </p:par>
                        <p:par>
                          <p:cTn id="22" fill="hold">
                            <p:stCondLst>
                              <p:cond delay="9000"/>
                            </p:stCondLst>
                            <p:childTnLst>
                              <p:par>
                                <p:cTn id="23" presetID="53" presetClass="entr" presetSubtype="16" fill="hold" nodeType="after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p:cTn id="25" dur="3000" fill="hold"/>
                                        <p:tgtEl>
                                          <p:spTgt spid="9"/>
                                        </p:tgtEl>
                                        <p:attrNameLst>
                                          <p:attrName>ppt_w</p:attrName>
                                        </p:attrNameLst>
                                      </p:cBhvr>
                                      <p:tavLst>
                                        <p:tav tm="0">
                                          <p:val>
                                            <p:fltVal val="0"/>
                                          </p:val>
                                        </p:tav>
                                        <p:tav tm="100000">
                                          <p:val>
                                            <p:strVal val="#ppt_w"/>
                                          </p:val>
                                        </p:tav>
                                      </p:tavLst>
                                    </p:anim>
                                    <p:anim calcmode="lin" valueType="num">
                                      <p:cBhvr>
                                        <p:cTn id="26" dur="3000" fill="hold"/>
                                        <p:tgtEl>
                                          <p:spTgt spid="9"/>
                                        </p:tgtEl>
                                        <p:attrNameLst>
                                          <p:attrName>ppt_h</p:attrName>
                                        </p:attrNameLst>
                                      </p:cBhvr>
                                      <p:tavLst>
                                        <p:tav tm="0">
                                          <p:val>
                                            <p:fltVal val="0"/>
                                          </p:val>
                                        </p:tav>
                                        <p:tav tm="100000">
                                          <p:val>
                                            <p:strVal val="#ppt_h"/>
                                          </p:val>
                                        </p:tav>
                                      </p:tavLst>
                                    </p:anim>
                                    <p:animEffect transition="in" filter="fade">
                                      <p:cBhvr>
                                        <p:cTn id="27" dur="3000"/>
                                        <p:tgtEl>
                                          <p:spTgt spid="9"/>
                                        </p:tgtEl>
                                      </p:cBhvr>
                                    </p:animEffect>
                                  </p:childTnLst>
                                </p:cTn>
                              </p:par>
                            </p:childTnLst>
                          </p:cTn>
                        </p:par>
                        <p:par>
                          <p:cTn id="28" fill="hold">
                            <p:stCondLst>
                              <p:cond delay="12000"/>
                            </p:stCondLst>
                            <p:childTnLst>
                              <p:par>
                                <p:cTn id="29" presetID="53" presetClass="entr" presetSubtype="16" fill="hold" nodeType="after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p:cTn id="31" dur="3000" fill="hold"/>
                                        <p:tgtEl>
                                          <p:spTgt spid="12"/>
                                        </p:tgtEl>
                                        <p:attrNameLst>
                                          <p:attrName>ppt_w</p:attrName>
                                        </p:attrNameLst>
                                      </p:cBhvr>
                                      <p:tavLst>
                                        <p:tav tm="0">
                                          <p:val>
                                            <p:fltVal val="0"/>
                                          </p:val>
                                        </p:tav>
                                        <p:tav tm="100000">
                                          <p:val>
                                            <p:strVal val="#ppt_w"/>
                                          </p:val>
                                        </p:tav>
                                      </p:tavLst>
                                    </p:anim>
                                    <p:anim calcmode="lin" valueType="num">
                                      <p:cBhvr>
                                        <p:cTn id="32" dur="3000" fill="hold"/>
                                        <p:tgtEl>
                                          <p:spTgt spid="12"/>
                                        </p:tgtEl>
                                        <p:attrNameLst>
                                          <p:attrName>ppt_h</p:attrName>
                                        </p:attrNameLst>
                                      </p:cBhvr>
                                      <p:tavLst>
                                        <p:tav tm="0">
                                          <p:val>
                                            <p:fltVal val="0"/>
                                          </p:val>
                                        </p:tav>
                                        <p:tav tm="100000">
                                          <p:val>
                                            <p:strVal val="#ppt_h"/>
                                          </p:val>
                                        </p:tav>
                                      </p:tavLst>
                                    </p:anim>
                                    <p:animEffect transition="in" filter="fade">
                                      <p:cBhvr>
                                        <p:cTn id="33" dur="3000"/>
                                        <p:tgtEl>
                                          <p:spTgt spid="12"/>
                                        </p:tgtEl>
                                      </p:cBhvr>
                                    </p:animEffect>
                                  </p:childTnLst>
                                </p:cTn>
                              </p:par>
                            </p:childTnLst>
                          </p:cTn>
                        </p:par>
                        <p:par>
                          <p:cTn id="34" fill="hold">
                            <p:stCondLst>
                              <p:cond delay="15000"/>
                            </p:stCondLst>
                            <p:childTnLst>
                              <p:par>
                                <p:cTn id="35" presetID="53" presetClass="entr" presetSubtype="16" fill="hold" nodeType="afterEffect">
                                  <p:stCondLst>
                                    <p:cond delay="0"/>
                                  </p:stCondLst>
                                  <p:childTnLst>
                                    <p:set>
                                      <p:cBhvr>
                                        <p:cTn id="36" dur="1" fill="hold">
                                          <p:stCondLst>
                                            <p:cond delay="0"/>
                                          </p:stCondLst>
                                        </p:cTn>
                                        <p:tgtEl>
                                          <p:spTgt spid="11"/>
                                        </p:tgtEl>
                                        <p:attrNameLst>
                                          <p:attrName>style.visibility</p:attrName>
                                        </p:attrNameLst>
                                      </p:cBhvr>
                                      <p:to>
                                        <p:strVal val="visible"/>
                                      </p:to>
                                    </p:set>
                                    <p:anim calcmode="lin" valueType="num">
                                      <p:cBhvr>
                                        <p:cTn id="37" dur="3000" fill="hold"/>
                                        <p:tgtEl>
                                          <p:spTgt spid="11"/>
                                        </p:tgtEl>
                                        <p:attrNameLst>
                                          <p:attrName>ppt_w</p:attrName>
                                        </p:attrNameLst>
                                      </p:cBhvr>
                                      <p:tavLst>
                                        <p:tav tm="0">
                                          <p:val>
                                            <p:fltVal val="0"/>
                                          </p:val>
                                        </p:tav>
                                        <p:tav tm="100000">
                                          <p:val>
                                            <p:strVal val="#ppt_w"/>
                                          </p:val>
                                        </p:tav>
                                      </p:tavLst>
                                    </p:anim>
                                    <p:anim calcmode="lin" valueType="num">
                                      <p:cBhvr>
                                        <p:cTn id="38" dur="3000" fill="hold"/>
                                        <p:tgtEl>
                                          <p:spTgt spid="11"/>
                                        </p:tgtEl>
                                        <p:attrNameLst>
                                          <p:attrName>ppt_h</p:attrName>
                                        </p:attrNameLst>
                                      </p:cBhvr>
                                      <p:tavLst>
                                        <p:tav tm="0">
                                          <p:val>
                                            <p:fltVal val="0"/>
                                          </p:val>
                                        </p:tav>
                                        <p:tav tm="100000">
                                          <p:val>
                                            <p:strVal val="#ppt_h"/>
                                          </p:val>
                                        </p:tav>
                                      </p:tavLst>
                                    </p:anim>
                                    <p:animEffect transition="in" filter="fade">
                                      <p:cBhvr>
                                        <p:cTn id="39" dur="3000"/>
                                        <p:tgtEl>
                                          <p:spTgt spid="11"/>
                                        </p:tgtEl>
                                      </p:cBhvr>
                                    </p:animEffect>
                                  </p:childTnLst>
                                </p:cTn>
                              </p:par>
                            </p:childTnLst>
                          </p:cTn>
                        </p:par>
                        <p:par>
                          <p:cTn id="40" fill="hold">
                            <p:stCondLst>
                              <p:cond delay="18000"/>
                            </p:stCondLst>
                            <p:childTnLst>
                              <p:par>
                                <p:cTn id="41" presetID="53" presetClass="entr" presetSubtype="16" fill="hold" nodeType="afterEffect">
                                  <p:stCondLst>
                                    <p:cond delay="0"/>
                                  </p:stCondLst>
                                  <p:childTnLst>
                                    <p:set>
                                      <p:cBhvr>
                                        <p:cTn id="42" dur="1" fill="hold">
                                          <p:stCondLst>
                                            <p:cond delay="0"/>
                                          </p:stCondLst>
                                        </p:cTn>
                                        <p:tgtEl>
                                          <p:spTgt spid="13"/>
                                        </p:tgtEl>
                                        <p:attrNameLst>
                                          <p:attrName>style.visibility</p:attrName>
                                        </p:attrNameLst>
                                      </p:cBhvr>
                                      <p:to>
                                        <p:strVal val="visible"/>
                                      </p:to>
                                    </p:set>
                                    <p:anim calcmode="lin" valueType="num">
                                      <p:cBhvr>
                                        <p:cTn id="43" dur="2000" fill="hold"/>
                                        <p:tgtEl>
                                          <p:spTgt spid="13"/>
                                        </p:tgtEl>
                                        <p:attrNameLst>
                                          <p:attrName>ppt_w</p:attrName>
                                        </p:attrNameLst>
                                      </p:cBhvr>
                                      <p:tavLst>
                                        <p:tav tm="0">
                                          <p:val>
                                            <p:fltVal val="0"/>
                                          </p:val>
                                        </p:tav>
                                        <p:tav tm="100000">
                                          <p:val>
                                            <p:strVal val="#ppt_w"/>
                                          </p:val>
                                        </p:tav>
                                      </p:tavLst>
                                    </p:anim>
                                    <p:anim calcmode="lin" valueType="num">
                                      <p:cBhvr>
                                        <p:cTn id="44" dur="2000" fill="hold"/>
                                        <p:tgtEl>
                                          <p:spTgt spid="13"/>
                                        </p:tgtEl>
                                        <p:attrNameLst>
                                          <p:attrName>ppt_h</p:attrName>
                                        </p:attrNameLst>
                                      </p:cBhvr>
                                      <p:tavLst>
                                        <p:tav tm="0">
                                          <p:val>
                                            <p:fltVal val="0"/>
                                          </p:val>
                                        </p:tav>
                                        <p:tav tm="100000">
                                          <p:val>
                                            <p:strVal val="#ppt_h"/>
                                          </p:val>
                                        </p:tav>
                                      </p:tavLst>
                                    </p:anim>
                                    <p:animEffect transition="in" filter="fade">
                                      <p:cBhvr>
                                        <p:cTn id="45" dur="2000"/>
                                        <p:tgtEl>
                                          <p:spTgt spid="13"/>
                                        </p:tgtEl>
                                      </p:cBhvr>
                                    </p:animEffect>
                                  </p:childTnLst>
                                </p:cTn>
                              </p:par>
                            </p:childTnLst>
                          </p:cTn>
                        </p:par>
                        <p:par>
                          <p:cTn id="46" fill="hold">
                            <p:stCondLst>
                              <p:cond delay="20000"/>
                            </p:stCondLst>
                            <p:childTnLst>
                              <p:par>
                                <p:cTn id="47" presetID="53" presetClass="entr" presetSubtype="16" fill="hold" nodeType="afterEffect">
                                  <p:stCondLst>
                                    <p:cond delay="0"/>
                                  </p:stCondLst>
                                  <p:childTnLst>
                                    <p:set>
                                      <p:cBhvr>
                                        <p:cTn id="48" dur="1" fill="hold">
                                          <p:stCondLst>
                                            <p:cond delay="0"/>
                                          </p:stCondLst>
                                        </p:cTn>
                                        <p:tgtEl>
                                          <p:spTgt spid="5"/>
                                        </p:tgtEl>
                                        <p:attrNameLst>
                                          <p:attrName>style.visibility</p:attrName>
                                        </p:attrNameLst>
                                      </p:cBhvr>
                                      <p:to>
                                        <p:strVal val="visible"/>
                                      </p:to>
                                    </p:set>
                                    <p:anim calcmode="lin" valueType="num">
                                      <p:cBhvr>
                                        <p:cTn id="49" dur="3000" fill="hold"/>
                                        <p:tgtEl>
                                          <p:spTgt spid="5"/>
                                        </p:tgtEl>
                                        <p:attrNameLst>
                                          <p:attrName>ppt_w</p:attrName>
                                        </p:attrNameLst>
                                      </p:cBhvr>
                                      <p:tavLst>
                                        <p:tav tm="0">
                                          <p:val>
                                            <p:fltVal val="0"/>
                                          </p:val>
                                        </p:tav>
                                        <p:tav tm="100000">
                                          <p:val>
                                            <p:strVal val="#ppt_w"/>
                                          </p:val>
                                        </p:tav>
                                      </p:tavLst>
                                    </p:anim>
                                    <p:anim calcmode="lin" valueType="num">
                                      <p:cBhvr>
                                        <p:cTn id="50" dur="3000" fill="hold"/>
                                        <p:tgtEl>
                                          <p:spTgt spid="5"/>
                                        </p:tgtEl>
                                        <p:attrNameLst>
                                          <p:attrName>ppt_h</p:attrName>
                                        </p:attrNameLst>
                                      </p:cBhvr>
                                      <p:tavLst>
                                        <p:tav tm="0">
                                          <p:val>
                                            <p:fltVal val="0"/>
                                          </p:val>
                                        </p:tav>
                                        <p:tav tm="100000">
                                          <p:val>
                                            <p:strVal val="#ppt_h"/>
                                          </p:val>
                                        </p:tav>
                                      </p:tavLst>
                                    </p:anim>
                                    <p:animEffect transition="in" filter="fade">
                                      <p:cBhvr>
                                        <p:cTn id="51" dur="3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8919" y="0"/>
            <a:ext cx="8464378" cy="728029"/>
          </a:xfrm>
        </p:spPr>
        <p:txBody>
          <a:bodyPr/>
          <a:lstStyle/>
          <a:p>
            <a:r>
              <a:rPr lang="en-US" sz="2800" dirty="0" smtClean="0">
                <a:latin typeface="Arial" charset="0"/>
                <a:ea typeface="Arial" charset="0"/>
                <a:cs typeface="Arial" charset="0"/>
              </a:rPr>
              <a:t>Analysis of DVCS data to determine </a:t>
            </a:r>
            <a:r>
              <a:rPr lang="en-US" sz="2800" dirty="0" err="1" smtClean="0">
                <a:latin typeface="Arial" charset="0"/>
                <a:ea typeface="Arial" charset="0"/>
                <a:cs typeface="Arial" charset="0"/>
              </a:rPr>
              <a:t>Im</a:t>
            </a:r>
            <a:r>
              <a:rPr lang="en-US" sz="3200" dirty="0" err="1" smtClean="0">
                <a:latin typeface="Arial" charset="0"/>
                <a:ea typeface="Arial" charset="0"/>
                <a:cs typeface="Arial" charset="0"/>
              </a:rPr>
              <a:t>(H</a:t>
            </a:r>
            <a:r>
              <a:rPr lang="en-US" sz="2800" dirty="0" smtClean="0">
                <a:latin typeface="Arial" charset="0"/>
                <a:ea typeface="Arial" charset="0"/>
                <a:cs typeface="Arial" charset="0"/>
              </a:rPr>
              <a:t>)</a:t>
            </a:r>
            <a:endParaRPr lang="en-US" sz="2800" dirty="0">
              <a:latin typeface="Arial" charset="0"/>
              <a:ea typeface="Arial" charset="0"/>
              <a:cs typeface="Arial" charset="0"/>
            </a:endParaRPr>
          </a:p>
        </p:txBody>
      </p:sp>
      <p:grpSp>
        <p:nvGrpSpPr>
          <p:cNvPr id="5" name="Group 21"/>
          <p:cNvGrpSpPr>
            <a:grpSpLocks noChangeAspect="1"/>
          </p:cNvGrpSpPr>
          <p:nvPr/>
        </p:nvGrpSpPr>
        <p:grpSpPr>
          <a:xfrm>
            <a:off x="241300" y="3547782"/>
            <a:ext cx="3887832" cy="2370418"/>
            <a:chOff x="309076" y="1600200"/>
            <a:chExt cx="3331738" cy="2031365"/>
          </a:xfrm>
        </p:grpSpPr>
        <p:pic>
          <p:nvPicPr>
            <p:cNvPr id="6" name="Picture 5"/>
            <p:cNvPicPr>
              <a:picLocks noChangeAspect="1"/>
            </p:cNvPicPr>
            <p:nvPr/>
          </p:nvPicPr>
          <p:blipFill>
            <a:blip r:embed="rId2"/>
            <a:srcRect r="1956"/>
            <a:stretch>
              <a:fillRect/>
            </a:stretch>
          </p:blipFill>
          <p:spPr>
            <a:xfrm>
              <a:off x="381000" y="1600200"/>
              <a:ext cx="3259814" cy="2031365"/>
            </a:xfrm>
            <a:prstGeom prst="rect">
              <a:avLst/>
            </a:prstGeom>
          </p:spPr>
        </p:pic>
        <p:sp>
          <p:nvSpPr>
            <p:cNvPr id="7" name="TextBox 6"/>
            <p:cNvSpPr txBox="1"/>
            <p:nvPr/>
          </p:nvSpPr>
          <p:spPr>
            <a:xfrm rot="16200000">
              <a:off x="-100584" y="2009861"/>
              <a:ext cx="1056700" cy="237379"/>
            </a:xfrm>
            <a:prstGeom prst="rect">
              <a:avLst/>
            </a:prstGeom>
            <a:solidFill>
              <a:schemeClr val="bg1"/>
            </a:solidFill>
          </p:spPr>
          <p:txBody>
            <a:bodyPr wrap="square" rtlCol="0">
              <a:spAutoFit/>
            </a:bodyPr>
            <a:lstStyle/>
            <a:p>
              <a:pPr fontAlgn="base">
                <a:spcBef>
                  <a:spcPct val="0"/>
                </a:spcBef>
                <a:spcAft>
                  <a:spcPct val="0"/>
                </a:spcAft>
              </a:pPr>
              <a:r>
                <a:rPr lang="en-US" sz="1200" b="1" dirty="0" smtClean="0">
                  <a:solidFill>
                    <a:prstClr val="black"/>
                  </a:solidFill>
                  <a:latin typeface="Times New Roman" pitchFamily="-110" charset="0"/>
                </a:rPr>
                <a:t>DVCS - BSA</a:t>
              </a:r>
              <a:endParaRPr lang="en-US" sz="1200" b="1" dirty="0">
                <a:solidFill>
                  <a:prstClr val="black"/>
                </a:solidFill>
                <a:latin typeface="Times New Roman" pitchFamily="-110" charset="0"/>
              </a:endParaRPr>
            </a:p>
          </p:txBody>
        </p:sp>
      </p:grpSp>
      <p:pic>
        <p:nvPicPr>
          <p:cNvPr id="8" name="Picture 7"/>
          <p:cNvPicPr>
            <a:picLocks noChangeAspect="1"/>
          </p:cNvPicPr>
          <p:nvPr/>
        </p:nvPicPr>
        <p:blipFill>
          <a:blip r:embed="rId3"/>
          <a:srcRect b="31482"/>
          <a:stretch>
            <a:fillRect/>
          </a:stretch>
        </p:blipFill>
        <p:spPr>
          <a:xfrm>
            <a:off x="520700" y="1422400"/>
            <a:ext cx="3536161" cy="1600200"/>
          </a:xfrm>
          <a:prstGeom prst="rect">
            <a:avLst/>
          </a:prstGeom>
          <a:ln>
            <a:solidFill>
              <a:srgbClr val="000000"/>
            </a:solidFill>
          </a:ln>
        </p:spPr>
      </p:pic>
      <p:sp>
        <p:nvSpPr>
          <p:cNvPr id="10" name="TextBox 9"/>
          <p:cNvSpPr txBox="1"/>
          <p:nvPr/>
        </p:nvSpPr>
        <p:spPr>
          <a:xfrm>
            <a:off x="1143000" y="6121400"/>
            <a:ext cx="7239000" cy="276999"/>
          </a:xfrm>
          <a:prstGeom prst="rect">
            <a:avLst/>
          </a:prstGeom>
          <a:noFill/>
        </p:spPr>
        <p:txBody>
          <a:bodyPr wrap="square" rtlCol="0">
            <a:spAutoFit/>
          </a:bodyPr>
          <a:lstStyle/>
          <a:p>
            <a:pPr fontAlgn="base">
              <a:spcBef>
                <a:spcPct val="0"/>
              </a:spcBef>
              <a:spcAft>
                <a:spcPct val="0"/>
              </a:spcAft>
            </a:pPr>
            <a:r>
              <a:rPr lang="en-US" sz="1200" i="1" dirty="0" smtClean="0">
                <a:solidFill>
                  <a:prstClr val="black"/>
                </a:solidFill>
                <a:latin typeface="Arial"/>
                <a:cs typeface="Arial"/>
              </a:rPr>
              <a:t>H.S. Jo et al., </a:t>
            </a:r>
            <a:r>
              <a:rPr lang="en-US" sz="1200" i="1" dirty="0" err="1" smtClean="0">
                <a:solidFill>
                  <a:prstClr val="black"/>
                </a:solidFill>
                <a:latin typeface="Arial"/>
                <a:cs typeface="Arial"/>
              </a:rPr>
              <a:t>Phys.Rev.Lett</a:t>
            </a:r>
            <a:r>
              <a:rPr lang="en-US" sz="1200" i="1" dirty="0" smtClean="0">
                <a:solidFill>
                  <a:prstClr val="black"/>
                </a:solidFill>
                <a:latin typeface="Arial"/>
                <a:cs typeface="Arial"/>
              </a:rPr>
              <a:t>. 115 (2015) 212003,  F.X. </a:t>
            </a:r>
            <a:r>
              <a:rPr lang="en-US" sz="1200" i="1" dirty="0" err="1" smtClean="0">
                <a:solidFill>
                  <a:prstClr val="black"/>
                </a:solidFill>
                <a:latin typeface="Arial"/>
                <a:cs typeface="Arial"/>
              </a:rPr>
              <a:t>Girod</a:t>
            </a:r>
            <a:r>
              <a:rPr lang="en-US" sz="1200" i="1" dirty="0" smtClean="0">
                <a:solidFill>
                  <a:prstClr val="black"/>
                </a:solidFill>
                <a:latin typeface="Arial"/>
                <a:cs typeface="Arial"/>
              </a:rPr>
              <a:t> et al., </a:t>
            </a:r>
            <a:r>
              <a:rPr lang="en-US" sz="1200" i="1" dirty="0" err="1" smtClean="0">
                <a:solidFill>
                  <a:prstClr val="black"/>
                </a:solidFill>
                <a:latin typeface="Arial"/>
                <a:cs typeface="Arial"/>
              </a:rPr>
              <a:t>Phys.Rev.Lett</a:t>
            </a:r>
            <a:r>
              <a:rPr lang="en-US" sz="1200" i="1" dirty="0" smtClean="0">
                <a:solidFill>
                  <a:prstClr val="black"/>
                </a:solidFill>
                <a:latin typeface="Arial"/>
                <a:cs typeface="Arial"/>
              </a:rPr>
              <a:t>. 100 (2008) 162002</a:t>
            </a:r>
            <a:endParaRPr lang="en-US" sz="1200" i="1" dirty="0">
              <a:solidFill>
                <a:prstClr val="black"/>
              </a:solidFill>
              <a:latin typeface="Arial"/>
              <a:cs typeface="Arial"/>
            </a:endParaRPr>
          </a:p>
        </p:txBody>
      </p:sp>
      <p:sp>
        <p:nvSpPr>
          <p:cNvPr id="11" name="TextBox 10"/>
          <p:cNvSpPr txBox="1"/>
          <p:nvPr/>
        </p:nvSpPr>
        <p:spPr>
          <a:xfrm>
            <a:off x="693530" y="3224768"/>
            <a:ext cx="3611770" cy="338554"/>
          </a:xfrm>
          <a:prstGeom prst="rect">
            <a:avLst/>
          </a:prstGeom>
          <a:noFill/>
        </p:spPr>
        <p:txBody>
          <a:bodyPr wrap="square" rtlCol="0">
            <a:spAutoFit/>
          </a:bodyPr>
          <a:lstStyle/>
          <a:p>
            <a:r>
              <a:rPr lang="en-US" sz="1600" b="1" dirty="0" smtClean="0">
                <a:solidFill>
                  <a:srgbClr val="008000"/>
                </a:solidFill>
                <a:latin typeface="Arial" charset="0"/>
                <a:ea typeface="Arial" charset="0"/>
                <a:cs typeface="Arial" charset="0"/>
              </a:rPr>
              <a:t>Samples of Beam Spin Asymmetry</a:t>
            </a:r>
            <a:endParaRPr lang="en-US" sz="1600" b="1" dirty="0">
              <a:solidFill>
                <a:srgbClr val="008000"/>
              </a:solidFill>
              <a:latin typeface="Arial" charset="0"/>
              <a:ea typeface="Arial" charset="0"/>
              <a:cs typeface="Arial" charset="0"/>
            </a:endParaRPr>
          </a:p>
        </p:txBody>
      </p:sp>
      <p:pic>
        <p:nvPicPr>
          <p:cNvPr id="12" name="Picture 11"/>
          <p:cNvPicPr>
            <a:picLocks noChangeAspect="1"/>
          </p:cNvPicPr>
          <p:nvPr/>
        </p:nvPicPr>
        <p:blipFill>
          <a:blip r:embed="rId4"/>
          <a:stretch>
            <a:fillRect/>
          </a:stretch>
        </p:blipFill>
        <p:spPr>
          <a:xfrm>
            <a:off x="4305300" y="1371600"/>
            <a:ext cx="4654550" cy="4578350"/>
          </a:xfrm>
          <a:prstGeom prst="rect">
            <a:avLst/>
          </a:prstGeom>
        </p:spPr>
      </p:pic>
      <p:sp>
        <p:nvSpPr>
          <p:cNvPr id="13" name="TextBox 12"/>
          <p:cNvSpPr txBox="1"/>
          <p:nvPr/>
        </p:nvSpPr>
        <p:spPr>
          <a:xfrm>
            <a:off x="4744675" y="1003300"/>
            <a:ext cx="4339650" cy="369332"/>
          </a:xfrm>
          <a:prstGeom prst="rect">
            <a:avLst/>
          </a:prstGeom>
          <a:noFill/>
        </p:spPr>
        <p:txBody>
          <a:bodyPr wrap="none" rtlCol="0">
            <a:spAutoFit/>
          </a:bodyPr>
          <a:lstStyle/>
          <a:p>
            <a:r>
              <a:rPr lang="en-US" b="1" dirty="0" smtClean="0">
                <a:solidFill>
                  <a:srgbClr val="008000"/>
                </a:solidFill>
                <a:latin typeface="Arial" charset="0"/>
                <a:ea typeface="Arial" charset="0"/>
                <a:cs typeface="Arial" charset="0"/>
              </a:rPr>
              <a:t>Samples of differential cross sections</a:t>
            </a:r>
            <a:endParaRPr lang="en-US" b="1" dirty="0">
              <a:solidFill>
                <a:srgbClr val="008000"/>
              </a:solidFill>
              <a:latin typeface="Arial" charset="0"/>
              <a:ea typeface="Arial" charset="0"/>
              <a:cs typeface="Arial" charset="0"/>
            </a:endParaRPr>
          </a:p>
        </p:txBody>
      </p:sp>
    </p:spTree>
    <p:extLst>
      <p:ext uri="{BB962C8B-B14F-4D97-AF65-F5344CB8AC3E}">
        <p14:creationId xmlns:p14="http://schemas.microsoft.com/office/powerpoint/2010/main" val="1421568210"/>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dirty="0" smtClean="0">
                <a:latin typeface="Arial" charset="0"/>
                <a:ea typeface="Arial" charset="0"/>
                <a:cs typeface="Arial" charset="0"/>
              </a:rPr>
              <a:t>Dispersion relation analysis</a:t>
            </a:r>
            <a:endParaRPr lang="en-US" sz="2800" dirty="0">
              <a:latin typeface="Arial" charset="0"/>
              <a:ea typeface="Arial" charset="0"/>
              <a:cs typeface="Arial" charset="0"/>
            </a:endParaRPr>
          </a:p>
        </p:txBody>
      </p:sp>
      <p:pic>
        <p:nvPicPr>
          <p:cNvPr id="6" name="Picture 5"/>
          <p:cNvPicPr>
            <a:picLocks noChangeAspect="1"/>
          </p:cNvPicPr>
          <p:nvPr/>
        </p:nvPicPr>
        <p:blipFill>
          <a:blip r:embed="rId2"/>
          <a:stretch>
            <a:fillRect/>
          </a:stretch>
        </p:blipFill>
        <p:spPr>
          <a:xfrm>
            <a:off x="1638300" y="1428750"/>
            <a:ext cx="5537200" cy="1492250"/>
          </a:xfrm>
          <a:prstGeom prst="rect">
            <a:avLst/>
          </a:prstGeom>
        </p:spPr>
      </p:pic>
      <p:sp>
        <p:nvSpPr>
          <p:cNvPr id="7" name="TextBox 6"/>
          <p:cNvSpPr txBox="1"/>
          <p:nvPr/>
        </p:nvSpPr>
        <p:spPr>
          <a:xfrm>
            <a:off x="812800" y="927100"/>
            <a:ext cx="2736647" cy="369332"/>
          </a:xfrm>
          <a:prstGeom prst="rect">
            <a:avLst/>
          </a:prstGeom>
          <a:noFill/>
        </p:spPr>
        <p:txBody>
          <a:bodyPr wrap="none" rtlCol="0">
            <a:spAutoFit/>
          </a:bodyPr>
          <a:lstStyle/>
          <a:p>
            <a:r>
              <a:rPr lang="en-US" u="sng" dirty="0" smtClean="0">
                <a:solidFill>
                  <a:prstClr val="black"/>
                </a:solidFill>
                <a:latin typeface="Arial" charset="0"/>
                <a:ea typeface="Arial" charset="0"/>
                <a:cs typeface="Arial" charset="0"/>
              </a:rPr>
              <a:t>Compton Form Factor H </a:t>
            </a:r>
            <a:endParaRPr lang="en-US" u="sng" dirty="0">
              <a:solidFill>
                <a:prstClr val="black"/>
              </a:solidFill>
              <a:latin typeface="Arial" charset="0"/>
              <a:ea typeface="Arial" charset="0"/>
              <a:cs typeface="Arial" charset="0"/>
            </a:endParaRPr>
          </a:p>
        </p:txBody>
      </p:sp>
      <p:pic>
        <p:nvPicPr>
          <p:cNvPr id="8" name="Picture 7"/>
          <p:cNvPicPr>
            <a:picLocks noChangeAspect="1"/>
          </p:cNvPicPr>
          <p:nvPr/>
        </p:nvPicPr>
        <p:blipFill>
          <a:blip r:embed="rId3"/>
          <a:stretch>
            <a:fillRect/>
          </a:stretch>
        </p:blipFill>
        <p:spPr>
          <a:xfrm>
            <a:off x="1263650" y="3441700"/>
            <a:ext cx="6616700" cy="965200"/>
          </a:xfrm>
          <a:prstGeom prst="rect">
            <a:avLst/>
          </a:prstGeom>
        </p:spPr>
      </p:pic>
      <p:sp>
        <p:nvSpPr>
          <p:cNvPr id="9" name="TextBox 8"/>
          <p:cNvSpPr txBox="1"/>
          <p:nvPr/>
        </p:nvSpPr>
        <p:spPr>
          <a:xfrm>
            <a:off x="1094068" y="2997200"/>
            <a:ext cx="4378122" cy="369332"/>
          </a:xfrm>
          <a:prstGeom prst="rect">
            <a:avLst/>
          </a:prstGeom>
          <a:noFill/>
        </p:spPr>
        <p:txBody>
          <a:bodyPr wrap="none" rtlCol="0">
            <a:spAutoFit/>
          </a:bodyPr>
          <a:lstStyle/>
          <a:p>
            <a:r>
              <a:rPr lang="en-US" u="sng" dirty="0" smtClean="0">
                <a:solidFill>
                  <a:prstClr val="black"/>
                </a:solidFill>
                <a:latin typeface="Arial" charset="0"/>
                <a:ea typeface="Arial" charset="0"/>
                <a:cs typeface="Arial" charset="0"/>
              </a:rPr>
              <a:t>Subtracted  Dispersion Relation at fixed-</a:t>
            </a:r>
            <a:r>
              <a:rPr lang="en-US" i="1" u="sng" dirty="0" err="1" smtClean="0">
                <a:solidFill>
                  <a:prstClr val="black"/>
                </a:solidFill>
                <a:latin typeface="Arial" charset="0"/>
                <a:ea typeface="Arial" charset="0"/>
                <a:cs typeface="Arial" charset="0"/>
              </a:rPr>
              <a:t>t</a:t>
            </a:r>
            <a:endParaRPr lang="en-US" i="1" u="sng" dirty="0">
              <a:solidFill>
                <a:prstClr val="black"/>
              </a:solidFill>
              <a:latin typeface="Arial" charset="0"/>
              <a:ea typeface="Arial" charset="0"/>
              <a:cs typeface="Arial" charset="0"/>
            </a:endParaRPr>
          </a:p>
        </p:txBody>
      </p:sp>
      <p:pic>
        <p:nvPicPr>
          <p:cNvPr id="10" name="Picture 9"/>
          <p:cNvPicPr>
            <a:picLocks noChangeAspect="1"/>
          </p:cNvPicPr>
          <p:nvPr/>
        </p:nvPicPr>
        <p:blipFill>
          <a:blip r:embed="rId4"/>
          <a:stretch>
            <a:fillRect/>
          </a:stretch>
        </p:blipFill>
        <p:spPr>
          <a:xfrm>
            <a:off x="842257" y="5003800"/>
            <a:ext cx="2927350" cy="762000"/>
          </a:xfrm>
          <a:prstGeom prst="rect">
            <a:avLst/>
          </a:prstGeom>
        </p:spPr>
      </p:pic>
      <p:pic>
        <p:nvPicPr>
          <p:cNvPr id="11" name="Picture 10"/>
          <p:cNvPicPr>
            <a:picLocks noChangeAspect="1"/>
          </p:cNvPicPr>
          <p:nvPr/>
        </p:nvPicPr>
        <p:blipFill>
          <a:blip r:embed="rId5"/>
          <a:stretch>
            <a:fillRect/>
          </a:stretch>
        </p:blipFill>
        <p:spPr>
          <a:xfrm>
            <a:off x="3987800" y="5016500"/>
            <a:ext cx="4387850" cy="685800"/>
          </a:xfrm>
          <a:prstGeom prst="rect">
            <a:avLst/>
          </a:prstGeom>
        </p:spPr>
      </p:pic>
      <p:sp>
        <p:nvSpPr>
          <p:cNvPr id="12" name="TextBox 11"/>
          <p:cNvSpPr txBox="1"/>
          <p:nvPr/>
        </p:nvSpPr>
        <p:spPr>
          <a:xfrm>
            <a:off x="996950" y="4495800"/>
            <a:ext cx="3360215" cy="369332"/>
          </a:xfrm>
          <a:prstGeom prst="rect">
            <a:avLst/>
          </a:prstGeom>
          <a:noFill/>
        </p:spPr>
        <p:txBody>
          <a:bodyPr wrap="none" rtlCol="0">
            <a:spAutoFit/>
          </a:bodyPr>
          <a:lstStyle/>
          <a:p>
            <a:r>
              <a:rPr lang="en-US" u="sng" dirty="0" smtClean="0">
                <a:solidFill>
                  <a:prstClr val="black"/>
                </a:solidFill>
                <a:latin typeface="Arial" charset="0"/>
                <a:ea typeface="Arial" charset="0"/>
                <a:cs typeface="Arial" charset="0"/>
              </a:rPr>
              <a:t>Relation between </a:t>
            </a:r>
            <a:r>
              <a:rPr lang="en-US" u="sng" dirty="0" err="1" smtClean="0">
                <a:solidFill>
                  <a:prstClr val="black"/>
                </a:solidFill>
                <a:latin typeface="Arial" charset="0"/>
                <a:ea typeface="Arial" charset="0"/>
                <a:cs typeface="Arial" charset="0"/>
              </a:rPr>
              <a:t>D(t</a:t>
            </a:r>
            <a:r>
              <a:rPr lang="en-US" u="sng" dirty="0" smtClean="0">
                <a:solidFill>
                  <a:prstClr val="black"/>
                </a:solidFill>
                <a:latin typeface="Arial" charset="0"/>
                <a:ea typeface="Arial" charset="0"/>
                <a:cs typeface="Arial" charset="0"/>
              </a:rPr>
              <a:t>) and d</a:t>
            </a:r>
            <a:r>
              <a:rPr lang="en-US" u="sng" baseline="-25000" dirty="0" smtClean="0">
                <a:solidFill>
                  <a:prstClr val="black"/>
                </a:solidFill>
                <a:latin typeface="Arial" charset="0"/>
                <a:ea typeface="Arial" charset="0"/>
                <a:cs typeface="Arial" charset="0"/>
              </a:rPr>
              <a:t>1</a:t>
            </a:r>
            <a:r>
              <a:rPr lang="en-US" u="sng" dirty="0" smtClean="0">
                <a:solidFill>
                  <a:prstClr val="black"/>
                </a:solidFill>
                <a:latin typeface="Arial" charset="0"/>
                <a:ea typeface="Arial" charset="0"/>
                <a:cs typeface="Arial" charset="0"/>
              </a:rPr>
              <a:t>(t)</a:t>
            </a:r>
            <a:endParaRPr lang="en-US" u="sng" dirty="0">
              <a:solidFill>
                <a:prstClr val="black"/>
              </a:solidFill>
              <a:latin typeface="Arial" charset="0"/>
              <a:ea typeface="Arial" charset="0"/>
              <a:cs typeface="Arial" charset="0"/>
            </a:endParaRPr>
          </a:p>
        </p:txBody>
      </p:sp>
      <p:pic>
        <p:nvPicPr>
          <p:cNvPr id="13" name="Picture 12"/>
          <p:cNvPicPr>
            <a:picLocks noChangeAspect="1"/>
          </p:cNvPicPr>
          <p:nvPr/>
        </p:nvPicPr>
        <p:blipFill>
          <a:blip r:embed="rId6"/>
          <a:stretch>
            <a:fillRect/>
          </a:stretch>
        </p:blipFill>
        <p:spPr>
          <a:xfrm>
            <a:off x="3987800" y="5702300"/>
            <a:ext cx="2114550" cy="584200"/>
          </a:xfrm>
          <a:prstGeom prst="rect">
            <a:avLst/>
          </a:prstGeom>
        </p:spPr>
      </p:pic>
    </p:spTree>
    <p:extLst>
      <p:ext uri="{BB962C8B-B14F-4D97-AF65-F5344CB8AC3E}">
        <p14:creationId xmlns:p14="http://schemas.microsoft.com/office/powerpoint/2010/main" val="154133259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smtClean="0"/>
              <a:t>Comparison with </a:t>
            </a:r>
            <a:r>
              <a:rPr lang="en-US" sz="2800" dirty="0" smtClean="0">
                <a:latin typeface="Symbol" charset="2"/>
                <a:cs typeface="Symbol" charset="2"/>
              </a:rPr>
              <a:t>χ</a:t>
            </a:r>
            <a:r>
              <a:rPr lang="en-US" sz="2800" dirty="0" smtClean="0"/>
              <a:t>QSM</a:t>
            </a:r>
            <a:endParaRPr lang="en-US" sz="2800" dirty="0"/>
          </a:p>
        </p:txBody>
      </p:sp>
      <p:sp>
        <p:nvSpPr>
          <p:cNvPr id="3" name="Content Placeholder 2"/>
          <p:cNvSpPr>
            <a:spLocks noGrp="1"/>
          </p:cNvSpPr>
          <p:nvPr>
            <p:ph idx="1"/>
          </p:nvPr>
        </p:nvSpPr>
        <p:spPr>
          <a:xfrm>
            <a:off x="308918" y="851755"/>
            <a:ext cx="8644581" cy="1542484"/>
          </a:xfrm>
        </p:spPr>
        <p:txBody>
          <a:bodyPr>
            <a:normAutofit lnSpcReduction="10000"/>
          </a:bodyPr>
          <a:lstStyle/>
          <a:p>
            <a:r>
              <a:rPr lang="en-US" sz="1800" dirty="0" smtClean="0">
                <a:latin typeface="Arial" charset="0"/>
                <a:ea typeface="Arial" charset="0"/>
                <a:cs typeface="Arial" charset="0"/>
              </a:rPr>
              <a:t>Gravitational form factors may be computed in LQCD, e.g. GFF </a:t>
            </a:r>
            <a:r>
              <a:rPr lang="en-US" sz="1800" i="1" dirty="0" err="1" smtClean="0">
                <a:latin typeface="Arial" charset="0"/>
                <a:ea typeface="Arial" charset="0"/>
                <a:cs typeface="Arial" charset="0"/>
              </a:rPr>
              <a:t>J</a:t>
            </a:r>
            <a:r>
              <a:rPr lang="en-US" sz="1800" dirty="0" err="1" smtClean="0">
                <a:latin typeface="Arial" charset="0"/>
                <a:ea typeface="Arial" charset="0"/>
                <a:cs typeface="Arial" charset="0"/>
              </a:rPr>
              <a:t>(t</a:t>
            </a:r>
            <a:r>
              <a:rPr lang="en-US" sz="1800" dirty="0" smtClean="0">
                <a:latin typeface="Arial" charset="0"/>
                <a:ea typeface="Arial" charset="0"/>
                <a:cs typeface="Arial" charset="0"/>
              </a:rPr>
              <a:t>=0)  has been computed to determine the proton spin decomposition. No LQCD results exist for </a:t>
            </a:r>
            <a:r>
              <a:rPr lang="en-US" sz="1800" i="1" dirty="0" smtClean="0">
                <a:latin typeface="Arial" charset="0"/>
                <a:ea typeface="Arial" charset="0"/>
                <a:cs typeface="Arial" charset="0"/>
              </a:rPr>
              <a:t>d</a:t>
            </a:r>
            <a:r>
              <a:rPr lang="en-US" sz="1800" baseline="-25000" dirty="0" smtClean="0">
                <a:latin typeface="Arial" charset="0"/>
                <a:ea typeface="Arial" charset="0"/>
                <a:cs typeface="Arial" charset="0"/>
              </a:rPr>
              <a:t>1</a:t>
            </a:r>
            <a:r>
              <a:rPr lang="en-US" sz="1800" dirty="0" smtClean="0">
                <a:latin typeface="Arial" charset="0"/>
                <a:ea typeface="Arial" charset="0"/>
                <a:cs typeface="Arial" charset="0"/>
              </a:rPr>
              <a:t>(</a:t>
            </a:r>
            <a:r>
              <a:rPr lang="en-US" sz="1800" i="1" dirty="0" smtClean="0">
                <a:latin typeface="Arial" charset="0"/>
                <a:ea typeface="Arial" charset="0"/>
                <a:cs typeface="Arial" charset="0"/>
              </a:rPr>
              <a:t>t</a:t>
            </a:r>
            <a:r>
              <a:rPr lang="en-US" sz="1800" dirty="0" smtClean="0">
                <a:latin typeface="Arial" charset="0"/>
                <a:ea typeface="Arial" charset="0"/>
                <a:cs typeface="Arial" charset="0"/>
              </a:rPr>
              <a:t>).  </a:t>
            </a:r>
          </a:p>
          <a:p>
            <a:r>
              <a:rPr lang="en-US" sz="1800" dirty="0" smtClean="0">
                <a:latin typeface="Arial" charset="0"/>
                <a:ea typeface="Arial" charset="0"/>
                <a:cs typeface="Arial" charset="0"/>
              </a:rPr>
              <a:t>The single model to compute d</a:t>
            </a:r>
            <a:r>
              <a:rPr lang="en-US" sz="1800" baseline="-25000" dirty="0" smtClean="0">
                <a:latin typeface="Arial" charset="0"/>
                <a:ea typeface="Arial" charset="0"/>
                <a:cs typeface="Arial" charset="0"/>
              </a:rPr>
              <a:t>1</a:t>
            </a:r>
            <a:r>
              <a:rPr lang="en-US" sz="1800" dirty="0" smtClean="0">
                <a:latin typeface="Arial" charset="0"/>
                <a:ea typeface="Arial" charset="0"/>
                <a:cs typeface="Arial" charset="0"/>
              </a:rPr>
              <a:t>(t) is </a:t>
            </a:r>
            <a:r>
              <a:rPr lang="en-US" sz="1800" dirty="0" err="1" smtClean="0">
                <a:latin typeface="Arial" charset="0"/>
                <a:ea typeface="Arial" charset="0"/>
                <a:cs typeface="Arial" charset="0"/>
              </a:rPr>
              <a:t>chiral</a:t>
            </a:r>
            <a:r>
              <a:rPr lang="en-US" sz="1800" dirty="0" smtClean="0">
                <a:latin typeface="Arial" charset="0"/>
                <a:ea typeface="Arial" charset="0"/>
                <a:cs typeface="Arial" charset="0"/>
              </a:rPr>
              <a:t> quark-</a:t>
            </a:r>
            <a:r>
              <a:rPr lang="en-US" sz="1800" dirty="0" err="1" smtClean="0">
                <a:latin typeface="Arial" charset="0"/>
                <a:ea typeface="Arial" charset="0"/>
                <a:cs typeface="Arial" charset="0"/>
              </a:rPr>
              <a:t>soliton</a:t>
            </a:r>
            <a:r>
              <a:rPr lang="en-US" sz="1800" dirty="0" smtClean="0">
                <a:latin typeface="Arial" charset="0"/>
                <a:ea typeface="Arial" charset="0"/>
                <a:cs typeface="Arial" charset="0"/>
              </a:rPr>
              <a:t> model (χQSM); K. </a:t>
            </a:r>
            <a:r>
              <a:rPr lang="en-US" sz="1800" dirty="0" err="1" smtClean="0">
                <a:latin typeface="Arial" charset="0"/>
                <a:ea typeface="Arial" charset="0"/>
                <a:cs typeface="Arial" charset="0"/>
              </a:rPr>
              <a:t>Goeke</a:t>
            </a:r>
            <a:r>
              <a:rPr lang="en-US" sz="1800" dirty="0" smtClean="0">
                <a:latin typeface="Arial" charset="0"/>
                <a:ea typeface="Arial" charset="0"/>
                <a:cs typeface="Arial" charset="0"/>
              </a:rPr>
              <a:t> et al, </a:t>
            </a:r>
            <a:r>
              <a:rPr lang="en-US" sz="1800" dirty="0" err="1" smtClean="0">
                <a:latin typeface="Arial" charset="0"/>
                <a:ea typeface="Arial" charset="0"/>
                <a:cs typeface="Arial" charset="0"/>
              </a:rPr>
              <a:t>Phys.Rev</a:t>
            </a:r>
            <a:r>
              <a:rPr lang="en-US" sz="1800" dirty="0" smtClean="0">
                <a:latin typeface="Arial" charset="0"/>
                <a:ea typeface="Arial" charset="0"/>
                <a:cs typeface="Arial" charset="0"/>
              </a:rPr>
              <a:t>. D75 (2007) 094021.  The proton is modeled as a </a:t>
            </a:r>
            <a:r>
              <a:rPr lang="en-US" sz="1800" dirty="0" err="1" smtClean="0">
                <a:latin typeface="Arial" charset="0"/>
                <a:ea typeface="Arial" charset="0"/>
                <a:cs typeface="Arial" charset="0"/>
              </a:rPr>
              <a:t>chiral</a:t>
            </a:r>
            <a:r>
              <a:rPr lang="en-US" sz="1800" dirty="0" smtClean="0">
                <a:latin typeface="Arial" charset="0"/>
                <a:ea typeface="Arial" charset="0"/>
                <a:cs typeface="Arial" charset="0"/>
              </a:rPr>
              <a:t> </a:t>
            </a:r>
            <a:r>
              <a:rPr lang="en-US" sz="1800" dirty="0" err="1" smtClean="0">
                <a:latin typeface="Arial" charset="0"/>
                <a:ea typeface="Arial" charset="0"/>
                <a:cs typeface="Arial" charset="0"/>
              </a:rPr>
              <a:t>soliton</a:t>
            </a:r>
            <a:r>
              <a:rPr lang="en-US" sz="1800" dirty="0" smtClean="0">
                <a:latin typeface="Arial" charset="0"/>
                <a:ea typeface="Arial" charset="0"/>
                <a:cs typeface="Arial" charset="0"/>
              </a:rPr>
              <a:t> with the constituent quarks bound by a self-consistent </a:t>
            </a:r>
            <a:r>
              <a:rPr lang="en-US" sz="1800" dirty="0" err="1" smtClean="0">
                <a:latin typeface="Arial" charset="0"/>
                <a:ea typeface="Arial" charset="0"/>
                <a:cs typeface="Arial" charset="0"/>
              </a:rPr>
              <a:t>pion</a:t>
            </a:r>
            <a:r>
              <a:rPr lang="en-US" sz="1800" dirty="0" smtClean="0">
                <a:latin typeface="Arial" charset="0"/>
                <a:ea typeface="Arial" charset="0"/>
                <a:cs typeface="Arial" charset="0"/>
              </a:rPr>
              <a:t> field.  </a:t>
            </a:r>
            <a:endParaRPr lang="en-US" sz="1800" dirty="0">
              <a:latin typeface="Arial" charset="0"/>
              <a:ea typeface="Arial" charset="0"/>
              <a:cs typeface="Arial" charset="0"/>
            </a:endParaRPr>
          </a:p>
        </p:txBody>
      </p:sp>
      <p:pic>
        <p:nvPicPr>
          <p:cNvPr id="5" name="Picture 4"/>
          <p:cNvPicPr>
            <a:picLocks noChangeAspect="1"/>
          </p:cNvPicPr>
          <p:nvPr/>
        </p:nvPicPr>
        <p:blipFill>
          <a:blip r:embed="rId2"/>
          <a:srcRect l="8687" t="-2907"/>
          <a:stretch>
            <a:fillRect/>
          </a:stretch>
        </p:blipFill>
        <p:spPr>
          <a:xfrm>
            <a:off x="863847" y="2292639"/>
            <a:ext cx="3604260" cy="2697480"/>
          </a:xfrm>
          <a:prstGeom prst="rect">
            <a:avLst/>
          </a:prstGeom>
        </p:spPr>
      </p:pic>
      <p:pic>
        <p:nvPicPr>
          <p:cNvPr id="6" name="Picture 5"/>
          <p:cNvPicPr>
            <a:picLocks/>
          </p:cNvPicPr>
          <p:nvPr/>
        </p:nvPicPr>
        <p:blipFill>
          <a:blip r:embed="rId3"/>
          <a:stretch>
            <a:fillRect/>
          </a:stretch>
        </p:blipFill>
        <p:spPr>
          <a:xfrm>
            <a:off x="4851398" y="2406939"/>
            <a:ext cx="3406902" cy="2440178"/>
          </a:xfrm>
          <a:prstGeom prst="rect">
            <a:avLst/>
          </a:prstGeom>
        </p:spPr>
      </p:pic>
      <p:sp>
        <p:nvSpPr>
          <p:cNvPr id="7" name="TextBox 6"/>
          <p:cNvSpPr txBox="1"/>
          <p:nvPr/>
        </p:nvSpPr>
        <p:spPr>
          <a:xfrm rot="16200000">
            <a:off x="181972" y="3418761"/>
            <a:ext cx="1363749" cy="307777"/>
          </a:xfrm>
          <a:prstGeom prst="rect">
            <a:avLst/>
          </a:prstGeom>
          <a:noFill/>
        </p:spPr>
        <p:txBody>
          <a:bodyPr wrap="none" rtlCol="0">
            <a:spAutoFit/>
          </a:bodyPr>
          <a:lstStyle/>
          <a:p>
            <a:r>
              <a:rPr lang="en-US" sz="1400" dirty="0" smtClean="0">
                <a:solidFill>
                  <a:prstClr val="black"/>
                </a:solidFill>
              </a:rPr>
              <a:t>r</a:t>
            </a:r>
            <a:r>
              <a:rPr lang="en-US" sz="1400" baseline="30000" dirty="0" smtClean="0">
                <a:solidFill>
                  <a:prstClr val="black"/>
                </a:solidFill>
              </a:rPr>
              <a:t>2</a:t>
            </a:r>
            <a:r>
              <a:rPr lang="en-US" sz="1400" dirty="0" smtClean="0">
                <a:solidFill>
                  <a:prstClr val="black"/>
                </a:solidFill>
              </a:rPr>
              <a:t>p(r) (GeV fm</a:t>
            </a:r>
            <a:r>
              <a:rPr lang="en-US" sz="1400" baseline="30000" dirty="0" smtClean="0">
                <a:solidFill>
                  <a:prstClr val="black"/>
                </a:solidFill>
              </a:rPr>
              <a:t>-1</a:t>
            </a:r>
            <a:r>
              <a:rPr lang="en-US" sz="1400" dirty="0" smtClean="0">
                <a:solidFill>
                  <a:prstClr val="black"/>
                </a:solidFill>
              </a:rPr>
              <a:t>) </a:t>
            </a:r>
            <a:endParaRPr lang="en-US" sz="1400" dirty="0">
              <a:solidFill>
                <a:prstClr val="black"/>
              </a:solidFill>
            </a:endParaRPr>
          </a:p>
        </p:txBody>
      </p:sp>
      <p:sp>
        <p:nvSpPr>
          <p:cNvPr id="8" name="Rectangle 7"/>
          <p:cNvSpPr/>
          <p:nvPr/>
        </p:nvSpPr>
        <p:spPr>
          <a:xfrm>
            <a:off x="2490096" y="2521443"/>
            <a:ext cx="1788896" cy="369332"/>
          </a:xfrm>
          <a:prstGeom prst="rect">
            <a:avLst/>
          </a:prstGeom>
        </p:spPr>
        <p:txBody>
          <a:bodyPr wrap="none">
            <a:spAutoFit/>
          </a:bodyPr>
          <a:lstStyle/>
          <a:p>
            <a:r>
              <a:rPr lang="en-US" sz="1400" dirty="0" smtClean="0">
                <a:solidFill>
                  <a:prstClr val="black"/>
                </a:solidFill>
                <a:latin typeface="Symbol" charset="2"/>
                <a:cs typeface="Symbol" charset="2"/>
              </a:rPr>
              <a:t>χ</a:t>
            </a:r>
            <a:r>
              <a:rPr lang="en-US" sz="1400" dirty="0" smtClean="0">
                <a:solidFill>
                  <a:prstClr val="black"/>
                </a:solidFill>
                <a:cs typeface="Symbol" charset="2"/>
              </a:rPr>
              <a:t>QSM, K. </a:t>
            </a:r>
            <a:r>
              <a:rPr lang="en-US" sz="1400" dirty="0" err="1" smtClean="0">
                <a:solidFill>
                  <a:prstClr val="black"/>
                </a:solidFill>
                <a:cs typeface="Symbol" charset="2"/>
              </a:rPr>
              <a:t>Goeke</a:t>
            </a:r>
            <a:r>
              <a:rPr lang="en-US" sz="1400" dirty="0" smtClean="0">
                <a:solidFill>
                  <a:prstClr val="black"/>
                </a:solidFill>
                <a:cs typeface="Symbol" charset="2"/>
              </a:rPr>
              <a:t> et al</a:t>
            </a:r>
            <a:r>
              <a:rPr lang="en-US" dirty="0" smtClean="0">
                <a:solidFill>
                  <a:prstClr val="black"/>
                </a:solidFill>
                <a:cs typeface="Symbol" charset="2"/>
              </a:rPr>
              <a:t>.</a:t>
            </a:r>
            <a:endParaRPr lang="en-US" dirty="0">
              <a:solidFill>
                <a:prstClr val="black"/>
              </a:solidFill>
            </a:endParaRPr>
          </a:p>
        </p:txBody>
      </p:sp>
      <p:sp>
        <p:nvSpPr>
          <p:cNvPr id="10" name="TextBox 9"/>
          <p:cNvSpPr txBox="1"/>
          <p:nvPr/>
        </p:nvSpPr>
        <p:spPr>
          <a:xfrm>
            <a:off x="2108342" y="5028219"/>
            <a:ext cx="1749197" cy="369332"/>
          </a:xfrm>
          <a:prstGeom prst="rect">
            <a:avLst/>
          </a:prstGeom>
          <a:solidFill>
            <a:srgbClr val="FFFF00"/>
          </a:solidFill>
          <a:ln>
            <a:solidFill>
              <a:srgbClr val="000090"/>
            </a:solidFill>
          </a:ln>
        </p:spPr>
        <p:txBody>
          <a:bodyPr wrap="none" rtlCol="0">
            <a:spAutoFit/>
          </a:bodyPr>
          <a:lstStyle/>
          <a:p>
            <a:r>
              <a:rPr lang="en-US" dirty="0" smtClean="0">
                <a:solidFill>
                  <a:prstClr val="black"/>
                </a:solidFill>
                <a:latin typeface="Symbol" charset="2"/>
                <a:cs typeface="Symbol" charset="2"/>
              </a:rPr>
              <a:t>χ</a:t>
            </a:r>
            <a:r>
              <a:rPr lang="en-US" dirty="0" smtClean="0">
                <a:solidFill>
                  <a:prstClr val="black"/>
                </a:solidFill>
                <a:cs typeface="Symbol" charset="2"/>
              </a:rPr>
              <a:t>QSM: </a:t>
            </a:r>
            <a:r>
              <a:rPr lang="en-US" dirty="0" smtClean="0">
                <a:solidFill>
                  <a:prstClr val="black"/>
                </a:solidFill>
              </a:rPr>
              <a:t>d</a:t>
            </a:r>
            <a:r>
              <a:rPr lang="en-US" baseline="-25000" dirty="0" smtClean="0">
                <a:solidFill>
                  <a:prstClr val="black"/>
                </a:solidFill>
              </a:rPr>
              <a:t>1</a:t>
            </a:r>
            <a:r>
              <a:rPr lang="en-US" dirty="0" smtClean="0">
                <a:solidFill>
                  <a:prstClr val="black"/>
                </a:solidFill>
              </a:rPr>
              <a:t>(0) ≈ -4</a:t>
            </a:r>
            <a:endParaRPr lang="en-US" dirty="0">
              <a:solidFill>
                <a:prstClr val="black"/>
              </a:solidFill>
            </a:endParaRPr>
          </a:p>
        </p:txBody>
      </p:sp>
      <p:sp>
        <p:nvSpPr>
          <p:cNvPr id="11" name="TextBox 10"/>
          <p:cNvSpPr txBox="1"/>
          <p:nvPr/>
        </p:nvSpPr>
        <p:spPr>
          <a:xfrm>
            <a:off x="5521239" y="4964719"/>
            <a:ext cx="2597361" cy="369332"/>
          </a:xfrm>
          <a:prstGeom prst="rect">
            <a:avLst/>
          </a:prstGeom>
          <a:solidFill>
            <a:srgbClr val="CCFFCC"/>
          </a:solidFill>
          <a:ln>
            <a:solidFill>
              <a:srgbClr val="000090"/>
            </a:solidFill>
          </a:ln>
        </p:spPr>
        <p:txBody>
          <a:bodyPr wrap="none" rtlCol="0">
            <a:spAutoFit/>
          </a:bodyPr>
          <a:lstStyle/>
          <a:p>
            <a:r>
              <a:rPr lang="en-US" dirty="0" smtClean="0">
                <a:solidFill>
                  <a:prstClr val="black"/>
                </a:solidFill>
              </a:rPr>
              <a:t>d</a:t>
            </a:r>
            <a:r>
              <a:rPr lang="en-US" baseline="-25000" dirty="0" smtClean="0">
                <a:solidFill>
                  <a:prstClr val="black"/>
                </a:solidFill>
              </a:rPr>
              <a:t>1</a:t>
            </a:r>
            <a:r>
              <a:rPr lang="en-US" dirty="0" smtClean="0">
                <a:solidFill>
                  <a:prstClr val="black"/>
                </a:solidFill>
              </a:rPr>
              <a:t>(0) = -2.04 ± 0.14 ± 0.33</a:t>
            </a:r>
            <a:endParaRPr lang="en-US" dirty="0">
              <a:solidFill>
                <a:prstClr val="black"/>
              </a:solidFill>
            </a:endParaRPr>
          </a:p>
        </p:txBody>
      </p:sp>
      <p:sp>
        <p:nvSpPr>
          <p:cNvPr id="12" name="TextBox 11"/>
          <p:cNvSpPr txBox="1"/>
          <p:nvPr/>
        </p:nvSpPr>
        <p:spPr>
          <a:xfrm>
            <a:off x="105718" y="5493317"/>
            <a:ext cx="8835081" cy="830997"/>
          </a:xfrm>
          <a:prstGeom prst="rect">
            <a:avLst/>
          </a:prstGeom>
          <a:solidFill>
            <a:srgbClr val="CCFFCC"/>
          </a:solidFill>
          <a:ln>
            <a:solidFill>
              <a:srgbClr val="000090"/>
            </a:solidFill>
          </a:ln>
        </p:spPr>
        <p:txBody>
          <a:bodyPr wrap="square" rtlCol="0">
            <a:spAutoFit/>
          </a:bodyPr>
          <a:lstStyle/>
          <a:p>
            <a:r>
              <a:rPr lang="en-US" sz="1600" dirty="0" smtClean="0">
                <a:solidFill>
                  <a:prstClr val="black"/>
                </a:solidFill>
                <a:latin typeface="Arial" charset="0"/>
                <a:ea typeface="Arial" charset="0"/>
                <a:cs typeface="Arial" charset="0"/>
              </a:rPr>
              <a:t>The </a:t>
            </a:r>
            <a:r>
              <a:rPr lang="en-US" sz="1600" b="1" i="1" dirty="0" smtClean="0">
                <a:solidFill>
                  <a:prstClr val="black"/>
                </a:solidFill>
                <a:latin typeface="Arial" charset="0"/>
                <a:ea typeface="Arial" charset="0"/>
                <a:cs typeface="Arial" charset="0"/>
              </a:rPr>
              <a:t>d</a:t>
            </a:r>
            <a:r>
              <a:rPr lang="en-US" sz="1600" b="1" baseline="-25000" dirty="0" smtClean="0">
                <a:solidFill>
                  <a:prstClr val="black"/>
                </a:solidFill>
                <a:latin typeface="Arial" charset="0"/>
                <a:ea typeface="Arial" charset="0"/>
                <a:cs typeface="Arial" charset="0"/>
              </a:rPr>
              <a:t>1</a:t>
            </a:r>
            <a:r>
              <a:rPr lang="en-US" sz="1600" b="1" dirty="0" smtClean="0">
                <a:solidFill>
                  <a:prstClr val="black"/>
                </a:solidFill>
                <a:latin typeface="Arial" charset="0"/>
                <a:ea typeface="Arial" charset="0"/>
                <a:cs typeface="Arial" charset="0"/>
              </a:rPr>
              <a:t>(</a:t>
            </a:r>
            <a:r>
              <a:rPr lang="en-US" sz="1600" b="1" i="1" dirty="0" smtClean="0">
                <a:solidFill>
                  <a:prstClr val="black"/>
                </a:solidFill>
                <a:latin typeface="Arial" charset="0"/>
                <a:ea typeface="Arial" charset="0"/>
                <a:cs typeface="Arial" charset="0"/>
              </a:rPr>
              <a:t>t</a:t>
            </a:r>
            <a:r>
              <a:rPr lang="en-US" sz="1600" b="1" dirty="0" smtClean="0">
                <a:solidFill>
                  <a:prstClr val="black"/>
                </a:solidFill>
                <a:latin typeface="Arial" charset="0"/>
                <a:ea typeface="Arial" charset="0"/>
                <a:cs typeface="Arial" charset="0"/>
              </a:rPr>
              <a:t>=0) &lt; </a:t>
            </a:r>
            <a:r>
              <a:rPr lang="en-US" sz="1600" dirty="0" smtClean="0">
                <a:solidFill>
                  <a:prstClr val="black"/>
                </a:solidFill>
                <a:latin typeface="Arial" charset="0"/>
                <a:ea typeface="Arial" charset="0"/>
                <a:cs typeface="Arial" charset="0"/>
              </a:rPr>
              <a:t>0 is rooted  in the spontaneous </a:t>
            </a:r>
            <a:r>
              <a:rPr lang="en-US" sz="1600" dirty="0" err="1" smtClean="0">
                <a:solidFill>
                  <a:prstClr val="black"/>
                </a:solidFill>
                <a:latin typeface="Arial" charset="0"/>
                <a:ea typeface="Arial" charset="0"/>
                <a:cs typeface="Arial" charset="0"/>
              </a:rPr>
              <a:t>chiral</a:t>
            </a:r>
            <a:r>
              <a:rPr lang="en-US" sz="1600" dirty="0" smtClean="0">
                <a:solidFill>
                  <a:prstClr val="black"/>
                </a:solidFill>
                <a:latin typeface="Arial" charset="0"/>
                <a:ea typeface="Arial" charset="0"/>
                <a:cs typeface="Arial" charset="0"/>
              </a:rPr>
              <a:t> symmetry breaking (</a:t>
            </a:r>
            <a:r>
              <a:rPr lang="en-US" sz="1600" dirty="0" err="1" smtClean="0">
                <a:solidFill>
                  <a:prstClr val="black"/>
                </a:solidFill>
                <a:latin typeface="Arial" charset="0"/>
                <a:ea typeface="Arial" charset="0"/>
                <a:cs typeface="Arial" charset="0"/>
              </a:rPr>
              <a:t>cSB</a:t>
            </a:r>
            <a:r>
              <a:rPr lang="en-US" sz="1600" dirty="0" smtClean="0">
                <a:solidFill>
                  <a:prstClr val="black"/>
                </a:solidFill>
                <a:latin typeface="Arial" charset="0"/>
                <a:ea typeface="Arial" charset="0"/>
                <a:cs typeface="Arial" charset="0"/>
              </a:rPr>
              <a:t>). It relates to the transition from the QGP phase to the phase of confined quarks and gluons in the early Universe. The </a:t>
            </a:r>
            <a:r>
              <a:rPr lang="en-US" sz="1600" dirty="0" err="1" smtClean="0">
                <a:solidFill>
                  <a:prstClr val="black"/>
                </a:solidFill>
                <a:latin typeface="Arial" charset="0"/>
                <a:ea typeface="Arial" charset="0"/>
                <a:cs typeface="Arial" charset="0"/>
              </a:rPr>
              <a:t>pion</a:t>
            </a:r>
            <a:r>
              <a:rPr lang="en-US" sz="1600" dirty="0" smtClean="0">
                <a:solidFill>
                  <a:prstClr val="black"/>
                </a:solidFill>
                <a:latin typeface="Arial" charset="0"/>
                <a:ea typeface="Arial" charset="0"/>
                <a:cs typeface="Arial" charset="0"/>
              </a:rPr>
              <a:t> field provides the confining pressure at the proton’s periphery.  </a:t>
            </a:r>
            <a:endParaRPr lang="en-US" sz="1600" dirty="0">
              <a:solidFill>
                <a:prstClr val="black"/>
              </a:solidFill>
              <a:latin typeface="Arial" charset="0"/>
              <a:ea typeface="Arial" charset="0"/>
              <a:cs typeface="Arial" charset="0"/>
            </a:endParaRPr>
          </a:p>
        </p:txBody>
      </p:sp>
    </p:spTree>
    <p:extLst>
      <p:ext uri="{BB962C8B-B14F-4D97-AF65-F5344CB8AC3E}">
        <p14:creationId xmlns:p14="http://schemas.microsoft.com/office/powerpoint/2010/main" val="11742797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none" dirty="0" smtClean="0">
                <a:solidFill>
                  <a:schemeClr val="tx1"/>
                </a:solidFill>
              </a:rPr>
              <a:t>Jefferson Lab @ 12 GeV Science Questions</a:t>
            </a:r>
            <a:endParaRPr lang="en-US" cap="none" dirty="0">
              <a:solidFill>
                <a:schemeClr val="tx1"/>
              </a:solidFill>
            </a:endParaRPr>
          </a:p>
        </p:txBody>
      </p:sp>
      <p:sp>
        <p:nvSpPr>
          <p:cNvPr id="8" name="Slide Number Placeholder 7"/>
          <p:cNvSpPr>
            <a:spLocks noGrp="1"/>
          </p:cNvSpPr>
          <p:nvPr>
            <p:ph type="sldNum" sz="quarter" idx="12"/>
          </p:nvPr>
        </p:nvSpPr>
        <p:spPr/>
        <p:txBody>
          <a:bodyPr/>
          <a:lstStyle/>
          <a:p>
            <a:pPr defTabSz="457200"/>
            <a:fld id="{B58F48A6-A3E1-4848-9AC3-B43F560BE4FE}" type="slidenum">
              <a:rPr lang="en-US" smtClean="0">
                <a:solidFill>
                  <a:srgbClr val="000000"/>
                </a:solidFill>
              </a:rPr>
              <a:pPr defTabSz="457200"/>
              <a:t>5</a:t>
            </a:fld>
            <a:endParaRPr lang="en-US" dirty="0">
              <a:solidFill>
                <a:srgbClr val="000000"/>
              </a:solidFill>
            </a:endParaRPr>
          </a:p>
        </p:txBody>
      </p:sp>
      <p:sp>
        <p:nvSpPr>
          <p:cNvPr id="3" name="Content Placeholder 2"/>
          <p:cNvSpPr>
            <a:spLocks noGrp="1"/>
          </p:cNvSpPr>
          <p:nvPr>
            <p:ph idx="4294967295"/>
          </p:nvPr>
        </p:nvSpPr>
        <p:spPr>
          <a:xfrm>
            <a:off x="308918" y="1098550"/>
            <a:ext cx="6358581" cy="5276850"/>
          </a:xfrm>
        </p:spPr>
        <p:txBody>
          <a:bodyPr>
            <a:normAutofit lnSpcReduction="10000"/>
          </a:bodyPr>
          <a:lstStyle/>
          <a:p>
            <a:pPr>
              <a:spcBef>
                <a:spcPts val="0"/>
              </a:spcBef>
            </a:pPr>
            <a:r>
              <a:rPr lang="en-US" sz="2000" dirty="0" smtClean="0"/>
              <a:t>What is the role of gluonic excitations in the spectroscopy of light mesons? </a:t>
            </a:r>
          </a:p>
          <a:p>
            <a:pPr>
              <a:spcBef>
                <a:spcPts val="0"/>
              </a:spcBef>
            </a:pPr>
            <a:endParaRPr lang="en-US" sz="2000" dirty="0" smtClean="0"/>
          </a:p>
          <a:p>
            <a:pPr>
              <a:spcBef>
                <a:spcPts val="0"/>
              </a:spcBef>
            </a:pPr>
            <a:endParaRPr lang="en-US" sz="2000" dirty="0" smtClean="0"/>
          </a:p>
          <a:p>
            <a:pPr>
              <a:spcBef>
                <a:spcPts val="0"/>
              </a:spcBef>
            </a:pPr>
            <a:r>
              <a:rPr lang="en-US" sz="2000" dirty="0" smtClean="0"/>
              <a:t>Where is the missing spin in the nucleon?</a:t>
            </a:r>
          </a:p>
          <a:p>
            <a:pPr>
              <a:spcBef>
                <a:spcPts val="0"/>
              </a:spcBef>
              <a:buNone/>
            </a:pPr>
            <a:r>
              <a:rPr lang="en-US" sz="2000" dirty="0" smtClean="0"/>
              <a:t>	Role of orbital angular momentum?</a:t>
            </a:r>
          </a:p>
          <a:p>
            <a:pPr>
              <a:spcBef>
                <a:spcPts val="0"/>
              </a:spcBef>
              <a:buNone/>
            </a:pPr>
            <a:r>
              <a:rPr lang="en-US" sz="2000" dirty="0" smtClean="0"/>
              <a:t> </a:t>
            </a:r>
          </a:p>
          <a:p>
            <a:pPr>
              <a:spcBef>
                <a:spcPts val="0"/>
              </a:spcBef>
              <a:buNone/>
            </a:pPr>
            <a:endParaRPr lang="en-US" sz="2000" dirty="0" smtClean="0"/>
          </a:p>
          <a:p>
            <a:pPr>
              <a:spcBef>
                <a:spcPts val="0"/>
              </a:spcBef>
            </a:pPr>
            <a:r>
              <a:rPr lang="en-US" sz="2000" dirty="0" smtClean="0"/>
              <a:t>Can we reveal a novel landscape of nucleon substructure </a:t>
            </a:r>
            <a:r>
              <a:rPr lang="en-US" sz="2000" dirty="0"/>
              <a:t>through 3D </a:t>
            </a:r>
            <a:r>
              <a:rPr lang="en-US" sz="2000" dirty="0" smtClean="0"/>
              <a:t>imaging at the </a:t>
            </a:r>
            <a:r>
              <a:rPr lang="en-US" sz="2000" dirty="0" err="1" smtClean="0"/>
              <a:t>femtometer</a:t>
            </a:r>
            <a:r>
              <a:rPr lang="en-US" sz="2000" dirty="0" smtClean="0"/>
              <a:t> scale?</a:t>
            </a:r>
          </a:p>
          <a:p>
            <a:pPr>
              <a:spcBef>
                <a:spcPts val="0"/>
              </a:spcBef>
            </a:pPr>
            <a:endParaRPr lang="en-US" sz="2000" dirty="0" smtClean="0"/>
          </a:p>
          <a:p>
            <a:pPr>
              <a:spcBef>
                <a:spcPts val="0"/>
              </a:spcBef>
            </a:pPr>
            <a:r>
              <a:rPr lang="en-US" sz="2000" dirty="0"/>
              <a:t>What is the relation between short-range N-N correlations , the </a:t>
            </a:r>
            <a:r>
              <a:rPr lang="en-US" sz="2000" dirty="0" err="1"/>
              <a:t>partonic</a:t>
            </a:r>
            <a:r>
              <a:rPr lang="en-US" sz="2000" dirty="0"/>
              <a:t> structure of nuclei, and the nature of the nuclear force?</a:t>
            </a:r>
          </a:p>
          <a:p>
            <a:pPr>
              <a:spcBef>
                <a:spcPts val="0"/>
              </a:spcBef>
            </a:pPr>
            <a:endParaRPr lang="en-US" sz="2000" dirty="0" smtClean="0"/>
          </a:p>
          <a:p>
            <a:pPr>
              <a:spcBef>
                <a:spcPts val="0"/>
              </a:spcBef>
              <a:buNone/>
            </a:pPr>
            <a:endParaRPr lang="en-US" sz="2000" dirty="0" smtClean="0"/>
          </a:p>
          <a:p>
            <a:pPr>
              <a:spcBef>
                <a:spcPts val="0"/>
              </a:spcBef>
            </a:pPr>
            <a:r>
              <a:rPr lang="en-US" sz="2000" dirty="0" smtClean="0"/>
              <a:t>Can we discover evidence for physics</a:t>
            </a:r>
          </a:p>
          <a:p>
            <a:pPr>
              <a:spcBef>
                <a:spcPts val="0"/>
              </a:spcBef>
              <a:buNone/>
            </a:pPr>
            <a:r>
              <a:rPr lang="en-US" sz="2000" dirty="0" smtClean="0"/>
              <a:t>	beyond the standard model</a:t>
            </a:r>
          </a:p>
          <a:p>
            <a:pPr>
              <a:spcBef>
                <a:spcPts val="0"/>
              </a:spcBef>
              <a:buNone/>
            </a:pPr>
            <a:r>
              <a:rPr lang="en-US" sz="2000" dirty="0" smtClean="0"/>
              <a:t>	of particle physics?</a:t>
            </a:r>
            <a:endParaRPr lang="en-US" sz="2000" dirty="0"/>
          </a:p>
        </p:txBody>
      </p:sp>
      <p:pic>
        <p:nvPicPr>
          <p:cNvPr id="304129" name="Picture 1"/>
          <p:cNvPicPr>
            <a:picLocks noChangeAspect="1" noChangeArrowheads="1"/>
          </p:cNvPicPr>
          <p:nvPr/>
        </p:nvPicPr>
        <p:blipFill>
          <a:blip r:embed="rId3" cstate="print"/>
          <a:srcRect/>
          <a:stretch>
            <a:fillRect/>
          </a:stretch>
        </p:blipFill>
        <p:spPr bwMode="auto">
          <a:xfrm>
            <a:off x="7007134" y="2536973"/>
            <a:ext cx="1517171" cy="1914525"/>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a:sp3d>
        </p:spPr>
      </p:pic>
      <p:pic>
        <p:nvPicPr>
          <p:cNvPr id="10" name="Picture 4"/>
          <p:cNvPicPr>
            <a:picLocks noChangeArrowheads="1"/>
          </p:cNvPicPr>
          <p:nvPr/>
        </p:nvPicPr>
        <p:blipFill>
          <a:blip r:embed="rId4" cstate="print"/>
          <a:srcRect/>
          <a:stretch>
            <a:fillRect/>
          </a:stretch>
        </p:blipFill>
        <p:spPr bwMode="auto">
          <a:xfrm>
            <a:off x="5053953" y="4451498"/>
            <a:ext cx="2071687" cy="2209800"/>
          </a:xfrm>
          <a:prstGeom prst="rect">
            <a:avLst/>
          </a:prstGeom>
          <a:noFill/>
          <a:ln w="12700">
            <a:noFill/>
            <a:miter lim="800000"/>
            <a:headEnd/>
            <a:tailEnd/>
          </a:ln>
        </p:spPr>
      </p:pic>
      <p:grpSp>
        <p:nvGrpSpPr>
          <p:cNvPr id="6" name="Group 5"/>
          <p:cNvGrpSpPr/>
          <p:nvPr/>
        </p:nvGrpSpPr>
        <p:grpSpPr>
          <a:xfrm>
            <a:off x="6843848" y="870099"/>
            <a:ext cx="1687286" cy="1524000"/>
            <a:chOff x="7304314" y="838201"/>
            <a:chExt cx="1687286" cy="1524000"/>
          </a:xfrm>
        </p:grpSpPr>
        <p:pic>
          <p:nvPicPr>
            <p:cNvPr id="4" name="Picture 1"/>
            <p:cNvPicPr>
              <a:picLocks noChangeAspect="1" noChangeArrowheads="1"/>
            </p:cNvPicPr>
            <p:nvPr/>
          </p:nvPicPr>
          <p:blipFill>
            <a:blip r:embed="rId5" cstate="print"/>
            <a:srcRect l="9353" t="9973" r="61652" b="50015"/>
            <a:stretch>
              <a:fillRect/>
            </a:stretch>
          </p:blipFill>
          <p:spPr bwMode="auto">
            <a:xfrm>
              <a:off x="7304314" y="838201"/>
              <a:ext cx="1687286" cy="1524000"/>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a:sp3d>
          </p:spPr>
        </p:pic>
        <p:sp>
          <p:nvSpPr>
            <p:cNvPr id="5" name="TextBox 4"/>
            <p:cNvSpPr txBox="1"/>
            <p:nvPr/>
          </p:nvSpPr>
          <p:spPr>
            <a:xfrm>
              <a:off x="7554294" y="870099"/>
              <a:ext cx="1362874" cy="253916"/>
            </a:xfrm>
            <a:prstGeom prst="rect">
              <a:avLst/>
            </a:prstGeom>
            <a:solidFill>
              <a:schemeClr val="bg1"/>
            </a:solidFill>
          </p:spPr>
          <p:txBody>
            <a:bodyPr wrap="none" rtlCol="0">
              <a:spAutoFit/>
            </a:bodyPr>
            <a:lstStyle/>
            <a:p>
              <a:r>
                <a:rPr lang="en-US" sz="1050" b="1" dirty="0">
                  <a:solidFill>
                    <a:srgbClr val="000000"/>
                  </a:solidFill>
                  <a:latin typeface="Arial" pitchFamily="34" charset="0"/>
                  <a:cs typeface="Arial" pitchFamily="34" charset="0"/>
                </a:rPr>
                <a:t>e</a:t>
              </a:r>
              <a:r>
                <a:rPr lang="en-US" sz="1050" b="1" dirty="0" smtClean="0">
                  <a:solidFill>
                    <a:srgbClr val="000000"/>
                  </a:solidFill>
                  <a:latin typeface="Arial" pitchFamily="34" charset="0"/>
                  <a:cs typeface="Arial" pitchFamily="34" charset="0"/>
                </a:rPr>
                <a:t>xcited gluon field</a:t>
              </a:r>
            </a:p>
          </p:txBody>
        </p:sp>
      </p:grpSp>
      <p:pic>
        <p:nvPicPr>
          <p:cNvPr id="4098"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13847" y="4572000"/>
            <a:ext cx="1905000" cy="1381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5716672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0273" name="Rectangle 3"/>
          <p:cNvSpPr>
            <a:spLocks noChangeArrowheads="1"/>
          </p:cNvSpPr>
          <p:nvPr/>
        </p:nvSpPr>
        <p:spPr bwMode="auto">
          <a:xfrm>
            <a:off x="2237300" y="1369117"/>
            <a:ext cx="4035287" cy="762000"/>
          </a:xfrm>
          <a:prstGeom prst="rect">
            <a:avLst/>
          </a:prstGeom>
          <a:noFill/>
          <a:ln w="9525">
            <a:noFill/>
            <a:miter lim="800000"/>
            <a:headEnd/>
            <a:tailEnd/>
          </a:ln>
        </p:spPr>
        <p:txBody>
          <a:bodyPr/>
          <a:lstStyle/>
          <a:p>
            <a:pPr algn="r" eaLnBrk="0" hangingPunct="0"/>
            <a:r>
              <a:rPr lang="en-US" b="1" dirty="0">
                <a:solidFill>
                  <a:srgbClr val="000000"/>
                </a:solidFill>
                <a:latin typeface="Arial" panose="020B0604020202020204" pitchFamily="34" charset="0"/>
                <a:cs typeface="Arial" panose="020B0604020202020204" pitchFamily="34" charset="0"/>
              </a:rPr>
              <a:t>Hall D – exploring origin of </a:t>
            </a:r>
            <a:r>
              <a:rPr lang="en-US" b="1" dirty="0">
                <a:solidFill>
                  <a:srgbClr val="C00000"/>
                </a:solidFill>
                <a:latin typeface="Arial" panose="020B0604020202020204" pitchFamily="34" charset="0"/>
                <a:cs typeface="Arial" panose="020B0604020202020204" pitchFamily="34" charset="0"/>
              </a:rPr>
              <a:t>confinement</a:t>
            </a:r>
            <a:r>
              <a:rPr lang="en-US" b="1" dirty="0">
                <a:solidFill>
                  <a:srgbClr val="000000"/>
                </a:solidFill>
                <a:latin typeface="Arial" panose="020B0604020202020204" pitchFamily="34" charset="0"/>
                <a:cs typeface="Arial" panose="020B0604020202020204" pitchFamily="34" charset="0"/>
              </a:rPr>
              <a:t> by studying </a:t>
            </a:r>
            <a:endParaRPr lang="en-US" b="1" dirty="0" smtClean="0">
              <a:solidFill>
                <a:srgbClr val="000000"/>
              </a:solidFill>
              <a:latin typeface="Arial" panose="020B0604020202020204" pitchFamily="34" charset="0"/>
              <a:cs typeface="Arial" panose="020B0604020202020204" pitchFamily="34" charset="0"/>
            </a:endParaRPr>
          </a:p>
          <a:p>
            <a:pPr algn="r" eaLnBrk="0" hangingPunct="0"/>
            <a:r>
              <a:rPr lang="en-US" b="1" dirty="0" smtClean="0">
                <a:solidFill>
                  <a:srgbClr val="C00000"/>
                </a:solidFill>
                <a:latin typeface="Arial" panose="020B0604020202020204" pitchFamily="34" charset="0"/>
                <a:cs typeface="Arial" panose="020B0604020202020204" pitchFamily="34" charset="0"/>
              </a:rPr>
              <a:t>exotic </a:t>
            </a:r>
            <a:r>
              <a:rPr lang="en-US" b="1" dirty="0">
                <a:solidFill>
                  <a:srgbClr val="C00000"/>
                </a:solidFill>
                <a:latin typeface="Arial" panose="020B0604020202020204" pitchFamily="34" charset="0"/>
                <a:cs typeface="Arial" panose="020B0604020202020204" pitchFamily="34" charset="0"/>
              </a:rPr>
              <a:t>mesons</a:t>
            </a:r>
          </a:p>
        </p:txBody>
      </p:sp>
      <p:grpSp>
        <p:nvGrpSpPr>
          <p:cNvPr id="2" name="Group 4"/>
          <p:cNvGrpSpPr>
            <a:grpSpLocks noChangeAspect="1"/>
          </p:cNvGrpSpPr>
          <p:nvPr/>
        </p:nvGrpSpPr>
        <p:grpSpPr bwMode="auto">
          <a:xfrm>
            <a:off x="6324600" y="831433"/>
            <a:ext cx="2638068" cy="1835567"/>
            <a:chOff x="3747" y="597"/>
            <a:chExt cx="1776" cy="1019"/>
          </a:xfrm>
        </p:grpSpPr>
        <p:pic>
          <p:nvPicPr>
            <p:cNvPr id="1590282" name="Picture 5" descr="a"/>
            <p:cNvPicPr>
              <a:picLocks noChangeAspect="1" noChangeArrowheads="1"/>
            </p:cNvPicPr>
            <p:nvPr/>
          </p:nvPicPr>
          <p:blipFill>
            <a:blip r:embed="rId3" cstate="print"/>
            <a:srcRect l="15855"/>
            <a:stretch>
              <a:fillRect/>
            </a:stretch>
          </p:blipFill>
          <p:spPr bwMode="auto">
            <a:xfrm rot="5400000">
              <a:off x="4125" y="219"/>
              <a:ext cx="1019" cy="1776"/>
            </a:xfrm>
            <a:prstGeom prst="rect">
              <a:avLst/>
            </a:prstGeom>
            <a:noFill/>
            <a:ln w="9525">
              <a:noFill/>
              <a:miter lim="800000"/>
              <a:headEnd/>
              <a:tailEnd/>
            </a:ln>
          </p:spPr>
        </p:pic>
        <p:sp>
          <p:nvSpPr>
            <p:cNvPr id="1590283" name="Rectangle 6"/>
            <p:cNvSpPr>
              <a:spLocks noChangeAspect="1" noChangeArrowheads="1"/>
            </p:cNvSpPr>
            <p:nvPr/>
          </p:nvSpPr>
          <p:spPr bwMode="auto">
            <a:xfrm>
              <a:off x="3750" y="609"/>
              <a:ext cx="303" cy="328"/>
            </a:xfrm>
            <a:prstGeom prst="rect">
              <a:avLst/>
            </a:prstGeom>
            <a:solidFill>
              <a:schemeClr val="tx1"/>
            </a:solidFill>
            <a:ln w="9525">
              <a:noFill/>
              <a:miter lim="800000"/>
              <a:headEnd/>
              <a:tailEnd/>
            </a:ln>
          </p:spPr>
          <p:txBody>
            <a:bodyPr wrap="none" anchor="ctr"/>
            <a:lstStyle/>
            <a:p>
              <a:pPr algn="ctr" eaLnBrk="0" hangingPunct="0"/>
              <a:endParaRPr lang="en-US">
                <a:solidFill>
                  <a:srgbClr val="000000"/>
                </a:solidFill>
                <a:latin typeface="Times New Roman" pitchFamily="18" charset="0"/>
              </a:endParaRPr>
            </a:p>
          </p:txBody>
        </p:sp>
        <p:sp>
          <p:nvSpPr>
            <p:cNvPr id="1590284" name="Rectangle 7"/>
            <p:cNvSpPr>
              <a:spLocks noChangeAspect="1" noChangeArrowheads="1"/>
            </p:cNvSpPr>
            <p:nvPr/>
          </p:nvSpPr>
          <p:spPr bwMode="auto">
            <a:xfrm>
              <a:off x="3753" y="1362"/>
              <a:ext cx="312" cy="173"/>
            </a:xfrm>
            <a:prstGeom prst="rect">
              <a:avLst/>
            </a:prstGeom>
            <a:solidFill>
              <a:schemeClr val="tx1"/>
            </a:solidFill>
            <a:ln w="9525">
              <a:noFill/>
              <a:miter lim="800000"/>
              <a:headEnd/>
              <a:tailEnd/>
            </a:ln>
          </p:spPr>
          <p:txBody>
            <a:bodyPr wrap="none" anchor="ctr"/>
            <a:lstStyle/>
            <a:p>
              <a:pPr algn="ctr" eaLnBrk="0" hangingPunct="0"/>
              <a:endParaRPr lang="en-US">
                <a:solidFill>
                  <a:srgbClr val="000000"/>
                </a:solidFill>
                <a:latin typeface="Times New Roman" pitchFamily="18" charset="0"/>
              </a:endParaRPr>
            </a:p>
          </p:txBody>
        </p:sp>
      </p:grpSp>
      <p:sp>
        <p:nvSpPr>
          <p:cNvPr id="1590275" name="Rectangle 8"/>
          <p:cNvSpPr>
            <a:spLocks noChangeArrowheads="1"/>
          </p:cNvSpPr>
          <p:nvPr/>
        </p:nvSpPr>
        <p:spPr bwMode="auto">
          <a:xfrm>
            <a:off x="2202502" y="2819400"/>
            <a:ext cx="4709381" cy="762000"/>
          </a:xfrm>
          <a:prstGeom prst="rect">
            <a:avLst/>
          </a:prstGeom>
          <a:noFill/>
          <a:ln w="9525">
            <a:noFill/>
            <a:miter lim="800000"/>
            <a:headEnd/>
            <a:tailEnd/>
          </a:ln>
        </p:spPr>
        <p:txBody>
          <a:bodyPr/>
          <a:lstStyle/>
          <a:p>
            <a:pPr eaLnBrk="0" hangingPunct="0"/>
            <a:r>
              <a:rPr lang="en-US" b="1" dirty="0">
                <a:solidFill>
                  <a:srgbClr val="000000"/>
                </a:solidFill>
                <a:latin typeface="Arial" panose="020B0604020202020204" pitchFamily="34" charset="0"/>
                <a:cs typeface="Arial" panose="020B0604020202020204" pitchFamily="34" charset="0"/>
              </a:rPr>
              <a:t>Hall B – understanding </a:t>
            </a:r>
            <a:r>
              <a:rPr lang="en-US" b="1" dirty="0">
                <a:solidFill>
                  <a:srgbClr val="C00000"/>
                </a:solidFill>
                <a:latin typeface="Arial" panose="020B0604020202020204" pitchFamily="34" charset="0"/>
                <a:cs typeface="Arial" panose="020B0604020202020204" pitchFamily="34" charset="0"/>
              </a:rPr>
              <a:t>nucleon structure </a:t>
            </a:r>
            <a:r>
              <a:rPr lang="en-US" b="1" dirty="0" smtClean="0">
                <a:solidFill>
                  <a:srgbClr val="000000"/>
                </a:solidFill>
                <a:latin typeface="Arial" panose="020B0604020202020204" pitchFamily="34" charset="0"/>
                <a:cs typeface="Arial" panose="020B0604020202020204" pitchFamily="34" charset="0"/>
              </a:rPr>
              <a:t>via</a:t>
            </a:r>
            <a:r>
              <a:rPr lang="en-US" b="1" dirty="0" smtClean="0">
                <a:solidFill>
                  <a:srgbClr val="FFFFFF"/>
                </a:solidFill>
                <a:latin typeface="Arial" panose="020B0604020202020204" pitchFamily="34" charset="0"/>
                <a:cs typeface="Arial" panose="020B0604020202020204" pitchFamily="34" charset="0"/>
              </a:rPr>
              <a:t> </a:t>
            </a:r>
            <a:r>
              <a:rPr lang="en-US" b="1" dirty="0" smtClean="0">
                <a:solidFill>
                  <a:srgbClr val="C00000"/>
                </a:solidFill>
                <a:latin typeface="Arial" panose="020B0604020202020204" pitchFamily="34" charset="0"/>
                <a:cs typeface="Arial" panose="020B0604020202020204" pitchFamily="34" charset="0"/>
              </a:rPr>
              <a:t>generalized </a:t>
            </a:r>
            <a:r>
              <a:rPr lang="en-US" b="1" dirty="0" err="1">
                <a:solidFill>
                  <a:srgbClr val="C00000"/>
                </a:solidFill>
                <a:latin typeface="Arial" panose="020B0604020202020204" pitchFamily="34" charset="0"/>
                <a:cs typeface="Arial" panose="020B0604020202020204" pitchFamily="34" charset="0"/>
              </a:rPr>
              <a:t>parton</a:t>
            </a:r>
            <a:r>
              <a:rPr lang="en-US" b="1" dirty="0">
                <a:solidFill>
                  <a:srgbClr val="C00000"/>
                </a:solidFill>
                <a:latin typeface="Arial" panose="020B0604020202020204" pitchFamily="34" charset="0"/>
                <a:cs typeface="Arial" panose="020B0604020202020204" pitchFamily="34" charset="0"/>
              </a:rPr>
              <a:t> </a:t>
            </a:r>
            <a:r>
              <a:rPr lang="en-US" b="1" dirty="0" smtClean="0">
                <a:solidFill>
                  <a:srgbClr val="C00000"/>
                </a:solidFill>
                <a:latin typeface="Arial" panose="020B0604020202020204" pitchFamily="34" charset="0"/>
                <a:cs typeface="Arial" panose="020B0604020202020204" pitchFamily="34" charset="0"/>
              </a:rPr>
              <a:t>distributions</a:t>
            </a:r>
            <a:r>
              <a:rPr lang="en-US" b="1" dirty="0" smtClean="0">
                <a:solidFill>
                  <a:srgbClr val="FFFF00"/>
                </a:solidFill>
                <a:latin typeface="Arial" panose="020B0604020202020204" pitchFamily="34" charset="0"/>
                <a:cs typeface="Arial" panose="020B0604020202020204" pitchFamily="34" charset="0"/>
              </a:rPr>
              <a:t> </a:t>
            </a:r>
            <a:r>
              <a:rPr lang="en-US" b="1" dirty="0" smtClean="0">
                <a:solidFill>
                  <a:srgbClr val="000000"/>
                </a:solidFill>
                <a:latin typeface="Arial" panose="020B0604020202020204" pitchFamily="34" charset="0"/>
                <a:cs typeface="Arial" panose="020B0604020202020204" pitchFamily="34" charset="0"/>
              </a:rPr>
              <a:t>and</a:t>
            </a:r>
            <a:r>
              <a:rPr lang="en-US" b="1" dirty="0" smtClean="0">
                <a:solidFill>
                  <a:srgbClr val="FFFF00"/>
                </a:solidFill>
                <a:latin typeface="Arial" panose="020B0604020202020204" pitchFamily="34" charset="0"/>
                <a:cs typeface="Arial" panose="020B0604020202020204" pitchFamily="34" charset="0"/>
              </a:rPr>
              <a:t> </a:t>
            </a:r>
            <a:r>
              <a:rPr lang="en-US" b="1" dirty="0" smtClean="0">
                <a:solidFill>
                  <a:srgbClr val="C00000"/>
                </a:solidFill>
                <a:latin typeface="Arial" panose="020B0604020202020204" pitchFamily="34" charset="0"/>
                <a:cs typeface="Arial" panose="020B0604020202020204" pitchFamily="34" charset="0"/>
              </a:rPr>
              <a:t>transverse momentum distributions</a:t>
            </a:r>
            <a:endParaRPr lang="en-US" b="1" dirty="0">
              <a:solidFill>
                <a:srgbClr val="C00000"/>
              </a:solidFill>
              <a:latin typeface="Arial" panose="020B0604020202020204" pitchFamily="34" charset="0"/>
              <a:cs typeface="Arial" panose="020B0604020202020204" pitchFamily="34" charset="0"/>
            </a:endParaRPr>
          </a:p>
        </p:txBody>
      </p:sp>
      <p:sp>
        <p:nvSpPr>
          <p:cNvPr id="1590276" name="Rectangle 10"/>
          <p:cNvSpPr>
            <a:spLocks noChangeArrowheads="1"/>
          </p:cNvSpPr>
          <p:nvPr/>
        </p:nvSpPr>
        <p:spPr bwMode="auto">
          <a:xfrm>
            <a:off x="2362200" y="4038600"/>
            <a:ext cx="4231481" cy="762000"/>
          </a:xfrm>
          <a:prstGeom prst="rect">
            <a:avLst/>
          </a:prstGeom>
          <a:noFill/>
          <a:ln w="9525">
            <a:noFill/>
            <a:miter lim="800000"/>
            <a:headEnd/>
            <a:tailEnd/>
          </a:ln>
        </p:spPr>
        <p:txBody>
          <a:bodyPr/>
          <a:lstStyle/>
          <a:p>
            <a:pPr algn="r" eaLnBrk="0" hangingPunct="0"/>
            <a:r>
              <a:rPr lang="en-US" b="1" dirty="0">
                <a:solidFill>
                  <a:srgbClr val="000000"/>
                </a:solidFill>
                <a:latin typeface="Arial" panose="020B0604020202020204" pitchFamily="34" charset="0"/>
                <a:cs typeface="Arial" panose="020B0604020202020204" pitchFamily="34" charset="0"/>
              </a:rPr>
              <a:t>Hall C – precision determination of </a:t>
            </a:r>
            <a:r>
              <a:rPr lang="en-US" b="1" dirty="0">
                <a:solidFill>
                  <a:srgbClr val="C00000"/>
                </a:solidFill>
                <a:latin typeface="Arial" panose="020B0604020202020204" pitchFamily="34" charset="0"/>
                <a:cs typeface="Arial" panose="020B0604020202020204" pitchFamily="34" charset="0"/>
              </a:rPr>
              <a:t>valence quark</a:t>
            </a:r>
            <a:r>
              <a:rPr lang="en-US" b="1" dirty="0">
                <a:solidFill>
                  <a:srgbClr val="FFC000"/>
                </a:solidFill>
                <a:latin typeface="Arial" panose="020B0604020202020204" pitchFamily="34" charset="0"/>
                <a:cs typeface="Arial" panose="020B0604020202020204" pitchFamily="34" charset="0"/>
              </a:rPr>
              <a:t> </a:t>
            </a:r>
            <a:r>
              <a:rPr lang="en-US" b="1" dirty="0">
                <a:solidFill>
                  <a:srgbClr val="000000"/>
                </a:solidFill>
                <a:latin typeface="Arial" panose="020B0604020202020204" pitchFamily="34" charset="0"/>
                <a:cs typeface="Arial" panose="020B0604020202020204" pitchFamily="34" charset="0"/>
              </a:rPr>
              <a:t>properties </a:t>
            </a:r>
            <a:endParaRPr lang="en-US" b="1" dirty="0" smtClean="0">
              <a:solidFill>
                <a:srgbClr val="000000"/>
              </a:solidFill>
              <a:latin typeface="Arial" panose="020B0604020202020204" pitchFamily="34" charset="0"/>
              <a:cs typeface="Arial" panose="020B0604020202020204" pitchFamily="34" charset="0"/>
            </a:endParaRPr>
          </a:p>
          <a:p>
            <a:pPr algn="r" eaLnBrk="0" hangingPunct="0"/>
            <a:r>
              <a:rPr lang="en-US" b="1" dirty="0" smtClean="0">
                <a:solidFill>
                  <a:srgbClr val="000000"/>
                </a:solidFill>
                <a:latin typeface="Arial" panose="020B0604020202020204" pitchFamily="34" charset="0"/>
                <a:cs typeface="Arial" panose="020B0604020202020204" pitchFamily="34" charset="0"/>
              </a:rPr>
              <a:t>in </a:t>
            </a:r>
            <a:r>
              <a:rPr lang="en-US" b="1" dirty="0">
                <a:solidFill>
                  <a:srgbClr val="000000"/>
                </a:solidFill>
                <a:latin typeface="Arial" panose="020B0604020202020204" pitchFamily="34" charset="0"/>
                <a:cs typeface="Arial" panose="020B0604020202020204" pitchFamily="34" charset="0"/>
              </a:rPr>
              <a:t>nucleons and nuclei </a:t>
            </a:r>
          </a:p>
        </p:txBody>
      </p:sp>
      <p:sp>
        <p:nvSpPr>
          <p:cNvPr id="1590277" name="Rectangle 11"/>
          <p:cNvSpPr>
            <a:spLocks noChangeArrowheads="1"/>
          </p:cNvSpPr>
          <p:nvPr/>
        </p:nvSpPr>
        <p:spPr bwMode="auto">
          <a:xfrm>
            <a:off x="2246825" y="5257800"/>
            <a:ext cx="6411400" cy="762000"/>
          </a:xfrm>
          <a:prstGeom prst="rect">
            <a:avLst/>
          </a:prstGeom>
          <a:noFill/>
          <a:ln w="9525">
            <a:noFill/>
            <a:miter lim="800000"/>
            <a:headEnd/>
            <a:tailEnd/>
          </a:ln>
        </p:spPr>
        <p:txBody>
          <a:bodyPr/>
          <a:lstStyle/>
          <a:p>
            <a:pPr eaLnBrk="0" hangingPunct="0"/>
            <a:r>
              <a:rPr lang="en-US" b="1" dirty="0">
                <a:solidFill>
                  <a:srgbClr val="000000"/>
                </a:solidFill>
                <a:latin typeface="Arial" panose="020B0604020202020204" pitchFamily="34" charset="0"/>
                <a:cs typeface="Arial" panose="020B0604020202020204" pitchFamily="34" charset="0"/>
              </a:rPr>
              <a:t>Hall A – short range correlations, </a:t>
            </a:r>
            <a:endParaRPr lang="en-US" b="1" dirty="0" smtClean="0">
              <a:solidFill>
                <a:srgbClr val="000000"/>
              </a:solidFill>
              <a:latin typeface="Arial" panose="020B0604020202020204" pitchFamily="34" charset="0"/>
              <a:cs typeface="Arial" panose="020B0604020202020204" pitchFamily="34" charset="0"/>
            </a:endParaRPr>
          </a:p>
          <a:p>
            <a:pPr eaLnBrk="0" hangingPunct="0"/>
            <a:r>
              <a:rPr lang="en-US" b="1" dirty="0" smtClean="0">
                <a:solidFill>
                  <a:srgbClr val="000000"/>
                </a:solidFill>
                <a:latin typeface="Arial" panose="020B0604020202020204" pitchFamily="34" charset="0"/>
                <a:cs typeface="Arial" panose="020B0604020202020204" pitchFamily="34" charset="0"/>
              </a:rPr>
              <a:t>form factors (SBS), </a:t>
            </a:r>
            <a:r>
              <a:rPr lang="en-US" b="1" dirty="0">
                <a:solidFill>
                  <a:srgbClr val="000000"/>
                </a:solidFill>
                <a:latin typeface="Arial" panose="020B0604020202020204" pitchFamily="34" charset="0"/>
                <a:cs typeface="Arial" panose="020B0604020202020204" pitchFamily="34" charset="0"/>
              </a:rPr>
              <a:t>hyper-nuclear physics, </a:t>
            </a:r>
            <a:endParaRPr lang="en-US" b="1" dirty="0" smtClean="0">
              <a:solidFill>
                <a:srgbClr val="000000"/>
              </a:solidFill>
              <a:latin typeface="Arial" panose="020B0604020202020204" pitchFamily="34" charset="0"/>
              <a:cs typeface="Arial" panose="020B0604020202020204" pitchFamily="34" charset="0"/>
            </a:endParaRPr>
          </a:p>
          <a:p>
            <a:pPr eaLnBrk="0" hangingPunct="0"/>
            <a:r>
              <a:rPr lang="en-US" b="1" dirty="0" smtClean="0">
                <a:solidFill>
                  <a:srgbClr val="C00000"/>
                </a:solidFill>
                <a:latin typeface="Arial" panose="020B0604020202020204" pitchFamily="34" charset="0"/>
                <a:cs typeface="Arial" panose="020B0604020202020204" pitchFamily="34" charset="0"/>
              </a:rPr>
              <a:t>future </a:t>
            </a:r>
            <a:r>
              <a:rPr lang="en-US" b="1" dirty="0">
                <a:solidFill>
                  <a:srgbClr val="C00000"/>
                </a:solidFill>
                <a:latin typeface="Arial" panose="020B0604020202020204" pitchFamily="34" charset="0"/>
                <a:cs typeface="Arial" panose="020B0604020202020204" pitchFamily="34" charset="0"/>
              </a:rPr>
              <a:t>new experiments (e.g., </a:t>
            </a:r>
            <a:r>
              <a:rPr lang="en-US" b="1" dirty="0" err="1" smtClean="0">
                <a:solidFill>
                  <a:srgbClr val="C00000"/>
                </a:solidFill>
                <a:latin typeface="Arial" panose="020B0604020202020204" pitchFamily="34" charset="0"/>
                <a:cs typeface="Arial" panose="020B0604020202020204" pitchFamily="34" charset="0"/>
              </a:rPr>
              <a:t>SoLID</a:t>
            </a:r>
            <a:r>
              <a:rPr lang="en-US" b="1" dirty="0" smtClean="0">
                <a:solidFill>
                  <a:srgbClr val="C00000"/>
                </a:solidFill>
                <a:latin typeface="Arial" panose="020B0604020202020204" pitchFamily="34" charset="0"/>
                <a:cs typeface="Arial" panose="020B0604020202020204" pitchFamily="34" charset="0"/>
              </a:rPr>
              <a:t> and </a:t>
            </a:r>
            <a:r>
              <a:rPr lang="en-US" b="1" dirty="0">
                <a:solidFill>
                  <a:srgbClr val="C00000"/>
                </a:solidFill>
                <a:latin typeface="Arial" panose="020B0604020202020204" pitchFamily="34" charset="0"/>
                <a:cs typeface="Arial" panose="020B0604020202020204" pitchFamily="34" charset="0"/>
              </a:rPr>
              <a:t>MOLLER)</a:t>
            </a:r>
          </a:p>
        </p:txBody>
      </p:sp>
      <p:pic>
        <p:nvPicPr>
          <p:cNvPr id="1590278" name="Picture 13" descr="hallacombo"/>
          <p:cNvPicPr>
            <a:picLocks noChangeAspect="1" noChangeArrowheads="1"/>
          </p:cNvPicPr>
          <p:nvPr/>
        </p:nvPicPr>
        <p:blipFill>
          <a:blip r:embed="rId4" cstate="print"/>
          <a:srcRect/>
          <a:stretch>
            <a:fillRect/>
          </a:stretch>
        </p:blipFill>
        <p:spPr bwMode="auto">
          <a:xfrm>
            <a:off x="343975" y="4597567"/>
            <a:ext cx="1821502" cy="1779087"/>
          </a:xfrm>
          <a:prstGeom prst="rect">
            <a:avLst/>
          </a:prstGeom>
          <a:noFill/>
          <a:ln w="9525">
            <a:noFill/>
            <a:miter lim="800000"/>
            <a:headEnd/>
            <a:tailEnd/>
          </a:ln>
        </p:spPr>
      </p:pic>
      <p:sp>
        <p:nvSpPr>
          <p:cNvPr id="1590279" name="Text Box 2"/>
          <p:cNvSpPr>
            <a:spLocks noGrp="1" noChangeArrowheads="1"/>
          </p:cNvSpPr>
          <p:nvPr>
            <p:ph type="title"/>
          </p:nvPr>
        </p:nvSpPr>
        <p:spPr/>
        <p:txBody>
          <a:bodyPr>
            <a:noAutofit/>
          </a:bodyPr>
          <a:lstStyle/>
          <a:p>
            <a:pPr eaLnBrk="1" hangingPunct="1"/>
            <a:r>
              <a:rPr lang="en-US" b="1" dirty="0" smtClean="0">
                <a:cs typeface="Arial" pitchFamily="34" charset="0"/>
              </a:rPr>
              <a:t>12 </a:t>
            </a:r>
            <a:r>
              <a:rPr lang="en-US" b="1" cap="none" dirty="0" smtClean="0">
                <a:cs typeface="Arial" pitchFamily="34" charset="0"/>
              </a:rPr>
              <a:t>GeV Scientific Capabilities</a:t>
            </a:r>
          </a:p>
        </p:txBody>
      </p:sp>
      <p:sp>
        <p:nvSpPr>
          <p:cNvPr id="3" name="Slide Number Placeholder 2"/>
          <p:cNvSpPr>
            <a:spLocks noGrp="1"/>
          </p:cNvSpPr>
          <p:nvPr>
            <p:ph type="sldNum" sz="quarter" idx="12"/>
          </p:nvPr>
        </p:nvSpPr>
        <p:spPr/>
        <p:txBody>
          <a:bodyPr/>
          <a:lstStyle/>
          <a:p>
            <a:pPr defTabSz="457200"/>
            <a:fld id="{B58F48A6-A3E1-4848-9AC3-B43F560BE4FE}" type="slidenum">
              <a:rPr lang="en-US" smtClean="0">
                <a:solidFill>
                  <a:prstClr val="white"/>
                </a:solidFill>
              </a:rPr>
              <a:pPr defTabSz="457200"/>
              <a:t>6</a:t>
            </a:fld>
            <a:endParaRPr lang="en-US" dirty="0">
              <a:solidFill>
                <a:prstClr val="white"/>
              </a:solidFill>
            </a:endParaRPr>
          </a:p>
        </p:txBody>
      </p:sp>
      <p:pic>
        <p:nvPicPr>
          <p:cNvPr id="1590280" name="Picture 3"/>
          <p:cNvPicPr>
            <a:picLocks noChangeAspect="1"/>
          </p:cNvPicPr>
          <p:nvPr/>
        </p:nvPicPr>
        <p:blipFill>
          <a:blip r:embed="rId5" cstate="print"/>
          <a:srcRect l="20206" t="10916" r="12640" b="15477"/>
          <a:stretch>
            <a:fillRect/>
          </a:stretch>
        </p:blipFill>
        <p:spPr bwMode="auto">
          <a:xfrm>
            <a:off x="122089" y="1931436"/>
            <a:ext cx="1802606" cy="1900237"/>
          </a:xfrm>
          <a:prstGeom prst="rect">
            <a:avLst/>
          </a:prstGeom>
          <a:noFill/>
          <a:ln w="9525">
            <a:noFill/>
            <a:miter lim="800000"/>
            <a:headEnd/>
            <a:tailEnd/>
          </a:ln>
        </p:spPr>
      </p:pic>
      <p:pic>
        <p:nvPicPr>
          <p:cNvPr id="15" name="Picture 2" descr="M:\PhyCoord\cameras\halldcam3\201404\halldcam3-20140425-140007.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324600" y="837428"/>
            <a:ext cx="2632305" cy="1974021"/>
          </a:xfrm>
          <a:prstGeom prst="rect">
            <a:avLst/>
          </a:prstGeom>
          <a:noFill/>
          <a:ln>
            <a:noFill/>
          </a:ln>
          <a:scene3d>
            <a:camera prst="orthographicFront"/>
            <a:lightRig rig="threePt" dir="t"/>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16" descr="halla_1.jp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35255" y="4572000"/>
            <a:ext cx="2074545" cy="1805483"/>
          </a:xfrm>
          <a:prstGeom prst="rect">
            <a:avLst/>
          </a:prstGeom>
          <a:noFill/>
          <a:ln>
            <a:noFill/>
          </a:ln>
          <a:scene3d>
            <a:camera prst="orthographicFront"/>
            <a:lightRig rig="threePt" dir="t"/>
          </a:scene3d>
          <a:sp3d>
            <a:bevelT/>
          </a:sp3d>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26" name="Picture 2"/>
          <p:cNvPicPr>
            <a:picLocks noChangeAspect="1" noChangeArrowheads="1"/>
          </p:cNvPicPr>
          <p:nvPr/>
        </p:nvPicPr>
        <p:blipFill rotWithShape="1">
          <a:blip r:embed="rId8">
            <a:extLst>
              <a:ext uri="{28A0092B-C50C-407E-A947-70E740481C1C}">
                <a14:useLocalDpi xmlns:a14="http://schemas.microsoft.com/office/drawing/2010/main" val="0"/>
              </a:ext>
            </a:extLst>
          </a:blip>
          <a:srcRect l="10211" t="9974" r="17039" b="16184"/>
          <a:stretch/>
        </p:blipFill>
        <p:spPr bwMode="auto">
          <a:xfrm>
            <a:off x="122089" y="1868555"/>
            <a:ext cx="2000250" cy="2100260"/>
          </a:xfrm>
          <a:prstGeom prst="rect">
            <a:avLst/>
          </a:prstGeom>
          <a:noFill/>
          <a:ln>
            <a:noFill/>
          </a:ln>
          <a:effectLst/>
          <a:scene3d>
            <a:camera prst="orthographicFront"/>
            <a:lightRig rig="threePt" dir="t"/>
          </a:scene3d>
          <a:sp3d>
            <a:bevelT/>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 name="Slide Number Placeholder 5"/>
          <p:cNvSpPr txBox="1">
            <a:spLocks/>
          </p:cNvSpPr>
          <p:nvPr/>
        </p:nvSpPr>
        <p:spPr>
          <a:xfrm>
            <a:off x="4114800" y="6515100"/>
            <a:ext cx="2133600" cy="190125"/>
          </a:xfrm>
          <a:prstGeom prst="rect">
            <a:avLst/>
          </a:prstGeom>
        </p:spPr>
        <p:txBody>
          <a:bodyPr vert="horz" lIns="91440" tIns="45720" rIns="91440" bIns="45720" rtlCol="0" anchor="ctr"/>
          <a:lstStyle>
            <a:defPPr>
              <a:defRPr lang="en-US"/>
            </a:defPPr>
            <a:lvl1pPr marL="0" algn="ctr" defTabSz="914400" rtl="0" eaLnBrk="1" latinLnBrk="0" hangingPunct="1">
              <a:defRPr sz="1000" kern="1200">
                <a:solidFill>
                  <a:schemeClr val="bg1"/>
                </a:solidFill>
                <a:latin typeface="Minion Pro"/>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457200"/>
            <a:fld id="{B58F48A6-A3E1-4848-9AC3-B43F560BE4FE}" type="slidenum">
              <a:rPr lang="en-US" smtClean="0">
                <a:solidFill>
                  <a:srgbClr val="000000"/>
                </a:solidFill>
              </a:rPr>
              <a:pPr defTabSz="457200"/>
              <a:t>6</a:t>
            </a:fld>
            <a:endParaRPr lang="en-US" dirty="0">
              <a:solidFill>
                <a:srgbClr val="000000"/>
              </a:solidFill>
            </a:endParaRPr>
          </a:p>
        </p:txBody>
      </p:sp>
      <p:pic>
        <p:nvPicPr>
          <p:cNvPr id="4" name="Picture 2"/>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r="32654" b="32675"/>
          <a:stretch/>
        </p:blipFill>
        <p:spPr bwMode="auto">
          <a:xfrm>
            <a:off x="6732041" y="3742515"/>
            <a:ext cx="2214345" cy="16589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13196"/>
          <a:stretch/>
        </p:blipFill>
        <p:spPr bwMode="auto">
          <a:xfrm>
            <a:off x="6705600" y="3673578"/>
            <a:ext cx="2264552" cy="1727908"/>
          </a:xfrm>
          <a:prstGeom prst="rect">
            <a:avLst/>
          </a:prstGeom>
          <a:noFill/>
          <a:ln>
            <a:noFill/>
          </a:ln>
          <a:scene3d>
            <a:camera prst="orthographicFront"/>
            <a:lightRig rig="threePt" dir="t"/>
          </a:scene3d>
          <a:sp3d>
            <a:bevelT/>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88885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20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barn(inVertical)">
                                      <p:cBhvr>
                                        <p:cTn id="12" dur="2000"/>
                                        <p:tgtEl>
                                          <p:spTgt spid="102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027"/>
                                        </p:tgtEl>
                                        <p:attrNameLst>
                                          <p:attrName>style.visibility</p:attrName>
                                        </p:attrNameLst>
                                      </p:cBhvr>
                                      <p:to>
                                        <p:strVal val="visible"/>
                                      </p:to>
                                    </p:set>
                                    <p:animEffect transition="in" filter="barn(inVertical)">
                                      <p:cBhvr>
                                        <p:cTn id="17" dur="2000"/>
                                        <p:tgtEl>
                                          <p:spTgt spid="1027"/>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barn(inVertical)">
                                      <p:cBhvr>
                                        <p:cTn id="22"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cap="none" dirty="0" smtClean="0"/>
              <a:t>Theory at Jefferson Lab</a:t>
            </a:r>
            <a:endParaRPr lang="en-US" cap="none" dirty="0"/>
          </a:p>
        </p:txBody>
      </p:sp>
      <p:sp>
        <p:nvSpPr>
          <p:cNvPr id="3" name="Slide Number Placeholder 2"/>
          <p:cNvSpPr>
            <a:spLocks noGrp="1"/>
          </p:cNvSpPr>
          <p:nvPr>
            <p:ph type="sldNum" sz="quarter" idx="12"/>
          </p:nvPr>
        </p:nvSpPr>
        <p:spPr/>
        <p:txBody>
          <a:bodyPr/>
          <a:lstStyle/>
          <a:p>
            <a:fld id="{07E1C93C-5050-FC42-8F10-D22D4F119D13}" type="slidenum">
              <a:rPr lang="en-US" smtClean="0">
                <a:solidFill>
                  <a:srgbClr val="000000"/>
                </a:solidFill>
              </a:rPr>
              <a:pPr/>
              <a:t>7</a:t>
            </a:fld>
            <a:endParaRPr lang="en-US" dirty="0">
              <a:solidFill>
                <a:srgbClr val="000000"/>
              </a:solidFill>
            </a:endParaRPr>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8919" y="781878"/>
            <a:ext cx="8529337" cy="56441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6732171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8817" y="136535"/>
            <a:ext cx="8683066" cy="487490"/>
          </a:xfrm>
        </p:spPr>
        <p:txBody>
          <a:bodyPr>
            <a:noAutofit/>
          </a:bodyPr>
          <a:lstStyle/>
          <a:p>
            <a:r>
              <a:rPr lang="en-US" b="1" cap="none" dirty="0" smtClean="0"/>
              <a:t>12 GeV CEBAF Upgrade Project Is Complete, On-time and </a:t>
            </a:r>
            <a:r>
              <a:rPr lang="en-US" dirty="0" smtClean="0"/>
              <a:t>On-B</a:t>
            </a:r>
            <a:r>
              <a:rPr lang="en-US" b="1" cap="none" dirty="0" smtClean="0"/>
              <a:t>udget!</a:t>
            </a:r>
            <a:endParaRPr lang="en-US" b="1" cap="none" dirty="0"/>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177" y="1032927"/>
            <a:ext cx="3982830" cy="2706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12"/>
          <p:cNvPicPr>
            <a:picLocks noChangeAspect="1"/>
          </p:cNvPicPr>
          <p:nvPr/>
        </p:nvPicPr>
        <p:blipFill rotWithShape="1">
          <a:blip r:embed="rId4" cstate="print">
            <a:extLst>
              <a:ext uri="{28A0092B-C50C-407E-A947-70E740481C1C}">
                <a14:useLocalDpi xmlns:a14="http://schemas.microsoft.com/office/drawing/2010/main" val="0"/>
              </a:ext>
            </a:extLst>
          </a:blip>
          <a:srcRect t="6613"/>
          <a:stretch/>
        </p:blipFill>
        <p:spPr>
          <a:xfrm>
            <a:off x="6744831" y="4400430"/>
            <a:ext cx="2195289" cy="1525184"/>
          </a:xfrm>
          <a:prstGeom prst="rect">
            <a:avLst/>
          </a:prstGeom>
          <a:ln>
            <a:solidFill>
              <a:schemeClr val="tx1"/>
            </a:solidFill>
          </a:ln>
          <a:effectLst>
            <a:outerShdw blurRad="292100" dist="139700" dir="2700000" algn="tl" rotWithShape="0">
              <a:srgbClr val="333333">
                <a:alpha val="65000"/>
              </a:srgbClr>
            </a:outerShdw>
          </a:effectLst>
        </p:spPr>
      </p:pic>
      <p:pic>
        <p:nvPicPr>
          <p:cNvPr id="14" name="Picture 1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02985" y="993582"/>
            <a:ext cx="2172520" cy="1447147"/>
          </a:xfrm>
          <a:prstGeom prst="rect">
            <a:avLst/>
          </a:prstGeom>
          <a:ln>
            <a:solidFill>
              <a:schemeClr val="tx1"/>
            </a:solidFill>
          </a:ln>
          <a:effectLst>
            <a:outerShdw blurRad="292100" dist="139700" dir="2700000" algn="tl" rotWithShape="0">
              <a:srgbClr val="333333">
                <a:alpha val="65000"/>
              </a:srgbClr>
            </a:outerShdw>
          </a:effectLst>
        </p:spPr>
      </p:pic>
      <p:pic>
        <p:nvPicPr>
          <p:cNvPr id="15" name="Picture 2" descr="C:\Users\stewartm\Desktop\DSC_4074.JPG"/>
          <p:cNvPicPr>
            <a:picLocks noChangeAspect="1" noChangeArrowheads="1"/>
          </p:cNvPicPr>
          <p:nvPr/>
        </p:nvPicPr>
        <p:blipFill rotWithShape="1">
          <a:blip r:embed="rId6">
            <a:extLst>
              <a:ext uri="{28A0092B-C50C-407E-A947-70E740481C1C}">
                <a14:useLocalDpi xmlns:a14="http://schemas.microsoft.com/office/drawing/2010/main" val="0"/>
              </a:ext>
            </a:extLst>
          </a:blip>
          <a:srcRect l="3868" b="4149"/>
          <a:stretch/>
        </p:blipFill>
        <p:spPr bwMode="auto">
          <a:xfrm>
            <a:off x="6744832" y="2718130"/>
            <a:ext cx="2200775" cy="1453387"/>
          </a:xfrm>
          <a:prstGeom prst="rect">
            <a:avLst/>
          </a:prstGeom>
          <a:ln>
            <a:solidFill>
              <a:schemeClr val="tx1"/>
            </a:solid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1009028" y="6100144"/>
            <a:ext cx="7474931" cy="461665"/>
          </a:xfrm>
          <a:prstGeom prst="rect">
            <a:avLst/>
          </a:prstGeom>
          <a:noFill/>
          <a:ln>
            <a:noFill/>
          </a:ln>
        </p:spPr>
        <p:txBody>
          <a:bodyPr wrap="none" rtlCol="0">
            <a:spAutoFit/>
          </a:bodyPr>
          <a:lstStyle/>
          <a:p>
            <a:r>
              <a:rPr lang="en-US" sz="2400" b="1" i="1" dirty="0" smtClean="0">
                <a:solidFill>
                  <a:srgbClr val="009900"/>
                </a:solidFill>
                <a:latin typeface="Arial" panose="020B0604020202020204" pitchFamily="34" charset="0"/>
                <a:cs typeface="Arial" panose="020B0604020202020204" pitchFamily="34" charset="0"/>
              </a:rPr>
              <a:t>Project Completion Approved September 27, 2017</a:t>
            </a:r>
            <a:endParaRPr lang="en-US" sz="2400" b="1" i="1" dirty="0">
              <a:solidFill>
                <a:srgbClr val="009900"/>
              </a:solidFill>
              <a:latin typeface="Arial" panose="020B0604020202020204" pitchFamily="34" charset="0"/>
              <a:cs typeface="Arial" panose="020B0604020202020204" pitchFamily="34" charset="0"/>
            </a:endParaRPr>
          </a:p>
        </p:txBody>
      </p:sp>
      <p:sp>
        <p:nvSpPr>
          <p:cNvPr id="3" name="Slide Number Placeholder 2"/>
          <p:cNvSpPr>
            <a:spLocks noGrp="1"/>
          </p:cNvSpPr>
          <p:nvPr>
            <p:ph type="sldNum" sz="quarter" idx="12"/>
          </p:nvPr>
        </p:nvSpPr>
        <p:spPr/>
        <p:txBody>
          <a:bodyPr/>
          <a:lstStyle/>
          <a:p>
            <a:fld id="{07E1C93C-5050-FC42-8F10-D22D4F119D13}" type="slidenum">
              <a:rPr lang="en-US" smtClean="0">
                <a:solidFill>
                  <a:srgbClr val="000000"/>
                </a:solidFill>
              </a:rPr>
              <a:pPr/>
              <a:t>8</a:t>
            </a:fld>
            <a:endParaRPr lang="en-US" dirty="0">
              <a:solidFill>
                <a:srgbClr val="000000"/>
              </a:solidFill>
            </a:endParaRPr>
          </a:p>
        </p:txBody>
      </p:sp>
      <p:pic>
        <p:nvPicPr>
          <p:cNvPr id="11" name="Picture 10"/>
          <p:cNvPicPr>
            <a:picLocks noChangeAspect="1"/>
          </p:cNvPicPr>
          <p:nvPr/>
        </p:nvPicPr>
        <p:blipFill>
          <a:blip r:embed="rId7"/>
          <a:stretch>
            <a:fillRect/>
          </a:stretch>
        </p:blipFill>
        <p:spPr>
          <a:xfrm>
            <a:off x="1429546" y="3481397"/>
            <a:ext cx="4981665" cy="2458823"/>
          </a:xfrm>
          <a:prstGeom prst="rect">
            <a:avLst/>
          </a:prstGeom>
          <a:ln>
            <a:noFill/>
          </a:ln>
          <a:effectLst>
            <a:outerShdw blurRad="292100" dist="139700" dir="2700000" algn="tl" rotWithShape="0">
              <a:srgbClr val="333333">
                <a:alpha val="65000"/>
              </a:srgbClr>
            </a:outerShdw>
          </a:effectLst>
        </p:spPr>
      </p:pic>
      <p:pic>
        <p:nvPicPr>
          <p:cNvPr id="4" name="Picture 3"/>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374709" y="993582"/>
            <a:ext cx="2571810" cy="1447148"/>
          </a:xfrm>
          <a:prstGeom prst="rect">
            <a:avLst/>
          </a:prstGeom>
          <a:ln>
            <a:solidFill>
              <a:schemeClr val="tx1"/>
            </a:solidFill>
          </a:ln>
          <a:effectLst>
            <a:outerShdw blurRad="292100" dist="139700" dir="2700000" algn="tl" rotWithShape="0">
              <a:srgbClr val="333333">
                <a:alpha val="65000"/>
              </a:srgbClr>
            </a:outerShdw>
          </a:effectLst>
        </p:spPr>
      </p:pic>
      <p:grpSp>
        <p:nvGrpSpPr>
          <p:cNvPr id="6" name="Group 5"/>
          <p:cNvGrpSpPr/>
          <p:nvPr/>
        </p:nvGrpSpPr>
        <p:grpSpPr>
          <a:xfrm>
            <a:off x="1429546" y="2670236"/>
            <a:ext cx="5032292" cy="3460387"/>
            <a:chOff x="1519171" y="2678860"/>
            <a:chExt cx="4892040" cy="3261360"/>
          </a:xfrm>
        </p:grpSpPr>
        <p:pic>
          <p:nvPicPr>
            <p:cNvPr id="1026" name="Picture 2"/>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519171" y="2678860"/>
              <a:ext cx="4892040" cy="32613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1551175" y="5628132"/>
              <a:ext cx="4812984" cy="307777"/>
            </a:xfrm>
            <a:prstGeom prst="rect">
              <a:avLst/>
            </a:prstGeom>
            <a:noFill/>
          </p:spPr>
          <p:txBody>
            <a:bodyPr wrap="none" rtlCol="0">
              <a:spAutoFit/>
            </a:bodyPr>
            <a:lstStyle/>
            <a:p>
              <a:r>
                <a:rPr lang="en-US" sz="1400" b="1" dirty="0" smtClean="0">
                  <a:solidFill>
                    <a:schemeClr val="bg1"/>
                  </a:solidFill>
                </a:rPr>
                <a:t>Secretary </a:t>
              </a:r>
              <a:r>
                <a:rPr lang="en-US" sz="1400" b="1" dirty="0">
                  <a:solidFill>
                    <a:schemeClr val="bg1"/>
                  </a:solidFill>
                </a:rPr>
                <a:t>of Energy Project Management Achievement </a:t>
              </a:r>
              <a:r>
                <a:rPr lang="en-US" sz="1400" b="1" dirty="0" smtClean="0">
                  <a:solidFill>
                    <a:schemeClr val="bg1"/>
                  </a:solidFill>
                </a:rPr>
                <a:t>Award </a:t>
              </a:r>
              <a:endParaRPr lang="en-US" sz="1400" b="1" dirty="0">
                <a:solidFill>
                  <a:schemeClr val="bg1"/>
                </a:solidFill>
              </a:endParaRPr>
            </a:p>
          </p:txBody>
        </p:sp>
      </p:grpSp>
    </p:spTree>
    <p:extLst>
      <p:ext uri="{BB962C8B-B14F-4D97-AF65-F5344CB8AC3E}">
        <p14:creationId xmlns:p14="http://schemas.microsoft.com/office/powerpoint/2010/main" val="2303547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2000" fill="hold"/>
                                        <p:tgtEl>
                                          <p:spTgt spid="6"/>
                                        </p:tgtEl>
                                        <p:attrNameLst>
                                          <p:attrName>ppt_w</p:attrName>
                                        </p:attrNameLst>
                                      </p:cBhvr>
                                      <p:tavLst>
                                        <p:tav tm="0">
                                          <p:val>
                                            <p:fltVal val="0"/>
                                          </p:val>
                                        </p:tav>
                                        <p:tav tm="100000">
                                          <p:val>
                                            <p:strVal val="#ppt_w"/>
                                          </p:val>
                                        </p:tav>
                                      </p:tavLst>
                                    </p:anim>
                                    <p:anim calcmode="lin" valueType="num">
                                      <p:cBhvr>
                                        <p:cTn id="8" dur="2000" fill="hold"/>
                                        <p:tgtEl>
                                          <p:spTgt spid="6"/>
                                        </p:tgtEl>
                                        <p:attrNameLst>
                                          <p:attrName>ppt_h</p:attrName>
                                        </p:attrNameLst>
                                      </p:cBhvr>
                                      <p:tavLst>
                                        <p:tav tm="0">
                                          <p:val>
                                            <p:fltVal val="0"/>
                                          </p:val>
                                        </p:tav>
                                        <p:tav tm="100000">
                                          <p:val>
                                            <p:strVal val="#ppt_h"/>
                                          </p:val>
                                        </p:tav>
                                      </p:tavLst>
                                    </p:anim>
                                    <p:animEffect transition="in" filter="fade">
                                      <p:cBhvr>
                                        <p:cTn id="9"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extLst>
              <a:ext uri="{28A0092B-C50C-407E-A947-70E740481C1C}">
                <a14:useLocalDpi xmlns:a14="http://schemas.microsoft.com/office/drawing/2010/main" val="0"/>
              </a:ext>
            </a:extLst>
          </a:blip>
          <a:srcRect r="8772"/>
          <a:stretch/>
        </p:blipFill>
        <p:spPr>
          <a:xfrm>
            <a:off x="300463" y="1273725"/>
            <a:ext cx="8706287" cy="4771715"/>
          </a:xfrm>
          <a:prstGeom prst="rect">
            <a:avLst/>
          </a:prstGeom>
          <a:ln>
            <a:noFill/>
          </a:ln>
          <a:effectLst>
            <a:outerShdw blurRad="292100" dist="139700" dir="2700000" algn="tl" rotWithShape="0">
              <a:srgbClr val="333333">
                <a:alpha val="65000"/>
              </a:srgbClr>
            </a:outerShdw>
          </a:effectLst>
        </p:spPr>
      </p:pic>
      <p:sp>
        <p:nvSpPr>
          <p:cNvPr id="5" name="TextBox 4"/>
          <p:cNvSpPr txBox="1"/>
          <p:nvPr/>
        </p:nvSpPr>
        <p:spPr>
          <a:xfrm>
            <a:off x="4814684" y="2805042"/>
            <a:ext cx="1199841" cy="307777"/>
          </a:xfrm>
          <a:prstGeom prst="rect">
            <a:avLst/>
          </a:prstGeom>
          <a:solidFill>
            <a:srgbClr val="FFFF00">
              <a:alpha val="42000"/>
            </a:srgbClr>
          </a:solidFill>
        </p:spPr>
        <p:txBody>
          <a:bodyPr wrap="square" rtlCol="0">
            <a:spAutoFit/>
          </a:bodyPr>
          <a:lstStyle/>
          <a:p>
            <a:r>
              <a:rPr lang="en-US" sz="1400" dirty="0" smtClean="0">
                <a:solidFill>
                  <a:srgbClr val="000000"/>
                </a:solidFill>
              </a:rPr>
              <a:t>Installation</a:t>
            </a:r>
            <a:endParaRPr lang="en-US" sz="1400" dirty="0">
              <a:solidFill>
                <a:srgbClr val="000000"/>
              </a:solidFill>
            </a:endParaRPr>
          </a:p>
        </p:txBody>
      </p:sp>
      <p:sp>
        <p:nvSpPr>
          <p:cNvPr id="6" name="TextBox 5"/>
          <p:cNvSpPr txBox="1"/>
          <p:nvPr/>
        </p:nvSpPr>
        <p:spPr>
          <a:xfrm rot="5400000">
            <a:off x="4113760" y="3255306"/>
            <a:ext cx="4170863" cy="369332"/>
          </a:xfrm>
          <a:prstGeom prst="rect">
            <a:avLst/>
          </a:prstGeom>
          <a:solidFill>
            <a:srgbClr val="FFFF00">
              <a:alpha val="50000"/>
            </a:srgbClr>
          </a:solidFill>
        </p:spPr>
        <p:txBody>
          <a:bodyPr wrap="square" rtlCol="0">
            <a:spAutoFit/>
          </a:bodyPr>
          <a:lstStyle/>
          <a:p>
            <a:pPr algn="ctr"/>
            <a:r>
              <a:rPr lang="en-US" dirty="0" smtClean="0">
                <a:solidFill>
                  <a:srgbClr val="000000"/>
                </a:solidFill>
              </a:rPr>
              <a:t>Pass Change</a:t>
            </a:r>
            <a:endParaRPr lang="en-US" dirty="0">
              <a:solidFill>
                <a:srgbClr val="000000"/>
              </a:solidFill>
            </a:endParaRPr>
          </a:p>
        </p:txBody>
      </p:sp>
      <p:sp>
        <p:nvSpPr>
          <p:cNvPr id="7" name="TextBox 6"/>
          <p:cNvSpPr txBox="1"/>
          <p:nvPr/>
        </p:nvSpPr>
        <p:spPr>
          <a:xfrm>
            <a:off x="1108968" y="4405918"/>
            <a:ext cx="914400" cy="369332"/>
          </a:xfrm>
          <a:prstGeom prst="rect">
            <a:avLst/>
          </a:prstGeom>
          <a:noFill/>
        </p:spPr>
        <p:txBody>
          <a:bodyPr wrap="square" rtlCol="0">
            <a:spAutoFit/>
          </a:bodyPr>
          <a:lstStyle/>
          <a:p>
            <a:r>
              <a:rPr lang="en-US" b="1" dirty="0" smtClean="0">
                <a:solidFill>
                  <a:srgbClr val="000000"/>
                </a:solidFill>
              </a:rPr>
              <a:t>D up!</a:t>
            </a:r>
            <a:endParaRPr lang="en-US" b="1" dirty="0">
              <a:solidFill>
                <a:srgbClr val="000000"/>
              </a:solidFill>
            </a:endParaRPr>
          </a:p>
        </p:txBody>
      </p:sp>
      <p:sp>
        <p:nvSpPr>
          <p:cNvPr id="8" name="Rectangle 7"/>
          <p:cNvSpPr/>
          <p:nvPr/>
        </p:nvSpPr>
        <p:spPr>
          <a:xfrm>
            <a:off x="1886941" y="1630292"/>
            <a:ext cx="699230" cy="369332"/>
          </a:xfrm>
          <a:prstGeom prst="rect">
            <a:avLst/>
          </a:prstGeom>
        </p:spPr>
        <p:txBody>
          <a:bodyPr wrap="none">
            <a:spAutoFit/>
          </a:bodyPr>
          <a:lstStyle/>
          <a:p>
            <a:r>
              <a:rPr lang="en-US" b="1" dirty="0">
                <a:solidFill>
                  <a:srgbClr val="000000"/>
                </a:solidFill>
              </a:rPr>
              <a:t>A</a:t>
            </a:r>
            <a:r>
              <a:rPr lang="en-US" b="1" dirty="0" smtClean="0">
                <a:solidFill>
                  <a:srgbClr val="000000"/>
                </a:solidFill>
              </a:rPr>
              <a:t> up!</a:t>
            </a:r>
            <a:endParaRPr lang="en-US" b="1" dirty="0">
              <a:solidFill>
                <a:srgbClr val="000000"/>
              </a:solidFill>
            </a:endParaRPr>
          </a:p>
        </p:txBody>
      </p:sp>
      <p:sp>
        <p:nvSpPr>
          <p:cNvPr id="9" name="Rectangle 8"/>
          <p:cNvSpPr/>
          <p:nvPr/>
        </p:nvSpPr>
        <p:spPr>
          <a:xfrm>
            <a:off x="2023368" y="2885594"/>
            <a:ext cx="689612" cy="369332"/>
          </a:xfrm>
          <a:prstGeom prst="rect">
            <a:avLst/>
          </a:prstGeom>
        </p:spPr>
        <p:txBody>
          <a:bodyPr wrap="none">
            <a:spAutoFit/>
          </a:bodyPr>
          <a:lstStyle/>
          <a:p>
            <a:r>
              <a:rPr lang="en-US" b="1" dirty="0" smtClean="0">
                <a:solidFill>
                  <a:srgbClr val="000000"/>
                </a:solidFill>
              </a:rPr>
              <a:t>B up!</a:t>
            </a:r>
            <a:endParaRPr lang="en-US" b="1" dirty="0">
              <a:solidFill>
                <a:srgbClr val="000000"/>
              </a:solidFill>
            </a:endParaRPr>
          </a:p>
        </p:txBody>
      </p:sp>
      <p:sp>
        <p:nvSpPr>
          <p:cNvPr id="10" name="Rectangle 9"/>
          <p:cNvSpPr/>
          <p:nvPr/>
        </p:nvSpPr>
        <p:spPr>
          <a:xfrm>
            <a:off x="2710037" y="3908460"/>
            <a:ext cx="681597" cy="369332"/>
          </a:xfrm>
          <a:prstGeom prst="rect">
            <a:avLst/>
          </a:prstGeom>
        </p:spPr>
        <p:txBody>
          <a:bodyPr wrap="none">
            <a:spAutoFit/>
          </a:bodyPr>
          <a:lstStyle/>
          <a:p>
            <a:r>
              <a:rPr lang="en-US" b="1" dirty="0">
                <a:solidFill>
                  <a:srgbClr val="000000"/>
                </a:solidFill>
              </a:rPr>
              <a:t>C</a:t>
            </a:r>
            <a:r>
              <a:rPr lang="en-US" b="1" dirty="0" smtClean="0">
                <a:solidFill>
                  <a:srgbClr val="000000"/>
                </a:solidFill>
              </a:rPr>
              <a:t> up!</a:t>
            </a:r>
            <a:endParaRPr lang="en-US" b="1" dirty="0">
              <a:solidFill>
                <a:srgbClr val="000000"/>
              </a:solidFill>
            </a:endParaRPr>
          </a:p>
        </p:txBody>
      </p:sp>
      <p:sp>
        <p:nvSpPr>
          <p:cNvPr id="11" name="Rectangle 10"/>
          <p:cNvSpPr/>
          <p:nvPr/>
        </p:nvSpPr>
        <p:spPr>
          <a:xfrm>
            <a:off x="358269" y="1910967"/>
            <a:ext cx="304800" cy="272510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2" name="TextBox 11"/>
          <p:cNvSpPr txBox="1"/>
          <p:nvPr/>
        </p:nvSpPr>
        <p:spPr>
          <a:xfrm rot="16200000">
            <a:off x="334071" y="4877256"/>
            <a:ext cx="381000" cy="276999"/>
          </a:xfrm>
          <a:prstGeom prst="rect">
            <a:avLst/>
          </a:prstGeom>
          <a:noFill/>
        </p:spPr>
        <p:txBody>
          <a:bodyPr wrap="square" rtlCol="0">
            <a:spAutoFit/>
          </a:bodyPr>
          <a:lstStyle/>
          <a:p>
            <a:r>
              <a:rPr lang="en-US" sz="1200" dirty="0" err="1" smtClean="0">
                <a:solidFill>
                  <a:srgbClr val="000000"/>
                </a:solidFill>
              </a:rPr>
              <a:t>nA</a:t>
            </a:r>
            <a:endParaRPr lang="en-US" sz="1200" dirty="0">
              <a:solidFill>
                <a:srgbClr val="000000"/>
              </a:solidFill>
            </a:endParaRPr>
          </a:p>
        </p:txBody>
      </p:sp>
      <p:sp>
        <p:nvSpPr>
          <p:cNvPr id="13" name="TextBox 12"/>
          <p:cNvSpPr txBox="1"/>
          <p:nvPr/>
        </p:nvSpPr>
        <p:spPr>
          <a:xfrm rot="16200000">
            <a:off x="347971" y="2700303"/>
            <a:ext cx="381000" cy="276999"/>
          </a:xfrm>
          <a:prstGeom prst="rect">
            <a:avLst/>
          </a:prstGeom>
          <a:noFill/>
        </p:spPr>
        <p:txBody>
          <a:bodyPr wrap="square" rtlCol="0">
            <a:spAutoFit/>
          </a:bodyPr>
          <a:lstStyle/>
          <a:p>
            <a:r>
              <a:rPr lang="en-US" sz="1200" dirty="0" err="1" smtClean="0">
                <a:solidFill>
                  <a:srgbClr val="000000"/>
                </a:solidFill>
              </a:rPr>
              <a:t>nA</a:t>
            </a:r>
            <a:endParaRPr lang="en-US" sz="1200" dirty="0">
              <a:solidFill>
                <a:srgbClr val="000000"/>
              </a:solidFill>
            </a:endParaRPr>
          </a:p>
        </p:txBody>
      </p:sp>
      <p:sp>
        <p:nvSpPr>
          <p:cNvPr id="14" name="TextBox 13"/>
          <p:cNvSpPr txBox="1"/>
          <p:nvPr/>
        </p:nvSpPr>
        <p:spPr>
          <a:xfrm rot="16200000">
            <a:off x="347970" y="1581967"/>
            <a:ext cx="381000" cy="276999"/>
          </a:xfrm>
          <a:prstGeom prst="rect">
            <a:avLst/>
          </a:prstGeom>
          <a:noFill/>
        </p:spPr>
        <p:txBody>
          <a:bodyPr wrap="square" rtlCol="0">
            <a:spAutoFit/>
          </a:bodyPr>
          <a:lstStyle/>
          <a:p>
            <a:r>
              <a:rPr lang="en-US" sz="1200" dirty="0" smtClean="0">
                <a:solidFill>
                  <a:srgbClr val="000000"/>
                </a:solidFill>
                <a:latin typeface="Symbol" pitchFamily="18" charset="2"/>
              </a:rPr>
              <a:t>m</a:t>
            </a:r>
            <a:r>
              <a:rPr lang="en-US" sz="1200" dirty="0" smtClean="0">
                <a:solidFill>
                  <a:srgbClr val="000000"/>
                </a:solidFill>
              </a:rPr>
              <a:t>A</a:t>
            </a:r>
            <a:endParaRPr lang="en-US" sz="1200" dirty="0">
              <a:solidFill>
                <a:srgbClr val="000000"/>
              </a:solidFill>
            </a:endParaRPr>
          </a:p>
        </p:txBody>
      </p:sp>
      <p:sp>
        <p:nvSpPr>
          <p:cNvPr id="18" name="TextBox 17"/>
          <p:cNvSpPr txBox="1"/>
          <p:nvPr/>
        </p:nvSpPr>
        <p:spPr>
          <a:xfrm rot="16200000">
            <a:off x="385677" y="3780479"/>
            <a:ext cx="381000" cy="276999"/>
          </a:xfrm>
          <a:prstGeom prst="rect">
            <a:avLst/>
          </a:prstGeom>
          <a:noFill/>
        </p:spPr>
        <p:txBody>
          <a:bodyPr wrap="square" rtlCol="0">
            <a:spAutoFit/>
          </a:bodyPr>
          <a:lstStyle/>
          <a:p>
            <a:r>
              <a:rPr lang="en-US" sz="1200" dirty="0" smtClean="0">
                <a:solidFill>
                  <a:srgbClr val="000000"/>
                </a:solidFill>
                <a:latin typeface="Symbol" pitchFamily="18" charset="2"/>
              </a:rPr>
              <a:t>m</a:t>
            </a:r>
            <a:r>
              <a:rPr lang="en-US" sz="1200" dirty="0" smtClean="0">
                <a:solidFill>
                  <a:srgbClr val="000000"/>
                </a:solidFill>
              </a:rPr>
              <a:t>A</a:t>
            </a:r>
            <a:endParaRPr lang="en-US" sz="1200" dirty="0">
              <a:solidFill>
                <a:srgbClr val="000000"/>
              </a:solidFill>
            </a:endParaRPr>
          </a:p>
        </p:txBody>
      </p:sp>
      <p:sp>
        <p:nvSpPr>
          <p:cNvPr id="2" name="Title 1"/>
          <p:cNvSpPr>
            <a:spLocks noGrp="1"/>
          </p:cNvSpPr>
          <p:nvPr>
            <p:ph type="title"/>
          </p:nvPr>
        </p:nvSpPr>
        <p:spPr/>
        <p:txBody>
          <a:bodyPr/>
          <a:lstStyle/>
          <a:p>
            <a:r>
              <a:rPr lang="en-US" dirty="0"/>
              <a:t>Initiated Four Hall Operation!</a:t>
            </a:r>
          </a:p>
        </p:txBody>
      </p:sp>
      <p:sp>
        <p:nvSpPr>
          <p:cNvPr id="3" name="Slide Number Placeholder 2"/>
          <p:cNvSpPr>
            <a:spLocks noGrp="1"/>
          </p:cNvSpPr>
          <p:nvPr>
            <p:ph type="sldNum" sz="quarter" idx="12"/>
          </p:nvPr>
        </p:nvSpPr>
        <p:spPr/>
        <p:txBody>
          <a:bodyPr/>
          <a:lstStyle/>
          <a:p>
            <a:fld id="{07E1C93C-5050-FC42-8F10-D22D4F119D13}" type="slidenum">
              <a:rPr lang="en-US" smtClean="0">
                <a:solidFill>
                  <a:srgbClr val="000000"/>
                </a:solidFill>
              </a:rPr>
              <a:pPr/>
              <a:t>9</a:t>
            </a:fld>
            <a:endParaRPr lang="en-US" dirty="0">
              <a:solidFill>
                <a:srgbClr val="000000"/>
              </a:solidFill>
            </a:endParaRPr>
          </a:p>
        </p:txBody>
      </p:sp>
      <p:sp>
        <p:nvSpPr>
          <p:cNvPr id="15" name="TextBox 14"/>
          <p:cNvSpPr txBox="1"/>
          <p:nvPr/>
        </p:nvSpPr>
        <p:spPr>
          <a:xfrm rot="16200000">
            <a:off x="-983422" y="3202035"/>
            <a:ext cx="2737945" cy="400110"/>
          </a:xfrm>
          <a:prstGeom prst="rect">
            <a:avLst/>
          </a:prstGeom>
          <a:noFill/>
        </p:spPr>
        <p:txBody>
          <a:bodyPr wrap="square" rtlCol="0">
            <a:spAutoFit/>
          </a:bodyPr>
          <a:lstStyle/>
          <a:p>
            <a:pPr algn="ctr"/>
            <a:r>
              <a:rPr lang="en-US" sz="2000" dirty="0" smtClean="0">
                <a:solidFill>
                  <a:srgbClr val="000000"/>
                </a:solidFill>
              </a:rPr>
              <a:t>Beam Current</a:t>
            </a:r>
            <a:endParaRPr lang="en-US" sz="2000" dirty="0">
              <a:solidFill>
                <a:srgbClr val="000000"/>
              </a:solidFill>
            </a:endParaRPr>
          </a:p>
        </p:txBody>
      </p:sp>
    </p:spTree>
    <p:extLst>
      <p:ext uri="{BB962C8B-B14F-4D97-AF65-F5344CB8AC3E}">
        <p14:creationId xmlns:p14="http://schemas.microsoft.com/office/powerpoint/2010/main" val="3368402856"/>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JLab Colors">
      <a:dk1>
        <a:srgbClr val="000000"/>
      </a:dk1>
      <a:lt1>
        <a:srgbClr val="FFFFFF"/>
      </a:lt1>
      <a:dk2>
        <a:srgbClr val="5E5E5E"/>
      </a:dk2>
      <a:lt2>
        <a:srgbClr val="EAEAEA"/>
      </a:lt2>
      <a:accent1>
        <a:srgbClr val="BE1D1D"/>
      </a:accent1>
      <a:accent2>
        <a:srgbClr val="D5D5D5"/>
      </a:accent2>
      <a:accent3>
        <a:srgbClr val="C0C0C0"/>
      </a:accent3>
      <a:accent4>
        <a:srgbClr val="A9A9A9"/>
      </a:accent4>
      <a:accent5>
        <a:srgbClr val="929292"/>
      </a:accent5>
      <a:accent6>
        <a:srgbClr val="919191"/>
      </a:accent6>
      <a:hlink>
        <a:srgbClr val="941100"/>
      </a:hlink>
      <a:folHlink>
        <a:srgbClr val="C81B00"/>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JLabStandardPPTTemplate" id="{A76DDB89-9485-FD4D-98A9-DF1C06249F3D}" vid="{808B238C-84FF-B441-8654-84F07F73F6B9}"/>
    </a:ext>
  </a:extLst>
</a:theme>
</file>

<file path=ppt/theme/theme10.xml><?xml version="1.0" encoding="utf-8"?>
<a:theme xmlns:a="http://schemas.openxmlformats.org/drawingml/2006/main" name="JLab_presentation">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Garamond">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5" id="{26C26031-065E-FD4A-A754-D25CB1B4CED2}" vid="{3EBB1A7F-D3DD-604E-8741-1884666B38C8}"/>
    </a:ext>
  </a:extLst>
</a:theme>
</file>

<file path=ppt/theme/theme11.xml><?xml version="1.0" encoding="utf-8"?>
<a:theme xmlns:a="http://schemas.openxmlformats.org/drawingml/2006/main" name="1_JLab_presentation">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Garamond">
      <a:maj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aramond" panose="02020404030301010803"/>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5" id="{26C26031-065E-FD4A-A754-D25CB1B4CED2}" vid="{3EBB1A7F-D3DD-604E-8741-1884666B38C8}"/>
    </a:ext>
  </a:extLst>
</a:theme>
</file>

<file path=ppt/theme/theme1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JeffersonLabTemplate">
  <a:themeElements>
    <a:clrScheme name="JLab Colors">
      <a:dk1>
        <a:srgbClr val="000000"/>
      </a:dk1>
      <a:lt1>
        <a:srgbClr val="FFFFFF"/>
      </a:lt1>
      <a:dk2>
        <a:srgbClr val="5E5E5E"/>
      </a:dk2>
      <a:lt2>
        <a:srgbClr val="EAEAEA"/>
      </a:lt2>
      <a:accent1>
        <a:srgbClr val="BE1D1D"/>
      </a:accent1>
      <a:accent2>
        <a:srgbClr val="D5D5D5"/>
      </a:accent2>
      <a:accent3>
        <a:srgbClr val="C0C0C0"/>
      </a:accent3>
      <a:accent4>
        <a:srgbClr val="A9A9A9"/>
      </a:accent4>
      <a:accent5>
        <a:srgbClr val="929292"/>
      </a:accent5>
      <a:accent6>
        <a:srgbClr val="919191"/>
      </a:accent6>
      <a:hlink>
        <a:srgbClr val="941100"/>
      </a:hlink>
      <a:folHlink>
        <a:srgbClr val="C81B00"/>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7A9992D1-7024-A740-925F-C69EF509E2FF}" vid="{1BA63485-8226-9948-BD88-7C461ED892FA}"/>
    </a:ext>
  </a:extLst>
</a:theme>
</file>

<file path=ppt/theme/theme3.xml><?xml version="1.0" encoding="utf-8"?>
<a:theme xmlns:a="http://schemas.openxmlformats.org/drawingml/2006/main" name="5_JeffersonLabTemplate">
  <a:themeElements>
    <a:clrScheme name="JLab Colors">
      <a:dk1>
        <a:srgbClr val="000000"/>
      </a:dk1>
      <a:lt1>
        <a:srgbClr val="FFFFFF"/>
      </a:lt1>
      <a:dk2>
        <a:srgbClr val="5E5E5E"/>
      </a:dk2>
      <a:lt2>
        <a:srgbClr val="EAEAEA"/>
      </a:lt2>
      <a:accent1>
        <a:srgbClr val="BE1D1D"/>
      </a:accent1>
      <a:accent2>
        <a:srgbClr val="D5D5D5"/>
      </a:accent2>
      <a:accent3>
        <a:srgbClr val="C0C0C0"/>
      </a:accent3>
      <a:accent4>
        <a:srgbClr val="A9A9A9"/>
      </a:accent4>
      <a:accent5>
        <a:srgbClr val="929292"/>
      </a:accent5>
      <a:accent6>
        <a:srgbClr val="919191"/>
      </a:accent6>
      <a:hlink>
        <a:srgbClr val="941100"/>
      </a:hlink>
      <a:folHlink>
        <a:srgbClr val="C81B00"/>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7A9992D1-7024-A740-925F-C69EF509E2FF}" vid="{1BA63485-8226-9948-BD88-7C461ED892FA}"/>
    </a:ext>
  </a:extLst>
</a:theme>
</file>

<file path=ppt/theme/theme4.xml><?xml version="1.0" encoding="utf-8"?>
<a:theme xmlns:a="http://schemas.openxmlformats.org/drawingml/2006/main" name="1_JeffersonLabTemplate">
  <a:themeElements>
    <a:clrScheme name="JLab Colors">
      <a:dk1>
        <a:srgbClr val="000000"/>
      </a:dk1>
      <a:lt1>
        <a:srgbClr val="FFFFFF"/>
      </a:lt1>
      <a:dk2>
        <a:srgbClr val="5E5E5E"/>
      </a:dk2>
      <a:lt2>
        <a:srgbClr val="EAEAEA"/>
      </a:lt2>
      <a:accent1>
        <a:srgbClr val="BE1D1D"/>
      </a:accent1>
      <a:accent2>
        <a:srgbClr val="D5D5D5"/>
      </a:accent2>
      <a:accent3>
        <a:srgbClr val="C0C0C0"/>
      </a:accent3>
      <a:accent4>
        <a:srgbClr val="A9A9A9"/>
      </a:accent4>
      <a:accent5>
        <a:srgbClr val="929292"/>
      </a:accent5>
      <a:accent6>
        <a:srgbClr val="919191"/>
      </a:accent6>
      <a:hlink>
        <a:srgbClr val="941100"/>
      </a:hlink>
      <a:folHlink>
        <a:srgbClr val="C81B00"/>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7A9992D1-7024-A740-925F-C69EF509E2FF}" vid="{1BA63485-8226-9948-BD88-7C461ED892FA}"/>
    </a:ext>
  </a:extLst>
</a:theme>
</file>

<file path=ppt/theme/theme5.xml><?xml version="1.0" encoding="utf-8"?>
<a:theme xmlns:a="http://schemas.openxmlformats.org/drawingml/2006/main" name="1_Office Theme">
  <a:themeElements>
    <a:clrScheme name="JLab Colors">
      <a:dk1>
        <a:srgbClr val="000000"/>
      </a:dk1>
      <a:lt1>
        <a:srgbClr val="FFFFFF"/>
      </a:lt1>
      <a:dk2>
        <a:srgbClr val="5E5E5E"/>
      </a:dk2>
      <a:lt2>
        <a:srgbClr val="EAEAEA"/>
      </a:lt2>
      <a:accent1>
        <a:srgbClr val="BE1D1D"/>
      </a:accent1>
      <a:accent2>
        <a:srgbClr val="D5D5D5"/>
      </a:accent2>
      <a:accent3>
        <a:srgbClr val="C0C0C0"/>
      </a:accent3>
      <a:accent4>
        <a:srgbClr val="A9A9A9"/>
      </a:accent4>
      <a:accent5>
        <a:srgbClr val="929292"/>
      </a:accent5>
      <a:accent6>
        <a:srgbClr val="919191"/>
      </a:accent6>
      <a:hlink>
        <a:srgbClr val="941100"/>
      </a:hlink>
      <a:folHlink>
        <a:srgbClr val="C81B00"/>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JLabStandardPPTTemplate" id="{A76DDB89-9485-FD4D-98A9-DF1C06249F3D}" vid="{808B238C-84FF-B441-8654-84F07F73F6B9}"/>
    </a:ext>
  </a:extLst>
</a:theme>
</file>

<file path=ppt/theme/theme6.xml><?xml version="1.0" encoding="utf-8"?>
<a:theme xmlns:a="http://schemas.openxmlformats.org/drawingml/2006/main" name="6_JeffersonLabTemplate">
  <a:themeElements>
    <a:clrScheme name="JLab Colors">
      <a:dk1>
        <a:srgbClr val="000000"/>
      </a:dk1>
      <a:lt1>
        <a:srgbClr val="FFFFFF"/>
      </a:lt1>
      <a:dk2>
        <a:srgbClr val="5E5E5E"/>
      </a:dk2>
      <a:lt2>
        <a:srgbClr val="EAEAEA"/>
      </a:lt2>
      <a:accent1>
        <a:srgbClr val="BE1D1D"/>
      </a:accent1>
      <a:accent2>
        <a:srgbClr val="D5D5D5"/>
      </a:accent2>
      <a:accent3>
        <a:srgbClr val="C0C0C0"/>
      </a:accent3>
      <a:accent4>
        <a:srgbClr val="A9A9A9"/>
      </a:accent4>
      <a:accent5>
        <a:srgbClr val="929292"/>
      </a:accent5>
      <a:accent6>
        <a:srgbClr val="919191"/>
      </a:accent6>
      <a:hlink>
        <a:srgbClr val="941100"/>
      </a:hlink>
      <a:folHlink>
        <a:srgbClr val="C81B00"/>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7A9992D1-7024-A740-925F-C69EF509E2FF}" vid="{1BA63485-8226-9948-BD88-7C461ED892FA}"/>
    </a:ext>
  </a:extLst>
</a:theme>
</file>

<file path=ppt/theme/theme7.xml><?xml version="1.0" encoding="utf-8"?>
<a:theme xmlns:a="http://schemas.openxmlformats.org/drawingml/2006/main" name="7_JeffersonLabTemplate">
  <a:themeElements>
    <a:clrScheme name="JLab Colors">
      <a:dk1>
        <a:srgbClr val="000000"/>
      </a:dk1>
      <a:lt1>
        <a:srgbClr val="FFFFFF"/>
      </a:lt1>
      <a:dk2>
        <a:srgbClr val="5E5E5E"/>
      </a:dk2>
      <a:lt2>
        <a:srgbClr val="EAEAEA"/>
      </a:lt2>
      <a:accent1>
        <a:srgbClr val="BE1D1D"/>
      </a:accent1>
      <a:accent2>
        <a:srgbClr val="D5D5D5"/>
      </a:accent2>
      <a:accent3>
        <a:srgbClr val="C0C0C0"/>
      </a:accent3>
      <a:accent4>
        <a:srgbClr val="A9A9A9"/>
      </a:accent4>
      <a:accent5>
        <a:srgbClr val="929292"/>
      </a:accent5>
      <a:accent6>
        <a:srgbClr val="919191"/>
      </a:accent6>
      <a:hlink>
        <a:srgbClr val="941100"/>
      </a:hlink>
      <a:folHlink>
        <a:srgbClr val="C81B00"/>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7A9992D1-7024-A740-925F-C69EF509E2FF}" vid="{1BA63485-8226-9948-BD88-7C461ED892FA}"/>
    </a:ext>
  </a:extLst>
</a:theme>
</file>

<file path=ppt/theme/theme8.xml><?xml version="1.0" encoding="utf-8"?>
<a:theme xmlns:a="http://schemas.openxmlformats.org/drawingml/2006/main" name="8_JeffersonLabTemplate">
  <a:themeElements>
    <a:clrScheme name="JLab Colors">
      <a:dk1>
        <a:srgbClr val="000000"/>
      </a:dk1>
      <a:lt1>
        <a:srgbClr val="FFFFFF"/>
      </a:lt1>
      <a:dk2>
        <a:srgbClr val="5E5E5E"/>
      </a:dk2>
      <a:lt2>
        <a:srgbClr val="EAEAEA"/>
      </a:lt2>
      <a:accent1>
        <a:srgbClr val="BE1D1D"/>
      </a:accent1>
      <a:accent2>
        <a:srgbClr val="D5D5D5"/>
      </a:accent2>
      <a:accent3>
        <a:srgbClr val="C0C0C0"/>
      </a:accent3>
      <a:accent4>
        <a:srgbClr val="A9A9A9"/>
      </a:accent4>
      <a:accent5>
        <a:srgbClr val="929292"/>
      </a:accent5>
      <a:accent6>
        <a:srgbClr val="919191"/>
      </a:accent6>
      <a:hlink>
        <a:srgbClr val="941100"/>
      </a:hlink>
      <a:folHlink>
        <a:srgbClr val="C81B00"/>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7A9992D1-7024-A740-925F-C69EF509E2FF}" vid="{1BA63485-8226-9948-BD88-7C461ED892FA}"/>
    </a:ext>
  </a:extLst>
</a:theme>
</file>

<file path=ppt/theme/theme9.xml><?xml version="1.0" encoding="utf-8"?>
<a:theme xmlns:a="http://schemas.openxmlformats.org/drawingml/2006/main" name="4_JeffersonLabTemplate">
  <a:themeElements>
    <a:clrScheme name="JLab Colors">
      <a:dk1>
        <a:srgbClr val="000000"/>
      </a:dk1>
      <a:lt1>
        <a:srgbClr val="FFFFFF"/>
      </a:lt1>
      <a:dk2>
        <a:srgbClr val="5E5E5E"/>
      </a:dk2>
      <a:lt2>
        <a:srgbClr val="EAEAEA"/>
      </a:lt2>
      <a:accent1>
        <a:srgbClr val="BE1D1D"/>
      </a:accent1>
      <a:accent2>
        <a:srgbClr val="D5D5D5"/>
      </a:accent2>
      <a:accent3>
        <a:srgbClr val="C0C0C0"/>
      </a:accent3>
      <a:accent4>
        <a:srgbClr val="A9A9A9"/>
      </a:accent4>
      <a:accent5>
        <a:srgbClr val="929292"/>
      </a:accent5>
      <a:accent6>
        <a:srgbClr val="919191"/>
      </a:accent6>
      <a:hlink>
        <a:srgbClr val="941100"/>
      </a:hlink>
      <a:folHlink>
        <a:srgbClr val="C81B00"/>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7A9992D1-7024-A740-925F-C69EF509E2FF}" vid="{1BA63485-8226-9948-BD88-7C461ED892FA}"/>
    </a:ext>
  </a:extLst>
</a:theme>
</file>

<file path=docProps/app.xml><?xml version="1.0" encoding="utf-8"?>
<Properties xmlns="http://schemas.openxmlformats.org/officeDocument/2006/extended-properties" xmlns:vt="http://schemas.openxmlformats.org/officeDocument/2006/docPropsVTypes">
  <Template>JLabPowerPointMain(1)</Template>
  <TotalTime>21876</TotalTime>
  <Words>2277</Words>
  <Application>Microsoft Macintosh PowerPoint</Application>
  <PresentationFormat>On-screen Show (4:3)</PresentationFormat>
  <Paragraphs>523</Paragraphs>
  <Slides>42</Slides>
  <Notes>5</Notes>
  <HiddenSlides>0</HiddenSlides>
  <MMClips>0</MMClips>
  <ScaleCrop>false</ScaleCrop>
  <HeadingPairs>
    <vt:vector size="6" baseType="variant">
      <vt:variant>
        <vt:lpstr>Fonts Used</vt:lpstr>
      </vt:variant>
      <vt:variant>
        <vt:i4>23</vt:i4>
      </vt:variant>
      <vt:variant>
        <vt:lpstr>Theme</vt:lpstr>
      </vt:variant>
      <vt:variant>
        <vt:i4>11</vt:i4>
      </vt:variant>
      <vt:variant>
        <vt:lpstr>Slide Titles</vt:lpstr>
      </vt:variant>
      <vt:variant>
        <vt:i4>42</vt:i4>
      </vt:variant>
    </vt:vector>
  </HeadingPairs>
  <TitlesOfParts>
    <vt:vector size="76" baseType="lpstr">
      <vt:lpstr>.AppleSystemUIFont</vt:lpstr>
      <vt:lpstr>.PingFangSC-Regular</vt:lpstr>
      <vt:lpstr>Apple Chancery</vt:lpstr>
      <vt:lpstr>Arial </vt:lpstr>
      <vt:lpstr>Arial Narrow</vt:lpstr>
      <vt:lpstr>ArialMT</vt:lpstr>
      <vt:lpstr>Calibri</vt:lpstr>
      <vt:lpstr>Garamond</vt:lpstr>
      <vt:lpstr>Lucida Calligraphy</vt:lpstr>
      <vt:lpstr>Minion Pro</vt:lpstr>
      <vt:lpstr>ＭＳ Ｐゴシック</vt:lpstr>
      <vt:lpstr>PingFangSC-Regular</vt:lpstr>
      <vt:lpstr>Symbol</vt:lpstr>
      <vt:lpstr>Tahoma</vt:lpstr>
      <vt:lpstr>Times</vt:lpstr>
      <vt:lpstr>Times New Roman</vt:lpstr>
      <vt:lpstr>WenQuanYi Micro Hei</vt:lpstr>
      <vt:lpstr>Wingdings</vt:lpstr>
      <vt:lpstr>Wingdings 2</vt:lpstr>
      <vt:lpstr>Wingdings 3</vt:lpstr>
      <vt:lpstr>游ゴシック</vt:lpstr>
      <vt:lpstr>游ゴシック Light</vt:lpstr>
      <vt:lpstr>Arial</vt:lpstr>
      <vt:lpstr>Office Theme</vt:lpstr>
      <vt:lpstr>JeffersonLabTemplate</vt:lpstr>
      <vt:lpstr>5_JeffersonLabTemplate</vt:lpstr>
      <vt:lpstr>1_JeffersonLabTemplate</vt:lpstr>
      <vt:lpstr>1_Office Theme</vt:lpstr>
      <vt:lpstr>6_JeffersonLabTemplate</vt:lpstr>
      <vt:lpstr>7_JeffersonLabTemplate</vt:lpstr>
      <vt:lpstr>8_JeffersonLabTemplate</vt:lpstr>
      <vt:lpstr>4_JeffersonLabTemplate</vt:lpstr>
      <vt:lpstr>JLab_presentation</vt:lpstr>
      <vt:lpstr>1_JLab_presentation</vt:lpstr>
      <vt:lpstr>Nuclear Physics at Jefferson Lab </vt:lpstr>
      <vt:lpstr>Outline</vt:lpstr>
      <vt:lpstr>Outline</vt:lpstr>
      <vt:lpstr>Jefferson Lab: A Laboratory For Nuclear Science</vt:lpstr>
      <vt:lpstr>Jefferson Lab @ 12 GeV Science Questions</vt:lpstr>
      <vt:lpstr>12 GeV Scientific Capabilities</vt:lpstr>
      <vt:lpstr>Theory at Jefferson Lab</vt:lpstr>
      <vt:lpstr>12 GeV CEBAF Upgrade Project Is Complete, On-time and On-Budget!</vt:lpstr>
      <vt:lpstr>Initiated Four Hall Operation!</vt:lpstr>
      <vt:lpstr>Hall A</vt:lpstr>
      <vt:lpstr>Hall B</vt:lpstr>
      <vt:lpstr>Hall B - CLAS12 - SIDIS:  ep  e’π0X (First Look at the data)</vt:lpstr>
      <vt:lpstr>Hall C</vt:lpstr>
      <vt:lpstr>Hall D</vt:lpstr>
      <vt:lpstr> First Published Results from 12 GeV CEBAF</vt:lpstr>
      <vt:lpstr>Future Projects</vt:lpstr>
      <vt:lpstr>12 GeV Approved Experiments by Physics Topics</vt:lpstr>
      <vt:lpstr>12 GeV Approved Experiments by PAC Days</vt:lpstr>
      <vt:lpstr>Other Recent 6 GeV Results</vt:lpstr>
      <vt:lpstr>Results Accepted and/or Published in Nature</vt:lpstr>
      <vt:lpstr>Center for Nuclear Femtography</vt:lpstr>
      <vt:lpstr>EIC Developments</vt:lpstr>
      <vt:lpstr>EIC Users Group and International Interest</vt:lpstr>
      <vt:lpstr>Recent and Upcoming EIC Events</vt:lpstr>
      <vt:lpstr>EIC at Jefferson Lab</vt:lpstr>
      <vt:lpstr>Electron-Ion Collider Center</vt:lpstr>
      <vt:lpstr>Summary</vt:lpstr>
      <vt:lpstr>Gravitational Structure of the Proton </vt:lpstr>
      <vt:lpstr>Probing basic properties of the Proton</vt:lpstr>
      <vt:lpstr>Deeply Virtual Compton Scattering (DVCS)</vt:lpstr>
      <vt:lpstr>The GPDs - GFFs Correspondence </vt:lpstr>
      <vt:lpstr>From GFF to mechanical properties</vt:lpstr>
      <vt:lpstr>Results for d1(t)</vt:lpstr>
      <vt:lpstr>The pressure distribution inside the proton</vt:lpstr>
      <vt:lpstr>Gravitational Structure of the Proton</vt:lpstr>
      <vt:lpstr>PowerPoint Presentation</vt:lpstr>
      <vt:lpstr>PowerPoint Presentation</vt:lpstr>
      <vt:lpstr>PowerPoint Presentation</vt:lpstr>
      <vt:lpstr>DVCS Experiment</vt:lpstr>
      <vt:lpstr>Analysis of DVCS data to determine Im(H)</vt:lpstr>
      <vt:lpstr>Dispersion relation analysis</vt:lpstr>
      <vt:lpstr>Comparison with χQSM</vt:lpstr>
    </vt:vector>
  </TitlesOfParts>
  <LinksUpToDate>false</LinksUpToDate>
  <SharedDoc>false</SharedDoc>
  <HyperlinksChanged>false</HyperlinksChanged>
  <AppVersion>15.0030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stewartm@jlab.org</dc:creator>
  <cp:lastModifiedBy>latifa Elouadrhiri</cp:lastModifiedBy>
  <cp:revision>90</cp:revision>
  <dcterms:created xsi:type="dcterms:W3CDTF">2017-11-20T21:19:42Z</dcterms:created>
  <dcterms:modified xsi:type="dcterms:W3CDTF">2018-05-21T14:07:15Z</dcterms:modified>
</cp:coreProperties>
</file>