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3" r:id="rId2"/>
  </p:sldMasterIdLst>
  <p:notesMasterIdLst>
    <p:notesMasterId r:id="rId38"/>
  </p:notesMasterIdLst>
  <p:sldIdLst>
    <p:sldId id="401" r:id="rId3"/>
    <p:sldId id="399" r:id="rId4"/>
    <p:sldId id="440" r:id="rId5"/>
    <p:sldId id="436" r:id="rId6"/>
    <p:sldId id="443" r:id="rId7"/>
    <p:sldId id="439" r:id="rId8"/>
    <p:sldId id="442" r:id="rId9"/>
    <p:sldId id="441" r:id="rId10"/>
    <p:sldId id="438" r:id="rId11"/>
    <p:sldId id="444" r:id="rId12"/>
    <p:sldId id="450" r:id="rId13"/>
    <p:sldId id="451" r:id="rId14"/>
    <p:sldId id="452" r:id="rId15"/>
    <p:sldId id="453" r:id="rId16"/>
    <p:sldId id="454" r:id="rId17"/>
    <p:sldId id="470" r:id="rId18"/>
    <p:sldId id="449" r:id="rId19"/>
    <p:sldId id="448" r:id="rId20"/>
    <p:sldId id="447" r:id="rId21"/>
    <p:sldId id="455" r:id="rId22"/>
    <p:sldId id="456" r:id="rId23"/>
    <p:sldId id="457" r:id="rId24"/>
    <p:sldId id="446" r:id="rId25"/>
    <p:sldId id="458" r:id="rId26"/>
    <p:sldId id="459" r:id="rId27"/>
    <p:sldId id="461" r:id="rId28"/>
    <p:sldId id="462" r:id="rId29"/>
    <p:sldId id="467" r:id="rId30"/>
    <p:sldId id="465" r:id="rId31"/>
    <p:sldId id="468" r:id="rId32"/>
    <p:sldId id="466" r:id="rId33"/>
    <p:sldId id="463" r:id="rId34"/>
    <p:sldId id="464" r:id="rId35"/>
    <p:sldId id="469" r:id="rId36"/>
    <p:sldId id="428" r:id="rId37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7C575A7-164D-4365-9E89-5B01B729A725}">
          <p14:sldIdLst>
            <p14:sldId id="401"/>
            <p14:sldId id="399"/>
            <p14:sldId id="440"/>
            <p14:sldId id="436"/>
            <p14:sldId id="443"/>
            <p14:sldId id="439"/>
            <p14:sldId id="442"/>
            <p14:sldId id="441"/>
            <p14:sldId id="438"/>
            <p14:sldId id="444"/>
            <p14:sldId id="450"/>
            <p14:sldId id="451"/>
            <p14:sldId id="452"/>
            <p14:sldId id="453"/>
            <p14:sldId id="454"/>
            <p14:sldId id="470"/>
            <p14:sldId id="449"/>
            <p14:sldId id="448"/>
            <p14:sldId id="447"/>
            <p14:sldId id="455"/>
            <p14:sldId id="456"/>
            <p14:sldId id="457"/>
            <p14:sldId id="446"/>
            <p14:sldId id="458"/>
            <p14:sldId id="459"/>
            <p14:sldId id="461"/>
            <p14:sldId id="462"/>
            <p14:sldId id="467"/>
            <p14:sldId id="465"/>
            <p14:sldId id="468"/>
            <p14:sldId id="466"/>
            <p14:sldId id="463"/>
            <p14:sldId id="464"/>
            <p14:sldId id="469"/>
          </p14:sldIdLst>
        </p14:section>
        <p14:section name="Untitled Section" id="{2089C5B0-8195-4502-98F8-B145D65ABC59}">
          <p14:sldIdLst>
            <p14:sldId id="428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2" autoAdjust="0"/>
    <p:restoredTop sz="94660"/>
  </p:normalViewPr>
  <p:slideViewPr>
    <p:cSldViewPr snapToGrid="0">
      <p:cViewPr varScale="1">
        <p:scale>
          <a:sx n="70" d="100"/>
          <a:sy n="70" d="100"/>
        </p:scale>
        <p:origin x="-96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736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531" y="0"/>
            <a:ext cx="3043979" cy="46736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27B9F2AA-59D0-4E55-8782-3ABF23127286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946" y="4479687"/>
            <a:ext cx="5617208" cy="3665776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1738"/>
            <a:ext cx="3043979" cy="46736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531" y="8841738"/>
            <a:ext cx="3043979" cy="46736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0BEF4713-C967-46F2-A342-B2EFAACE8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72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8" y="-66675"/>
            <a:ext cx="12206288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6947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4279-72DF-4CD4-BDAA-65618D6D7C2E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2520-10F5-456F-8650-158D80B25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412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4279-72DF-4CD4-BDAA-65618D6D7C2E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2520-10F5-456F-8650-158D80B25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72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4279-72DF-4CD4-BDAA-65618D6D7C2E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2520-10F5-456F-8650-158D80B25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187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4279-72DF-4CD4-BDAA-65618D6D7C2E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2520-10F5-456F-8650-158D80B25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93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4279-72DF-4CD4-BDAA-65618D6D7C2E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2520-10F5-456F-8650-158D80B25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1948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4279-72DF-4CD4-BDAA-65618D6D7C2E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2520-10F5-456F-8650-158D80B25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3625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4279-72DF-4CD4-BDAA-65618D6D7C2E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2520-10F5-456F-8650-158D80B25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586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512127"/>
            <a:ext cx="10515600" cy="1184564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791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4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24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24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24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7083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5661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4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24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24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24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4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24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24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24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93852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4279-72DF-4CD4-BDAA-65618D6D7C2E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2520-10F5-456F-8650-158D80B25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4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4279-72DF-4CD4-BDAA-65618D6D7C2E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2520-10F5-456F-8650-158D80B25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299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4279-72DF-4CD4-BDAA-65618D6D7C2E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2520-10F5-456F-8650-158D80B25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877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4279-72DF-4CD4-BDAA-65618D6D7C2E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2520-10F5-456F-8650-158D80B25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04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909762"/>
            <a:ext cx="12192000" cy="4948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12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8" y="-66675"/>
            <a:ext cx="12206288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0615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0" r:id="rId3"/>
    <p:sldLayoutId id="2147483651" r:id="rId4"/>
    <p:sldLayoutId id="214748365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2">
              <a:lumMod val="7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2">
              <a:lumMod val="7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04279-72DF-4CD4-BDAA-65618D6D7C2E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A2520-10F5-456F-8650-158D80B25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313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6145"/>
            <a:ext cx="12227475" cy="1667383"/>
          </a:xfr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998935" y="1527564"/>
            <a:ext cx="7449865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en-US" sz="3600" dirty="0">
                <a:solidFill>
                  <a:schemeClr val="tx1"/>
                </a:solidFill>
              </a:rPr>
              <a:t>Technology Transfer -</a:t>
            </a:r>
          </a:p>
          <a:p>
            <a:pPr algn="ctr">
              <a:lnSpc>
                <a:spcPct val="80000"/>
              </a:lnSpc>
            </a:pPr>
            <a:r>
              <a:rPr lang="en-US" sz="3600" dirty="0">
                <a:solidFill>
                  <a:schemeClr val="tx1"/>
                </a:solidFill>
              </a:rPr>
              <a:t>A Dilon Perspective after 20 years</a:t>
            </a:r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2321781" y="2971800"/>
            <a:ext cx="7127019" cy="1107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rgbClr val="000000"/>
                </a:solidFill>
              </a:rPr>
              <a:t>Jefferson Lab In-House Tech Transfer Workshop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00000"/>
                </a:solidFill>
              </a:rPr>
              <a:t>March 22, 2018</a:t>
            </a:r>
          </a:p>
        </p:txBody>
      </p:sp>
      <p:pic>
        <p:nvPicPr>
          <p:cNvPr id="9" name="Picture 4" descr="imag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3949701"/>
            <a:ext cx="9144000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6116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28" t="27363" b="44937"/>
          <a:stretch/>
        </p:blipFill>
        <p:spPr>
          <a:xfrm>
            <a:off x="-2" y="5894363"/>
            <a:ext cx="2488559" cy="963637"/>
          </a:xfrm>
          <a:prstGeom prst="rect">
            <a:avLst/>
          </a:prstGeom>
        </p:spPr>
      </p:pic>
      <p:sp>
        <p:nvSpPr>
          <p:cNvPr id="4" name="Content Placeholder 6"/>
          <p:cNvSpPr txBox="1">
            <a:spLocks/>
          </p:cNvSpPr>
          <p:nvPr/>
        </p:nvSpPr>
        <p:spPr>
          <a:xfrm>
            <a:off x="893952" y="821795"/>
            <a:ext cx="9705861" cy="57721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650" lvl="2" indent="0">
              <a:spcAft>
                <a:spcPts val="50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Standard Anger Camera Technology</a:t>
            </a:r>
          </a:p>
          <a:p>
            <a:pPr marL="628650" lvl="2" indent="0">
              <a:spcAft>
                <a:spcPts val="500"/>
              </a:spcAft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4648575" y="125589"/>
            <a:ext cx="2894849" cy="6962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spcAft>
                <a:spcPts val="500"/>
              </a:spcAft>
              <a:buNone/>
            </a:pPr>
            <a:r>
              <a:rPr lang="en-US" sz="3600" dirty="0">
                <a:solidFill>
                  <a:schemeClr val="tx1"/>
                </a:solidFill>
              </a:rPr>
              <a:t>Technology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6" name="Group 87">
            <a:extLst>
              <a:ext uri="{FF2B5EF4-FFF2-40B4-BE49-F238E27FC236}">
                <a16:creationId xmlns:a16="http://schemas.microsoft.com/office/drawing/2014/main" xmlns="" id="{B22DB643-22A8-4878-B5B0-5B0CA1559CA4}"/>
              </a:ext>
            </a:extLst>
          </p:cNvPr>
          <p:cNvGrpSpPr>
            <a:grpSpLocks/>
          </p:cNvGrpSpPr>
          <p:nvPr/>
        </p:nvGrpSpPr>
        <p:grpSpPr bwMode="auto">
          <a:xfrm>
            <a:off x="3110705" y="1633019"/>
            <a:ext cx="5970588" cy="4149725"/>
            <a:chOff x="1152" y="1562"/>
            <a:chExt cx="3761" cy="2614"/>
          </a:xfrm>
        </p:grpSpPr>
        <p:grpSp>
          <p:nvGrpSpPr>
            <p:cNvPr id="87" name="Group 73">
              <a:extLst>
                <a:ext uri="{FF2B5EF4-FFF2-40B4-BE49-F238E27FC236}">
                  <a16:creationId xmlns:a16="http://schemas.microsoft.com/office/drawing/2014/main" xmlns="" id="{0ECDFE5A-6A13-41C6-8219-E267C3683A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2" y="1584"/>
              <a:ext cx="3024" cy="2064"/>
              <a:chOff x="1152" y="1584"/>
              <a:chExt cx="3024" cy="2064"/>
            </a:xfrm>
          </p:grpSpPr>
          <p:sp>
            <p:nvSpPr>
              <p:cNvPr id="100" name="Rectangle 14">
                <a:extLst>
                  <a:ext uri="{FF2B5EF4-FFF2-40B4-BE49-F238E27FC236}">
                    <a16:creationId xmlns:a16="http://schemas.microsoft.com/office/drawing/2014/main" xmlns="" id="{9E79A3CB-93D5-4BDD-B44C-4A0ECB4E99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1584"/>
                <a:ext cx="3024" cy="2064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grpSp>
            <p:nvGrpSpPr>
              <p:cNvPr id="101" name="Group 62">
                <a:extLst>
                  <a:ext uri="{FF2B5EF4-FFF2-40B4-BE49-F238E27FC236}">
                    <a16:creationId xmlns:a16="http://schemas.microsoft.com/office/drawing/2014/main" xmlns="" id="{341E3121-5254-4060-8C86-8DC9B3DD069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52" y="1584"/>
                <a:ext cx="3024" cy="336"/>
                <a:chOff x="1152" y="1584"/>
                <a:chExt cx="3024" cy="336"/>
              </a:xfrm>
            </p:grpSpPr>
            <p:sp>
              <p:nvSpPr>
                <p:cNvPr id="156" name="Oval 3">
                  <a:extLst>
                    <a:ext uri="{FF2B5EF4-FFF2-40B4-BE49-F238E27FC236}">
                      <a16:creationId xmlns:a16="http://schemas.microsoft.com/office/drawing/2014/main" xmlns="" id="{CDF7BA33-86AD-48FF-82EE-084764F167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52" y="1584"/>
                  <a:ext cx="336" cy="336"/>
                </a:xfrm>
                <a:prstGeom prst="ellipse">
                  <a:avLst/>
                </a:prstGeom>
                <a:solidFill>
                  <a:srgbClr val="2A8DBA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157" name="Oval 4">
                  <a:extLst>
                    <a:ext uri="{FF2B5EF4-FFF2-40B4-BE49-F238E27FC236}">
                      <a16:creationId xmlns:a16="http://schemas.microsoft.com/office/drawing/2014/main" xmlns="" id="{B9CABBD1-EE1C-40E6-A61C-0178C25C43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24" y="1584"/>
                  <a:ext cx="336" cy="336"/>
                </a:xfrm>
                <a:prstGeom prst="ellipse">
                  <a:avLst/>
                </a:prstGeom>
                <a:solidFill>
                  <a:srgbClr val="2A8DBA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158" name="Oval 5">
                  <a:extLst>
                    <a:ext uri="{FF2B5EF4-FFF2-40B4-BE49-F238E27FC236}">
                      <a16:creationId xmlns:a16="http://schemas.microsoft.com/office/drawing/2014/main" xmlns="" id="{D4C875AF-64C8-401D-A664-D76CE17D84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1584"/>
                  <a:ext cx="336" cy="336"/>
                </a:xfrm>
                <a:prstGeom prst="ellipse">
                  <a:avLst/>
                </a:prstGeom>
                <a:solidFill>
                  <a:srgbClr val="2A8DBA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159" name="Oval 6">
                  <a:extLst>
                    <a:ext uri="{FF2B5EF4-FFF2-40B4-BE49-F238E27FC236}">
                      <a16:creationId xmlns:a16="http://schemas.microsoft.com/office/drawing/2014/main" xmlns="" id="{F878B8CE-CF23-460F-B2F1-D6B3579D0A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96" y="1584"/>
                  <a:ext cx="336" cy="336"/>
                </a:xfrm>
                <a:prstGeom prst="ellipse">
                  <a:avLst/>
                </a:prstGeom>
                <a:solidFill>
                  <a:srgbClr val="2A8DBA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160" name="Oval 7">
                  <a:extLst>
                    <a:ext uri="{FF2B5EF4-FFF2-40B4-BE49-F238E27FC236}">
                      <a16:creationId xmlns:a16="http://schemas.microsoft.com/office/drawing/2014/main" xmlns="" id="{BA5E259A-3044-4373-A0E7-B641DFE630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60" y="1584"/>
                  <a:ext cx="336" cy="336"/>
                </a:xfrm>
                <a:prstGeom prst="ellipse">
                  <a:avLst/>
                </a:prstGeom>
                <a:solidFill>
                  <a:srgbClr val="2A8DBA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161" name="Oval 8">
                  <a:extLst>
                    <a:ext uri="{FF2B5EF4-FFF2-40B4-BE49-F238E27FC236}">
                      <a16:creationId xmlns:a16="http://schemas.microsoft.com/office/drawing/2014/main" xmlns="" id="{8ECA4480-5D98-407A-822A-9C4C48EFB3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1584"/>
                  <a:ext cx="336" cy="336"/>
                </a:xfrm>
                <a:prstGeom prst="ellipse">
                  <a:avLst/>
                </a:prstGeom>
                <a:solidFill>
                  <a:srgbClr val="2A8DBA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162" name="Oval 9">
                  <a:extLst>
                    <a:ext uri="{FF2B5EF4-FFF2-40B4-BE49-F238E27FC236}">
                      <a16:creationId xmlns:a16="http://schemas.microsoft.com/office/drawing/2014/main" xmlns="" id="{0C706C8D-B310-40F2-BC3B-0A9BE03945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68" y="1584"/>
                  <a:ext cx="336" cy="336"/>
                </a:xfrm>
                <a:prstGeom prst="ellipse">
                  <a:avLst/>
                </a:prstGeom>
                <a:solidFill>
                  <a:srgbClr val="2A8DBA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163" name="Oval 10">
                  <a:extLst>
                    <a:ext uri="{FF2B5EF4-FFF2-40B4-BE49-F238E27FC236}">
                      <a16:creationId xmlns:a16="http://schemas.microsoft.com/office/drawing/2014/main" xmlns="" id="{59826308-7360-41AE-8C10-5CFDD55873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1584"/>
                  <a:ext cx="336" cy="336"/>
                </a:xfrm>
                <a:prstGeom prst="ellipse">
                  <a:avLst/>
                </a:prstGeom>
                <a:solidFill>
                  <a:srgbClr val="2A8DBA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164" name="Oval 11">
                  <a:extLst>
                    <a:ext uri="{FF2B5EF4-FFF2-40B4-BE49-F238E27FC236}">
                      <a16:creationId xmlns:a16="http://schemas.microsoft.com/office/drawing/2014/main" xmlns="" id="{230F4735-7FE1-4F56-9610-A994C1941F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40" y="1584"/>
                  <a:ext cx="336" cy="336"/>
                </a:xfrm>
                <a:prstGeom prst="ellipse">
                  <a:avLst/>
                </a:prstGeom>
                <a:solidFill>
                  <a:srgbClr val="2A8DBA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</p:grpSp>
          <p:sp>
            <p:nvSpPr>
              <p:cNvPr id="102" name="Oval 12">
                <a:extLst>
                  <a:ext uri="{FF2B5EF4-FFF2-40B4-BE49-F238E27FC236}">
                    <a16:creationId xmlns:a16="http://schemas.microsoft.com/office/drawing/2014/main" xmlns="" id="{6948BBDA-BBEB-457A-B937-AF670B1B4E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336" cy="336"/>
              </a:xfrm>
              <a:prstGeom prst="ellipse">
                <a:avLst/>
              </a:prstGeom>
              <a:solidFill>
                <a:srgbClr val="2A8DBA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3" name="Oval 13">
                <a:extLst>
                  <a:ext uri="{FF2B5EF4-FFF2-40B4-BE49-F238E27FC236}">
                    <a16:creationId xmlns:a16="http://schemas.microsoft.com/office/drawing/2014/main" xmlns="" id="{17B884A5-6EB0-411C-A1DC-C2C119DBDD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1872"/>
                <a:ext cx="336" cy="336"/>
              </a:xfrm>
              <a:prstGeom prst="ellipse">
                <a:avLst/>
              </a:prstGeom>
              <a:solidFill>
                <a:srgbClr val="2A8DBA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4" name="Oval 15">
                <a:extLst>
                  <a:ext uri="{FF2B5EF4-FFF2-40B4-BE49-F238E27FC236}">
                    <a16:creationId xmlns:a16="http://schemas.microsoft.com/office/drawing/2014/main" xmlns="" id="{8A67A419-2F47-47EB-A75C-32FD534A7D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" y="1872"/>
                <a:ext cx="336" cy="336"/>
              </a:xfrm>
              <a:prstGeom prst="ellipse">
                <a:avLst/>
              </a:prstGeom>
              <a:solidFill>
                <a:srgbClr val="2A8DBA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5" name="Oval 16">
                <a:extLst>
                  <a:ext uri="{FF2B5EF4-FFF2-40B4-BE49-F238E27FC236}">
                    <a16:creationId xmlns:a16="http://schemas.microsoft.com/office/drawing/2014/main" xmlns="" id="{591A4A01-B79C-49B1-82F5-A3837C7DFE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8" y="1872"/>
                <a:ext cx="336" cy="336"/>
              </a:xfrm>
              <a:prstGeom prst="ellipse">
                <a:avLst/>
              </a:prstGeom>
              <a:solidFill>
                <a:srgbClr val="2A8DBA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6" name="Oval 17">
                <a:extLst>
                  <a:ext uri="{FF2B5EF4-FFF2-40B4-BE49-F238E27FC236}">
                    <a16:creationId xmlns:a16="http://schemas.microsoft.com/office/drawing/2014/main" xmlns="" id="{58E2DA1C-5E1F-431F-84EE-5200876B81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2" y="1872"/>
                <a:ext cx="336" cy="336"/>
              </a:xfrm>
              <a:prstGeom prst="ellipse">
                <a:avLst/>
              </a:prstGeom>
              <a:solidFill>
                <a:srgbClr val="2A8DBA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7" name="Oval 18">
                <a:extLst>
                  <a:ext uri="{FF2B5EF4-FFF2-40B4-BE49-F238E27FC236}">
                    <a16:creationId xmlns:a16="http://schemas.microsoft.com/office/drawing/2014/main" xmlns="" id="{389217EE-3D3C-45C6-A407-F409FB4D48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1872"/>
                <a:ext cx="336" cy="336"/>
              </a:xfrm>
              <a:prstGeom prst="ellipse">
                <a:avLst/>
              </a:prstGeom>
              <a:solidFill>
                <a:srgbClr val="2A8DBA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8" name="Oval 19">
                <a:extLst>
                  <a:ext uri="{FF2B5EF4-FFF2-40B4-BE49-F238E27FC236}">
                    <a16:creationId xmlns:a16="http://schemas.microsoft.com/office/drawing/2014/main" xmlns="" id="{495955AF-CE09-4B49-86B8-7578DCD199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0" y="1872"/>
                <a:ext cx="336" cy="336"/>
              </a:xfrm>
              <a:prstGeom prst="ellipse">
                <a:avLst/>
              </a:prstGeom>
              <a:solidFill>
                <a:srgbClr val="2A8DBA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9" name="Oval 20">
                <a:extLst>
                  <a:ext uri="{FF2B5EF4-FFF2-40B4-BE49-F238E27FC236}">
                    <a16:creationId xmlns:a16="http://schemas.microsoft.com/office/drawing/2014/main" xmlns="" id="{D26BECF9-72EE-4D9E-8D04-2BCB459318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1872"/>
                <a:ext cx="336" cy="336"/>
              </a:xfrm>
              <a:prstGeom prst="ellipse">
                <a:avLst/>
              </a:prstGeom>
              <a:solidFill>
                <a:srgbClr val="2A8DBA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grpSp>
            <p:nvGrpSpPr>
              <p:cNvPr id="110" name="Group 25">
                <a:extLst>
                  <a:ext uri="{FF2B5EF4-FFF2-40B4-BE49-F238E27FC236}">
                    <a16:creationId xmlns:a16="http://schemas.microsoft.com/office/drawing/2014/main" xmlns="" id="{7582534C-114A-4C3F-89C0-7DB4C93B933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52" y="2160"/>
                <a:ext cx="3024" cy="624"/>
                <a:chOff x="1152" y="1584"/>
                <a:chExt cx="3024" cy="624"/>
              </a:xfrm>
            </p:grpSpPr>
            <p:sp>
              <p:nvSpPr>
                <p:cNvPr id="139" name="Oval 26">
                  <a:extLst>
                    <a:ext uri="{FF2B5EF4-FFF2-40B4-BE49-F238E27FC236}">
                      <a16:creationId xmlns:a16="http://schemas.microsoft.com/office/drawing/2014/main" xmlns="" id="{7DF2D396-E847-4F51-ACBA-56C56DD1B6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52" y="1584"/>
                  <a:ext cx="336" cy="336"/>
                </a:xfrm>
                <a:prstGeom prst="ellipse">
                  <a:avLst/>
                </a:prstGeom>
                <a:solidFill>
                  <a:srgbClr val="2A8DBA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140" name="Oval 27">
                  <a:extLst>
                    <a:ext uri="{FF2B5EF4-FFF2-40B4-BE49-F238E27FC236}">
                      <a16:creationId xmlns:a16="http://schemas.microsoft.com/office/drawing/2014/main" xmlns="" id="{8EE7AD4F-533E-4C25-9D42-609F9D32DF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24" y="1584"/>
                  <a:ext cx="336" cy="336"/>
                </a:xfrm>
                <a:prstGeom prst="ellipse">
                  <a:avLst/>
                </a:prstGeom>
                <a:solidFill>
                  <a:srgbClr val="2A8DBA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141" name="Oval 28">
                  <a:extLst>
                    <a:ext uri="{FF2B5EF4-FFF2-40B4-BE49-F238E27FC236}">
                      <a16:creationId xmlns:a16="http://schemas.microsoft.com/office/drawing/2014/main" xmlns="" id="{370EAD29-54DA-4ED7-80BE-FB5ABAD95A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1584"/>
                  <a:ext cx="336" cy="336"/>
                </a:xfrm>
                <a:prstGeom prst="ellipse">
                  <a:avLst/>
                </a:prstGeom>
                <a:solidFill>
                  <a:srgbClr val="2A8DBA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142" name="Oval 29">
                  <a:extLst>
                    <a:ext uri="{FF2B5EF4-FFF2-40B4-BE49-F238E27FC236}">
                      <a16:creationId xmlns:a16="http://schemas.microsoft.com/office/drawing/2014/main" xmlns="" id="{F6BE4B4D-8869-4A88-BFD5-E89A70D21B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96" y="1584"/>
                  <a:ext cx="336" cy="336"/>
                </a:xfrm>
                <a:prstGeom prst="ellipse">
                  <a:avLst/>
                </a:prstGeom>
                <a:solidFill>
                  <a:srgbClr val="2A8DBA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143" name="Oval 30">
                  <a:extLst>
                    <a:ext uri="{FF2B5EF4-FFF2-40B4-BE49-F238E27FC236}">
                      <a16:creationId xmlns:a16="http://schemas.microsoft.com/office/drawing/2014/main" xmlns="" id="{AB92AEE4-6794-46EF-898A-E73F2ED740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60" y="1584"/>
                  <a:ext cx="336" cy="336"/>
                </a:xfrm>
                <a:prstGeom prst="ellipse">
                  <a:avLst/>
                </a:prstGeom>
                <a:solidFill>
                  <a:srgbClr val="2A8DBA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144" name="Oval 31">
                  <a:extLst>
                    <a:ext uri="{FF2B5EF4-FFF2-40B4-BE49-F238E27FC236}">
                      <a16:creationId xmlns:a16="http://schemas.microsoft.com/office/drawing/2014/main" xmlns="" id="{CB37E182-B05E-4FF8-8172-91C0BA9ADE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1584"/>
                  <a:ext cx="336" cy="336"/>
                </a:xfrm>
                <a:prstGeom prst="ellipse">
                  <a:avLst/>
                </a:prstGeom>
                <a:solidFill>
                  <a:srgbClr val="2A8DBA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145" name="Oval 32">
                  <a:extLst>
                    <a:ext uri="{FF2B5EF4-FFF2-40B4-BE49-F238E27FC236}">
                      <a16:creationId xmlns:a16="http://schemas.microsoft.com/office/drawing/2014/main" xmlns="" id="{3AAE8871-4A90-40CF-ACEC-08395EB5B2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68" y="1584"/>
                  <a:ext cx="336" cy="336"/>
                </a:xfrm>
                <a:prstGeom prst="ellipse">
                  <a:avLst/>
                </a:prstGeom>
                <a:solidFill>
                  <a:srgbClr val="2A8DBA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146" name="Oval 33">
                  <a:extLst>
                    <a:ext uri="{FF2B5EF4-FFF2-40B4-BE49-F238E27FC236}">
                      <a16:creationId xmlns:a16="http://schemas.microsoft.com/office/drawing/2014/main" xmlns="" id="{CB1881B9-7A8E-41CC-9972-85ACED7E43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1584"/>
                  <a:ext cx="336" cy="336"/>
                </a:xfrm>
                <a:prstGeom prst="ellipse">
                  <a:avLst/>
                </a:prstGeom>
                <a:solidFill>
                  <a:srgbClr val="2A8DBA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147" name="Oval 34">
                  <a:extLst>
                    <a:ext uri="{FF2B5EF4-FFF2-40B4-BE49-F238E27FC236}">
                      <a16:creationId xmlns:a16="http://schemas.microsoft.com/office/drawing/2014/main" xmlns="" id="{3DB01175-E67B-48E3-B8D9-85D97F4352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40" y="1584"/>
                  <a:ext cx="336" cy="336"/>
                </a:xfrm>
                <a:prstGeom prst="ellipse">
                  <a:avLst/>
                </a:prstGeom>
                <a:solidFill>
                  <a:srgbClr val="2A8DBA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148" name="Oval 35">
                  <a:extLst>
                    <a:ext uri="{FF2B5EF4-FFF2-40B4-BE49-F238E27FC236}">
                      <a16:creationId xmlns:a16="http://schemas.microsoft.com/office/drawing/2014/main" xmlns="" id="{363E2320-FFDC-4370-A9EF-84685941D4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1872"/>
                  <a:ext cx="336" cy="336"/>
                </a:xfrm>
                <a:prstGeom prst="ellipse">
                  <a:avLst/>
                </a:prstGeom>
                <a:solidFill>
                  <a:srgbClr val="2A8DBA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149" name="Oval 36">
                  <a:extLst>
                    <a:ext uri="{FF2B5EF4-FFF2-40B4-BE49-F238E27FC236}">
                      <a16:creationId xmlns:a16="http://schemas.microsoft.com/office/drawing/2014/main" xmlns="" id="{590D1CE7-95D3-4C6C-911D-4855BD1575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6" y="1872"/>
                  <a:ext cx="336" cy="336"/>
                </a:xfrm>
                <a:prstGeom prst="ellipse">
                  <a:avLst/>
                </a:prstGeom>
                <a:solidFill>
                  <a:srgbClr val="2A8DBA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150" name="Oval 37">
                  <a:extLst>
                    <a:ext uri="{FF2B5EF4-FFF2-40B4-BE49-F238E27FC236}">
                      <a16:creationId xmlns:a16="http://schemas.microsoft.com/office/drawing/2014/main" xmlns="" id="{9EEB7CA5-C163-4385-8AF6-546FBA6165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24" y="1872"/>
                  <a:ext cx="336" cy="336"/>
                </a:xfrm>
                <a:prstGeom prst="ellipse">
                  <a:avLst/>
                </a:prstGeom>
                <a:solidFill>
                  <a:srgbClr val="2A8DBA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151" name="Oval 38">
                  <a:extLst>
                    <a:ext uri="{FF2B5EF4-FFF2-40B4-BE49-F238E27FC236}">
                      <a16:creationId xmlns:a16="http://schemas.microsoft.com/office/drawing/2014/main" xmlns="" id="{48DE0542-BFA3-4734-99AA-E2180BACF4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88" y="1872"/>
                  <a:ext cx="336" cy="336"/>
                </a:xfrm>
                <a:prstGeom prst="ellipse">
                  <a:avLst/>
                </a:prstGeom>
                <a:solidFill>
                  <a:srgbClr val="2A8DBA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152" name="Oval 39">
                  <a:extLst>
                    <a:ext uri="{FF2B5EF4-FFF2-40B4-BE49-F238E27FC236}">
                      <a16:creationId xmlns:a16="http://schemas.microsoft.com/office/drawing/2014/main" xmlns="" id="{CF619A7E-8082-4EDD-9977-399DB1C309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1872"/>
                  <a:ext cx="336" cy="336"/>
                </a:xfrm>
                <a:prstGeom prst="ellipse">
                  <a:avLst/>
                </a:prstGeom>
                <a:solidFill>
                  <a:srgbClr val="2A8DBA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153" name="Oval 40">
                  <a:extLst>
                    <a:ext uri="{FF2B5EF4-FFF2-40B4-BE49-F238E27FC236}">
                      <a16:creationId xmlns:a16="http://schemas.microsoft.com/office/drawing/2014/main" xmlns="" id="{D9078BA2-EDBA-4878-80DA-C01BCDE824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16" y="1872"/>
                  <a:ext cx="336" cy="336"/>
                </a:xfrm>
                <a:prstGeom prst="ellipse">
                  <a:avLst/>
                </a:prstGeom>
                <a:solidFill>
                  <a:srgbClr val="2A8DBA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154" name="Oval 41">
                  <a:extLst>
                    <a:ext uri="{FF2B5EF4-FFF2-40B4-BE49-F238E27FC236}">
                      <a16:creationId xmlns:a16="http://schemas.microsoft.com/office/drawing/2014/main" xmlns="" id="{66EBD9A6-B737-476A-A152-202CBF310C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80" y="1872"/>
                  <a:ext cx="336" cy="336"/>
                </a:xfrm>
                <a:prstGeom prst="ellipse">
                  <a:avLst/>
                </a:prstGeom>
                <a:solidFill>
                  <a:srgbClr val="2A8DBA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155" name="Oval 42">
                  <a:extLst>
                    <a:ext uri="{FF2B5EF4-FFF2-40B4-BE49-F238E27FC236}">
                      <a16:creationId xmlns:a16="http://schemas.microsoft.com/office/drawing/2014/main" xmlns="" id="{16DE9EB5-696A-443F-9A6F-7FFCBBEAA9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44" y="1872"/>
                  <a:ext cx="336" cy="336"/>
                </a:xfrm>
                <a:prstGeom prst="ellipse">
                  <a:avLst/>
                </a:prstGeom>
                <a:solidFill>
                  <a:srgbClr val="2A8DBA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</p:grpSp>
          <p:grpSp>
            <p:nvGrpSpPr>
              <p:cNvPr id="111" name="Group 43">
                <a:extLst>
                  <a:ext uri="{FF2B5EF4-FFF2-40B4-BE49-F238E27FC236}">
                    <a16:creationId xmlns:a16="http://schemas.microsoft.com/office/drawing/2014/main" xmlns="" id="{E61E2F71-8061-4F21-A94D-09E59457984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52" y="2736"/>
                <a:ext cx="3024" cy="624"/>
                <a:chOff x="1152" y="1584"/>
                <a:chExt cx="3024" cy="624"/>
              </a:xfrm>
            </p:grpSpPr>
            <p:sp>
              <p:nvSpPr>
                <p:cNvPr id="122" name="Oval 44">
                  <a:extLst>
                    <a:ext uri="{FF2B5EF4-FFF2-40B4-BE49-F238E27FC236}">
                      <a16:creationId xmlns:a16="http://schemas.microsoft.com/office/drawing/2014/main" xmlns="" id="{20583946-03BE-45A7-AE0B-04D14E8C3C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52" y="1584"/>
                  <a:ext cx="336" cy="336"/>
                </a:xfrm>
                <a:prstGeom prst="ellipse">
                  <a:avLst/>
                </a:prstGeom>
                <a:solidFill>
                  <a:srgbClr val="2A8DBA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123" name="Oval 45">
                  <a:extLst>
                    <a:ext uri="{FF2B5EF4-FFF2-40B4-BE49-F238E27FC236}">
                      <a16:creationId xmlns:a16="http://schemas.microsoft.com/office/drawing/2014/main" xmlns="" id="{15249EA1-7A6F-4F04-A3B3-76B47E04BE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24" y="1584"/>
                  <a:ext cx="336" cy="336"/>
                </a:xfrm>
                <a:prstGeom prst="ellipse">
                  <a:avLst/>
                </a:prstGeom>
                <a:solidFill>
                  <a:srgbClr val="2A8DBA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124" name="Oval 46">
                  <a:extLst>
                    <a:ext uri="{FF2B5EF4-FFF2-40B4-BE49-F238E27FC236}">
                      <a16:creationId xmlns:a16="http://schemas.microsoft.com/office/drawing/2014/main" xmlns="" id="{E44DFB35-B210-4DC0-821D-506788B7B3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1584"/>
                  <a:ext cx="336" cy="336"/>
                </a:xfrm>
                <a:prstGeom prst="ellipse">
                  <a:avLst/>
                </a:prstGeom>
                <a:solidFill>
                  <a:srgbClr val="2A8DBA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125" name="Oval 47">
                  <a:extLst>
                    <a:ext uri="{FF2B5EF4-FFF2-40B4-BE49-F238E27FC236}">
                      <a16:creationId xmlns:a16="http://schemas.microsoft.com/office/drawing/2014/main" xmlns="" id="{CE18DA76-05A2-423B-A935-59C231466F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96" y="1584"/>
                  <a:ext cx="336" cy="336"/>
                </a:xfrm>
                <a:prstGeom prst="ellipse">
                  <a:avLst/>
                </a:prstGeom>
                <a:solidFill>
                  <a:srgbClr val="2A8DBA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126" name="Oval 48">
                  <a:extLst>
                    <a:ext uri="{FF2B5EF4-FFF2-40B4-BE49-F238E27FC236}">
                      <a16:creationId xmlns:a16="http://schemas.microsoft.com/office/drawing/2014/main" xmlns="" id="{8D8C18FC-ADE3-46B0-A426-E1548AE508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60" y="1584"/>
                  <a:ext cx="336" cy="336"/>
                </a:xfrm>
                <a:prstGeom prst="ellipse">
                  <a:avLst/>
                </a:prstGeom>
                <a:solidFill>
                  <a:srgbClr val="2A8DBA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127" name="Oval 49">
                  <a:extLst>
                    <a:ext uri="{FF2B5EF4-FFF2-40B4-BE49-F238E27FC236}">
                      <a16:creationId xmlns:a16="http://schemas.microsoft.com/office/drawing/2014/main" xmlns="" id="{A0AB6AC1-29E5-4769-8521-881C383BBA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1584"/>
                  <a:ext cx="336" cy="336"/>
                </a:xfrm>
                <a:prstGeom prst="ellipse">
                  <a:avLst/>
                </a:prstGeom>
                <a:solidFill>
                  <a:srgbClr val="2A8DBA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128" name="Oval 50">
                  <a:extLst>
                    <a:ext uri="{FF2B5EF4-FFF2-40B4-BE49-F238E27FC236}">
                      <a16:creationId xmlns:a16="http://schemas.microsoft.com/office/drawing/2014/main" xmlns="" id="{7ACF27A7-6AC0-4C68-AF00-65BB563CD1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68" y="1584"/>
                  <a:ext cx="336" cy="336"/>
                </a:xfrm>
                <a:prstGeom prst="ellipse">
                  <a:avLst/>
                </a:prstGeom>
                <a:solidFill>
                  <a:srgbClr val="2A8DBA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129" name="Oval 51">
                  <a:extLst>
                    <a:ext uri="{FF2B5EF4-FFF2-40B4-BE49-F238E27FC236}">
                      <a16:creationId xmlns:a16="http://schemas.microsoft.com/office/drawing/2014/main" xmlns="" id="{6B4864B7-E984-4728-8225-3708B8A377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1584"/>
                  <a:ext cx="336" cy="336"/>
                </a:xfrm>
                <a:prstGeom prst="ellipse">
                  <a:avLst/>
                </a:prstGeom>
                <a:solidFill>
                  <a:srgbClr val="2A8DBA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130" name="Oval 52">
                  <a:extLst>
                    <a:ext uri="{FF2B5EF4-FFF2-40B4-BE49-F238E27FC236}">
                      <a16:creationId xmlns:a16="http://schemas.microsoft.com/office/drawing/2014/main" xmlns="" id="{3C41834F-781E-444E-91F4-41E55BA254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40" y="1584"/>
                  <a:ext cx="336" cy="336"/>
                </a:xfrm>
                <a:prstGeom prst="ellipse">
                  <a:avLst/>
                </a:prstGeom>
                <a:solidFill>
                  <a:srgbClr val="2A8DBA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131" name="Oval 53">
                  <a:extLst>
                    <a:ext uri="{FF2B5EF4-FFF2-40B4-BE49-F238E27FC236}">
                      <a16:creationId xmlns:a16="http://schemas.microsoft.com/office/drawing/2014/main" xmlns="" id="{1DBFAA50-391B-4742-82DA-ABC0A42628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1872"/>
                  <a:ext cx="336" cy="336"/>
                </a:xfrm>
                <a:prstGeom prst="ellipse">
                  <a:avLst/>
                </a:prstGeom>
                <a:solidFill>
                  <a:srgbClr val="2A8DBA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132" name="Oval 54">
                  <a:extLst>
                    <a:ext uri="{FF2B5EF4-FFF2-40B4-BE49-F238E27FC236}">
                      <a16:creationId xmlns:a16="http://schemas.microsoft.com/office/drawing/2014/main" xmlns="" id="{7D671BA3-C845-4A35-8C87-C61752B09A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6" y="1872"/>
                  <a:ext cx="336" cy="336"/>
                </a:xfrm>
                <a:prstGeom prst="ellipse">
                  <a:avLst/>
                </a:prstGeom>
                <a:solidFill>
                  <a:srgbClr val="2A8DBA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133" name="Oval 55">
                  <a:extLst>
                    <a:ext uri="{FF2B5EF4-FFF2-40B4-BE49-F238E27FC236}">
                      <a16:creationId xmlns:a16="http://schemas.microsoft.com/office/drawing/2014/main" xmlns="" id="{56A692AE-A18A-4D7E-AE1B-CADC477C02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24" y="1872"/>
                  <a:ext cx="336" cy="336"/>
                </a:xfrm>
                <a:prstGeom prst="ellipse">
                  <a:avLst/>
                </a:prstGeom>
                <a:solidFill>
                  <a:srgbClr val="2A8DBA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134" name="Oval 56">
                  <a:extLst>
                    <a:ext uri="{FF2B5EF4-FFF2-40B4-BE49-F238E27FC236}">
                      <a16:creationId xmlns:a16="http://schemas.microsoft.com/office/drawing/2014/main" xmlns="" id="{8D68CC46-BBB3-49C6-92FA-5D1BE5F870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88" y="1872"/>
                  <a:ext cx="336" cy="336"/>
                </a:xfrm>
                <a:prstGeom prst="ellipse">
                  <a:avLst/>
                </a:prstGeom>
                <a:solidFill>
                  <a:srgbClr val="2A8DBA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135" name="Oval 57">
                  <a:extLst>
                    <a:ext uri="{FF2B5EF4-FFF2-40B4-BE49-F238E27FC236}">
                      <a16:creationId xmlns:a16="http://schemas.microsoft.com/office/drawing/2014/main" xmlns="" id="{9D399ABF-06B5-41D7-BD21-EFCAE2478C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1872"/>
                  <a:ext cx="336" cy="336"/>
                </a:xfrm>
                <a:prstGeom prst="ellipse">
                  <a:avLst/>
                </a:prstGeom>
                <a:solidFill>
                  <a:srgbClr val="2A8DBA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136" name="Oval 58">
                  <a:extLst>
                    <a:ext uri="{FF2B5EF4-FFF2-40B4-BE49-F238E27FC236}">
                      <a16:creationId xmlns:a16="http://schemas.microsoft.com/office/drawing/2014/main" xmlns="" id="{BA944AD3-1871-4AF6-91C6-32CB0B3551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16" y="1872"/>
                  <a:ext cx="336" cy="336"/>
                </a:xfrm>
                <a:prstGeom prst="ellipse">
                  <a:avLst/>
                </a:prstGeom>
                <a:solidFill>
                  <a:srgbClr val="2A8DBA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137" name="Oval 59">
                  <a:extLst>
                    <a:ext uri="{FF2B5EF4-FFF2-40B4-BE49-F238E27FC236}">
                      <a16:creationId xmlns:a16="http://schemas.microsoft.com/office/drawing/2014/main" xmlns="" id="{49C6956C-02C5-4F54-AACC-D069D7139F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80" y="1872"/>
                  <a:ext cx="336" cy="336"/>
                </a:xfrm>
                <a:prstGeom prst="ellipse">
                  <a:avLst/>
                </a:prstGeom>
                <a:solidFill>
                  <a:srgbClr val="2A8DBA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138" name="Oval 60">
                  <a:extLst>
                    <a:ext uri="{FF2B5EF4-FFF2-40B4-BE49-F238E27FC236}">
                      <a16:creationId xmlns:a16="http://schemas.microsoft.com/office/drawing/2014/main" xmlns="" id="{30B20331-6437-4BDA-9C18-69379F0D79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44" y="1872"/>
                  <a:ext cx="336" cy="336"/>
                </a:xfrm>
                <a:prstGeom prst="ellipse">
                  <a:avLst/>
                </a:prstGeom>
                <a:solidFill>
                  <a:srgbClr val="2A8DBA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</p:grpSp>
          <p:grpSp>
            <p:nvGrpSpPr>
              <p:cNvPr id="112" name="Group 63">
                <a:extLst>
                  <a:ext uri="{FF2B5EF4-FFF2-40B4-BE49-F238E27FC236}">
                    <a16:creationId xmlns:a16="http://schemas.microsoft.com/office/drawing/2014/main" xmlns="" id="{1C24B183-F938-401D-A5CF-D8DB48979C8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52" y="3312"/>
                <a:ext cx="3024" cy="336"/>
                <a:chOff x="1152" y="1584"/>
                <a:chExt cx="3024" cy="336"/>
              </a:xfrm>
            </p:grpSpPr>
            <p:sp>
              <p:nvSpPr>
                <p:cNvPr id="113" name="Oval 64">
                  <a:extLst>
                    <a:ext uri="{FF2B5EF4-FFF2-40B4-BE49-F238E27FC236}">
                      <a16:creationId xmlns:a16="http://schemas.microsoft.com/office/drawing/2014/main" xmlns="" id="{1A6C8908-95F7-4E6E-B79E-3D1EA7B328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52" y="1584"/>
                  <a:ext cx="336" cy="336"/>
                </a:xfrm>
                <a:prstGeom prst="ellipse">
                  <a:avLst/>
                </a:prstGeom>
                <a:solidFill>
                  <a:srgbClr val="2A8DBA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114" name="Oval 65">
                  <a:extLst>
                    <a:ext uri="{FF2B5EF4-FFF2-40B4-BE49-F238E27FC236}">
                      <a16:creationId xmlns:a16="http://schemas.microsoft.com/office/drawing/2014/main" xmlns="" id="{2623AFBE-5F64-4FD2-B5DA-85356FB00D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24" y="1584"/>
                  <a:ext cx="336" cy="336"/>
                </a:xfrm>
                <a:prstGeom prst="ellipse">
                  <a:avLst/>
                </a:prstGeom>
                <a:solidFill>
                  <a:srgbClr val="2A8DBA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115" name="Oval 66">
                  <a:extLst>
                    <a:ext uri="{FF2B5EF4-FFF2-40B4-BE49-F238E27FC236}">
                      <a16:creationId xmlns:a16="http://schemas.microsoft.com/office/drawing/2014/main" xmlns="" id="{9885C32C-FA51-4FA6-B036-091EED9B7B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1584"/>
                  <a:ext cx="336" cy="336"/>
                </a:xfrm>
                <a:prstGeom prst="ellipse">
                  <a:avLst/>
                </a:prstGeom>
                <a:solidFill>
                  <a:srgbClr val="2A8DBA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116" name="Oval 67">
                  <a:extLst>
                    <a:ext uri="{FF2B5EF4-FFF2-40B4-BE49-F238E27FC236}">
                      <a16:creationId xmlns:a16="http://schemas.microsoft.com/office/drawing/2014/main" xmlns="" id="{E2699DCA-3DBC-478F-A269-FC84F93666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96" y="1584"/>
                  <a:ext cx="336" cy="336"/>
                </a:xfrm>
                <a:prstGeom prst="ellipse">
                  <a:avLst/>
                </a:prstGeom>
                <a:solidFill>
                  <a:srgbClr val="2A8DBA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117" name="Oval 68">
                  <a:extLst>
                    <a:ext uri="{FF2B5EF4-FFF2-40B4-BE49-F238E27FC236}">
                      <a16:creationId xmlns:a16="http://schemas.microsoft.com/office/drawing/2014/main" xmlns="" id="{7558C352-C324-4DB4-9AA8-20D7245013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60" y="1584"/>
                  <a:ext cx="336" cy="336"/>
                </a:xfrm>
                <a:prstGeom prst="ellipse">
                  <a:avLst/>
                </a:prstGeom>
                <a:solidFill>
                  <a:srgbClr val="2A8DBA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118" name="Oval 69">
                  <a:extLst>
                    <a:ext uri="{FF2B5EF4-FFF2-40B4-BE49-F238E27FC236}">
                      <a16:creationId xmlns:a16="http://schemas.microsoft.com/office/drawing/2014/main" xmlns="" id="{913319E8-AD91-4F89-98E1-F043261A95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1584"/>
                  <a:ext cx="336" cy="336"/>
                </a:xfrm>
                <a:prstGeom prst="ellipse">
                  <a:avLst/>
                </a:prstGeom>
                <a:solidFill>
                  <a:srgbClr val="2A8DBA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119" name="Oval 70">
                  <a:extLst>
                    <a:ext uri="{FF2B5EF4-FFF2-40B4-BE49-F238E27FC236}">
                      <a16:creationId xmlns:a16="http://schemas.microsoft.com/office/drawing/2014/main" xmlns="" id="{569A129C-63EE-4C8F-8F14-9AA717CD13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68" y="1584"/>
                  <a:ext cx="336" cy="336"/>
                </a:xfrm>
                <a:prstGeom prst="ellipse">
                  <a:avLst/>
                </a:prstGeom>
                <a:solidFill>
                  <a:srgbClr val="2A8DBA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120" name="Oval 71">
                  <a:extLst>
                    <a:ext uri="{FF2B5EF4-FFF2-40B4-BE49-F238E27FC236}">
                      <a16:creationId xmlns:a16="http://schemas.microsoft.com/office/drawing/2014/main" xmlns="" id="{33A8352F-28EF-43E8-AC8A-66BCA2B7A3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1584"/>
                  <a:ext cx="336" cy="336"/>
                </a:xfrm>
                <a:prstGeom prst="ellipse">
                  <a:avLst/>
                </a:prstGeom>
                <a:solidFill>
                  <a:srgbClr val="2A8DBA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121" name="Oval 72">
                  <a:extLst>
                    <a:ext uri="{FF2B5EF4-FFF2-40B4-BE49-F238E27FC236}">
                      <a16:creationId xmlns:a16="http://schemas.microsoft.com/office/drawing/2014/main" xmlns="" id="{CDC70A1A-EB41-441E-976F-394A7C2DBF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40" y="1584"/>
                  <a:ext cx="336" cy="336"/>
                </a:xfrm>
                <a:prstGeom prst="ellipse">
                  <a:avLst/>
                </a:prstGeom>
                <a:solidFill>
                  <a:srgbClr val="2A8DBA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</p:grpSp>
        </p:grpSp>
        <p:grpSp>
          <p:nvGrpSpPr>
            <p:cNvPr id="88" name="Group 76">
              <a:extLst>
                <a:ext uri="{FF2B5EF4-FFF2-40B4-BE49-F238E27FC236}">
                  <a16:creationId xmlns:a16="http://schemas.microsoft.com/office/drawing/2014/main" xmlns="" id="{3837E38B-12CC-4A2C-810B-6CD8539E90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6" y="1562"/>
              <a:ext cx="737" cy="288"/>
              <a:chOff x="4176" y="1562"/>
              <a:chExt cx="737" cy="288"/>
            </a:xfrm>
          </p:grpSpPr>
          <p:sp>
            <p:nvSpPr>
              <p:cNvPr id="98" name="Line 74">
                <a:extLst>
                  <a:ext uri="{FF2B5EF4-FFF2-40B4-BE49-F238E27FC236}">
                    <a16:creationId xmlns:a16="http://schemas.microsoft.com/office/drawing/2014/main" xmlns="" id="{19283F0F-1743-4315-9878-8E52572CC1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6" y="1728"/>
                <a:ext cx="33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99" name="Text Box 75">
                <a:extLst>
                  <a:ext uri="{FF2B5EF4-FFF2-40B4-BE49-F238E27FC236}">
                    <a16:creationId xmlns:a16="http://schemas.microsoft.com/office/drawing/2014/main" xmlns="" id="{6EBB0396-5281-43DF-8B6C-589A7DA0E3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50" y="1562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</a:rPr>
                  <a:t>Y+</a:t>
                </a:r>
              </a:p>
            </p:txBody>
          </p:sp>
        </p:grpSp>
        <p:grpSp>
          <p:nvGrpSpPr>
            <p:cNvPr id="89" name="Group 77">
              <a:extLst>
                <a:ext uri="{FF2B5EF4-FFF2-40B4-BE49-F238E27FC236}">
                  <a16:creationId xmlns:a16="http://schemas.microsoft.com/office/drawing/2014/main" xmlns="" id="{6B3AC635-B923-442F-80B8-4345DBBA89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6" y="3360"/>
              <a:ext cx="693" cy="288"/>
              <a:chOff x="4176" y="1562"/>
              <a:chExt cx="693" cy="346"/>
            </a:xfrm>
          </p:grpSpPr>
          <p:sp>
            <p:nvSpPr>
              <p:cNvPr id="96" name="Line 78">
                <a:extLst>
                  <a:ext uri="{FF2B5EF4-FFF2-40B4-BE49-F238E27FC236}">
                    <a16:creationId xmlns:a16="http://schemas.microsoft.com/office/drawing/2014/main" xmlns="" id="{40F412AF-0578-4222-AE57-68A8C0F25B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6" y="1728"/>
                <a:ext cx="33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97" name="Text Box 79">
                <a:extLst>
                  <a:ext uri="{FF2B5EF4-FFF2-40B4-BE49-F238E27FC236}">
                    <a16:creationId xmlns:a16="http://schemas.microsoft.com/office/drawing/2014/main" xmlns="" id="{C1CB795A-AC1D-4628-BB27-CD7D8271E3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50" y="1562"/>
                <a:ext cx="319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</a:rPr>
                  <a:t>Y-</a:t>
                </a:r>
              </a:p>
            </p:txBody>
          </p:sp>
        </p:grpSp>
        <p:grpSp>
          <p:nvGrpSpPr>
            <p:cNvPr id="90" name="Group 83">
              <a:extLst>
                <a:ext uri="{FF2B5EF4-FFF2-40B4-BE49-F238E27FC236}">
                  <a16:creationId xmlns:a16="http://schemas.microsoft.com/office/drawing/2014/main" xmlns="" id="{B480081B-477B-4CA1-9E72-0D683AF36F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0" y="3648"/>
              <a:ext cx="363" cy="528"/>
              <a:chOff x="1104" y="3648"/>
              <a:chExt cx="363" cy="528"/>
            </a:xfrm>
          </p:grpSpPr>
          <p:sp>
            <p:nvSpPr>
              <p:cNvPr id="94" name="Line 81">
                <a:extLst>
                  <a:ext uri="{FF2B5EF4-FFF2-40B4-BE49-F238E27FC236}">
                    <a16:creationId xmlns:a16="http://schemas.microsoft.com/office/drawing/2014/main" xmlns="" id="{F2608397-8C97-43E1-A420-9083D2346F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96" y="3648"/>
                <a:ext cx="0" cy="2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95" name="Text Box 82">
                <a:extLst>
                  <a:ext uri="{FF2B5EF4-FFF2-40B4-BE49-F238E27FC236}">
                    <a16:creationId xmlns:a16="http://schemas.microsoft.com/office/drawing/2014/main" xmlns="" id="{985EB857-BD0A-489A-BE0C-F5908E3135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04" y="3888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</a:rPr>
                  <a:t>X+</a:t>
                </a:r>
              </a:p>
            </p:txBody>
          </p:sp>
        </p:grpSp>
        <p:grpSp>
          <p:nvGrpSpPr>
            <p:cNvPr id="91" name="Group 84">
              <a:extLst>
                <a:ext uri="{FF2B5EF4-FFF2-40B4-BE49-F238E27FC236}">
                  <a16:creationId xmlns:a16="http://schemas.microsoft.com/office/drawing/2014/main" xmlns="" id="{AE6C4259-7793-4020-8FB9-18C983DB2C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2" y="3648"/>
              <a:ext cx="319" cy="528"/>
              <a:chOff x="1104" y="3648"/>
              <a:chExt cx="319" cy="528"/>
            </a:xfrm>
          </p:grpSpPr>
          <p:sp>
            <p:nvSpPr>
              <p:cNvPr id="92" name="Line 85">
                <a:extLst>
                  <a:ext uri="{FF2B5EF4-FFF2-40B4-BE49-F238E27FC236}">
                    <a16:creationId xmlns:a16="http://schemas.microsoft.com/office/drawing/2014/main" xmlns="" id="{444DA915-F9ED-472F-A086-901F7DE22E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96" y="3648"/>
                <a:ext cx="0" cy="2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93" name="Text Box 86">
                <a:extLst>
                  <a:ext uri="{FF2B5EF4-FFF2-40B4-BE49-F238E27FC236}">
                    <a16:creationId xmlns:a16="http://schemas.microsoft.com/office/drawing/2014/main" xmlns="" id="{38C038E1-958B-4638-9889-65C30A1192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04" y="3888"/>
                <a:ext cx="31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</a:rPr>
                  <a:t>X-</a:t>
                </a:r>
              </a:p>
            </p:txBody>
          </p:sp>
        </p:grpSp>
      </p:grpSp>
      <p:sp>
        <p:nvSpPr>
          <p:cNvPr id="165" name="AutoShape 88">
            <a:extLst>
              <a:ext uri="{FF2B5EF4-FFF2-40B4-BE49-F238E27FC236}">
                <a16:creationId xmlns:a16="http://schemas.microsoft.com/office/drawing/2014/main" xmlns="" id="{D35868A0-79B5-4699-95FB-DB69E4AD09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8840" y="3087522"/>
            <a:ext cx="122238" cy="122238"/>
          </a:xfrm>
          <a:prstGeom prst="irregularSeal2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35141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28" t="27363" b="44937"/>
          <a:stretch/>
        </p:blipFill>
        <p:spPr>
          <a:xfrm>
            <a:off x="-2" y="5894363"/>
            <a:ext cx="2488559" cy="963637"/>
          </a:xfrm>
          <a:prstGeom prst="rect">
            <a:avLst/>
          </a:prstGeom>
        </p:spPr>
      </p:pic>
      <p:sp>
        <p:nvSpPr>
          <p:cNvPr id="4" name="Content Placeholder 6"/>
          <p:cNvSpPr txBox="1">
            <a:spLocks/>
          </p:cNvSpPr>
          <p:nvPr/>
        </p:nvSpPr>
        <p:spPr>
          <a:xfrm>
            <a:off x="893952" y="821795"/>
            <a:ext cx="9705861" cy="57721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650" lvl="2" indent="0">
              <a:spcAft>
                <a:spcPts val="50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Standard Anger Camera Technology</a:t>
            </a:r>
          </a:p>
          <a:p>
            <a:pPr marL="628650" lvl="2" indent="0">
              <a:spcAft>
                <a:spcPts val="500"/>
              </a:spcAft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4648575" y="125589"/>
            <a:ext cx="2894849" cy="6962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spcAft>
                <a:spcPts val="500"/>
              </a:spcAft>
              <a:buNone/>
            </a:pPr>
            <a:r>
              <a:rPr lang="en-US" sz="3600" dirty="0">
                <a:solidFill>
                  <a:schemeClr val="tx1"/>
                </a:solidFill>
              </a:rPr>
              <a:t>Technology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44" name="Group 83">
            <a:extLst>
              <a:ext uri="{FF2B5EF4-FFF2-40B4-BE49-F238E27FC236}">
                <a16:creationId xmlns:a16="http://schemas.microsoft.com/office/drawing/2014/main" xmlns="" id="{C3502E69-7B95-4FBA-8795-BC2E73D31102}"/>
              </a:ext>
            </a:extLst>
          </p:cNvPr>
          <p:cNvGrpSpPr>
            <a:grpSpLocks/>
          </p:cNvGrpSpPr>
          <p:nvPr/>
        </p:nvGrpSpPr>
        <p:grpSpPr bwMode="auto">
          <a:xfrm>
            <a:off x="3110705" y="1633018"/>
            <a:ext cx="5970588" cy="4149725"/>
            <a:chOff x="1200" y="1392"/>
            <a:chExt cx="3761" cy="2614"/>
          </a:xfrm>
        </p:grpSpPr>
        <p:grpSp>
          <p:nvGrpSpPr>
            <p:cNvPr id="245" name="Group 3">
              <a:extLst>
                <a:ext uri="{FF2B5EF4-FFF2-40B4-BE49-F238E27FC236}">
                  <a16:creationId xmlns:a16="http://schemas.microsoft.com/office/drawing/2014/main" xmlns="" id="{E8A813C9-0FED-4C75-B459-BFAFF8D081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0" y="1392"/>
              <a:ext cx="3761" cy="2614"/>
              <a:chOff x="1152" y="1562"/>
              <a:chExt cx="3761" cy="2614"/>
            </a:xfrm>
          </p:grpSpPr>
          <p:grpSp>
            <p:nvGrpSpPr>
              <p:cNvPr id="247" name="Group 4">
                <a:extLst>
                  <a:ext uri="{FF2B5EF4-FFF2-40B4-BE49-F238E27FC236}">
                    <a16:creationId xmlns:a16="http://schemas.microsoft.com/office/drawing/2014/main" xmlns="" id="{9FEDDBFA-633B-4710-B103-F066DF13A33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52" y="1584"/>
                <a:ext cx="3024" cy="2064"/>
                <a:chOff x="1152" y="1584"/>
                <a:chExt cx="3024" cy="2064"/>
              </a:xfrm>
            </p:grpSpPr>
            <p:sp>
              <p:nvSpPr>
                <p:cNvPr id="260" name="Rectangle 5">
                  <a:extLst>
                    <a:ext uri="{FF2B5EF4-FFF2-40B4-BE49-F238E27FC236}">
                      <a16:creationId xmlns:a16="http://schemas.microsoft.com/office/drawing/2014/main" xmlns="" id="{C34E3413-67C2-45EE-BCB0-482E63B02B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52" y="1584"/>
                  <a:ext cx="3024" cy="2064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grpSp>
              <p:nvGrpSpPr>
                <p:cNvPr id="261" name="Group 6">
                  <a:extLst>
                    <a:ext uri="{FF2B5EF4-FFF2-40B4-BE49-F238E27FC236}">
                      <a16:creationId xmlns:a16="http://schemas.microsoft.com/office/drawing/2014/main" xmlns="" id="{C5EB96F7-98FC-41C2-A09C-802A0384E7D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152" y="1584"/>
                  <a:ext cx="3024" cy="336"/>
                  <a:chOff x="1152" y="1584"/>
                  <a:chExt cx="3024" cy="336"/>
                </a:xfrm>
              </p:grpSpPr>
              <p:sp>
                <p:nvSpPr>
                  <p:cNvPr id="316" name="Oval 7">
                    <a:extLst>
                      <a:ext uri="{FF2B5EF4-FFF2-40B4-BE49-F238E27FC236}">
                        <a16:creationId xmlns:a16="http://schemas.microsoft.com/office/drawing/2014/main" xmlns="" id="{C3570A2A-E88B-4925-8F5F-C311648A972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584"/>
                    <a:ext cx="336" cy="336"/>
                  </a:xfrm>
                  <a:prstGeom prst="ellipse">
                    <a:avLst/>
                  </a:prstGeom>
                  <a:solidFill>
                    <a:srgbClr val="2A8DBA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317" name="Oval 8">
                    <a:extLst>
                      <a:ext uri="{FF2B5EF4-FFF2-40B4-BE49-F238E27FC236}">
                        <a16:creationId xmlns:a16="http://schemas.microsoft.com/office/drawing/2014/main" xmlns="" id="{D2EB4998-40A2-43C7-9796-34DEC0C0F2A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1584"/>
                    <a:ext cx="336" cy="336"/>
                  </a:xfrm>
                  <a:prstGeom prst="ellipse">
                    <a:avLst/>
                  </a:prstGeom>
                  <a:solidFill>
                    <a:srgbClr val="2A8DBA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318" name="Oval 9">
                    <a:extLst>
                      <a:ext uri="{FF2B5EF4-FFF2-40B4-BE49-F238E27FC236}">
                        <a16:creationId xmlns:a16="http://schemas.microsoft.com/office/drawing/2014/main" xmlns="" id="{503F78DB-D53F-4556-BF6B-7FA69DA0EBE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88" y="1584"/>
                    <a:ext cx="336" cy="336"/>
                  </a:xfrm>
                  <a:prstGeom prst="ellipse">
                    <a:avLst/>
                  </a:prstGeom>
                  <a:solidFill>
                    <a:srgbClr val="2A8DBA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319" name="Oval 10">
                    <a:extLst>
                      <a:ext uri="{FF2B5EF4-FFF2-40B4-BE49-F238E27FC236}">
                        <a16:creationId xmlns:a16="http://schemas.microsoft.com/office/drawing/2014/main" xmlns="" id="{409D8127-E84C-4100-91F7-16089F83C44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496" y="1584"/>
                    <a:ext cx="336" cy="336"/>
                  </a:xfrm>
                  <a:prstGeom prst="ellipse">
                    <a:avLst/>
                  </a:prstGeom>
                  <a:solidFill>
                    <a:srgbClr val="2A8DBA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320" name="Oval 11">
                    <a:extLst>
                      <a:ext uri="{FF2B5EF4-FFF2-40B4-BE49-F238E27FC236}">
                        <a16:creationId xmlns:a16="http://schemas.microsoft.com/office/drawing/2014/main" xmlns="" id="{3F6C1C6D-5E07-425A-B1D3-21C811517E0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1584"/>
                    <a:ext cx="336" cy="336"/>
                  </a:xfrm>
                  <a:prstGeom prst="ellipse">
                    <a:avLst/>
                  </a:prstGeom>
                  <a:solidFill>
                    <a:srgbClr val="2A8DBA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321" name="Oval 12">
                    <a:extLst>
                      <a:ext uri="{FF2B5EF4-FFF2-40B4-BE49-F238E27FC236}">
                        <a16:creationId xmlns:a16="http://schemas.microsoft.com/office/drawing/2014/main" xmlns="" id="{143F68EB-22BE-4C8A-95CF-609EFA8365C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1584"/>
                    <a:ext cx="336" cy="336"/>
                  </a:xfrm>
                  <a:prstGeom prst="ellipse">
                    <a:avLst/>
                  </a:prstGeom>
                  <a:solidFill>
                    <a:srgbClr val="2A8DBA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322" name="Oval 13">
                    <a:extLst>
                      <a:ext uri="{FF2B5EF4-FFF2-40B4-BE49-F238E27FC236}">
                        <a16:creationId xmlns:a16="http://schemas.microsoft.com/office/drawing/2014/main" xmlns="" id="{CE50BDBB-E637-4423-9826-88AB04E2B30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1584"/>
                    <a:ext cx="336" cy="336"/>
                  </a:xfrm>
                  <a:prstGeom prst="ellipse">
                    <a:avLst/>
                  </a:prstGeom>
                  <a:solidFill>
                    <a:srgbClr val="2A8DBA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323" name="Oval 14">
                    <a:extLst>
                      <a:ext uri="{FF2B5EF4-FFF2-40B4-BE49-F238E27FC236}">
                        <a16:creationId xmlns:a16="http://schemas.microsoft.com/office/drawing/2014/main" xmlns="" id="{8790A300-9917-4413-B80C-0BB38A8B467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04" y="1584"/>
                    <a:ext cx="336" cy="336"/>
                  </a:xfrm>
                  <a:prstGeom prst="ellipse">
                    <a:avLst/>
                  </a:prstGeom>
                  <a:solidFill>
                    <a:srgbClr val="2A8DBA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324" name="Oval 15">
                    <a:extLst>
                      <a:ext uri="{FF2B5EF4-FFF2-40B4-BE49-F238E27FC236}">
                        <a16:creationId xmlns:a16="http://schemas.microsoft.com/office/drawing/2014/main" xmlns="" id="{693FDF77-6F45-455C-A14B-BED3CEB4BA9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840" y="1584"/>
                    <a:ext cx="336" cy="336"/>
                  </a:xfrm>
                  <a:prstGeom prst="ellipse">
                    <a:avLst/>
                  </a:prstGeom>
                  <a:solidFill>
                    <a:srgbClr val="2A8DBA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</a:endParaRPr>
                  </a:p>
                </p:txBody>
              </p:sp>
            </p:grpSp>
            <p:sp>
              <p:nvSpPr>
                <p:cNvPr id="262" name="Oval 16">
                  <a:extLst>
                    <a:ext uri="{FF2B5EF4-FFF2-40B4-BE49-F238E27FC236}">
                      <a16:creationId xmlns:a16="http://schemas.microsoft.com/office/drawing/2014/main" xmlns="" id="{D4752F8F-3540-420E-82AE-E76808E297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1872"/>
                  <a:ext cx="336" cy="336"/>
                </a:xfrm>
                <a:prstGeom prst="ellipse">
                  <a:avLst/>
                </a:prstGeom>
                <a:solidFill>
                  <a:srgbClr val="2A8DBA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263" name="Oval 17">
                  <a:extLst>
                    <a:ext uri="{FF2B5EF4-FFF2-40B4-BE49-F238E27FC236}">
                      <a16:creationId xmlns:a16="http://schemas.microsoft.com/office/drawing/2014/main" xmlns="" id="{7719338A-6752-4BBA-9179-B09ACEBCD8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6" y="1872"/>
                  <a:ext cx="336" cy="336"/>
                </a:xfrm>
                <a:prstGeom prst="ellipse">
                  <a:avLst/>
                </a:prstGeom>
                <a:solidFill>
                  <a:srgbClr val="2A8DBA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264" name="Oval 18">
                  <a:extLst>
                    <a:ext uri="{FF2B5EF4-FFF2-40B4-BE49-F238E27FC236}">
                      <a16:creationId xmlns:a16="http://schemas.microsoft.com/office/drawing/2014/main" xmlns="" id="{C878E1FD-95A7-4162-9096-A3574400FB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24" y="1872"/>
                  <a:ext cx="336" cy="336"/>
                </a:xfrm>
                <a:prstGeom prst="ellipse">
                  <a:avLst/>
                </a:prstGeom>
                <a:solidFill>
                  <a:srgbClr val="2A8DBA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265" name="Oval 19">
                  <a:extLst>
                    <a:ext uri="{FF2B5EF4-FFF2-40B4-BE49-F238E27FC236}">
                      <a16:creationId xmlns:a16="http://schemas.microsoft.com/office/drawing/2014/main" xmlns="" id="{ED161B8B-A37E-42A7-B514-32E16E873A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88" y="1872"/>
                  <a:ext cx="336" cy="336"/>
                </a:xfrm>
                <a:prstGeom prst="ellipse">
                  <a:avLst/>
                </a:prstGeom>
                <a:solidFill>
                  <a:srgbClr val="2A8DBA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266" name="Oval 20">
                  <a:extLst>
                    <a:ext uri="{FF2B5EF4-FFF2-40B4-BE49-F238E27FC236}">
                      <a16:creationId xmlns:a16="http://schemas.microsoft.com/office/drawing/2014/main" xmlns="" id="{72B56E0A-7716-4566-B8FF-08091FFA1C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1872"/>
                  <a:ext cx="336" cy="336"/>
                </a:xfrm>
                <a:prstGeom prst="ellipse">
                  <a:avLst/>
                </a:prstGeom>
                <a:solidFill>
                  <a:srgbClr val="2A8DBA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267" name="Oval 21">
                  <a:extLst>
                    <a:ext uri="{FF2B5EF4-FFF2-40B4-BE49-F238E27FC236}">
                      <a16:creationId xmlns:a16="http://schemas.microsoft.com/office/drawing/2014/main" xmlns="" id="{EA26ADAF-5FB1-4FB1-89FF-91EB39AB5C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16" y="1872"/>
                  <a:ext cx="336" cy="336"/>
                </a:xfrm>
                <a:prstGeom prst="ellipse">
                  <a:avLst/>
                </a:prstGeom>
                <a:solidFill>
                  <a:srgbClr val="2A8DBA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268" name="Oval 22">
                  <a:extLst>
                    <a:ext uri="{FF2B5EF4-FFF2-40B4-BE49-F238E27FC236}">
                      <a16:creationId xmlns:a16="http://schemas.microsoft.com/office/drawing/2014/main" xmlns="" id="{315787A5-B4E5-4609-AFAC-B0C801447F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80" y="1872"/>
                  <a:ext cx="336" cy="336"/>
                </a:xfrm>
                <a:prstGeom prst="ellipse">
                  <a:avLst/>
                </a:prstGeom>
                <a:solidFill>
                  <a:srgbClr val="2A8DBA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269" name="Oval 23">
                  <a:extLst>
                    <a:ext uri="{FF2B5EF4-FFF2-40B4-BE49-F238E27FC236}">
                      <a16:creationId xmlns:a16="http://schemas.microsoft.com/office/drawing/2014/main" xmlns="" id="{DE947785-6DD8-4DD8-95DE-93DC974A0F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44" y="1872"/>
                  <a:ext cx="336" cy="336"/>
                </a:xfrm>
                <a:prstGeom prst="ellipse">
                  <a:avLst/>
                </a:prstGeom>
                <a:solidFill>
                  <a:srgbClr val="2A8DBA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grpSp>
              <p:nvGrpSpPr>
                <p:cNvPr id="270" name="Group 24">
                  <a:extLst>
                    <a:ext uri="{FF2B5EF4-FFF2-40B4-BE49-F238E27FC236}">
                      <a16:creationId xmlns:a16="http://schemas.microsoft.com/office/drawing/2014/main" xmlns="" id="{340CECF2-DB1B-437F-ADE1-15E0C773383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152" y="2160"/>
                  <a:ext cx="3024" cy="624"/>
                  <a:chOff x="1152" y="1584"/>
                  <a:chExt cx="3024" cy="624"/>
                </a:xfrm>
              </p:grpSpPr>
              <p:sp>
                <p:nvSpPr>
                  <p:cNvPr id="299" name="Oval 25">
                    <a:extLst>
                      <a:ext uri="{FF2B5EF4-FFF2-40B4-BE49-F238E27FC236}">
                        <a16:creationId xmlns:a16="http://schemas.microsoft.com/office/drawing/2014/main" xmlns="" id="{86D1ED53-4949-4AAF-BAAC-703D321803C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584"/>
                    <a:ext cx="336" cy="336"/>
                  </a:xfrm>
                  <a:prstGeom prst="ellipse">
                    <a:avLst/>
                  </a:prstGeom>
                  <a:solidFill>
                    <a:srgbClr val="2A8DBA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300" name="Oval 26">
                    <a:extLst>
                      <a:ext uri="{FF2B5EF4-FFF2-40B4-BE49-F238E27FC236}">
                        <a16:creationId xmlns:a16="http://schemas.microsoft.com/office/drawing/2014/main" xmlns="" id="{5E02A235-E10C-44D5-A40F-8D7B322CDD6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1584"/>
                    <a:ext cx="336" cy="336"/>
                  </a:xfrm>
                  <a:prstGeom prst="ellipse">
                    <a:avLst/>
                  </a:prstGeom>
                  <a:solidFill>
                    <a:srgbClr val="2A8DBA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301" name="Oval 27">
                    <a:extLst>
                      <a:ext uri="{FF2B5EF4-FFF2-40B4-BE49-F238E27FC236}">
                        <a16:creationId xmlns:a16="http://schemas.microsoft.com/office/drawing/2014/main" xmlns="" id="{D655D2D2-83BB-413D-A4CE-244EA1917DB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88" y="1584"/>
                    <a:ext cx="336" cy="336"/>
                  </a:xfrm>
                  <a:prstGeom prst="ellipse">
                    <a:avLst/>
                  </a:prstGeom>
                  <a:solidFill>
                    <a:srgbClr val="2A8DBA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302" name="Oval 28">
                    <a:extLst>
                      <a:ext uri="{FF2B5EF4-FFF2-40B4-BE49-F238E27FC236}">
                        <a16:creationId xmlns:a16="http://schemas.microsoft.com/office/drawing/2014/main" xmlns="" id="{E9F638E1-BAEE-4063-A8BC-8583D2FE4F1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496" y="1584"/>
                    <a:ext cx="336" cy="336"/>
                  </a:xfrm>
                  <a:prstGeom prst="ellipse">
                    <a:avLst/>
                  </a:prstGeom>
                  <a:solidFill>
                    <a:srgbClr val="2A8DBA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303" name="Oval 29">
                    <a:extLst>
                      <a:ext uri="{FF2B5EF4-FFF2-40B4-BE49-F238E27FC236}">
                        <a16:creationId xmlns:a16="http://schemas.microsoft.com/office/drawing/2014/main" xmlns="" id="{796B374E-608A-4484-B112-1FFDE04E2FA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1584"/>
                    <a:ext cx="336" cy="336"/>
                  </a:xfrm>
                  <a:prstGeom prst="ellipse">
                    <a:avLst/>
                  </a:prstGeom>
                  <a:solidFill>
                    <a:srgbClr val="2A8DBA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304" name="Oval 30">
                    <a:extLst>
                      <a:ext uri="{FF2B5EF4-FFF2-40B4-BE49-F238E27FC236}">
                        <a16:creationId xmlns:a16="http://schemas.microsoft.com/office/drawing/2014/main" xmlns="" id="{C4B5D340-5FB2-46AF-9CA3-7A84B4700DC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1584"/>
                    <a:ext cx="336" cy="336"/>
                  </a:xfrm>
                  <a:prstGeom prst="ellipse">
                    <a:avLst/>
                  </a:prstGeom>
                  <a:solidFill>
                    <a:srgbClr val="2A8DBA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305" name="Oval 31">
                    <a:extLst>
                      <a:ext uri="{FF2B5EF4-FFF2-40B4-BE49-F238E27FC236}">
                        <a16:creationId xmlns:a16="http://schemas.microsoft.com/office/drawing/2014/main" xmlns="" id="{E9A3B807-A112-43E9-A551-C6D55821824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1584"/>
                    <a:ext cx="336" cy="336"/>
                  </a:xfrm>
                  <a:prstGeom prst="ellipse">
                    <a:avLst/>
                  </a:prstGeom>
                  <a:solidFill>
                    <a:srgbClr val="2A8DBA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306" name="Oval 32">
                    <a:extLst>
                      <a:ext uri="{FF2B5EF4-FFF2-40B4-BE49-F238E27FC236}">
                        <a16:creationId xmlns:a16="http://schemas.microsoft.com/office/drawing/2014/main" xmlns="" id="{32318F86-A2E2-4F85-BAEA-A14FCD0098A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04" y="1584"/>
                    <a:ext cx="336" cy="336"/>
                  </a:xfrm>
                  <a:prstGeom prst="ellipse">
                    <a:avLst/>
                  </a:prstGeom>
                  <a:solidFill>
                    <a:srgbClr val="2A8DBA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307" name="Oval 33">
                    <a:extLst>
                      <a:ext uri="{FF2B5EF4-FFF2-40B4-BE49-F238E27FC236}">
                        <a16:creationId xmlns:a16="http://schemas.microsoft.com/office/drawing/2014/main" xmlns="" id="{F31AEB26-C695-4A36-88D7-3ED72507EF6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840" y="1584"/>
                    <a:ext cx="336" cy="336"/>
                  </a:xfrm>
                  <a:prstGeom prst="ellipse">
                    <a:avLst/>
                  </a:prstGeom>
                  <a:solidFill>
                    <a:srgbClr val="2A8DBA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308" name="Oval 34">
                    <a:extLst>
                      <a:ext uri="{FF2B5EF4-FFF2-40B4-BE49-F238E27FC236}">
                        <a16:creationId xmlns:a16="http://schemas.microsoft.com/office/drawing/2014/main" xmlns="" id="{5C4401A9-A759-48DC-B15A-D699EB2E76D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1872"/>
                    <a:ext cx="336" cy="336"/>
                  </a:xfrm>
                  <a:prstGeom prst="ellipse">
                    <a:avLst/>
                  </a:prstGeom>
                  <a:solidFill>
                    <a:srgbClr val="2A8DBA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309" name="Oval 35">
                    <a:extLst>
                      <a:ext uri="{FF2B5EF4-FFF2-40B4-BE49-F238E27FC236}">
                        <a16:creationId xmlns:a16="http://schemas.microsoft.com/office/drawing/2014/main" xmlns="" id="{F3B717A4-A9C1-4998-9AE8-A95F08411AE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96" y="1872"/>
                    <a:ext cx="336" cy="336"/>
                  </a:xfrm>
                  <a:prstGeom prst="ellipse">
                    <a:avLst/>
                  </a:prstGeom>
                  <a:solidFill>
                    <a:srgbClr val="2A8DBA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310" name="Oval 36">
                    <a:extLst>
                      <a:ext uri="{FF2B5EF4-FFF2-40B4-BE49-F238E27FC236}">
                        <a16:creationId xmlns:a16="http://schemas.microsoft.com/office/drawing/2014/main" xmlns="" id="{FFE28974-681C-49AB-82CA-E7C94E93466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24" y="1872"/>
                    <a:ext cx="336" cy="336"/>
                  </a:xfrm>
                  <a:prstGeom prst="ellipse">
                    <a:avLst/>
                  </a:prstGeom>
                  <a:solidFill>
                    <a:srgbClr val="2A8DBA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311" name="Oval 37">
                    <a:extLst>
                      <a:ext uri="{FF2B5EF4-FFF2-40B4-BE49-F238E27FC236}">
                        <a16:creationId xmlns:a16="http://schemas.microsoft.com/office/drawing/2014/main" xmlns="" id="{FEDED752-13C4-4FA9-8449-758C9636BC6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688" y="1872"/>
                    <a:ext cx="336" cy="336"/>
                  </a:xfrm>
                  <a:prstGeom prst="ellipse">
                    <a:avLst/>
                  </a:prstGeom>
                  <a:solidFill>
                    <a:srgbClr val="2A8DBA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312" name="Oval 38">
                    <a:extLst>
                      <a:ext uri="{FF2B5EF4-FFF2-40B4-BE49-F238E27FC236}">
                        <a16:creationId xmlns:a16="http://schemas.microsoft.com/office/drawing/2014/main" xmlns="" id="{903258EA-8944-450D-8B60-772B4FDA38F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52" y="1872"/>
                    <a:ext cx="336" cy="336"/>
                  </a:xfrm>
                  <a:prstGeom prst="ellipse">
                    <a:avLst/>
                  </a:prstGeom>
                  <a:solidFill>
                    <a:srgbClr val="2A8DBA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313" name="Oval 39">
                    <a:extLst>
                      <a:ext uri="{FF2B5EF4-FFF2-40B4-BE49-F238E27FC236}">
                        <a16:creationId xmlns:a16="http://schemas.microsoft.com/office/drawing/2014/main" xmlns="" id="{FB13A2AA-DCDA-483C-A891-01A526313C6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1872"/>
                    <a:ext cx="336" cy="336"/>
                  </a:xfrm>
                  <a:prstGeom prst="ellipse">
                    <a:avLst/>
                  </a:prstGeom>
                  <a:solidFill>
                    <a:srgbClr val="2A8DBA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314" name="Oval 40">
                    <a:extLst>
                      <a:ext uri="{FF2B5EF4-FFF2-40B4-BE49-F238E27FC236}">
                        <a16:creationId xmlns:a16="http://schemas.microsoft.com/office/drawing/2014/main" xmlns="" id="{5EBEB60F-FC43-4AB7-B3C8-70341F6CFB2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80" y="1872"/>
                    <a:ext cx="336" cy="336"/>
                  </a:xfrm>
                  <a:prstGeom prst="ellipse">
                    <a:avLst/>
                  </a:prstGeom>
                  <a:solidFill>
                    <a:srgbClr val="2A8DBA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315" name="Oval 41">
                    <a:extLst>
                      <a:ext uri="{FF2B5EF4-FFF2-40B4-BE49-F238E27FC236}">
                        <a16:creationId xmlns:a16="http://schemas.microsoft.com/office/drawing/2014/main" xmlns="" id="{975788A8-ADEA-486E-A56D-FAA8E413CD5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1872"/>
                    <a:ext cx="336" cy="336"/>
                  </a:xfrm>
                  <a:prstGeom prst="ellipse">
                    <a:avLst/>
                  </a:prstGeom>
                  <a:solidFill>
                    <a:srgbClr val="2A8DBA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</a:endParaRPr>
                  </a:p>
                </p:txBody>
              </p:sp>
            </p:grpSp>
            <p:grpSp>
              <p:nvGrpSpPr>
                <p:cNvPr id="271" name="Group 42">
                  <a:extLst>
                    <a:ext uri="{FF2B5EF4-FFF2-40B4-BE49-F238E27FC236}">
                      <a16:creationId xmlns:a16="http://schemas.microsoft.com/office/drawing/2014/main" xmlns="" id="{F466C472-2B87-43EF-A75D-799CC2F8EC3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152" y="2736"/>
                  <a:ext cx="3024" cy="624"/>
                  <a:chOff x="1152" y="1584"/>
                  <a:chExt cx="3024" cy="624"/>
                </a:xfrm>
              </p:grpSpPr>
              <p:sp>
                <p:nvSpPr>
                  <p:cNvPr id="282" name="Oval 43">
                    <a:extLst>
                      <a:ext uri="{FF2B5EF4-FFF2-40B4-BE49-F238E27FC236}">
                        <a16:creationId xmlns:a16="http://schemas.microsoft.com/office/drawing/2014/main" xmlns="" id="{C250327D-9106-4D40-81BC-6ED35EF105F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584"/>
                    <a:ext cx="336" cy="336"/>
                  </a:xfrm>
                  <a:prstGeom prst="ellipse">
                    <a:avLst/>
                  </a:prstGeom>
                  <a:solidFill>
                    <a:srgbClr val="2A8DBA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283" name="Oval 44">
                    <a:extLst>
                      <a:ext uri="{FF2B5EF4-FFF2-40B4-BE49-F238E27FC236}">
                        <a16:creationId xmlns:a16="http://schemas.microsoft.com/office/drawing/2014/main" xmlns="" id="{38AE9EE6-16FF-409F-BC19-A6618889AC9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1584"/>
                    <a:ext cx="336" cy="336"/>
                  </a:xfrm>
                  <a:prstGeom prst="ellipse">
                    <a:avLst/>
                  </a:prstGeom>
                  <a:solidFill>
                    <a:srgbClr val="2A8DBA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284" name="Oval 45">
                    <a:extLst>
                      <a:ext uri="{FF2B5EF4-FFF2-40B4-BE49-F238E27FC236}">
                        <a16:creationId xmlns:a16="http://schemas.microsoft.com/office/drawing/2014/main" xmlns="" id="{E86AADA9-D402-4E22-93FC-A5D98BAD3A4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88" y="1584"/>
                    <a:ext cx="336" cy="336"/>
                  </a:xfrm>
                  <a:prstGeom prst="ellipse">
                    <a:avLst/>
                  </a:prstGeom>
                  <a:solidFill>
                    <a:srgbClr val="2A8DBA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285" name="Oval 46">
                    <a:extLst>
                      <a:ext uri="{FF2B5EF4-FFF2-40B4-BE49-F238E27FC236}">
                        <a16:creationId xmlns:a16="http://schemas.microsoft.com/office/drawing/2014/main" xmlns="" id="{6FA9A446-57A3-4526-9C75-571885B1794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496" y="1584"/>
                    <a:ext cx="336" cy="336"/>
                  </a:xfrm>
                  <a:prstGeom prst="ellipse">
                    <a:avLst/>
                  </a:prstGeom>
                  <a:solidFill>
                    <a:srgbClr val="2A8DBA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286" name="Oval 47">
                    <a:extLst>
                      <a:ext uri="{FF2B5EF4-FFF2-40B4-BE49-F238E27FC236}">
                        <a16:creationId xmlns:a16="http://schemas.microsoft.com/office/drawing/2014/main" xmlns="" id="{D30F5782-D157-4446-9AC2-43EA0204C9A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1584"/>
                    <a:ext cx="336" cy="336"/>
                  </a:xfrm>
                  <a:prstGeom prst="ellipse">
                    <a:avLst/>
                  </a:prstGeom>
                  <a:solidFill>
                    <a:srgbClr val="2A8DBA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287" name="Oval 48">
                    <a:extLst>
                      <a:ext uri="{FF2B5EF4-FFF2-40B4-BE49-F238E27FC236}">
                        <a16:creationId xmlns:a16="http://schemas.microsoft.com/office/drawing/2014/main" xmlns="" id="{1961E2DB-8E5E-48F0-B850-20588440258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1584"/>
                    <a:ext cx="336" cy="336"/>
                  </a:xfrm>
                  <a:prstGeom prst="ellipse">
                    <a:avLst/>
                  </a:prstGeom>
                  <a:solidFill>
                    <a:srgbClr val="2A8DBA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288" name="Oval 49">
                    <a:extLst>
                      <a:ext uri="{FF2B5EF4-FFF2-40B4-BE49-F238E27FC236}">
                        <a16:creationId xmlns:a16="http://schemas.microsoft.com/office/drawing/2014/main" xmlns="" id="{53DA1FAE-3299-468B-8E1F-84F857F3E17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1584"/>
                    <a:ext cx="336" cy="336"/>
                  </a:xfrm>
                  <a:prstGeom prst="ellipse">
                    <a:avLst/>
                  </a:prstGeom>
                  <a:solidFill>
                    <a:srgbClr val="2A8DBA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289" name="Oval 50">
                    <a:extLst>
                      <a:ext uri="{FF2B5EF4-FFF2-40B4-BE49-F238E27FC236}">
                        <a16:creationId xmlns:a16="http://schemas.microsoft.com/office/drawing/2014/main" xmlns="" id="{2CF7E6D1-AD15-424D-A472-D912BC79E9F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04" y="1584"/>
                    <a:ext cx="336" cy="336"/>
                  </a:xfrm>
                  <a:prstGeom prst="ellipse">
                    <a:avLst/>
                  </a:prstGeom>
                  <a:solidFill>
                    <a:srgbClr val="2A8DBA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290" name="Oval 51">
                    <a:extLst>
                      <a:ext uri="{FF2B5EF4-FFF2-40B4-BE49-F238E27FC236}">
                        <a16:creationId xmlns:a16="http://schemas.microsoft.com/office/drawing/2014/main" xmlns="" id="{F7B6AF42-1899-431B-8483-2155E44726A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840" y="1584"/>
                    <a:ext cx="336" cy="336"/>
                  </a:xfrm>
                  <a:prstGeom prst="ellipse">
                    <a:avLst/>
                  </a:prstGeom>
                  <a:solidFill>
                    <a:srgbClr val="2A8DBA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291" name="Oval 52">
                    <a:extLst>
                      <a:ext uri="{FF2B5EF4-FFF2-40B4-BE49-F238E27FC236}">
                        <a16:creationId xmlns:a16="http://schemas.microsoft.com/office/drawing/2014/main" xmlns="" id="{55A61412-F2DA-44AF-846D-482B33FF639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1872"/>
                    <a:ext cx="336" cy="336"/>
                  </a:xfrm>
                  <a:prstGeom prst="ellipse">
                    <a:avLst/>
                  </a:prstGeom>
                  <a:solidFill>
                    <a:srgbClr val="2A8DBA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292" name="Oval 53">
                    <a:extLst>
                      <a:ext uri="{FF2B5EF4-FFF2-40B4-BE49-F238E27FC236}">
                        <a16:creationId xmlns:a16="http://schemas.microsoft.com/office/drawing/2014/main" xmlns="" id="{FFB665DE-1514-48F9-AA1A-5C5D3B56CD1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96" y="1872"/>
                    <a:ext cx="336" cy="336"/>
                  </a:xfrm>
                  <a:prstGeom prst="ellipse">
                    <a:avLst/>
                  </a:prstGeom>
                  <a:solidFill>
                    <a:srgbClr val="2A8DBA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293" name="Oval 54">
                    <a:extLst>
                      <a:ext uri="{FF2B5EF4-FFF2-40B4-BE49-F238E27FC236}">
                        <a16:creationId xmlns:a16="http://schemas.microsoft.com/office/drawing/2014/main" xmlns="" id="{B876D690-03C9-4813-BF18-16AC8A1A77A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24" y="1872"/>
                    <a:ext cx="336" cy="336"/>
                  </a:xfrm>
                  <a:prstGeom prst="ellipse">
                    <a:avLst/>
                  </a:prstGeom>
                  <a:solidFill>
                    <a:srgbClr val="2A8DBA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294" name="Oval 55">
                    <a:extLst>
                      <a:ext uri="{FF2B5EF4-FFF2-40B4-BE49-F238E27FC236}">
                        <a16:creationId xmlns:a16="http://schemas.microsoft.com/office/drawing/2014/main" xmlns="" id="{71B0FD9A-38BB-404C-85C3-9C54551E282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688" y="1872"/>
                    <a:ext cx="336" cy="336"/>
                  </a:xfrm>
                  <a:prstGeom prst="ellipse">
                    <a:avLst/>
                  </a:prstGeom>
                  <a:solidFill>
                    <a:srgbClr val="2A8DBA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295" name="Oval 56">
                    <a:extLst>
                      <a:ext uri="{FF2B5EF4-FFF2-40B4-BE49-F238E27FC236}">
                        <a16:creationId xmlns:a16="http://schemas.microsoft.com/office/drawing/2014/main" xmlns="" id="{F51B5CD8-5827-4B22-9D7F-0F878CDDA0B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52" y="1872"/>
                    <a:ext cx="336" cy="336"/>
                  </a:xfrm>
                  <a:prstGeom prst="ellipse">
                    <a:avLst/>
                  </a:prstGeom>
                  <a:solidFill>
                    <a:srgbClr val="2A8DBA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296" name="Oval 57">
                    <a:extLst>
                      <a:ext uri="{FF2B5EF4-FFF2-40B4-BE49-F238E27FC236}">
                        <a16:creationId xmlns:a16="http://schemas.microsoft.com/office/drawing/2014/main" xmlns="" id="{C0DC7D46-85A7-4D46-9356-6A64238204D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1872"/>
                    <a:ext cx="336" cy="336"/>
                  </a:xfrm>
                  <a:prstGeom prst="ellipse">
                    <a:avLst/>
                  </a:prstGeom>
                  <a:solidFill>
                    <a:srgbClr val="2A8DBA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297" name="Oval 58">
                    <a:extLst>
                      <a:ext uri="{FF2B5EF4-FFF2-40B4-BE49-F238E27FC236}">
                        <a16:creationId xmlns:a16="http://schemas.microsoft.com/office/drawing/2014/main" xmlns="" id="{8E4521F5-29AA-4511-BBE9-040AF826E80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80" y="1872"/>
                    <a:ext cx="336" cy="336"/>
                  </a:xfrm>
                  <a:prstGeom prst="ellipse">
                    <a:avLst/>
                  </a:prstGeom>
                  <a:solidFill>
                    <a:srgbClr val="2A8DBA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298" name="Oval 59">
                    <a:extLst>
                      <a:ext uri="{FF2B5EF4-FFF2-40B4-BE49-F238E27FC236}">
                        <a16:creationId xmlns:a16="http://schemas.microsoft.com/office/drawing/2014/main" xmlns="" id="{288144BA-63F5-40A2-BEC3-6CAE72346E7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1872"/>
                    <a:ext cx="336" cy="336"/>
                  </a:xfrm>
                  <a:prstGeom prst="ellipse">
                    <a:avLst/>
                  </a:prstGeom>
                  <a:solidFill>
                    <a:srgbClr val="2A8DBA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</a:endParaRPr>
                  </a:p>
                </p:txBody>
              </p:sp>
            </p:grpSp>
            <p:grpSp>
              <p:nvGrpSpPr>
                <p:cNvPr id="272" name="Group 60">
                  <a:extLst>
                    <a:ext uri="{FF2B5EF4-FFF2-40B4-BE49-F238E27FC236}">
                      <a16:creationId xmlns:a16="http://schemas.microsoft.com/office/drawing/2014/main" xmlns="" id="{07C26CAF-EF25-41A3-A16A-DC49C8427D0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152" y="3312"/>
                  <a:ext cx="3024" cy="336"/>
                  <a:chOff x="1152" y="1584"/>
                  <a:chExt cx="3024" cy="336"/>
                </a:xfrm>
              </p:grpSpPr>
              <p:sp>
                <p:nvSpPr>
                  <p:cNvPr id="273" name="Oval 61">
                    <a:extLst>
                      <a:ext uri="{FF2B5EF4-FFF2-40B4-BE49-F238E27FC236}">
                        <a16:creationId xmlns:a16="http://schemas.microsoft.com/office/drawing/2014/main" xmlns="" id="{2918543F-EDA7-429A-9C06-C3161C25E37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584"/>
                    <a:ext cx="336" cy="336"/>
                  </a:xfrm>
                  <a:prstGeom prst="ellipse">
                    <a:avLst/>
                  </a:prstGeom>
                  <a:solidFill>
                    <a:srgbClr val="2A8DBA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274" name="Oval 62">
                    <a:extLst>
                      <a:ext uri="{FF2B5EF4-FFF2-40B4-BE49-F238E27FC236}">
                        <a16:creationId xmlns:a16="http://schemas.microsoft.com/office/drawing/2014/main" xmlns="" id="{71E09CBB-FE5B-4EB1-B694-5DC8BBE6882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1584"/>
                    <a:ext cx="336" cy="336"/>
                  </a:xfrm>
                  <a:prstGeom prst="ellipse">
                    <a:avLst/>
                  </a:prstGeom>
                  <a:solidFill>
                    <a:srgbClr val="2A8DBA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275" name="Oval 63">
                    <a:extLst>
                      <a:ext uri="{FF2B5EF4-FFF2-40B4-BE49-F238E27FC236}">
                        <a16:creationId xmlns:a16="http://schemas.microsoft.com/office/drawing/2014/main" xmlns="" id="{6CC66B89-4DB8-46BA-B42E-2587D938178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88" y="1584"/>
                    <a:ext cx="336" cy="336"/>
                  </a:xfrm>
                  <a:prstGeom prst="ellipse">
                    <a:avLst/>
                  </a:prstGeom>
                  <a:solidFill>
                    <a:srgbClr val="2A8DBA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276" name="Oval 64">
                    <a:extLst>
                      <a:ext uri="{FF2B5EF4-FFF2-40B4-BE49-F238E27FC236}">
                        <a16:creationId xmlns:a16="http://schemas.microsoft.com/office/drawing/2014/main" xmlns="" id="{11E6E4D5-49F3-49F1-A52D-BAA4204B7DE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496" y="1584"/>
                    <a:ext cx="336" cy="336"/>
                  </a:xfrm>
                  <a:prstGeom prst="ellipse">
                    <a:avLst/>
                  </a:prstGeom>
                  <a:solidFill>
                    <a:srgbClr val="2A8DBA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277" name="Oval 65">
                    <a:extLst>
                      <a:ext uri="{FF2B5EF4-FFF2-40B4-BE49-F238E27FC236}">
                        <a16:creationId xmlns:a16="http://schemas.microsoft.com/office/drawing/2014/main" xmlns="" id="{1C95A352-BF1A-45B0-BBF7-75E2D23F77D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1584"/>
                    <a:ext cx="336" cy="336"/>
                  </a:xfrm>
                  <a:prstGeom prst="ellipse">
                    <a:avLst/>
                  </a:prstGeom>
                  <a:solidFill>
                    <a:srgbClr val="2A8DBA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278" name="Oval 66">
                    <a:extLst>
                      <a:ext uri="{FF2B5EF4-FFF2-40B4-BE49-F238E27FC236}">
                        <a16:creationId xmlns:a16="http://schemas.microsoft.com/office/drawing/2014/main" xmlns="" id="{C35E7A9D-D636-4561-AC6D-7D850E64E1A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1584"/>
                    <a:ext cx="336" cy="336"/>
                  </a:xfrm>
                  <a:prstGeom prst="ellipse">
                    <a:avLst/>
                  </a:prstGeom>
                  <a:solidFill>
                    <a:srgbClr val="2A8DBA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279" name="Oval 67">
                    <a:extLst>
                      <a:ext uri="{FF2B5EF4-FFF2-40B4-BE49-F238E27FC236}">
                        <a16:creationId xmlns:a16="http://schemas.microsoft.com/office/drawing/2014/main" xmlns="" id="{07792068-0613-49CD-9E14-701920202BA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1584"/>
                    <a:ext cx="336" cy="336"/>
                  </a:xfrm>
                  <a:prstGeom prst="ellipse">
                    <a:avLst/>
                  </a:prstGeom>
                  <a:solidFill>
                    <a:srgbClr val="2A8DBA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280" name="Oval 68">
                    <a:extLst>
                      <a:ext uri="{FF2B5EF4-FFF2-40B4-BE49-F238E27FC236}">
                        <a16:creationId xmlns:a16="http://schemas.microsoft.com/office/drawing/2014/main" xmlns="" id="{1A9C90EE-3642-47A5-B964-9A6B55352E5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04" y="1584"/>
                    <a:ext cx="336" cy="336"/>
                  </a:xfrm>
                  <a:prstGeom prst="ellipse">
                    <a:avLst/>
                  </a:prstGeom>
                  <a:solidFill>
                    <a:srgbClr val="2A8DBA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281" name="Oval 69">
                    <a:extLst>
                      <a:ext uri="{FF2B5EF4-FFF2-40B4-BE49-F238E27FC236}">
                        <a16:creationId xmlns:a16="http://schemas.microsoft.com/office/drawing/2014/main" xmlns="" id="{15CF48BE-E25C-464D-BF84-DB2F018542B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840" y="1584"/>
                    <a:ext cx="336" cy="336"/>
                  </a:xfrm>
                  <a:prstGeom prst="ellipse">
                    <a:avLst/>
                  </a:prstGeom>
                  <a:solidFill>
                    <a:srgbClr val="2A8DBA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</a:endParaRPr>
                  </a:p>
                </p:txBody>
              </p:sp>
            </p:grpSp>
          </p:grpSp>
          <p:grpSp>
            <p:nvGrpSpPr>
              <p:cNvPr id="248" name="Group 70">
                <a:extLst>
                  <a:ext uri="{FF2B5EF4-FFF2-40B4-BE49-F238E27FC236}">
                    <a16:creationId xmlns:a16="http://schemas.microsoft.com/office/drawing/2014/main" xmlns="" id="{5A8CC2D7-9359-4BEA-826E-9EBFC8A1C56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76" y="1562"/>
                <a:ext cx="737" cy="288"/>
                <a:chOff x="4176" y="1562"/>
                <a:chExt cx="737" cy="288"/>
              </a:xfrm>
            </p:grpSpPr>
            <p:sp>
              <p:nvSpPr>
                <p:cNvPr id="258" name="Line 71">
                  <a:extLst>
                    <a:ext uri="{FF2B5EF4-FFF2-40B4-BE49-F238E27FC236}">
                      <a16:creationId xmlns:a16="http://schemas.microsoft.com/office/drawing/2014/main" xmlns="" id="{25D60164-DA89-48A8-82C2-25D08FE28C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76" y="1728"/>
                  <a:ext cx="336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259" name="Text Box 72">
                  <a:extLst>
                    <a:ext uri="{FF2B5EF4-FFF2-40B4-BE49-F238E27FC236}">
                      <a16:creationId xmlns:a16="http://schemas.microsoft.com/office/drawing/2014/main" xmlns="" id="{13A3467B-9340-456A-9800-F3452C9F968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50" y="1562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ＭＳ Ｐゴシック" panose="020B0600070205080204" pitchFamily="34" charset="-128"/>
                    </a:rPr>
                    <a:t>Y+</a:t>
                  </a:r>
                </a:p>
              </p:txBody>
            </p:sp>
          </p:grpSp>
          <p:grpSp>
            <p:nvGrpSpPr>
              <p:cNvPr id="249" name="Group 73">
                <a:extLst>
                  <a:ext uri="{FF2B5EF4-FFF2-40B4-BE49-F238E27FC236}">
                    <a16:creationId xmlns:a16="http://schemas.microsoft.com/office/drawing/2014/main" xmlns="" id="{1D19556D-E99E-4C80-B9B9-3B5277FE8C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76" y="3360"/>
                <a:ext cx="693" cy="288"/>
                <a:chOff x="4176" y="1562"/>
                <a:chExt cx="693" cy="346"/>
              </a:xfrm>
            </p:grpSpPr>
            <p:sp>
              <p:nvSpPr>
                <p:cNvPr id="256" name="Line 74">
                  <a:extLst>
                    <a:ext uri="{FF2B5EF4-FFF2-40B4-BE49-F238E27FC236}">
                      <a16:creationId xmlns:a16="http://schemas.microsoft.com/office/drawing/2014/main" xmlns="" id="{1BBB7C45-A7A1-47C3-AE71-75A85852DF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76" y="1728"/>
                  <a:ext cx="336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257" name="Text Box 75">
                  <a:extLst>
                    <a:ext uri="{FF2B5EF4-FFF2-40B4-BE49-F238E27FC236}">
                      <a16:creationId xmlns:a16="http://schemas.microsoft.com/office/drawing/2014/main" xmlns="" id="{D3EB593F-4719-4639-9D2A-3C294F938E9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50" y="1562"/>
                  <a:ext cx="319" cy="3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ＭＳ Ｐゴシック" panose="020B0600070205080204" pitchFamily="34" charset="-128"/>
                    </a:rPr>
                    <a:t>Y-</a:t>
                  </a:r>
                </a:p>
              </p:txBody>
            </p:sp>
          </p:grpSp>
          <p:grpSp>
            <p:nvGrpSpPr>
              <p:cNvPr id="250" name="Group 76">
                <a:extLst>
                  <a:ext uri="{FF2B5EF4-FFF2-40B4-BE49-F238E27FC236}">
                    <a16:creationId xmlns:a16="http://schemas.microsoft.com/office/drawing/2014/main" xmlns="" id="{6873B05B-E750-4355-A067-5A0F9F9DA6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40" y="3648"/>
                <a:ext cx="363" cy="528"/>
                <a:chOff x="1104" y="3648"/>
                <a:chExt cx="363" cy="528"/>
              </a:xfrm>
            </p:grpSpPr>
            <p:sp>
              <p:nvSpPr>
                <p:cNvPr id="254" name="Line 77">
                  <a:extLst>
                    <a:ext uri="{FF2B5EF4-FFF2-40B4-BE49-F238E27FC236}">
                      <a16:creationId xmlns:a16="http://schemas.microsoft.com/office/drawing/2014/main" xmlns="" id="{129BC08F-FD83-4A1C-A9D9-1CCFA26363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296" y="3648"/>
                  <a:ext cx="0" cy="24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255" name="Text Box 78">
                  <a:extLst>
                    <a:ext uri="{FF2B5EF4-FFF2-40B4-BE49-F238E27FC236}">
                      <a16:creationId xmlns:a16="http://schemas.microsoft.com/office/drawing/2014/main" xmlns="" id="{D5927BAC-1945-4ABE-BF60-CE780ADA3A7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04" y="3888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ＭＳ Ｐゴシック" panose="020B0600070205080204" pitchFamily="34" charset="-128"/>
                    </a:rPr>
                    <a:t>X+</a:t>
                  </a:r>
                </a:p>
              </p:txBody>
            </p:sp>
          </p:grpSp>
          <p:grpSp>
            <p:nvGrpSpPr>
              <p:cNvPr id="251" name="Group 79">
                <a:extLst>
                  <a:ext uri="{FF2B5EF4-FFF2-40B4-BE49-F238E27FC236}">
                    <a16:creationId xmlns:a16="http://schemas.microsoft.com/office/drawing/2014/main" xmlns="" id="{71C8448C-E5A7-40E4-84F6-755FECF8C1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52" y="3648"/>
                <a:ext cx="319" cy="528"/>
                <a:chOff x="1104" y="3648"/>
                <a:chExt cx="319" cy="528"/>
              </a:xfrm>
            </p:grpSpPr>
            <p:sp>
              <p:nvSpPr>
                <p:cNvPr id="252" name="Line 80">
                  <a:extLst>
                    <a:ext uri="{FF2B5EF4-FFF2-40B4-BE49-F238E27FC236}">
                      <a16:creationId xmlns:a16="http://schemas.microsoft.com/office/drawing/2014/main" xmlns="" id="{DFCF2C97-EA2F-4E89-BCCE-23EB7E6CE1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296" y="3648"/>
                  <a:ext cx="0" cy="24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253" name="Text Box 81">
                  <a:extLst>
                    <a:ext uri="{FF2B5EF4-FFF2-40B4-BE49-F238E27FC236}">
                      <a16:creationId xmlns:a16="http://schemas.microsoft.com/office/drawing/2014/main" xmlns="" id="{1922EE6E-019C-467F-99C6-BEA68850BF6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04" y="3888"/>
                  <a:ext cx="319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ＭＳ Ｐゴシック" panose="020B0600070205080204" pitchFamily="34" charset="-128"/>
                    </a:rPr>
                    <a:t>X-</a:t>
                  </a:r>
                </a:p>
              </p:txBody>
            </p:sp>
          </p:grpSp>
        </p:grpSp>
        <p:sp>
          <p:nvSpPr>
            <p:cNvPr id="246" name="AutoShape 82">
              <a:extLst>
                <a:ext uri="{FF2B5EF4-FFF2-40B4-BE49-F238E27FC236}">
                  <a16:creationId xmlns:a16="http://schemas.microsoft.com/office/drawing/2014/main" xmlns="" id="{8FE81047-ED61-4C36-A671-51D1C8EE0F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440"/>
              <a:ext cx="77" cy="77"/>
            </a:xfrm>
            <a:prstGeom prst="irregularSeal2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4271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28" t="27363" b="44937"/>
          <a:stretch/>
        </p:blipFill>
        <p:spPr>
          <a:xfrm>
            <a:off x="-2" y="5894363"/>
            <a:ext cx="2488559" cy="963637"/>
          </a:xfrm>
          <a:prstGeom prst="rect">
            <a:avLst/>
          </a:prstGeom>
        </p:spPr>
      </p:pic>
      <p:sp>
        <p:nvSpPr>
          <p:cNvPr id="4" name="Content Placeholder 6"/>
          <p:cNvSpPr txBox="1">
            <a:spLocks/>
          </p:cNvSpPr>
          <p:nvPr/>
        </p:nvSpPr>
        <p:spPr>
          <a:xfrm>
            <a:off x="893952" y="821795"/>
            <a:ext cx="9705861" cy="57721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650" lvl="2" indent="0">
              <a:spcAft>
                <a:spcPts val="50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Standard Anger Camera Technology</a:t>
            </a:r>
          </a:p>
          <a:p>
            <a:pPr marL="628650" lvl="2" indent="0">
              <a:spcAft>
                <a:spcPts val="500"/>
              </a:spcAft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4648575" y="125589"/>
            <a:ext cx="2894849" cy="6962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spcAft>
                <a:spcPts val="500"/>
              </a:spcAft>
              <a:buNone/>
            </a:pPr>
            <a:r>
              <a:rPr lang="en-US" sz="3600" dirty="0">
                <a:solidFill>
                  <a:schemeClr val="tx1"/>
                </a:solidFill>
              </a:rPr>
              <a:t>Technology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45" name="Group 3">
            <a:extLst>
              <a:ext uri="{FF2B5EF4-FFF2-40B4-BE49-F238E27FC236}">
                <a16:creationId xmlns:a16="http://schemas.microsoft.com/office/drawing/2014/main" xmlns="" id="{E8A813C9-0FED-4C75-B459-BFAFF8D0815C}"/>
              </a:ext>
            </a:extLst>
          </p:cNvPr>
          <p:cNvGrpSpPr>
            <a:grpSpLocks/>
          </p:cNvGrpSpPr>
          <p:nvPr/>
        </p:nvGrpSpPr>
        <p:grpSpPr bwMode="auto">
          <a:xfrm>
            <a:off x="3110705" y="1633018"/>
            <a:ext cx="5970588" cy="4149725"/>
            <a:chOff x="1152" y="1562"/>
            <a:chExt cx="3761" cy="2614"/>
          </a:xfrm>
        </p:grpSpPr>
        <p:grpSp>
          <p:nvGrpSpPr>
            <p:cNvPr id="247" name="Group 4">
              <a:extLst>
                <a:ext uri="{FF2B5EF4-FFF2-40B4-BE49-F238E27FC236}">
                  <a16:creationId xmlns:a16="http://schemas.microsoft.com/office/drawing/2014/main" xmlns="" id="{9FEDDBFA-633B-4710-B103-F066DF13A3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2" y="1584"/>
              <a:ext cx="3024" cy="2064"/>
              <a:chOff x="1152" y="1584"/>
              <a:chExt cx="3024" cy="2064"/>
            </a:xfrm>
          </p:grpSpPr>
          <p:sp>
            <p:nvSpPr>
              <p:cNvPr id="260" name="Rectangle 5">
                <a:extLst>
                  <a:ext uri="{FF2B5EF4-FFF2-40B4-BE49-F238E27FC236}">
                    <a16:creationId xmlns:a16="http://schemas.microsoft.com/office/drawing/2014/main" xmlns="" id="{C34E3413-67C2-45EE-BCB0-482E63B02B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1584"/>
                <a:ext cx="3024" cy="2064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grpSp>
            <p:nvGrpSpPr>
              <p:cNvPr id="261" name="Group 6">
                <a:extLst>
                  <a:ext uri="{FF2B5EF4-FFF2-40B4-BE49-F238E27FC236}">
                    <a16:creationId xmlns:a16="http://schemas.microsoft.com/office/drawing/2014/main" xmlns="" id="{C5EB96F7-98FC-41C2-A09C-802A0384E7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52" y="1584"/>
                <a:ext cx="3024" cy="336"/>
                <a:chOff x="1152" y="1584"/>
                <a:chExt cx="3024" cy="336"/>
              </a:xfrm>
            </p:grpSpPr>
            <p:sp>
              <p:nvSpPr>
                <p:cNvPr id="316" name="Oval 7">
                  <a:extLst>
                    <a:ext uri="{FF2B5EF4-FFF2-40B4-BE49-F238E27FC236}">
                      <a16:creationId xmlns:a16="http://schemas.microsoft.com/office/drawing/2014/main" xmlns="" id="{C3570A2A-E88B-4925-8F5F-C311648A97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52" y="1584"/>
                  <a:ext cx="336" cy="336"/>
                </a:xfrm>
                <a:prstGeom prst="ellipse">
                  <a:avLst/>
                </a:prstGeom>
                <a:solidFill>
                  <a:srgbClr val="2A8DBA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317" name="Oval 8">
                  <a:extLst>
                    <a:ext uri="{FF2B5EF4-FFF2-40B4-BE49-F238E27FC236}">
                      <a16:creationId xmlns:a16="http://schemas.microsoft.com/office/drawing/2014/main" xmlns="" id="{D2EB4998-40A2-43C7-9796-34DEC0C0F2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24" y="1584"/>
                  <a:ext cx="336" cy="336"/>
                </a:xfrm>
                <a:prstGeom prst="ellipse">
                  <a:avLst/>
                </a:prstGeom>
                <a:solidFill>
                  <a:srgbClr val="2A8DBA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318" name="Oval 9">
                  <a:extLst>
                    <a:ext uri="{FF2B5EF4-FFF2-40B4-BE49-F238E27FC236}">
                      <a16:creationId xmlns:a16="http://schemas.microsoft.com/office/drawing/2014/main" xmlns="" id="{503F78DB-D53F-4556-BF6B-7FA69DA0EB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1584"/>
                  <a:ext cx="336" cy="336"/>
                </a:xfrm>
                <a:prstGeom prst="ellipse">
                  <a:avLst/>
                </a:prstGeom>
                <a:solidFill>
                  <a:srgbClr val="2A8DBA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319" name="Oval 10">
                  <a:extLst>
                    <a:ext uri="{FF2B5EF4-FFF2-40B4-BE49-F238E27FC236}">
                      <a16:creationId xmlns:a16="http://schemas.microsoft.com/office/drawing/2014/main" xmlns="" id="{409D8127-E84C-4100-91F7-16089F83C4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96" y="1584"/>
                  <a:ext cx="336" cy="336"/>
                </a:xfrm>
                <a:prstGeom prst="ellipse">
                  <a:avLst/>
                </a:prstGeom>
                <a:solidFill>
                  <a:srgbClr val="2A8DBA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320" name="Oval 11">
                  <a:extLst>
                    <a:ext uri="{FF2B5EF4-FFF2-40B4-BE49-F238E27FC236}">
                      <a16:creationId xmlns:a16="http://schemas.microsoft.com/office/drawing/2014/main" xmlns="" id="{3F6C1C6D-5E07-425A-B1D3-21C811517E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60" y="1584"/>
                  <a:ext cx="336" cy="336"/>
                </a:xfrm>
                <a:prstGeom prst="ellipse">
                  <a:avLst/>
                </a:prstGeom>
                <a:solidFill>
                  <a:srgbClr val="2A8DBA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321" name="Oval 12">
                  <a:extLst>
                    <a:ext uri="{FF2B5EF4-FFF2-40B4-BE49-F238E27FC236}">
                      <a16:creationId xmlns:a16="http://schemas.microsoft.com/office/drawing/2014/main" xmlns="" id="{143F68EB-22BE-4C8A-95CF-609EFA8365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1584"/>
                  <a:ext cx="336" cy="336"/>
                </a:xfrm>
                <a:prstGeom prst="ellipse">
                  <a:avLst/>
                </a:prstGeom>
                <a:solidFill>
                  <a:srgbClr val="2A8DBA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322" name="Oval 13">
                  <a:extLst>
                    <a:ext uri="{FF2B5EF4-FFF2-40B4-BE49-F238E27FC236}">
                      <a16:creationId xmlns:a16="http://schemas.microsoft.com/office/drawing/2014/main" xmlns="" id="{CE50BDBB-E637-4423-9826-88AB04E2B3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68" y="1584"/>
                  <a:ext cx="336" cy="336"/>
                </a:xfrm>
                <a:prstGeom prst="ellipse">
                  <a:avLst/>
                </a:prstGeom>
                <a:solidFill>
                  <a:srgbClr val="2A8DBA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323" name="Oval 14">
                  <a:extLst>
                    <a:ext uri="{FF2B5EF4-FFF2-40B4-BE49-F238E27FC236}">
                      <a16:creationId xmlns:a16="http://schemas.microsoft.com/office/drawing/2014/main" xmlns="" id="{8790A300-9917-4413-B80C-0BB38A8B46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1584"/>
                  <a:ext cx="336" cy="336"/>
                </a:xfrm>
                <a:prstGeom prst="ellipse">
                  <a:avLst/>
                </a:prstGeom>
                <a:solidFill>
                  <a:srgbClr val="2A8DBA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324" name="Oval 15">
                  <a:extLst>
                    <a:ext uri="{FF2B5EF4-FFF2-40B4-BE49-F238E27FC236}">
                      <a16:creationId xmlns:a16="http://schemas.microsoft.com/office/drawing/2014/main" xmlns="" id="{693FDF77-6F45-455C-A14B-BED3CEB4BA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40" y="1584"/>
                  <a:ext cx="336" cy="336"/>
                </a:xfrm>
                <a:prstGeom prst="ellipse">
                  <a:avLst/>
                </a:prstGeom>
                <a:solidFill>
                  <a:srgbClr val="2A8DBA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</p:grpSp>
          <p:sp>
            <p:nvSpPr>
              <p:cNvPr id="262" name="Oval 16">
                <a:extLst>
                  <a:ext uri="{FF2B5EF4-FFF2-40B4-BE49-F238E27FC236}">
                    <a16:creationId xmlns:a16="http://schemas.microsoft.com/office/drawing/2014/main" xmlns="" id="{D4752F8F-3540-420E-82AE-E76808E297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336" cy="336"/>
              </a:xfrm>
              <a:prstGeom prst="ellipse">
                <a:avLst/>
              </a:prstGeom>
              <a:solidFill>
                <a:srgbClr val="2A8DBA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63" name="Oval 17">
                <a:extLst>
                  <a:ext uri="{FF2B5EF4-FFF2-40B4-BE49-F238E27FC236}">
                    <a16:creationId xmlns:a16="http://schemas.microsoft.com/office/drawing/2014/main" xmlns="" id="{7719338A-6752-4BBA-9179-B09ACEBCD8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1872"/>
                <a:ext cx="336" cy="336"/>
              </a:xfrm>
              <a:prstGeom prst="ellipse">
                <a:avLst/>
              </a:prstGeom>
              <a:solidFill>
                <a:srgbClr val="2A8DBA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64" name="Oval 18">
                <a:extLst>
                  <a:ext uri="{FF2B5EF4-FFF2-40B4-BE49-F238E27FC236}">
                    <a16:creationId xmlns:a16="http://schemas.microsoft.com/office/drawing/2014/main" xmlns="" id="{C878E1FD-95A7-4162-9096-A3574400FB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" y="1872"/>
                <a:ext cx="336" cy="336"/>
              </a:xfrm>
              <a:prstGeom prst="ellipse">
                <a:avLst/>
              </a:prstGeom>
              <a:solidFill>
                <a:srgbClr val="2A8DBA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65" name="Oval 19">
                <a:extLst>
                  <a:ext uri="{FF2B5EF4-FFF2-40B4-BE49-F238E27FC236}">
                    <a16:creationId xmlns:a16="http://schemas.microsoft.com/office/drawing/2014/main" xmlns="" id="{ED161B8B-A37E-42A7-B514-32E16E873A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8" y="1872"/>
                <a:ext cx="336" cy="336"/>
              </a:xfrm>
              <a:prstGeom prst="ellipse">
                <a:avLst/>
              </a:prstGeom>
              <a:solidFill>
                <a:srgbClr val="2A8DBA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66" name="Oval 20">
                <a:extLst>
                  <a:ext uri="{FF2B5EF4-FFF2-40B4-BE49-F238E27FC236}">
                    <a16:creationId xmlns:a16="http://schemas.microsoft.com/office/drawing/2014/main" xmlns="" id="{72B56E0A-7716-4566-B8FF-08091FFA1C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2" y="1872"/>
                <a:ext cx="336" cy="336"/>
              </a:xfrm>
              <a:prstGeom prst="ellipse">
                <a:avLst/>
              </a:prstGeom>
              <a:solidFill>
                <a:srgbClr val="2A8DBA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67" name="Oval 21">
                <a:extLst>
                  <a:ext uri="{FF2B5EF4-FFF2-40B4-BE49-F238E27FC236}">
                    <a16:creationId xmlns:a16="http://schemas.microsoft.com/office/drawing/2014/main" xmlns="" id="{EA26ADAF-5FB1-4FB1-89FF-91EB39AB5C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1872"/>
                <a:ext cx="336" cy="336"/>
              </a:xfrm>
              <a:prstGeom prst="ellipse">
                <a:avLst/>
              </a:prstGeom>
              <a:solidFill>
                <a:srgbClr val="2A8DBA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68" name="Oval 22">
                <a:extLst>
                  <a:ext uri="{FF2B5EF4-FFF2-40B4-BE49-F238E27FC236}">
                    <a16:creationId xmlns:a16="http://schemas.microsoft.com/office/drawing/2014/main" xmlns="" id="{315787A5-B4E5-4609-AFAC-B0C801447F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0" y="1872"/>
                <a:ext cx="336" cy="336"/>
              </a:xfrm>
              <a:prstGeom prst="ellipse">
                <a:avLst/>
              </a:prstGeom>
              <a:solidFill>
                <a:srgbClr val="2A8DBA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69" name="Oval 23">
                <a:extLst>
                  <a:ext uri="{FF2B5EF4-FFF2-40B4-BE49-F238E27FC236}">
                    <a16:creationId xmlns:a16="http://schemas.microsoft.com/office/drawing/2014/main" xmlns="" id="{DE947785-6DD8-4DD8-95DE-93DC974A0F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1872"/>
                <a:ext cx="336" cy="336"/>
              </a:xfrm>
              <a:prstGeom prst="ellipse">
                <a:avLst/>
              </a:prstGeom>
              <a:solidFill>
                <a:srgbClr val="2A8DBA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grpSp>
            <p:nvGrpSpPr>
              <p:cNvPr id="270" name="Group 24">
                <a:extLst>
                  <a:ext uri="{FF2B5EF4-FFF2-40B4-BE49-F238E27FC236}">
                    <a16:creationId xmlns:a16="http://schemas.microsoft.com/office/drawing/2014/main" xmlns="" id="{340CECF2-DB1B-437F-ADE1-15E0C773383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52" y="2160"/>
                <a:ext cx="3024" cy="624"/>
                <a:chOff x="1152" y="1584"/>
                <a:chExt cx="3024" cy="624"/>
              </a:xfrm>
            </p:grpSpPr>
            <p:sp>
              <p:nvSpPr>
                <p:cNvPr id="299" name="Oval 25">
                  <a:extLst>
                    <a:ext uri="{FF2B5EF4-FFF2-40B4-BE49-F238E27FC236}">
                      <a16:creationId xmlns:a16="http://schemas.microsoft.com/office/drawing/2014/main" xmlns="" id="{86D1ED53-4949-4AAF-BAAC-703D321803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52" y="1584"/>
                  <a:ext cx="336" cy="336"/>
                </a:xfrm>
                <a:prstGeom prst="ellipse">
                  <a:avLst/>
                </a:prstGeom>
                <a:solidFill>
                  <a:srgbClr val="2A8DBA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300" name="Oval 26">
                  <a:extLst>
                    <a:ext uri="{FF2B5EF4-FFF2-40B4-BE49-F238E27FC236}">
                      <a16:creationId xmlns:a16="http://schemas.microsoft.com/office/drawing/2014/main" xmlns="" id="{5E02A235-E10C-44D5-A40F-8D7B322CDD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24" y="1584"/>
                  <a:ext cx="336" cy="336"/>
                </a:xfrm>
                <a:prstGeom prst="ellipse">
                  <a:avLst/>
                </a:prstGeom>
                <a:solidFill>
                  <a:srgbClr val="2A8DBA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301" name="Oval 27">
                  <a:extLst>
                    <a:ext uri="{FF2B5EF4-FFF2-40B4-BE49-F238E27FC236}">
                      <a16:creationId xmlns:a16="http://schemas.microsoft.com/office/drawing/2014/main" xmlns="" id="{D655D2D2-83BB-413D-A4CE-244EA1917D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1584"/>
                  <a:ext cx="336" cy="336"/>
                </a:xfrm>
                <a:prstGeom prst="ellipse">
                  <a:avLst/>
                </a:prstGeom>
                <a:solidFill>
                  <a:srgbClr val="2A8DBA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302" name="Oval 28">
                  <a:extLst>
                    <a:ext uri="{FF2B5EF4-FFF2-40B4-BE49-F238E27FC236}">
                      <a16:creationId xmlns:a16="http://schemas.microsoft.com/office/drawing/2014/main" xmlns="" id="{E9F638E1-BAEE-4063-A8BC-8583D2FE4F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96" y="1584"/>
                  <a:ext cx="336" cy="336"/>
                </a:xfrm>
                <a:prstGeom prst="ellipse">
                  <a:avLst/>
                </a:prstGeom>
                <a:solidFill>
                  <a:srgbClr val="2A8DBA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303" name="Oval 29">
                  <a:extLst>
                    <a:ext uri="{FF2B5EF4-FFF2-40B4-BE49-F238E27FC236}">
                      <a16:creationId xmlns:a16="http://schemas.microsoft.com/office/drawing/2014/main" xmlns="" id="{796B374E-608A-4484-B112-1FFDE04E2F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60" y="1584"/>
                  <a:ext cx="336" cy="336"/>
                </a:xfrm>
                <a:prstGeom prst="ellipse">
                  <a:avLst/>
                </a:prstGeom>
                <a:solidFill>
                  <a:srgbClr val="2A8DBA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304" name="Oval 30">
                  <a:extLst>
                    <a:ext uri="{FF2B5EF4-FFF2-40B4-BE49-F238E27FC236}">
                      <a16:creationId xmlns:a16="http://schemas.microsoft.com/office/drawing/2014/main" xmlns="" id="{C4B5D340-5FB2-46AF-9CA3-7A84B4700D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1584"/>
                  <a:ext cx="336" cy="336"/>
                </a:xfrm>
                <a:prstGeom prst="ellipse">
                  <a:avLst/>
                </a:prstGeom>
                <a:solidFill>
                  <a:srgbClr val="2A8DBA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305" name="Oval 31">
                  <a:extLst>
                    <a:ext uri="{FF2B5EF4-FFF2-40B4-BE49-F238E27FC236}">
                      <a16:creationId xmlns:a16="http://schemas.microsoft.com/office/drawing/2014/main" xmlns="" id="{E9A3B807-A112-43E9-A551-C6D5582182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68" y="1584"/>
                  <a:ext cx="336" cy="336"/>
                </a:xfrm>
                <a:prstGeom prst="ellipse">
                  <a:avLst/>
                </a:prstGeom>
                <a:solidFill>
                  <a:srgbClr val="2A8DBA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306" name="Oval 32">
                  <a:extLst>
                    <a:ext uri="{FF2B5EF4-FFF2-40B4-BE49-F238E27FC236}">
                      <a16:creationId xmlns:a16="http://schemas.microsoft.com/office/drawing/2014/main" xmlns="" id="{32318F86-A2E2-4F85-BAEA-A14FCD0098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1584"/>
                  <a:ext cx="336" cy="336"/>
                </a:xfrm>
                <a:prstGeom prst="ellipse">
                  <a:avLst/>
                </a:prstGeom>
                <a:solidFill>
                  <a:srgbClr val="2A8DBA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307" name="Oval 33">
                  <a:extLst>
                    <a:ext uri="{FF2B5EF4-FFF2-40B4-BE49-F238E27FC236}">
                      <a16:creationId xmlns:a16="http://schemas.microsoft.com/office/drawing/2014/main" xmlns="" id="{F31AEB26-C695-4A36-88D7-3ED72507EF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40" y="1584"/>
                  <a:ext cx="336" cy="336"/>
                </a:xfrm>
                <a:prstGeom prst="ellipse">
                  <a:avLst/>
                </a:prstGeom>
                <a:solidFill>
                  <a:srgbClr val="2A8DBA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308" name="Oval 34">
                  <a:extLst>
                    <a:ext uri="{FF2B5EF4-FFF2-40B4-BE49-F238E27FC236}">
                      <a16:creationId xmlns:a16="http://schemas.microsoft.com/office/drawing/2014/main" xmlns="" id="{5C4401A9-A759-48DC-B15A-D699EB2E76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1872"/>
                  <a:ext cx="336" cy="336"/>
                </a:xfrm>
                <a:prstGeom prst="ellipse">
                  <a:avLst/>
                </a:prstGeom>
                <a:solidFill>
                  <a:srgbClr val="2A8DBA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309" name="Oval 35">
                  <a:extLst>
                    <a:ext uri="{FF2B5EF4-FFF2-40B4-BE49-F238E27FC236}">
                      <a16:creationId xmlns:a16="http://schemas.microsoft.com/office/drawing/2014/main" xmlns="" id="{F3B717A4-A9C1-4998-9AE8-A95F08411A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6" y="1872"/>
                  <a:ext cx="336" cy="336"/>
                </a:xfrm>
                <a:prstGeom prst="ellipse">
                  <a:avLst/>
                </a:prstGeom>
                <a:solidFill>
                  <a:srgbClr val="2A8DBA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310" name="Oval 36">
                  <a:extLst>
                    <a:ext uri="{FF2B5EF4-FFF2-40B4-BE49-F238E27FC236}">
                      <a16:creationId xmlns:a16="http://schemas.microsoft.com/office/drawing/2014/main" xmlns="" id="{FFE28974-681C-49AB-82CA-E7C94E9346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24" y="1872"/>
                  <a:ext cx="336" cy="336"/>
                </a:xfrm>
                <a:prstGeom prst="ellipse">
                  <a:avLst/>
                </a:prstGeom>
                <a:solidFill>
                  <a:srgbClr val="2A8DBA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311" name="Oval 37">
                  <a:extLst>
                    <a:ext uri="{FF2B5EF4-FFF2-40B4-BE49-F238E27FC236}">
                      <a16:creationId xmlns:a16="http://schemas.microsoft.com/office/drawing/2014/main" xmlns="" id="{FEDED752-13C4-4FA9-8449-758C9636BC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88" y="1872"/>
                  <a:ext cx="336" cy="336"/>
                </a:xfrm>
                <a:prstGeom prst="ellipse">
                  <a:avLst/>
                </a:prstGeom>
                <a:solidFill>
                  <a:srgbClr val="2A8DBA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312" name="Oval 38">
                  <a:extLst>
                    <a:ext uri="{FF2B5EF4-FFF2-40B4-BE49-F238E27FC236}">
                      <a16:creationId xmlns:a16="http://schemas.microsoft.com/office/drawing/2014/main" xmlns="" id="{903258EA-8944-450D-8B60-772B4FDA38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1872"/>
                  <a:ext cx="336" cy="336"/>
                </a:xfrm>
                <a:prstGeom prst="ellipse">
                  <a:avLst/>
                </a:prstGeom>
                <a:solidFill>
                  <a:srgbClr val="2A8DBA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313" name="Oval 39">
                  <a:extLst>
                    <a:ext uri="{FF2B5EF4-FFF2-40B4-BE49-F238E27FC236}">
                      <a16:creationId xmlns:a16="http://schemas.microsoft.com/office/drawing/2014/main" xmlns="" id="{FB13A2AA-DCDA-483C-A891-01A526313C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16" y="1872"/>
                  <a:ext cx="336" cy="336"/>
                </a:xfrm>
                <a:prstGeom prst="ellipse">
                  <a:avLst/>
                </a:prstGeom>
                <a:solidFill>
                  <a:srgbClr val="2A8DBA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314" name="Oval 40">
                  <a:extLst>
                    <a:ext uri="{FF2B5EF4-FFF2-40B4-BE49-F238E27FC236}">
                      <a16:creationId xmlns:a16="http://schemas.microsoft.com/office/drawing/2014/main" xmlns="" id="{5EBEB60F-FC43-4AB7-B3C8-70341F6CFB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80" y="1872"/>
                  <a:ext cx="336" cy="336"/>
                </a:xfrm>
                <a:prstGeom prst="ellipse">
                  <a:avLst/>
                </a:prstGeom>
                <a:solidFill>
                  <a:srgbClr val="2A8DBA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315" name="Oval 41">
                  <a:extLst>
                    <a:ext uri="{FF2B5EF4-FFF2-40B4-BE49-F238E27FC236}">
                      <a16:creationId xmlns:a16="http://schemas.microsoft.com/office/drawing/2014/main" xmlns="" id="{975788A8-ADEA-486E-A56D-FAA8E413CD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44" y="1872"/>
                  <a:ext cx="336" cy="336"/>
                </a:xfrm>
                <a:prstGeom prst="ellipse">
                  <a:avLst/>
                </a:prstGeom>
                <a:solidFill>
                  <a:srgbClr val="2A8DBA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</p:grpSp>
          <p:grpSp>
            <p:nvGrpSpPr>
              <p:cNvPr id="271" name="Group 42">
                <a:extLst>
                  <a:ext uri="{FF2B5EF4-FFF2-40B4-BE49-F238E27FC236}">
                    <a16:creationId xmlns:a16="http://schemas.microsoft.com/office/drawing/2014/main" xmlns="" id="{F466C472-2B87-43EF-A75D-799CC2F8EC3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52" y="2736"/>
                <a:ext cx="3024" cy="624"/>
                <a:chOff x="1152" y="1584"/>
                <a:chExt cx="3024" cy="624"/>
              </a:xfrm>
            </p:grpSpPr>
            <p:sp>
              <p:nvSpPr>
                <p:cNvPr id="282" name="Oval 43">
                  <a:extLst>
                    <a:ext uri="{FF2B5EF4-FFF2-40B4-BE49-F238E27FC236}">
                      <a16:creationId xmlns:a16="http://schemas.microsoft.com/office/drawing/2014/main" xmlns="" id="{C250327D-9106-4D40-81BC-6ED35EF105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52" y="1584"/>
                  <a:ext cx="336" cy="336"/>
                </a:xfrm>
                <a:prstGeom prst="ellipse">
                  <a:avLst/>
                </a:prstGeom>
                <a:solidFill>
                  <a:srgbClr val="2A8DBA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283" name="Oval 44">
                  <a:extLst>
                    <a:ext uri="{FF2B5EF4-FFF2-40B4-BE49-F238E27FC236}">
                      <a16:creationId xmlns:a16="http://schemas.microsoft.com/office/drawing/2014/main" xmlns="" id="{38AE9EE6-16FF-409F-BC19-A6618889AC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24" y="1584"/>
                  <a:ext cx="336" cy="336"/>
                </a:xfrm>
                <a:prstGeom prst="ellipse">
                  <a:avLst/>
                </a:prstGeom>
                <a:solidFill>
                  <a:srgbClr val="2A8DBA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284" name="Oval 45">
                  <a:extLst>
                    <a:ext uri="{FF2B5EF4-FFF2-40B4-BE49-F238E27FC236}">
                      <a16:creationId xmlns:a16="http://schemas.microsoft.com/office/drawing/2014/main" xmlns="" id="{E86AADA9-D402-4E22-93FC-A5D98BAD3A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1584"/>
                  <a:ext cx="336" cy="336"/>
                </a:xfrm>
                <a:prstGeom prst="ellipse">
                  <a:avLst/>
                </a:prstGeom>
                <a:solidFill>
                  <a:srgbClr val="2A8DBA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285" name="Oval 46">
                  <a:extLst>
                    <a:ext uri="{FF2B5EF4-FFF2-40B4-BE49-F238E27FC236}">
                      <a16:creationId xmlns:a16="http://schemas.microsoft.com/office/drawing/2014/main" xmlns="" id="{6FA9A446-57A3-4526-9C75-571885B179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96" y="1584"/>
                  <a:ext cx="336" cy="336"/>
                </a:xfrm>
                <a:prstGeom prst="ellipse">
                  <a:avLst/>
                </a:prstGeom>
                <a:solidFill>
                  <a:srgbClr val="2A8DBA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286" name="Oval 47">
                  <a:extLst>
                    <a:ext uri="{FF2B5EF4-FFF2-40B4-BE49-F238E27FC236}">
                      <a16:creationId xmlns:a16="http://schemas.microsoft.com/office/drawing/2014/main" xmlns="" id="{D30F5782-D157-4446-9AC2-43EA0204C9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60" y="1584"/>
                  <a:ext cx="336" cy="336"/>
                </a:xfrm>
                <a:prstGeom prst="ellipse">
                  <a:avLst/>
                </a:prstGeom>
                <a:solidFill>
                  <a:srgbClr val="2A8DBA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287" name="Oval 48">
                  <a:extLst>
                    <a:ext uri="{FF2B5EF4-FFF2-40B4-BE49-F238E27FC236}">
                      <a16:creationId xmlns:a16="http://schemas.microsoft.com/office/drawing/2014/main" xmlns="" id="{1961E2DB-8E5E-48F0-B850-2058844025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1584"/>
                  <a:ext cx="336" cy="336"/>
                </a:xfrm>
                <a:prstGeom prst="ellipse">
                  <a:avLst/>
                </a:prstGeom>
                <a:solidFill>
                  <a:srgbClr val="2A8DBA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288" name="Oval 49">
                  <a:extLst>
                    <a:ext uri="{FF2B5EF4-FFF2-40B4-BE49-F238E27FC236}">
                      <a16:creationId xmlns:a16="http://schemas.microsoft.com/office/drawing/2014/main" xmlns="" id="{53DA1FAE-3299-468B-8E1F-84F857F3E1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68" y="1584"/>
                  <a:ext cx="336" cy="336"/>
                </a:xfrm>
                <a:prstGeom prst="ellipse">
                  <a:avLst/>
                </a:prstGeom>
                <a:solidFill>
                  <a:srgbClr val="2A8DBA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289" name="Oval 50">
                  <a:extLst>
                    <a:ext uri="{FF2B5EF4-FFF2-40B4-BE49-F238E27FC236}">
                      <a16:creationId xmlns:a16="http://schemas.microsoft.com/office/drawing/2014/main" xmlns="" id="{2CF7E6D1-AD15-424D-A472-D912BC79E9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1584"/>
                  <a:ext cx="336" cy="336"/>
                </a:xfrm>
                <a:prstGeom prst="ellipse">
                  <a:avLst/>
                </a:prstGeom>
                <a:solidFill>
                  <a:srgbClr val="2A8DBA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290" name="Oval 51">
                  <a:extLst>
                    <a:ext uri="{FF2B5EF4-FFF2-40B4-BE49-F238E27FC236}">
                      <a16:creationId xmlns:a16="http://schemas.microsoft.com/office/drawing/2014/main" xmlns="" id="{F7B6AF42-1899-431B-8483-2155E44726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40" y="1584"/>
                  <a:ext cx="336" cy="336"/>
                </a:xfrm>
                <a:prstGeom prst="ellipse">
                  <a:avLst/>
                </a:prstGeom>
                <a:solidFill>
                  <a:srgbClr val="2A8DBA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291" name="Oval 52">
                  <a:extLst>
                    <a:ext uri="{FF2B5EF4-FFF2-40B4-BE49-F238E27FC236}">
                      <a16:creationId xmlns:a16="http://schemas.microsoft.com/office/drawing/2014/main" xmlns="" id="{55A61412-F2DA-44AF-846D-482B33FF63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1872"/>
                  <a:ext cx="336" cy="336"/>
                </a:xfrm>
                <a:prstGeom prst="ellipse">
                  <a:avLst/>
                </a:prstGeom>
                <a:solidFill>
                  <a:srgbClr val="2A8DBA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292" name="Oval 53">
                  <a:extLst>
                    <a:ext uri="{FF2B5EF4-FFF2-40B4-BE49-F238E27FC236}">
                      <a16:creationId xmlns:a16="http://schemas.microsoft.com/office/drawing/2014/main" xmlns="" id="{FFB665DE-1514-48F9-AA1A-5C5D3B56CD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6" y="1872"/>
                  <a:ext cx="336" cy="336"/>
                </a:xfrm>
                <a:prstGeom prst="ellipse">
                  <a:avLst/>
                </a:prstGeom>
                <a:solidFill>
                  <a:srgbClr val="2A8DBA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293" name="Oval 54">
                  <a:extLst>
                    <a:ext uri="{FF2B5EF4-FFF2-40B4-BE49-F238E27FC236}">
                      <a16:creationId xmlns:a16="http://schemas.microsoft.com/office/drawing/2014/main" xmlns="" id="{B876D690-03C9-4813-BF18-16AC8A1A77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24" y="1872"/>
                  <a:ext cx="336" cy="336"/>
                </a:xfrm>
                <a:prstGeom prst="ellipse">
                  <a:avLst/>
                </a:prstGeom>
                <a:solidFill>
                  <a:srgbClr val="2A8DBA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294" name="Oval 55">
                  <a:extLst>
                    <a:ext uri="{FF2B5EF4-FFF2-40B4-BE49-F238E27FC236}">
                      <a16:creationId xmlns:a16="http://schemas.microsoft.com/office/drawing/2014/main" xmlns="" id="{71B0FD9A-38BB-404C-85C3-9C54551E28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88" y="1872"/>
                  <a:ext cx="336" cy="336"/>
                </a:xfrm>
                <a:prstGeom prst="ellipse">
                  <a:avLst/>
                </a:prstGeom>
                <a:solidFill>
                  <a:srgbClr val="2A8DBA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295" name="Oval 56">
                  <a:extLst>
                    <a:ext uri="{FF2B5EF4-FFF2-40B4-BE49-F238E27FC236}">
                      <a16:creationId xmlns:a16="http://schemas.microsoft.com/office/drawing/2014/main" xmlns="" id="{F51B5CD8-5827-4B22-9D7F-0F878CDDA0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1872"/>
                  <a:ext cx="336" cy="336"/>
                </a:xfrm>
                <a:prstGeom prst="ellipse">
                  <a:avLst/>
                </a:prstGeom>
                <a:solidFill>
                  <a:srgbClr val="2A8DBA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296" name="Oval 57">
                  <a:extLst>
                    <a:ext uri="{FF2B5EF4-FFF2-40B4-BE49-F238E27FC236}">
                      <a16:creationId xmlns:a16="http://schemas.microsoft.com/office/drawing/2014/main" xmlns="" id="{C0DC7D46-85A7-4D46-9356-6A64238204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16" y="1872"/>
                  <a:ext cx="336" cy="336"/>
                </a:xfrm>
                <a:prstGeom prst="ellipse">
                  <a:avLst/>
                </a:prstGeom>
                <a:solidFill>
                  <a:srgbClr val="2A8DBA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297" name="Oval 58">
                  <a:extLst>
                    <a:ext uri="{FF2B5EF4-FFF2-40B4-BE49-F238E27FC236}">
                      <a16:creationId xmlns:a16="http://schemas.microsoft.com/office/drawing/2014/main" xmlns="" id="{8E4521F5-29AA-4511-BBE9-040AF826E8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80" y="1872"/>
                  <a:ext cx="336" cy="336"/>
                </a:xfrm>
                <a:prstGeom prst="ellipse">
                  <a:avLst/>
                </a:prstGeom>
                <a:solidFill>
                  <a:srgbClr val="2A8DBA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298" name="Oval 59">
                  <a:extLst>
                    <a:ext uri="{FF2B5EF4-FFF2-40B4-BE49-F238E27FC236}">
                      <a16:creationId xmlns:a16="http://schemas.microsoft.com/office/drawing/2014/main" xmlns="" id="{288144BA-63F5-40A2-BEC3-6CAE72346E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44" y="1872"/>
                  <a:ext cx="336" cy="336"/>
                </a:xfrm>
                <a:prstGeom prst="ellipse">
                  <a:avLst/>
                </a:prstGeom>
                <a:solidFill>
                  <a:srgbClr val="2A8DBA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</p:grpSp>
          <p:grpSp>
            <p:nvGrpSpPr>
              <p:cNvPr id="272" name="Group 60">
                <a:extLst>
                  <a:ext uri="{FF2B5EF4-FFF2-40B4-BE49-F238E27FC236}">
                    <a16:creationId xmlns:a16="http://schemas.microsoft.com/office/drawing/2014/main" xmlns="" id="{07C26CAF-EF25-41A3-A16A-DC49C8427D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52" y="3312"/>
                <a:ext cx="3024" cy="336"/>
                <a:chOff x="1152" y="1584"/>
                <a:chExt cx="3024" cy="336"/>
              </a:xfrm>
            </p:grpSpPr>
            <p:sp>
              <p:nvSpPr>
                <p:cNvPr id="273" name="Oval 61">
                  <a:extLst>
                    <a:ext uri="{FF2B5EF4-FFF2-40B4-BE49-F238E27FC236}">
                      <a16:creationId xmlns:a16="http://schemas.microsoft.com/office/drawing/2014/main" xmlns="" id="{2918543F-EDA7-429A-9C06-C3161C25E3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52" y="1584"/>
                  <a:ext cx="336" cy="336"/>
                </a:xfrm>
                <a:prstGeom prst="ellipse">
                  <a:avLst/>
                </a:prstGeom>
                <a:solidFill>
                  <a:srgbClr val="2A8DBA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274" name="Oval 62">
                  <a:extLst>
                    <a:ext uri="{FF2B5EF4-FFF2-40B4-BE49-F238E27FC236}">
                      <a16:creationId xmlns:a16="http://schemas.microsoft.com/office/drawing/2014/main" xmlns="" id="{71E09CBB-FE5B-4EB1-B694-5DC8BBE688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24" y="1584"/>
                  <a:ext cx="336" cy="336"/>
                </a:xfrm>
                <a:prstGeom prst="ellipse">
                  <a:avLst/>
                </a:prstGeom>
                <a:solidFill>
                  <a:srgbClr val="2A8DBA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275" name="Oval 63">
                  <a:extLst>
                    <a:ext uri="{FF2B5EF4-FFF2-40B4-BE49-F238E27FC236}">
                      <a16:creationId xmlns:a16="http://schemas.microsoft.com/office/drawing/2014/main" xmlns="" id="{6CC66B89-4DB8-46BA-B42E-2587D93817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1584"/>
                  <a:ext cx="336" cy="336"/>
                </a:xfrm>
                <a:prstGeom prst="ellipse">
                  <a:avLst/>
                </a:prstGeom>
                <a:solidFill>
                  <a:srgbClr val="2A8DBA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276" name="Oval 64">
                  <a:extLst>
                    <a:ext uri="{FF2B5EF4-FFF2-40B4-BE49-F238E27FC236}">
                      <a16:creationId xmlns:a16="http://schemas.microsoft.com/office/drawing/2014/main" xmlns="" id="{11E6E4D5-49F3-49F1-A52D-BAA4204B7D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96" y="1584"/>
                  <a:ext cx="336" cy="336"/>
                </a:xfrm>
                <a:prstGeom prst="ellipse">
                  <a:avLst/>
                </a:prstGeom>
                <a:solidFill>
                  <a:srgbClr val="2A8DBA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277" name="Oval 65">
                  <a:extLst>
                    <a:ext uri="{FF2B5EF4-FFF2-40B4-BE49-F238E27FC236}">
                      <a16:creationId xmlns:a16="http://schemas.microsoft.com/office/drawing/2014/main" xmlns="" id="{1C95A352-BF1A-45B0-BBF7-75E2D23F77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60" y="1584"/>
                  <a:ext cx="336" cy="336"/>
                </a:xfrm>
                <a:prstGeom prst="ellipse">
                  <a:avLst/>
                </a:prstGeom>
                <a:solidFill>
                  <a:srgbClr val="2A8DBA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278" name="Oval 66">
                  <a:extLst>
                    <a:ext uri="{FF2B5EF4-FFF2-40B4-BE49-F238E27FC236}">
                      <a16:creationId xmlns:a16="http://schemas.microsoft.com/office/drawing/2014/main" xmlns="" id="{C35E7A9D-D636-4561-AC6D-7D850E64E1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1584"/>
                  <a:ext cx="336" cy="336"/>
                </a:xfrm>
                <a:prstGeom prst="ellipse">
                  <a:avLst/>
                </a:prstGeom>
                <a:solidFill>
                  <a:srgbClr val="2A8DBA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279" name="Oval 67">
                  <a:extLst>
                    <a:ext uri="{FF2B5EF4-FFF2-40B4-BE49-F238E27FC236}">
                      <a16:creationId xmlns:a16="http://schemas.microsoft.com/office/drawing/2014/main" xmlns="" id="{07792068-0613-49CD-9E14-701920202B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68" y="1584"/>
                  <a:ext cx="336" cy="336"/>
                </a:xfrm>
                <a:prstGeom prst="ellipse">
                  <a:avLst/>
                </a:prstGeom>
                <a:solidFill>
                  <a:srgbClr val="2A8DBA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280" name="Oval 68">
                  <a:extLst>
                    <a:ext uri="{FF2B5EF4-FFF2-40B4-BE49-F238E27FC236}">
                      <a16:creationId xmlns:a16="http://schemas.microsoft.com/office/drawing/2014/main" xmlns="" id="{1A9C90EE-3642-47A5-B964-9A6B55352E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1584"/>
                  <a:ext cx="336" cy="336"/>
                </a:xfrm>
                <a:prstGeom prst="ellipse">
                  <a:avLst/>
                </a:prstGeom>
                <a:solidFill>
                  <a:srgbClr val="2A8DBA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281" name="Oval 69">
                  <a:extLst>
                    <a:ext uri="{FF2B5EF4-FFF2-40B4-BE49-F238E27FC236}">
                      <a16:creationId xmlns:a16="http://schemas.microsoft.com/office/drawing/2014/main" xmlns="" id="{15CF48BE-E25C-464D-BF84-DB2F018542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40" y="1584"/>
                  <a:ext cx="336" cy="336"/>
                </a:xfrm>
                <a:prstGeom prst="ellipse">
                  <a:avLst/>
                </a:prstGeom>
                <a:solidFill>
                  <a:srgbClr val="2A8DBA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</p:grpSp>
        </p:grpSp>
        <p:grpSp>
          <p:nvGrpSpPr>
            <p:cNvPr id="248" name="Group 70">
              <a:extLst>
                <a:ext uri="{FF2B5EF4-FFF2-40B4-BE49-F238E27FC236}">
                  <a16:creationId xmlns:a16="http://schemas.microsoft.com/office/drawing/2014/main" xmlns="" id="{5A8CC2D7-9359-4BEA-826E-9EBFC8A1C5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6" y="1562"/>
              <a:ext cx="737" cy="288"/>
              <a:chOff x="4176" y="1562"/>
              <a:chExt cx="737" cy="288"/>
            </a:xfrm>
          </p:grpSpPr>
          <p:sp>
            <p:nvSpPr>
              <p:cNvPr id="258" name="Line 71">
                <a:extLst>
                  <a:ext uri="{FF2B5EF4-FFF2-40B4-BE49-F238E27FC236}">
                    <a16:creationId xmlns:a16="http://schemas.microsoft.com/office/drawing/2014/main" xmlns="" id="{25D60164-DA89-48A8-82C2-25D08FE28C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6" y="1728"/>
                <a:ext cx="33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59" name="Text Box 72">
                <a:extLst>
                  <a:ext uri="{FF2B5EF4-FFF2-40B4-BE49-F238E27FC236}">
                    <a16:creationId xmlns:a16="http://schemas.microsoft.com/office/drawing/2014/main" xmlns="" id="{13A3467B-9340-456A-9800-F3452C9F96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50" y="1562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</a:rPr>
                  <a:t>Y+</a:t>
                </a:r>
              </a:p>
            </p:txBody>
          </p:sp>
        </p:grpSp>
        <p:grpSp>
          <p:nvGrpSpPr>
            <p:cNvPr id="249" name="Group 73">
              <a:extLst>
                <a:ext uri="{FF2B5EF4-FFF2-40B4-BE49-F238E27FC236}">
                  <a16:creationId xmlns:a16="http://schemas.microsoft.com/office/drawing/2014/main" xmlns="" id="{1D19556D-E99E-4C80-B9B9-3B5277FE8C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6" y="3360"/>
              <a:ext cx="693" cy="288"/>
              <a:chOff x="4176" y="1562"/>
              <a:chExt cx="693" cy="346"/>
            </a:xfrm>
          </p:grpSpPr>
          <p:sp>
            <p:nvSpPr>
              <p:cNvPr id="256" name="Line 74">
                <a:extLst>
                  <a:ext uri="{FF2B5EF4-FFF2-40B4-BE49-F238E27FC236}">
                    <a16:creationId xmlns:a16="http://schemas.microsoft.com/office/drawing/2014/main" xmlns="" id="{1BBB7C45-A7A1-47C3-AE71-75A85852DF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6" y="1728"/>
                <a:ext cx="33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57" name="Text Box 75">
                <a:extLst>
                  <a:ext uri="{FF2B5EF4-FFF2-40B4-BE49-F238E27FC236}">
                    <a16:creationId xmlns:a16="http://schemas.microsoft.com/office/drawing/2014/main" xmlns="" id="{D3EB593F-4719-4639-9D2A-3C294F938E9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50" y="1562"/>
                <a:ext cx="319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</a:rPr>
                  <a:t>Y-</a:t>
                </a:r>
              </a:p>
            </p:txBody>
          </p:sp>
        </p:grpSp>
        <p:grpSp>
          <p:nvGrpSpPr>
            <p:cNvPr id="250" name="Group 76">
              <a:extLst>
                <a:ext uri="{FF2B5EF4-FFF2-40B4-BE49-F238E27FC236}">
                  <a16:creationId xmlns:a16="http://schemas.microsoft.com/office/drawing/2014/main" xmlns="" id="{6873B05B-E750-4355-A067-5A0F9F9DA6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0" y="3648"/>
              <a:ext cx="363" cy="528"/>
              <a:chOff x="1104" y="3648"/>
              <a:chExt cx="363" cy="528"/>
            </a:xfrm>
          </p:grpSpPr>
          <p:sp>
            <p:nvSpPr>
              <p:cNvPr id="254" name="Line 77">
                <a:extLst>
                  <a:ext uri="{FF2B5EF4-FFF2-40B4-BE49-F238E27FC236}">
                    <a16:creationId xmlns:a16="http://schemas.microsoft.com/office/drawing/2014/main" xmlns="" id="{129BC08F-FD83-4A1C-A9D9-1CCFA26363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96" y="3648"/>
                <a:ext cx="0" cy="2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55" name="Text Box 78">
                <a:extLst>
                  <a:ext uri="{FF2B5EF4-FFF2-40B4-BE49-F238E27FC236}">
                    <a16:creationId xmlns:a16="http://schemas.microsoft.com/office/drawing/2014/main" xmlns="" id="{D5927BAC-1945-4ABE-BF60-CE780ADA3A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04" y="3888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</a:rPr>
                  <a:t>X+</a:t>
                </a:r>
              </a:p>
            </p:txBody>
          </p:sp>
        </p:grpSp>
        <p:grpSp>
          <p:nvGrpSpPr>
            <p:cNvPr id="251" name="Group 79">
              <a:extLst>
                <a:ext uri="{FF2B5EF4-FFF2-40B4-BE49-F238E27FC236}">
                  <a16:creationId xmlns:a16="http://schemas.microsoft.com/office/drawing/2014/main" xmlns="" id="{71C8448C-E5A7-40E4-84F6-755FECF8C1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2" y="3648"/>
              <a:ext cx="319" cy="528"/>
              <a:chOff x="1104" y="3648"/>
              <a:chExt cx="319" cy="528"/>
            </a:xfrm>
          </p:grpSpPr>
          <p:sp>
            <p:nvSpPr>
              <p:cNvPr id="252" name="Line 80">
                <a:extLst>
                  <a:ext uri="{FF2B5EF4-FFF2-40B4-BE49-F238E27FC236}">
                    <a16:creationId xmlns:a16="http://schemas.microsoft.com/office/drawing/2014/main" xmlns="" id="{DFCF2C97-EA2F-4E89-BCCE-23EB7E6CE1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96" y="3648"/>
                <a:ext cx="0" cy="2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53" name="Text Box 81">
                <a:extLst>
                  <a:ext uri="{FF2B5EF4-FFF2-40B4-BE49-F238E27FC236}">
                    <a16:creationId xmlns:a16="http://schemas.microsoft.com/office/drawing/2014/main" xmlns="" id="{1922EE6E-019C-467F-99C6-BEA68850BF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04" y="3888"/>
                <a:ext cx="31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</a:rPr>
                  <a:t>X-</a:t>
                </a:r>
              </a:p>
            </p:txBody>
          </p:sp>
        </p:grpSp>
      </p:grpSp>
      <p:sp>
        <p:nvSpPr>
          <p:cNvPr id="246" name="AutoShape 82">
            <a:extLst>
              <a:ext uri="{FF2B5EF4-FFF2-40B4-BE49-F238E27FC236}">
                <a16:creationId xmlns:a16="http://schemas.microsoft.com/office/drawing/2014/main" xmlns="" id="{8FE81047-ED61-4C36-A671-51D1C8EE0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4905" y="1709218"/>
            <a:ext cx="122238" cy="122238"/>
          </a:xfrm>
          <a:prstGeom prst="irregularSeal2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29" name="Rectangle 84">
            <a:extLst>
              <a:ext uri="{FF2B5EF4-FFF2-40B4-BE49-F238E27FC236}">
                <a16:creationId xmlns:a16="http://schemas.microsoft.com/office/drawing/2014/main" xmlns="" id="{EAF5FA5F-4B3D-4ED5-BA66-362717F7C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3443" y="1913458"/>
            <a:ext cx="4191000" cy="2743200"/>
          </a:xfrm>
          <a:prstGeom prst="rect">
            <a:avLst/>
          </a:prstGeom>
          <a:solidFill>
            <a:srgbClr val="C6E4EE">
              <a:alpha val="50195"/>
            </a:srgbClr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84625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28" t="27363" b="44937"/>
          <a:stretch/>
        </p:blipFill>
        <p:spPr>
          <a:xfrm>
            <a:off x="-2" y="5894363"/>
            <a:ext cx="2488559" cy="963637"/>
          </a:xfrm>
          <a:prstGeom prst="rect">
            <a:avLst/>
          </a:prstGeom>
        </p:spPr>
      </p:pic>
      <p:sp>
        <p:nvSpPr>
          <p:cNvPr id="4" name="Content Placeholder 6"/>
          <p:cNvSpPr txBox="1">
            <a:spLocks/>
          </p:cNvSpPr>
          <p:nvPr/>
        </p:nvSpPr>
        <p:spPr>
          <a:xfrm>
            <a:off x="893952" y="821795"/>
            <a:ext cx="9705861" cy="57721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650" lvl="2" indent="0">
              <a:spcAft>
                <a:spcPts val="50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Standard Anger Camera Technology</a:t>
            </a:r>
          </a:p>
          <a:p>
            <a:pPr marL="628650" lvl="2" indent="0">
              <a:spcAft>
                <a:spcPts val="500"/>
              </a:spcAft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4648575" y="125589"/>
            <a:ext cx="2894849" cy="6962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spcAft>
                <a:spcPts val="500"/>
              </a:spcAft>
              <a:buNone/>
            </a:pPr>
            <a:r>
              <a:rPr lang="en-US" sz="3600" dirty="0">
                <a:solidFill>
                  <a:schemeClr val="tx1"/>
                </a:solidFill>
              </a:rPr>
              <a:t>Technology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6" name="Picture 3">
            <a:extLst>
              <a:ext uri="{FF2B5EF4-FFF2-40B4-BE49-F238E27FC236}">
                <a16:creationId xmlns:a16="http://schemas.microsoft.com/office/drawing/2014/main" xmlns="" id="{D128A540-922F-4087-A122-08716DEDD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682" y="1597025"/>
            <a:ext cx="3962400" cy="36639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492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28" t="27363" b="44937"/>
          <a:stretch/>
        </p:blipFill>
        <p:spPr>
          <a:xfrm>
            <a:off x="-2" y="5894363"/>
            <a:ext cx="2488559" cy="963637"/>
          </a:xfrm>
          <a:prstGeom prst="rect">
            <a:avLst/>
          </a:prstGeom>
        </p:spPr>
      </p:pic>
      <p:sp>
        <p:nvSpPr>
          <p:cNvPr id="4" name="Content Placeholder 6"/>
          <p:cNvSpPr txBox="1">
            <a:spLocks/>
          </p:cNvSpPr>
          <p:nvPr/>
        </p:nvSpPr>
        <p:spPr>
          <a:xfrm>
            <a:off x="893952" y="821795"/>
            <a:ext cx="9705861" cy="57721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650" lvl="2" indent="0">
              <a:spcAft>
                <a:spcPts val="50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JLAB/Dilon Camera Technology</a:t>
            </a:r>
          </a:p>
          <a:p>
            <a:pPr marL="628650" lvl="2" indent="0">
              <a:spcAft>
                <a:spcPts val="500"/>
              </a:spcAft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4648575" y="125589"/>
            <a:ext cx="2894849" cy="6962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spcAft>
                <a:spcPts val="500"/>
              </a:spcAft>
              <a:buNone/>
            </a:pPr>
            <a:r>
              <a:rPr lang="en-US" sz="3600" dirty="0">
                <a:solidFill>
                  <a:schemeClr val="tx1"/>
                </a:solidFill>
              </a:rPr>
              <a:t>Technology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23" descr="20-00097">
            <a:extLst>
              <a:ext uri="{FF2B5EF4-FFF2-40B4-BE49-F238E27FC236}">
                <a16:creationId xmlns:a16="http://schemas.microsoft.com/office/drawing/2014/main" xmlns="" id="{FDAC60CB-BD6C-41C9-95B4-2AF63B2B1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49" y="2014537"/>
            <a:ext cx="76581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D5900F1-0AAB-494D-9862-FCE0BDE8E6AB}"/>
              </a:ext>
            </a:extLst>
          </p:cNvPr>
          <p:cNvSpPr txBox="1"/>
          <p:nvPr/>
        </p:nvSpPr>
        <p:spPr>
          <a:xfrm>
            <a:off x="866881" y="2988747"/>
            <a:ext cx="846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PSPMT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A124B3C-1858-4ACB-8176-BF077C39D47F}"/>
              </a:ext>
            </a:extLst>
          </p:cNvPr>
          <p:cNvSpPr txBox="1"/>
          <p:nvPr/>
        </p:nvSpPr>
        <p:spPr>
          <a:xfrm>
            <a:off x="575674" y="3672908"/>
            <a:ext cx="1337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Resistive Network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7621EF4-3CDB-42F2-89AE-188919E3FCA6}"/>
              </a:ext>
            </a:extLst>
          </p:cNvPr>
          <p:cNvSpPr txBox="1"/>
          <p:nvPr/>
        </p:nvSpPr>
        <p:spPr>
          <a:xfrm>
            <a:off x="592592" y="2028057"/>
            <a:ext cx="1395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Pixelated </a:t>
            </a:r>
            <a:r>
              <a:rPr lang="en-US" dirty="0" err="1"/>
              <a:t>NaI</a:t>
            </a:r>
            <a:r>
              <a:rPr lang="en-US" dirty="0"/>
              <a:t>(Tl)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307BB72D-8653-4956-870F-31E7AA0C8AFB}"/>
              </a:ext>
            </a:extLst>
          </p:cNvPr>
          <p:cNvCxnSpPr/>
          <p:nvPr/>
        </p:nvCxnSpPr>
        <p:spPr>
          <a:xfrm>
            <a:off x="1796716" y="3173413"/>
            <a:ext cx="1588168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AB80607B-9B83-4269-B193-DBF65787C556}"/>
              </a:ext>
            </a:extLst>
          </p:cNvPr>
          <p:cNvCxnSpPr/>
          <p:nvPr/>
        </p:nvCxnSpPr>
        <p:spPr>
          <a:xfrm>
            <a:off x="1777862" y="2430266"/>
            <a:ext cx="1588168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81BC51AF-9574-4065-B98F-D935AE39D75C}"/>
              </a:ext>
            </a:extLst>
          </p:cNvPr>
          <p:cNvCxnSpPr>
            <a:cxnSpLocks/>
          </p:cNvCxnSpPr>
          <p:nvPr/>
        </p:nvCxnSpPr>
        <p:spPr>
          <a:xfrm flipV="1">
            <a:off x="1790328" y="3855286"/>
            <a:ext cx="1624405" cy="140788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1327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28" t="27363" b="44937"/>
          <a:stretch/>
        </p:blipFill>
        <p:spPr>
          <a:xfrm>
            <a:off x="-2" y="5894363"/>
            <a:ext cx="2488559" cy="963637"/>
          </a:xfrm>
          <a:prstGeom prst="rect">
            <a:avLst/>
          </a:prstGeom>
        </p:spPr>
      </p:pic>
      <p:sp>
        <p:nvSpPr>
          <p:cNvPr id="4" name="Content Placeholder 6"/>
          <p:cNvSpPr txBox="1">
            <a:spLocks/>
          </p:cNvSpPr>
          <p:nvPr/>
        </p:nvSpPr>
        <p:spPr>
          <a:xfrm>
            <a:off x="893952" y="821795"/>
            <a:ext cx="9705861" cy="57721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650" lvl="2" indent="0">
              <a:spcAft>
                <a:spcPts val="50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JLAB/Dilon Camera Technology</a:t>
            </a:r>
          </a:p>
          <a:p>
            <a:pPr marL="628650" lvl="2" indent="0">
              <a:spcAft>
                <a:spcPts val="500"/>
              </a:spcAft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4648575" y="125589"/>
            <a:ext cx="2894849" cy="6962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spcAft>
                <a:spcPts val="500"/>
              </a:spcAft>
              <a:buNone/>
            </a:pPr>
            <a:r>
              <a:rPr lang="en-US" sz="3600" dirty="0">
                <a:solidFill>
                  <a:schemeClr val="tx1"/>
                </a:solidFill>
              </a:rPr>
              <a:t>Technology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7" name="Group 646">
            <a:extLst>
              <a:ext uri="{FF2B5EF4-FFF2-40B4-BE49-F238E27FC236}">
                <a16:creationId xmlns:a16="http://schemas.microsoft.com/office/drawing/2014/main" xmlns="" id="{1D5E3E3F-54CD-41D9-8500-2173A2CD41D1}"/>
              </a:ext>
            </a:extLst>
          </p:cNvPr>
          <p:cNvGrpSpPr>
            <a:grpSpLocks/>
          </p:cNvGrpSpPr>
          <p:nvPr/>
        </p:nvGrpSpPr>
        <p:grpSpPr bwMode="auto">
          <a:xfrm>
            <a:off x="3244188" y="1536181"/>
            <a:ext cx="5005388" cy="4343400"/>
            <a:chOff x="1737" y="999"/>
            <a:chExt cx="3153" cy="2736"/>
          </a:xfrm>
        </p:grpSpPr>
        <p:sp>
          <p:nvSpPr>
            <p:cNvPr id="8" name="Rectangle 4">
              <a:extLst>
                <a:ext uri="{FF2B5EF4-FFF2-40B4-BE49-F238E27FC236}">
                  <a16:creationId xmlns:a16="http://schemas.microsoft.com/office/drawing/2014/main" xmlns="" id="{569EF81A-316B-4997-A473-6B38A19ECA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7" y="999"/>
              <a:ext cx="3153" cy="273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" name="AutoShape 7">
              <a:extLst>
                <a:ext uri="{FF2B5EF4-FFF2-40B4-BE49-F238E27FC236}">
                  <a16:creationId xmlns:a16="http://schemas.microsoft.com/office/drawing/2014/main" xmlns="" id="{757EA3DC-5B90-4FBA-A124-E038C4F409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8" y="1916"/>
              <a:ext cx="77" cy="77"/>
            </a:xfrm>
            <a:prstGeom prst="irregularSeal2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" name="Text Box 8">
              <a:extLst>
                <a:ext uri="{FF2B5EF4-FFF2-40B4-BE49-F238E27FC236}">
                  <a16:creationId xmlns:a16="http://schemas.microsoft.com/office/drawing/2014/main" xmlns="" id="{1498B9CC-A5C6-41EF-AB8A-51B106106D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5" y="3111"/>
              <a:ext cx="6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rPr>
                <a:t>Signal</a:t>
              </a: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rPr>
                <a:t>Strength</a:t>
              </a: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2" name="Line 9">
              <a:extLst>
                <a:ext uri="{FF2B5EF4-FFF2-40B4-BE49-F238E27FC236}">
                  <a16:creationId xmlns:a16="http://schemas.microsoft.com/office/drawing/2014/main" xmlns="" id="{B4F36931-03CE-4AD4-BE13-FCDCA509B1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30" y="3434"/>
              <a:ext cx="285" cy="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3" name="Line 10">
              <a:extLst>
                <a:ext uri="{FF2B5EF4-FFF2-40B4-BE49-F238E27FC236}">
                  <a16:creationId xmlns:a16="http://schemas.microsoft.com/office/drawing/2014/main" xmlns="" id="{43CC98DC-BC65-41DA-A777-5E8F68D484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012" y="2874"/>
              <a:ext cx="92" cy="23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14" name="Group 214">
              <a:extLst>
                <a:ext uri="{FF2B5EF4-FFF2-40B4-BE49-F238E27FC236}">
                  <a16:creationId xmlns:a16="http://schemas.microsoft.com/office/drawing/2014/main" xmlns="" id="{7CABA326-C8C3-4243-A503-9554AE3B0B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22" y="1407"/>
              <a:ext cx="1836" cy="612"/>
              <a:chOff x="2381" y="1190"/>
              <a:chExt cx="1836" cy="612"/>
            </a:xfrm>
          </p:grpSpPr>
          <p:sp>
            <p:nvSpPr>
              <p:cNvPr id="452" name="Arc 14">
                <a:extLst>
                  <a:ext uri="{FF2B5EF4-FFF2-40B4-BE49-F238E27FC236}">
                    <a16:creationId xmlns:a16="http://schemas.microsoft.com/office/drawing/2014/main" xmlns="" id="{D1E85FE8-EB0C-4D17-B414-E588817DE7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8" y="1190"/>
                <a:ext cx="43" cy="43"/>
              </a:xfrm>
              <a:custGeom>
                <a:avLst/>
                <a:gdLst>
                  <a:gd name="T0" fmla="*/ 0 w 22640"/>
                  <a:gd name="T1" fmla="*/ 0 h 22640"/>
                  <a:gd name="T2" fmla="*/ 0 w 22640"/>
                  <a:gd name="T3" fmla="*/ 0 h 22640"/>
                  <a:gd name="T4" fmla="*/ 0 w 22640"/>
                  <a:gd name="T5" fmla="*/ 0 h 22640"/>
                  <a:gd name="T6" fmla="*/ 0 60000 65536"/>
                  <a:gd name="T7" fmla="*/ 0 60000 65536"/>
                  <a:gd name="T8" fmla="*/ 0 60000 65536"/>
                  <a:gd name="T9" fmla="*/ 0 w 22640"/>
                  <a:gd name="T10" fmla="*/ 0 h 22640"/>
                  <a:gd name="T11" fmla="*/ 22640 w 22640"/>
                  <a:gd name="T12" fmla="*/ 22640 h 226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40" h="22640" fill="none" extrusionOk="0">
                    <a:moveTo>
                      <a:pt x="25" y="22639"/>
                    </a:moveTo>
                    <a:cubicBezTo>
                      <a:pt x="8" y="22293"/>
                      <a:pt x="0" y="2194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1946" y="-1"/>
                      <a:pt x="22293" y="8"/>
                      <a:pt x="22639" y="25"/>
                    </a:cubicBezTo>
                  </a:path>
                  <a:path w="22640" h="22640" stroke="0" extrusionOk="0">
                    <a:moveTo>
                      <a:pt x="25" y="22639"/>
                    </a:moveTo>
                    <a:cubicBezTo>
                      <a:pt x="8" y="22293"/>
                      <a:pt x="0" y="2194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1946" y="-1"/>
                      <a:pt x="22293" y="8"/>
                      <a:pt x="22639" y="25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53" name="Line 15">
                <a:extLst>
                  <a:ext uri="{FF2B5EF4-FFF2-40B4-BE49-F238E27FC236}">
                    <a16:creationId xmlns:a16="http://schemas.microsoft.com/office/drawing/2014/main" xmlns="" id="{0DA16620-93EE-4EC5-B108-7EF9085C11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31" y="1190"/>
                <a:ext cx="12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54" name="Line 16">
                <a:extLst>
                  <a:ext uri="{FF2B5EF4-FFF2-40B4-BE49-F238E27FC236}">
                    <a16:creationId xmlns:a16="http://schemas.microsoft.com/office/drawing/2014/main" xmlns="" id="{45102F8B-F979-4B99-863C-98D3D87BD8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91" y="1234"/>
                <a:ext cx="1" cy="1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55" name="Line 17">
                <a:extLst>
                  <a:ext uri="{FF2B5EF4-FFF2-40B4-BE49-F238E27FC236}">
                    <a16:creationId xmlns:a16="http://schemas.microsoft.com/office/drawing/2014/main" xmlns="" id="{006983D8-9565-4DB2-9B55-D2CBF8E168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1" y="1394"/>
                <a:ext cx="12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56" name="Line 18">
                <a:extLst>
                  <a:ext uri="{FF2B5EF4-FFF2-40B4-BE49-F238E27FC236}">
                    <a16:creationId xmlns:a16="http://schemas.microsoft.com/office/drawing/2014/main" xmlns="" id="{2F623BB0-0655-4AB6-B77D-19FAC1D0B6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88" y="1234"/>
                <a:ext cx="1" cy="1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57" name="Arc 19">
                <a:extLst>
                  <a:ext uri="{FF2B5EF4-FFF2-40B4-BE49-F238E27FC236}">
                    <a16:creationId xmlns:a16="http://schemas.microsoft.com/office/drawing/2014/main" xmlns="" id="{9527D6EC-3F9B-4FC3-A8A1-74A5278F95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2" y="1190"/>
                <a:ext cx="39" cy="43"/>
              </a:xfrm>
              <a:custGeom>
                <a:avLst/>
                <a:gdLst>
                  <a:gd name="T0" fmla="*/ 0 w 21600"/>
                  <a:gd name="T1" fmla="*/ 0 h 22640"/>
                  <a:gd name="T2" fmla="*/ 0 w 21600"/>
                  <a:gd name="T3" fmla="*/ 0 h 22640"/>
                  <a:gd name="T4" fmla="*/ 0 w 21600"/>
                  <a:gd name="T5" fmla="*/ 0 h 2264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640"/>
                  <a:gd name="T11" fmla="*/ 21600 w 21600"/>
                  <a:gd name="T12" fmla="*/ 22640 h 226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64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946"/>
                      <a:pt x="21591" y="22293"/>
                      <a:pt x="21574" y="22639"/>
                    </a:cubicBezTo>
                  </a:path>
                  <a:path w="21600" h="2264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946"/>
                      <a:pt x="21591" y="22293"/>
                      <a:pt x="21574" y="2263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58" name="Arc 20">
                <a:extLst>
                  <a:ext uri="{FF2B5EF4-FFF2-40B4-BE49-F238E27FC236}">
                    <a16:creationId xmlns:a16="http://schemas.microsoft.com/office/drawing/2014/main" xmlns="" id="{945A7C6E-2A86-40BB-B1EA-6CD59E7C58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2" y="1353"/>
                <a:ext cx="39" cy="41"/>
              </a:xfrm>
              <a:custGeom>
                <a:avLst/>
                <a:gdLst>
                  <a:gd name="T0" fmla="*/ 0 w 21574"/>
                  <a:gd name="T1" fmla="*/ 0 h 21600"/>
                  <a:gd name="T2" fmla="*/ 0 w 21574"/>
                  <a:gd name="T3" fmla="*/ 0 h 21600"/>
                  <a:gd name="T4" fmla="*/ 0 w 2157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574"/>
                  <a:gd name="T10" fmla="*/ 0 h 21600"/>
                  <a:gd name="T11" fmla="*/ 21574 w 2157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74" h="21600" fill="none" extrusionOk="0">
                    <a:moveTo>
                      <a:pt x="21574" y="1052"/>
                    </a:moveTo>
                    <a:cubicBezTo>
                      <a:pt x="21013" y="12558"/>
                      <a:pt x="11520" y="21599"/>
                      <a:pt x="0" y="21600"/>
                    </a:cubicBezTo>
                  </a:path>
                  <a:path w="21574" h="21600" stroke="0" extrusionOk="0">
                    <a:moveTo>
                      <a:pt x="21574" y="1052"/>
                    </a:moveTo>
                    <a:cubicBezTo>
                      <a:pt x="21013" y="12558"/>
                      <a:pt x="11520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59" name="Arc 21">
                <a:extLst>
                  <a:ext uri="{FF2B5EF4-FFF2-40B4-BE49-F238E27FC236}">
                    <a16:creationId xmlns:a16="http://schemas.microsoft.com/office/drawing/2014/main" xmlns="" id="{44471FAD-1136-407F-8F15-3953C393FC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8" y="1353"/>
                <a:ext cx="43" cy="41"/>
              </a:xfrm>
              <a:custGeom>
                <a:avLst/>
                <a:gdLst>
                  <a:gd name="T0" fmla="*/ 0 w 22626"/>
                  <a:gd name="T1" fmla="*/ 0 h 21600"/>
                  <a:gd name="T2" fmla="*/ 0 w 22626"/>
                  <a:gd name="T3" fmla="*/ 0 h 21600"/>
                  <a:gd name="T4" fmla="*/ 0 w 2262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626"/>
                  <a:gd name="T10" fmla="*/ 0 h 21600"/>
                  <a:gd name="T11" fmla="*/ 22626 w 2262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26" h="21600" fill="none" extrusionOk="0">
                    <a:moveTo>
                      <a:pt x="22626" y="21574"/>
                    </a:moveTo>
                    <a:cubicBezTo>
                      <a:pt x="22275" y="21591"/>
                      <a:pt x="21924" y="21599"/>
                      <a:pt x="21574" y="21600"/>
                    </a:cubicBezTo>
                    <a:cubicBezTo>
                      <a:pt x="10053" y="21600"/>
                      <a:pt x="560" y="12558"/>
                      <a:pt x="-1" y="1052"/>
                    </a:cubicBezTo>
                  </a:path>
                  <a:path w="22626" h="21600" stroke="0" extrusionOk="0">
                    <a:moveTo>
                      <a:pt x="22626" y="21574"/>
                    </a:moveTo>
                    <a:cubicBezTo>
                      <a:pt x="22275" y="21591"/>
                      <a:pt x="21924" y="21599"/>
                      <a:pt x="21574" y="21600"/>
                    </a:cubicBezTo>
                    <a:cubicBezTo>
                      <a:pt x="10053" y="21600"/>
                      <a:pt x="560" y="12558"/>
                      <a:pt x="-1" y="1052"/>
                    </a:cubicBezTo>
                    <a:lnTo>
                      <a:pt x="21574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60" name="Arc 22">
                <a:extLst>
                  <a:ext uri="{FF2B5EF4-FFF2-40B4-BE49-F238E27FC236}">
                    <a16:creationId xmlns:a16="http://schemas.microsoft.com/office/drawing/2014/main" xmlns="" id="{22C47EDA-1DB9-4B6B-A3AA-687DE7A29B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5" y="1190"/>
                <a:ext cx="43" cy="43"/>
              </a:xfrm>
              <a:custGeom>
                <a:avLst/>
                <a:gdLst>
                  <a:gd name="T0" fmla="*/ 0 w 22640"/>
                  <a:gd name="T1" fmla="*/ 0 h 22640"/>
                  <a:gd name="T2" fmla="*/ 0 w 22640"/>
                  <a:gd name="T3" fmla="*/ 0 h 22640"/>
                  <a:gd name="T4" fmla="*/ 0 w 22640"/>
                  <a:gd name="T5" fmla="*/ 0 h 22640"/>
                  <a:gd name="T6" fmla="*/ 0 60000 65536"/>
                  <a:gd name="T7" fmla="*/ 0 60000 65536"/>
                  <a:gd name="T8" fmla="*/ 0 60000 65536"/>
                  <a:gd name="T9" fmla="*/ 0 w 22640"/>
                  <a:gd name="T10" fmla="*/ 0 h 22640"/>
                  <a:gd name="T11" fmla="*/ 22640 w 22640"/>
                  <a:gd name="T12" fmla="*/ 22640 h 226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40" h="22640" fill="none" extrusionOk="0">
                    <a:moveTo>
                      <a:pt x="25" y="22639"/>
                    </a:moveTo>
                    <a:cubicBezTo>
                      <a:pt x="8" y="22293"/>
                      <a:pt x="0" y="2194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1946" y="-1"/>
                      <a:pt x="22293" y="8"/>
                      <a:pt x="22639" y="25"/>
                    </a:cubicBezTo>
                  </a:path>
                  <a:path w="22640" h="22640" stroke="0" extrusionOk="0">
                    <a:moveTo>
                      <a:pt x="25" y="22639"/>
                    </a:moveTo>
                    <a:cubicBezTo>
                      <a:pt x="8" y="22293"/>
                      <a:pt x="0" y="2194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1946" y="-1"/>
                      <a:pt x="22293" y="8"/>
                      <a:pt x="22639" y="25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61" name="Line 23">
                <a:extLst>
                  <a:ext uri="{FF2B5EF4-FFF2-40B4-BE49-F238E27FC236}">
                    <a16:creationId xmlns:a16="http://schemas.microsoft.com/office/drawing/2014/main" xmlns="" id="{C068D7AF-57BE-4DC0-924F-8EF592B0A8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28" y="1190"/>
                <a:ext cx="12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62" name="Line 24">
                <a:extLst>
                  <a:ext uri="{FF2B5EF4-FFF2-40B4-BE49-F238E27FC236}">
                    <a16:creationId xmlns:a16="http://schemas.microsoft.com/office/drawing/2014/main" xmlns="" id="{01930266-E00C-49AA-BCE3-01F4044249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88" y="1234"/>
                <a:ext cx="1" cy="1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63" name="Line 25">
                <a:extLst>
                  <a:ext uri="{FF2B5EF4-FFF2-40B4-BE49-F238E27FC236}">
                    <a16:creationId xmlns:a16="http://schemas.microsoft.com/office/drawing/2014/main" xmlns="" id="{8BA02797-995A-456F-B109-17E43D1A09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28" y="1394"/>
                <a:ext cx="12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64" name="Line 26">
                <a:extLst>
                  <a:ext uri="{FF2B5EF4-FFF2-40B4-BE49-F238E27FC236}">
                    <a16:creationId xmlns:a16="http://schemas.microsoft.com/office/drawing/2014/main" xmlns="" id="{1CF16621-9490-4DFA-A2D4-147C557BF7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85" y="1234"/>
                <a:ext cx="1" cy="1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65" name="Arc 27">
                <a:extLst>
                  <a:ext uri="{FF2B5EF4-FFF2-40B4-BE49-F238E27FC236}">
                    <a16:creationId xmlns:a16="http://schemas.microsoft.com/office/drawing/2014/main" xmlns="" id="{AC8753F3-4C80-42FF-A7C0-A2002A276B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7" y="1191"/>
                <a:ext cx="41" cy="43"/>
              </a:xfrm>
              <a:custGeom>
                <a:avLst/>
                <a:gdLst>
                  <a:gd name="T0" fmla="*/ 0 w 21600"/>
                  <a:gd name="T1" fmla="*/ 0 h 22615"/>
                  <a:gd name="T2" fmla="*/ 0 w 21600"/>
                  <a:gd name="T3" fmla="*/ 0 h 22615"/>
                  <a:gd name="T4" fmla="*/ 0 w 21600"/>
                  <a:gd name="T5" fmla="*/ 0 h 2261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615"/>
                  <a:gd name="T11" fmla="*/ 21600 w 21600"/>
                  <a:gd name="T12" fmla="*/ 22615 h 226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615" fill="none" extrusionOk="0">
                    <a:moveTo>
                      <a:pt x="1039" y="0"/>
                    </a:moveTo>
                    <a:cubicBezTo>
                      <a:pt x="12551" y="554"/>
                      <a:pt x="21600" y="10049"/>
                      <a:pt x="21600" y="21575"/>
                    </a:cubicBezTo>
                    <a:cubicBezTo>
                      <a:pt x="21600" y="21921"/>
                      <a:pt x="21591" y="22268"/>
                      <a:pt x="21574" y="22614"/>
                    </a:cubicBezTo>
                  </a:path>
                  <a:path w="21600" h="22615" stroke="0" extrusionOk="0">
                    <a:moveTo>
                      <a:pt x="1039" y="0"/>
                    </a:moveTo>
                    <a:cubicBezTo>
                      <a:pt x="12551" y="554"/>
                      <a:pt x="21600" y="10049"/>
                      <a:pt x="21600" y="21575"/>
                    </a:cubicBezTo>
                    <a:cubicBezTo>
                      <a:pt x="21600" y="21921"/>
                      <a:pt x="21591" y="22268"/>
                      <a:pt x="21574" y="22614"/>
                    </a:cubicBezTo>
                    <a:lnTo>
                      <a:pt x="0" y="21575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66" name="Arc 28">
                <a:extLst>
                  <a:ext uri="{FF2B5EF4-FFF2-40B4-BE49-F238E27FC236}">
                    <a16:creationId xmlns:a16="http://schemas.microsoft.com/office/drawing/2014/main" xmlns="" id="{836EA808-B926-447A-8208-7031DA09D2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7" y="1353"/>
                <a:ext cx="41" cy="41"/>
              </a:xfrm>
              <a:custGeom>
                <a:avLst/>
                <a:gdLst>
                  <a:gd name="T0" fmla="*/ 0 w 21574"/>
                  <a:gd name="T1" fmla="*/ 0 h 21574"/>
                  <a:gd name="T2" fmla="*/ 0 w 21574"/>
                  <a:gd name="T3" fmla="*/ 0 h 21574"/>
                  <a:gd name="T4" fmla="*/ 0 w 21574"/>
                  <a:gd name="T5" fmla="*/ 0 h 21574"/>
                  <a:gd name="T6" fmla="*/ 0 60000 65536"/>
                  <a:gd name="T7" fmla="*/ 0 60000 65536"/>
                  <a:gd name="T8" fmla="*/ 0 60000 65536"/>
                  <a:gd name="T9" fmla="*/ 0 w 21574"/>
                  <a:gd name="T10" fmla="*/ 0 h 21574"/>
                  <a:gd name="T11" fmla="*/ 21574 w 21574"/>
                  <a:gd name="T12" fmla="*/ 21574 h 215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74" h="21574" fill="none" extrusionOk="0">
                    <a:moveTo>
                      <a:pt x="21574" y="1052"/>
                    </a:moveTo>
                    <a:cubicBezTo>
                      <a:pt x="21032" y="12154"/>
                      <a:pt x="12154" y="21032"/>
                      <a:pt x="1052" y="21574"/>
                    </a:cubicBezTo>
                  </a:path>
                  <a:path w="21574" h="21574" stroke="0" extrusionOk="0">
                    <a:moveTo>
                      <a:pt x="21574" y="1052"/>
                    </a:moveTo>
                    <a:cubicBezTo>
                      <a:pt x="21032" y="12154"/>
                      <a:pt x="12154" y="21032"/>
                      <a:pt x="1052" y="21574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67" name="Arc 29">
                <a:extLst>
                  <a:ext uri="{FF2B5EF4-FFF2-40B4-BE49-F238E27FC236}">
                    <a16:creationId xmlns:a16="http://schemas.microsoft.com/office/drawing/2014/main" xmlns="" id="{F8A86048-D7DD-4C70-A08E-E07844F8E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5" y="1353"/>
                <a:ext cx="43" cy="41"/>
              </a:xfrm>
              <a:custGeom>
                <a:avLst/>
                <a:gdLst>
                  <a:gd name="T0" fmla="*/ 0 w 22626"/>
                  <a:gd name="T1" fmla="*/ 0 h 21600"/>
                  <a:gd name="T2" fmla="*/ 0 w 22626"/>
                  <a:gd name="T3" fmla="*/ 0 h 21600"/>
                  <a:gd name="T4" fmla="*/ 0 w 2262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626"/>
                  <a:gd name="T10" fmla="*/ 0 h 21600"/>
                  <a:gd name="T11" fmla="*/ 22626 w 2262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26" h="21600" fill="none" extrusionOk="0">
                    <a:moveTo>
                      <a:pt x="22626" y="21574"/>
                    </a:moveTo>
                    <a:cubicBezTo>
                      <a:pt x="22275" y="21591"/>
                      <a:pt x="21924" y="21599"/>
                      <a:pt x="21574" y="21600"/>
                    </a:cubicBezTo>
                    <a:cubicBezTo>
                      <a:pt x="10053" y="21600"/>
                      <a:pt x="560" y="12558"/>
                      <a:pt x="-1" y="1052"/>
                    </a:cubicBezTo>
                  </a:path>
                  <a:path w="22626" h="21600" stroke="0" extrusionOk="0">
                    <a:moveTo>
                      <a:pt x="22626" y="21574"/>
                    </a:moveTo>
                    <a:cubicBezTo>
                      <a:pt x="22275" y="21591"/>
                      <a:pt x="21924" y="21599"/>
                      <a:pt x="21574" y="21600"/>
                    </a:cubicBezTo>
                    <a:cubicBezTo>
                      <a:pt x="10053" y="21600"/>
                      <a:pt x="560" y="12558"/>
                      <a:pt x="-1" y="1052"/>
                    </a:cubicBezTo>
                    <a:lnTo>
                      <a:pt x="21574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68" name="Arc 30">
                <a:extLst>
                  <a:ext uri="{FF2B5EF4-FFF2-40B4-BE49-F238E27FC236}">
                    <a16:creationId xmlns:a16="http://schemas.microsoft.com/office/drawing/2014/main" xmlns="" id="{6E22A31B-59DB-4400-BB1D-E1802E6AD0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1" y="1190"/>
                <a:ext cx="43" cy="43"/>
              </a:xfrm>
              <a:custGeom>
                <a:avLst/>
                <a:gdLst>
                  <a:gd name="T0" fmla="*/ 0 w 22627"/>
                  <a:gd name="T1" fmla="*/ 0 h 22627"/>
                  <a:gd name="T2" fmla="*/ 0 w 22627"/>
                  <a:gd name="T3" fmla="*/ 0 h 22627"/>
                  <a:gd name="T4" fmla="*/ 0 w 22627"/>
                  <a:gd name="T5" fmla="*/ 0 h 22627"/>
                  <a:gd name="T6" fmla="*/ 0 60000 65536"/>
                  <a:gd name="T7" fmla="*/ 0 60000 65536"/>
                  <a:gd name="T8" fmla="*/ 0 60000 65536"/>
                  <a:gd name="T9" fmla="*/ 0 w 22627"/>
                  <a:gd name="T10" fmla="*/ 0 h 22627"/>
                  <a:gd name="T11" fmla="*/ 22627 w 22627"/>
                  <a:gd name="T12" fmla="*/ 22627 h 226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27" h="22627" fill="none" extrusionOk="0">
                    <a:moveTo>
                      <a:pt x="24" y="22626"/>
                    </a:moveTo>
                    <a:cubicBezTo>
                      <a:pt x="8" y="22284"/>
                      <a:pt x="0" y="21942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1942" y="-1"/>
                      <a:pt x="22284" y="8"/>
                      <a:pt x="22626" y="24"/>
                    </a:cubicBezTo>
                  </a:path>
                  <a:path w="22627" h="22627" stroke="0" extrusionOk="0">
                    <a:moveTo>
                      <a:pt x="24" y="22626"/>
                    </a:moveTo>
                    <a:cubicBezTo>
                      <a:pt x="8" y="22284"/>
                      <a:pt x="0" y="21942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1942" y="-1"/>
                      <a:pt x="22284" y="8"/>
                      <a:pt x="22626" y="24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69" name="Line 31">
                <a:extLst>
                  <a:ext uri="{FF2B5EF4-FFF2-40B4-BE49-F238E27FC236}">
                    <a16:creationId xmlns:a16="http://schemas.microsoft.com/office/drawing/2014/main" xmlns="" id="{0F4794A2-8899-4619-9F8F-6E7366FF3B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5" y="1190"/>
                <a:ext cx="12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70" name="Line 32">
                <a:extLst>
                  <a:ext uri="{FF2B5EF4-FFF2-40B4-BE49-F238E27FC236}">
                    <a16:creationId xmlns:a16="http://schemas.microsoft.com/office/drawing/2014/main" xmlns="" id="{FF55DC50-BE1F-4564-8A37-5419FE3818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95" y="1234"/>
                <a:ext cx="1" cy="1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71" name="Line 33">
                <a:extLst>
                  <a:ext uri="{FF2B5EF4-FFF2-40B4-BE49-F238E27FC236}">
                    <a16:creationId xmlns:a16="http://schemas.microsoft.com/office/drawing/2014/main" xmlns="" id="{B7CBB63B-7244-4008-B626-079EC32E7D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35" y="1394"/>
                <a:ext cx="12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72" name="Line 34">
                <a:extLst>
                  <a:ext uri="{FF2B5EF4-FFF2-40B4-BE49-F238E27FC236}">
                    <a16:creationId xmlns:a16="http://schemas.microsoft.com/office/drawing/2014/main" xmlns="" id="{A276BF9E-B2AD-4B3A-B62C-1E0D407C8D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91" y="1234"/>
                <a:ext cx="1" cy="1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73" name="Arc 35">
                <a:extLst>
                  <a:ext uri="{FF2B5EF4-FFF2-40B4-BE49-F238E27FC236}">
                    <a16:creationId xmlns:a16="http://schemas.microsoft.com/office/drawing/2014/main" xmlns="" id="{6E1FF2B8-D56F-41D2-B91B-6EC69A9E87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6" y="1190"/>
                <a:ext cx="39" cy="43"/>
              </a:xfrm>
              <a:custGeom>
                <a:avLst/>
                <a:gdLst>
                  <a:gd name="T0" fmla="*/ 0 w 21600"/>
                  <a:gd name="T1" fmla="*/ 0 h 22640"/>
                  <a:gd name="T2" fmla="*/ 0 w 21600"/>
                  <a:gd name="T3" fmla="*/ 0 h 22640"/>
                  <a:gd name="T4" fmla="*/ 0 w 21600"/>
                  <a:gd name="T5" fmla="*/ 0 h 2264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640"/>
                  <a:gd name="T11" fmla="*/ 21600 w 21600"/>
                  <a:gd name="T12" fmla="*/ 22640 h 226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64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946"/>
                      <a:pt x="21591" y="22293"/>
                      <a:pt x="21574" y="22639"/>
                    </a:cubicBezTo>
                  </a:path>
                  <a:path w="21600" h="2264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946"/>
                      <a:pt x="21591" y="22293"/>
                      <a:pt x="21574" y="2263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74" name="Arc 36">
                <a:extLst>
                  <a:ext uri="{FF2B5EF4-FFF2-40B4-BE49-F238E27FC236}">
                    <a16:creationId xmlns:a16="http://schemas.microsoft.com/office/drawing/2014/main" xmlns="" id="{6539326E-B2D1-400B-BC61-F7F8620D7D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6" y="1353"/>
                <a:ext cx="39" cy="41"/>
              </a:xfrm>
              <a:custGeom>
                <a:avLst/>
                <a:gdLst>
                  <a:gd name="T0" fmla="*/ 0 w 21574"/>
                  <a:gd name="T1" fmla="*/ 0 h 21600"/>
                  <a:gd name="T2" fmla="*/ 0 w 21574"/>
                  <a:gd name="T3" fmla="*/ 0 h 21600"/>
                  <a:gd name="T4" fmla="*/ 0 w 2157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574"/>
                  <a:gd name="T10" fmla="*/ 0 h 21600"/>
                  <a:gd name="T11" fmla="*/ 21574 w 2157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74" h="21600" fill="none" extrusionOk="0">
                    <a:moveTo>
                      <a:pt x="21574" y="1052"/>
                    </a:moveTo>
                    <a:cubicBezTo>
                      <a:pt x="21013" y="12558"/>
                      <a:pt x="11520" y="21599"/>
                      <a:pt x="0" y="21600"/>
                    </a:cubicBezTo>
                  </a:path>
                  <a:path w="21574" h="21600" stroke="0" extrusionOk="0">
                    <a:moveTo>
                      <a:pt x="21574" y="1052"/>
                    </a:moveTo>
                    <a:cubicBezTo>
                      <a:pt x="21013" y="12558"/>
                      <a:pt x="11520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75" name="Arc 37">
                <a:extLst>
                  <a:ext uri="{FF2B5EF4-FFF2-40B4-BE49-F238E27FC236}">
                    <a16:creationId xmlns:a16="http://schemas.microsoft.com/office/drawing/2014/main" xmlns="" id="{121DF0E8-AD0F-49CB-BDA9-1A7B8EABEA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2" y="1353"/>
                <a:ext cx="43" cy="41"/>
              </a:xfrm>
              <a:custGeom>
                <a:avLst/>
                <a:gdLst>
                  <a:gd name="T0" fmla="*/ 0 w 22615"/>
                  <a:gd name="T1" fmla="*/ 0 h 21600"/>
                  <a:gd name="T2" fmla="*/ 0 w 22615"/>
                  <a:gd name="T3" fmla="*/ 0 h 21600"/>
                  <a:gd name="T4" fmla="*/ 0 w 2261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615"/>
                  <a:gd name="T10" fmla="*/ 0 h 21600"/>
                  <a:gd name="T11" fmla="*/ 22615 w 2261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15" h="21600" fill="none" extrusionOk="0">
                    <a:moveTo>
                      <a:pt x="22614" y="21574"/>
                    </a:moveTo>
                    <a:cubicBezTo>
                      <a:pt x="22268" y="21591"/>
                      <a:pt x="21921" y="21599"/>
                      <a:pt x="21575" y="21600"/>
                    </a:cubicBezTo>
                    <a:cubicBezTo>
                      <a:pt x="10049" y="21600"/>
                      <a:pt x="554" y="12551"/>
                      <a:pt x="0" y="1039"/>
                    </a:cubicBezTo>
                  </a:path>
                  <a:path w="22615" h="21600" stroke="0" extrusionOk="0">
                    <a:moveTo>
                      <a:pt x="22614" y="21574"/>
                    </a:moveTo>
                    <a:cubicBezTo>
                      <a:pt x="22268" y="21591"/>
                      <a:pt x="21921" y="21599"/>
                      <a:pt x="21575" y="21600"/>
                    </a:cubicBezTo>
                    <a:cubicBezTo>
                      <a:pt x="10049" y="21600"/>
                      <a:pt x="554" y="12551"/>
                      <a:pt x="0" y="1039"/>
                    </a:cubicBezTo>
                    <a:lnTo>
                      <a:pt x="21575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76" name="Arc 38">
                <a:extLst>
                  <a:ext uri="{FF2B5EF4-FFF2-40B4-BE49-F238E27FC236}">
                    <a16:creationId xmlns:a16="http://schemas.microsoft.com/office/drawing/2014/main" xmlns="" id="{C022A722-4B01-440D-962A-F58168ED80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5" y="1190"/>
                <a:ext cx="43" cy="43"/>
              </a:xfrm>
              <a:custGeom>
                <a:avLst/>
                <a:gdLst>
                  <a:gd name="T0" fmla="*/ 0 w 22640"/>
                  <a:gd name="T1" fmla="*/ 0 h 22640"/>
                  <a:gd name="T2" fmla="*/ 0 w 22640"/>
                  <a:gd name="T3" fmla="*/ 0 h 22640"/>
                  <a:gd name="T4" fmla="*/ 0 w 22640"/>
                  <a:gd name="T5" fmla="*/ 0 h 22640"/>
                  <a:gd name="T6" fmla="*/ 0 60000 65536"/>
                  <a:gd name="T7" fmla="*/ 0 60000 65536"/>
                  <a:gd name="T8" fmla="*/ 0 60000 65536"/>
                  <a:gd name="T9" fmla="*/ 0 w 22640"/>
                  <a:gd name="T10" fmla="*/ 0 h 22640"/>
                  <a:gd name="T11" fmla="*/ 22640 w 22640"/>
                  <a:gd name="T12" fmla="*/ 22640 h 226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40" h="22640" fill="none" extrusionOk="0">
                    <a:moveTo>
                      <a:pt x="25" y="22639"/>
                    </a:moveTo>
                    <a:cubicBezTo>
                      <a:pt x="8" y="22293"/>
                      <a:pt x="0" y="2194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1946" y="-1"/>
                      <a:pt x="22293" y="8"/>
                      <a:pt x="22639" y="25"/>
                    </a:cubicBezTo>
                  </a:path>
                  <a:path w="22640" h="22640" stroke="0" extrusionOk="0">
                    <a:moveTo>
                      <a:pt x="25" y="22639"/>
                    </a:moveTo>
                    <a:cubicBezTo>
                      <a:pt x="8" y="22293"/>
                      <a:pt x="0" y="2194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1946" y="-1"/>
                      <a:pt x="22293" y="8"/>
                      <a:pt x="22639" y="25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77" name="Line 39">
                <a:extLst>
                  <a:ext uri="{FF2B5EF4-FFF2-40B4-BE49-F238E27FC236}">
                    <a16:creationId xmlns:a16="http://schemas.microsoft.com/office/drawing/2014/main" xmlns="" id="{CDB97461-5F14-44D7-811A-FCF3F0E1A2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38" y="1190"/>
                <a:ext cx="12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78" name="Line 40">
                <a:extLst>
                  <a:ext uri="{FF2B5EF4-FFF2-40B4-BE49-F238E27FC236}">
                    <a16:creationId xmlns:a16="http://schemas.microsoft.com/office/drawing/2014/main" xmlns="" id="{F006A5A1-03BE-45C2-A195-9848A7CDEE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98" y="1234"/>
                <a:ext cx="1" cy="1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79" name="Line 41">
                <a:extLst>
                  <a:ext uri="{FF2B5EF4-FFF2-40B4-BE49-F238E27FC236}">
                    <a16:creationId xmlns:a16="http://schemas.microsoft.com/office/drawing/2014/main" xmlns="" id="{8F8E88A0-1A11-4AB1-9CC2-DE7B8D0EDB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38" y="1394"/>
                <a:ext cx="12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80" name="Line 42">
                <a:extLst>
                  <a:ext uri="{FF2B5EF4-FFF2-40B4-BE49-F238E27FC236}">
                    <a16:creationId xmlns:a16="http://schemas.microsoft.com/office/drawing/2014/main" xmlns="" id="{789A5F49-DB0E-4B27-B428-3BEF781006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95" y="1234"/>
                <a:ext cx="1" cy="1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81" name="Arc 43">
                <a:extLst>
                  <a:ext uri="{FF2B5EF4-FFF2-40B4-BE49-F238E27FC236}">
                    <a16:creationId xmlns:a16="http://schemas.microsoft.com/office/drawing/2014/main" xmlns="" id="{810D4288-5C21-42FB-BBE3-6AE4D7884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9" y="1190"/>
                <a:ext cx="39" cy="43"/>
              </a:xfrm>
              <a:custGeom>
                <a:avLst/>
                <a:gdLst>
                  <a:gd name="T0" fmla="*/ 0 w 21600"/>
                  <a:gd name="T1" fmla="*/ 0 h 22640"/>
                  <a:gd name="T2" fmla="*/ 0 w 21600"/>
                  <a:gd name="T3" fmla="*/ 0 h 22640"/>
                  <a:gd name="T4" fmla="*/ 0 w 21600"/>
                  <a:gd name="T5" fmla="*/ 0 h 2264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640"/>
                  <a:gd name="T11" fmla="*/ 21600 w 21600"/>
                  <a:gd name="T12" fmla="*/ 22640 h 226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64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946"/>
                      <a:pt x="21591" y="22293"/>
                      <a:pt x="21574" y="22639"/>
                    </a:cubicBezTo>
                  </a:path>
                  <a:path w="21600" h="2264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946"/>
                      <a:pt x="21591" y="22293"/>
                      <a:pt x="21574" y="2263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82" name="Arc 44">
                <a:extLst>
                  <a:ext uri="{FF2B5EF4-FFF2-40B4-BE49-F238E27FC236}">
                    <a16:creationId xmlns:a16="http://schemas.microsoft.com/office/drawing/2014/main" xmlns="" id="{807F4EE7-359E-46E3-8069-BB2662FAF1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9" y="1353"/>
                <a:ext cx="39" cy="41"/>
              </a:xfrm>
              <a:custGeom>
                <a:avLst/>
                <a:gdLst>
                  <a:gd name="T0" fmla="*/ 0 w 21574"/>
                  <a:gd name="T1" fmla="*/ 0 h 21600"/>
                  <a:gd name="T2" fmla="*/ 0 w 21574"/>
                  <a:gd name="T3" fmla="*/ 0 h 21600"/>
                  <a:gd name="T4" fmla="*/ 0 w 2157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574"/>
                  <a:gd name="T10" fmla="*/ 0 h 21600"/>
                  <a:gd name="T11" fmla="*/ 21574 w 2157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74" h="21600" fill="none" extrusionOk="0">
                    <a:moveTo>
                      <a:pt x="21574" y="1052"/>
                    </a:moveTo>
                    <a:cubicBezTo>
                      <a:pt x="21013" y="12558"/>
                      <a:pt x="11520" y="21599"/>
                      <a:pt x="0" y="21600"/>
                    </a:cubicBezTo>
                  </a:path>
                  <a:path w="21574" h="21600" stroke="0" extrusionOk="0">
                    <a:moveTo>
                      <a:pt x="21574" y="1052"/>
                    </a:moveTo>
                    <a:cubicBezTo>
                      <a:pt x="21013" y="12558"/>
                      <a:pt x="11520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83" name="Arc 45">
                <a:extLst>
                  <a:ext uri="{FF2B5EF4-FFF2-40B4-BE49-F238E27FC236}">
                    <a16:creationId xmlns:a16="http://schemas.microsoft.com/office/drawing/2014/main" xmlns="" id="{D00F78FB-9FAB-4A0A-B560-945DCBF10B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5" y="1353"/>
                <a:ext cx="43" cy="41"/>
              </a:xfrm>
              <a:custGeom>
                <a:avLst/>
                <a:gdLst>
                  <a:gd name="T0" fmla="*/ 0 w 22626"/>
                  <a:gd name="T1" fmla="*/ 0 h 21600"/>
                  <a:gd name="T2" fmla="*/ 0 w 22626"/>
                  <a:gd name="T3" fmla="*/ 0 h 21600"/>
                  <a:gd name="T4" fmla="*/ 0 w 2262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626"/>
                  <a:gd name="T10" fmla="*/ 0 h 21600"/>
                  <a:gd name="T11" fmla="*/ 22626 w 2262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26" h="21600" fill="none" extrusionOk="0">
                    <a:moveTo>
                      <a:pt x="22626" y="21574"/>
                    </a:moveTo>
                    <a:cubicBezTo>
                      <a:pt x="22275" y="21591"/>
                      <a:pt x="21924" y="21599"/>
                      <a:pt x="21574" y="21600"/>
                    </a:cubicBezTo>
                    <a:cubicBezTo>
                      <a:pt x="10053" y="21600"/>
                      <a:pt x="560" y="12558"/>
                      <a:pt x="-1" y="1052"/>
                    </a:cubicBezTo>
                  </a:path>
                  <a:path w="22626" h="21600" stroke="0" extrusionOk="0">
                    <a:moveTo>
                      <a:pt x="22626" y="21574"/>
                    </a:moveTo>
                    <a:cubicBezTo>
                      <a:pt x="22275" y="21591"/>
                      <a:pt x="21924" y="21599"/>
                      <a:pt x="21574" y="21600"/>
                    </a:cubicBezTo>
                    <a:cubicBezTo>
                      <a:pt x="10053" y="21600"/>
                      <a:pt x="560" y="12558"/>
                      <a:pt x="-1" y="1052"/>
                    </a:cubicBezTo>
                    <a:lnTo>
                      <a:pt x="21574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84" name="Arc 46">
                <a:extLst>
                  <a:ext uri="{FF2B5EF4-FFF2-40B4-BE49-F238E27FC236}">
                    <a16:creationId xmlns:a16="http://schemas.microsoft.com/office/drawing/2014/main" xmlns="" id="{5B25700A-08D4-41A8-BA38-4D5B979AB7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8" y="1190"/>
                <a:ext cx="43" cy="43"/>
              </a:xfrm>
              <a:custGeom>
                <a:avLst/>
                <a:gdLst>
                  <a:gd name="T0" fmla="*/ 0 w 22640"/>
                  <a:gd name="T1" fmla="*/ 0 h 22640"/>
                  <a:gd name="T2" fmla="*/ 0 w 22640"/>
                  <a:gd name="T3" fmla="*/ 0 h 22640"/>
                  <a:gd name="T4" fmla="*/ 0 w 22640"/>
                  <a:gd name="T5" fmla="*/ 0 h 22640"/>
                  <a:gd name="T6" fmla="*/ 0 60000 65536"/>
                  <a:gd name="T7" fmla="*/ 0 60000 65536"/>
                  <a:gd name="T8" fmla="*/ 0 60000 65536"/>
                  <a:gd name="T9" fmla="*/ 0 w 22640"/>
                  <a:gd name="T10" fmla="*/ 0 h 22640"/>
                  <a:gd name="T11" fmla="*/ 22640 w 22640"/>
                  <a:gd name="T12" fmla="*/ 22640 h 226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40" h="22640" fill="none" extrusionOk="0">
                    <a:moveTo>
                      <a:pt x="25" y="22639"/>
                    </a:moveTo>
                    <a:cubicBezTo>
                      <a:pt x="8" y="22293"/>
                      <a:pt x="0" y="2194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1946" y="-1"/>
                      <a:pt x="22293" y="8"/>
                      <a:pt x="22639" y="25"/>
                    </a:cubicBezTo>
                  </a:path>
                  <a:path w="22640" h="22640" stroke="0" extrusionOk="0">
                    <a:moveTo>
                      <a:pt x="25" y="22639"/>
                    </a:moveTo>
                    <a:cubicBezTo>
                      <a:pt x="8" y="22293"/>
                      <a:pt x="0" y="2194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1946" y="-1"/>
                      <a:pt x="22293" y="8"/>
                      <a:pt x="22639" y="25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85" name="Line 47">
                <a:extLst>
                  <a:ext uri="{FF2B5EF4-FFF2-40B4-BE49-F238E27FC236}">
                    <a16:creationId xmlns:a16="http://schemas.microsoft.com/office/drawing/2014/main" xmlns="" id="{7D7C0144-645E-465B-84EE-EE5247353C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41" y="1190"/>
                <a:ext cx="12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86" name="Line 48">
                <a:extLst>
                  <a:ext uri="{FF2B5EF4-FFF2-40B4-BE49-F238E27FC236}">
                    <a16:creationId xmlns:a16="http://schemas.microsoft.com/office/drawing/2014/main" xmlns="" id="{D961C8E8-B8F4-4071-8408-E4A035EFA3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6" y="1234"/>
                <a:ext cx="1" cy="1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87" name="Line 49">
                <a:extLst>
                  <a:ext uri="{FF2B5EF4-FFF2-40B4-BE49-F238E27FC236}">
                    <a16:creationId xmlns:a16="http://schemas.microsoft.com/office/drawing/2014/main" xmlns="" id="{BDE2D25C-BEB0-4CE9-86D4-305592C9A0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41" y="1394"/>
                <a:ext cx="12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88" name="Line 50">
                <a:extLst>
                  <a:ext uri="{FF2B5EF4-FFF2-40B4-BE49-F238E27FC236}">
                    <a16:creationId xmlns:a16="http://schemas.microsoft.com/office/drawing/2014/main" xmlns="" id="{249DD8A6-8380-4970-B88E-0F28CD4E85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98" y="1234"/>
                <a:ext cx="1" cy="1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89" name="Arc 51">
                <a:extLst>
                  <a:ext uri="{FF2B5EF4-FFF2-40B4-BE49-F238E27FC236}">
                    <a16:creationId xmlns:a16="http://schemas.microsoft.com/office/drawing/2014/main" xmlns="" id="{E22A0AC9-3796-43D5-A227-F5C6256B36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2" y="1190"/>
                <a:ext cx="44" cy="44"/>
              </a:xfrm>
              <a:custGeom>
                <a:avLst/>
                <a:gdLst>
                  <a:gd name="T0" fmla="*/ 0 w 23139"/>
                  <a:gd name="T1" fmla="*/ 0 h 22652"/>
                  <a:gd name="T2" fmla="*/ 0 w 23139"/>
                  <a:gd name="T3" fmla="*/ 0 h 22652"/>
                  <a:gd name="T4" fmla="*/ 0 w 23139"/>
                  <a:gd name="T5" fmla="*/ 0 h 22652"/>
                  <a:gd name="T6" fmla="*/ 0 60000 65536"/>
                  <a:gd name="T7" fmla="*/ 0 60000 65536"/>
                  <a:gd name="T8" fmla="*/ 0 60000 65536"/>
                  <a:gd name="T9" fmla="*/ 0 w 23139"/>
                  <a:gd name="T10" fmla="*/ 0 h 22652"/>
                  <a:gd name="T11" fmla="*/ 23139 w 23139"/>
                  <a:gd name="T12" fmla="*/ 22652 h 2265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139" h="22652" fill="none" extrusionOk="0">
                    <a:moveTo>
                      <a:pt x="-1" y="54"/>
                    </a:moveTo>
                    <a:cubicBezTo>
                      <a:pt x="512" y="18"/>
                      <a:pt x="1025" y="-1"/>
                      <a:pt x="1539" y="0"/>
                    </a:cubicBezTo>
                    <a:cubicBezTo>
                      <a:pt x="13468" y="0"/>
                      <a:pt x="23139" y="9670"/>
                      <a:pt x="23139" y="21600"/>
                    </a:cubicBezTo>
                    <a:cubicBezTo>
                      <a:pt x="23139" y="21950"/>
                      <a:pt x="23130" y="22301"/>
                      <a:pt x="23113" y="22652"/>
                    </a:cubicBezTo>
                  </a:path>
                  <a:path w="23139" h="22652" stroke="0" extrusionOk="0">
                    <a:moveTo>
                      <a:pt x="-1" y="54"/>
                    </a:moveTo>
                    <a:cubicBezTo>
                      <a:pt x="512" y="18"/>
                      <a:pt x="1025" y="-1"/>
                      <a:pt x="1539" y="0"/>
                    </a:cubicBezTo>
                    <a:cubicBezTo>
                      <a:pt x="13468" y="0"/>
                      <a:pt x="23139" y="9670"/>
                      <a:pt x="23139" y="21600"/>
                    </a:cubicBezTo>
                    <a:cubicBezTo>
                      <a:pt x="23139" y="21950"/>
                      <a:pt x="23130" y="22301"/>
                      <a:pt x="23113" y="22652"/>
                    </a:cubicBezTo>
                    <a:lnTo>
                      <a:pt x="1539" y="2160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90" name="Arc 52">
                <a:extLst>
                  <a:ext uri="{FF2B5EF4-FFF2-40B4-BE49-F238E27FC236}">
                    <a16:creationId xmlns:a16="http://schemas.microsoft.com/office/drawing/2014/main" xmlns="" id="{4DEC3B39-2246-4D09-8209-C9BB697DB9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2" y="1353"/>
                <a:ext cx="44" cy="41"/>
              </a:xfrm>
              <a:custGeom>
                <a:avLst/>
                <a:gdLst>
                  <a:gd name="T0" fmla="*/ 0 w 23131"/>
                  <a:gd name="T1" fmla="*/ 0 h 21600"/>
                  <a:gd name="T2" fmla="*/ 0 w 23131"/>
                  <a:gd name="T3" fmla="*/ 0 h 21600"/>
                  <a:gd name="T4" fmla="*/ 0 w 2313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3131"/>
                  <a:gd name="T10" fmla="*/ 0 h 21600"/>
                  <a:gd name="T11" fmla="*/ 23131 w 2313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131" h="21600" fill="none" extrusionOk="0">
                    <a:moveTo>
                      <a:pt x="23130" y="1064"/>
                    </a:moveTo>
                    <a:cubicBezTo>
                      <a:pt x="22562" y="12566"/>
                      <a:pt x="13072" y="21599"/>
                      <a:pt x="1557" y="21600"/>
                    </a:cubicBezTo>
                    <a:cubicBezTo>
                      <a:pt x="1037" y="21600"/>
                      <a:pt x="518" y="21581"/>
                      <a:pt x="0" y="21543"/>
                    </a:cubicBezTo>
                  </a:path>
                  <a:path w="23131" h="21600" stroke="0" extrusionOk="0">
                    <a:moveTo>
                      <a:pt x="23130" y="1064"/>
                    </a:moveTo>
                    <a:cubicBezTo>
                      <a:pt x="22562" y="12566"/>
                      <a:pt x="13072" y="21599"/>
                      <a:pt x="1557" y="21600"/>
                    </a:cubicBezTo>
                    <a:cubicBezTo>
                      <a:pt x="1037" y="21600"/>
                      <a:pt x="518" y="21581"/>
                      <a:pt x="0" y="21543"/>
                    </a:cubicBezTo>
                    <a:lnTo>
                      <a:pt x="1557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91" name="Arc 53">
                <a:extLst>
                  <a:ext uri="{FF2B5EF4-FFF2-40B4-BE49-F238E27FC236}">
                    <a16:creationId xmlns:a16="http://schemas.microsoft.com/office/drawing/2014/main" xmlns="" id="{AE01ADAE-74C8-4FD6-872D-8FAC8E1122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8" y="1353"/>
                <a:ext cx="43" cy="41"/>
              </a:xfrm>
              <a:custGeom>
                <a:avLst/>
                <a:gdLst>
                  <a:gd name="T0" fmla="*/ 0 w 22626"/>
                  <a:gd name="T1" fmla="*/ 0 h 21600"/>
                  <a:gd name="T2" fmla="*/ 0 w 22626"/>
                  <a:gd name="T3" fmla="*/ 0 h 21600"/>
                  <a:gd name="T4" fmla="*/ 0 w 2262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626"/>
                  <a:gd name="T10" fmla="*/ 0 h 21600"/>
                  <a:gd name="T11" fmla="*/ 22626 w 2262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26" h="21600" fill="none" extrusionOk="0">
                    <a:moveTo>
                      <a:pt x="22626" y="21574"/>
                    </a:moveTo>
                    <a:cubicBezTo>
                      <a:pt x="22275" y="21591"/>
                      <a:pt x="21924" y="21599"/>
                      <a:pt x="21574" y="21600"/>
                    </a:cubicBezTo>
                    <a:cubicBezTo>
                      <a:pt x="10053" y="21600"/>
                      <a:pt x="560" y="12558"/>
                      <a:pt x="-1" y="1052"/>
                    </a:cubicBezTo>
                  </a:path>
                  <a:path w="22626" h="21600" stroke="0" extrusionOk="0">
                    <a:moveTo>
                      <a:pt x="22626" y="21574"/>
                    </a:moveTo>
                    <a:cubicBezTo>
                      <a:pt x="22275" y="21591"/>
                      <a:pt x="21924" y="21599"/>
                      <a:pt x="21574" y="21600"/>
                    </a:cubicBezTo>
                    <a:cubicBezTo>
                      <a:pt x="10053" y="21600"/>
                      <a:pt x="560" y="12558"/>
                      <a:pt x="-1" y="1052"/>
                    </a:cubicBezTo>
                    <a:lnTo>
                      <a:pt x="21574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92" name="Arc 54">
                <a:extLst>
                  <a:ext uri="{FF2B5EF4-FFF2-40B4-BE49-F238E27FC236}">
                    <a16:creationId xmlns:a16="http://schemas.microsoft.com/office/drawing/2014/main" xmlns="" id="{4392DCF5-7930-446F-BCD2-D2D1C6C11B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6" y="1190"/>
                <a:ext cx="39" cy="43"/>
              </a:xfrm>
              <a:custGeom>
                <a:avLst/>
                <a:gdLst>
                  <a:gd name="T0" fmla="*/ 0 w 21600"/>
                  <a:gd name="T1" fmla="*/ 0 h 22640"/>
                  <a:gd name="T2" fmla="*/ 0 w 21600"/>
                  <a:gd name="T3" fmla="*/ 0 h 22640"/>
                  <a:gd name="T4" fmla="*/ 0 w 21600"/>
                  <a:gd name="T5" fmla="*/ 0 h 2264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640"/>
                  <a:gd name="T11" fmla="*/ 21600 w 21600"/>
                  <a:gd name="T12" fmla="*/ 22640 h 226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640" fill="none" extrusionOk="0">
                    <a:moveTo>
                      <a:pt x="25" y="22639"/>
                    </a:moveTo>
                    <a:cubicBezTo>
                      <a:pt x="8" y="22293"/>
                      <a:pt x="0" y="21946"/>
                      <a:pt x="0" y="21600"/>
                    </a:cubicBezTo>
                    <a:cubicBezTo>
                      <a:pt x="-1" y="9670"/>
                      <a:pt x="9670" y="0"/>
                      <a:pt x="21599" y="0"/>
                    </a:cubicBezTo>
                  </a:path>
                  <a:path w="21600" h="22640" stroke="0" extrusionOk="0">
                    <a:moveTo>
                      <a:pt x="25" y="22639"/>
                    </a:moveTo>
                    <a:cubicBezTo>
                      <a:pt x="8" y="22293"/>
                      <a:pt x="0" y="21946"/>
                      <a:pt x="0" y="21600"/>
                    </a:cubicBezTo>
                    <a:cubicBezTo>
                      <a:pt x="-1" y="9670"/>
                      <a:pt x="9670" y="0"/>
                      <a:pt x="21599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93" name="Line 55">
                <a:extLst>
                  <a:ext uri="{FF2B5EF4-FFF2-40B4-BE49-F238E27FC236}">
                    <a16:creationId xmlns:a16="http://schemas.microsoft.com/office/drawing/2014/main" xmlns="" id="{422051E6-4694-4639-A03C-5AA872E7EF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45" y="1190"/>
                <a:ext cx="12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94" name="Line 56">
                <a:extLst>
                  <a:ext uri="{FF2B5EF4-FFF2-40B4-BE49-F238E27FC236}">
                    <a16:creationId xmlns:a16="http://schemas.microsoft.com/office/drawing/2014/main" xmlns="" id="{788C7427-DBD8-4807-AD9F-1D4B0860EA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09" y="1234"/>
                <a:ext cx="1" cy="1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95" name="Line 57">
                <a:extLst>
                  <a:ext uri="{FF2B5EF4-FFF2-40B4-BE49-F238E27FC236}">
                    <a16:creationId xmlns:a16="http://schemas.microsoft.com/office/drawing/2014/main" xmlns="" id="{64522893-78CA-4341-AA6C-B646833E6C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45" y="1394"/>
                <a:ext cx="12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96" name="Line 58">
                <a:extLst>
                  <a:ext uri="{FF2B5EF4-FFF2-40B4-BE49-F238E27FC236}">
                    <a16:creationId xmlns:a16="http://schemas.microsoft.com/office/drawing/2014/main" xmlns="" id="{5D7923F6-74DD-4E15-A321-856AAF8BD8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06" y="1234"/>
                <a:ext cx="1" cy="1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97" name="Arc 59">
                <a:extLst>
                  <a:ext uri="{FF2B5EF4-FFF2-40B4-BE49-F238E27FC236}">
                    <a16:creationId xmlns:a16="http://schemas.microsoft.com/office/drawing/2014/main" xmlns="" id="{0995EF60-5080-42F0-83A4-0AD298545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6" y="1190"/>
                <a:ext cx="43" cy="43"/>
              </a:xfrm>
              <a:custGeom>
                <a:avLst/>
                <a:gdLst>
                  <a:gd name="T0" fmla="*/ 0 w 22640"/>
                  <a:gd name="T1" fmla="*/ 0 h 22640"/>
                  <a:gd name="T2" fmla="*/ 0 w 22640"/>
                  <a:gd name="T3" fmla="*/ 0 h 22640"/>
                  <a:gd name="T4" fmla="*/ 0 w 22640"/>
                  <a:gd name="T5" fmla="*/ 0 h 22640"/>
                  <a:gd name="T6" fmla="*/ 0 60000 65536"/>
                  <a:gd name="T7" fmla="*/ 0 60000 65536"/>
                  <a:gd name="T8" fmla="*/ 0 60000 65536"/>
                  <a:gd name="T9" fmla="*/ 0 w 22640"/>
                  <a:gd name="T10" fmla="*/ 0 h 22640"/>
                  <a:gd name="T11" fmla="*/ 22640 w 22640"/>
                  <a:gd name="T12" fmla="*/ 22640 h 226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40" h="22640" fill="none" extrusionOk="0">
                    <a:moveTo>
                      <a:pt x="0" y="25"/>
                    </a:moveTo>
                    <a:cubicBezTo>
                      <a:pt x="346" y="8"/>
                      <a:pt x="693" y="-1"/>
                      <a:pt x="1040" y="0"/>
                    </a:cubicBezTo>
                    <a:cubicBezTo>
                      <a:pt x="12969" y="0"/>
                      <a:pt x="22640" y="9670"/>
                      <a:pt x="22640" y="21600"/>
                    </a:cubicBezTo>
                    <a:cubicBezTo>
                      <a:pt x="22640" y="21946"/>
                      <a:pt x="22631" y="22293"/>
                      <a:pt x="22614" y="22639"/>
                    </a:cubicBezTo>
                  </a:path>
                  <a:path w="22640" h="22640" stroke="0" extrusionOk="0">
                    <a:moveTo>
                      <a:pt x="0" y="25"/>
                    </a:moveTo>
                    <a:cubicBezTo>
                      <a:pt x="346" y="8"/>
                      <a:pt x="693" y="-1"/>
                      <a:pt x="1040" y="0"/>
                    </a:cubicBezTo>
                    <a:cubicBezTo>
                      <a:pt x="12969" y="0"/>
                      <a:pt x="22640" y="9670"/>
                      <a:pt x="22640" y="21600"/>
                    </a:cubicBezTo>
                    <a:cubicBezTo>
                      <a:pt x="22640" y="21946"/>
                      <a:pt x="22631" y="22293"/>
                      <a:pt x="22614" y="22639"/>
                    </a:cubicBezTo>
                    <a:lnTo>
                      <a:pt x="1040" y="2160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98" name="Arc 60">
                <a:extLst>
                  <a:ext uri="{FF2B5EF4-FFF2-40B4-BE49-F238E27FC236}">
                    <a16:creationId xmlns:a16="http://schemas.microsoft.com/office/drawing/2014/main" xmlns="" id="{F159000A-CDE0-4CBC-9C31-DE84E00672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6" y="1353"/>
                <a:ext cx="43" cy="41"/>
              </a:xfrm>
              <a:custGeom>
                <a:avLst/>
                <a:gdLst>
                  <a:gd name="T0" fmla="*/ 0 w 22626"/>
                  <a:gd name="T1" fmla="*/ 0 h 21600"/>
                  <a:gd name="T2" fmla="*/ 0 w 22626"/>
                  <a:gd name="T3" fmla="*/ 0 h 21600"/>
                  <a:gd name="T4" fmla="*/ 0 w 2262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626"/>
                  <a:gd name="T10" fmla="*/ 0 h 21600"/>
                  <a:gd name="T11" fmla="*/ 22626 w 2262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26" h="21600" fill="none" extrusionOk="0">
                    <a:moveTo>
                      <a:pt x="22626" y="1052"/>
                    </a:moveTo>
                    <a:cubicBezTo>
                      <a:pt x="22065" y="12558"/>
                      <a:pt x="12572" y="21599"/>
                      <a:pt x="1052" y="21600"/>
                    </a:cubicBezTo>
                    <a:cubicBezTo>
                      <a:pt x="701" y="21600"/>
                      <a:pt x="350" y="21591"/>
                      <a:pt x="-1" y="21574"/>
                    </a:cubicBezTo>
                  </a:path>
                  <a:path w="22626" h="21600" stroke="0" extrusionOk="0">
                    <a:moveTo>
                      <a:pt x="22626" y="1052"/>
                    </a:moveTo>
                    <a:cubicBezTo>
                      <a:pt x="22065" y="12558"/>
                      <a:pt x="12572" y="21599"/>
                      <a:pt x="1052" y="21600"/>
                    </a:cubicBezTo>
                    <a:cubicBezTo>
                      <a:pt x="701" y="21600"/>
                      <a:pt x="350" y="21591"/>
                      <a:pt x="-1" y="21574"/>
                    </a:cubicBezTo>
                    <a:lnTo>
                      <a:pt x="1052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99" name="Arc 61">
                <a:extLst>
                  <a:ext uri="{FF2B5EF4-FFF2-40B4-BE49-F238E27FC236}">
                    <a16:creationId xmlns:a16="http://schemas.microsoft.com/office/drawing/2014/main" xmlns="" id="{D5687733-E9FC-4D9C-85C4-52C33B0620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6" y="1353"/>
                <a:ext cx="39" cy="41"/>
              </a:xfrm>
              <a:custGeom>
                <a:avLst/>
                <a:gdLst>
                  <a:gd name="T0" fmla="*/ 0 w 21574"/>
                  <a:gd name="T1" fmla="*/ 0 h 21600"/>
                  <a:gd name="T2" fmla="*/ 0 w 21574"/>
                  <a:gd name="T3" fmla="*/ 0 h 21600"/>
                  <a:gd name="T4" fmla="*/ 0 w 2157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574"/>
                  <a:gd name="T10" fmla="*/ 0 h 21600"/>
                  <a:gd name="T11" fmla="*/ 21574 w 2157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74" h="21600" fill="none" extrusionOk="0">
                    <a:moveTo>
                      <a:pt x="21574" y="21600"/>
                    </a:moveTo>
                    <a:cubicBezTo>
                      <a:pt x="10053" y="21600"/>
                      <a:pt x="560" y="12558"/>
                      <a:pt x="-1" y="1052"/>
                    </a:cubicBezTo>
                  </a:path>
                  <a:path w="21574" h="21600" stroke="0" extrusionOk="0">
                    <a:moveTo>
                      <a:pt x="21574" y="21600"/>
                    </a:moveTo>
                    <a:cubicBezTo>
                      <a:pt x="10053" y="21600"/>
                      <a:pt x="560" y="12558"/>
                      <a:pt x="-1" y="1052"/>
                    </a:cubicBezTo>
                    <a:lnTo>
                      <a:pt x="21574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00" name="Arc 62">
                <a:extLst>
                  <a:ext uri="{FF2B5EF4-FFF2-40B4-BE49-F238E27FC236}">
                    <a16:creationId xmlns:a16="http://schemas.microsoft.com/office/drawing/2014/main" xmlns="" id="{A0B50277-A5ED-4689-829B-172589CE6E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9" y="1190"/>
                <a:ext cx="39" cy="43"/>
              </a:xfrm>
              <a:custGeom>
                <a:avLst/>
                <a:gdLst>
                  <a:gd name="T0" fmla="*/ 0 w 21600"/>
                  <a:gd name="T1" fmla="*/ 0 h 22640"/>
                  <a:gd name="T2" fmla="*/ 0 w 21600"/>
                  <a:gd name="T3" fmla="*/ 0 h 22640"/>
                  <a:gd name="T4" fmla="*/ 0 w 21600"/>
                  <a:gd name="T5" fmla="*/ 0 h 2264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640"/>
                  <a:gd name="T11" fmla="*/ 21600 w 21600"/>
                  <a:gd name="T12" fmla="*/ 22640 h 226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640" fill="none" extrusionOk="0">
                    <a:moveTo>
                      <a:pt x="25" y="22639"/>
                    </a:moveTo>
                    <a:cubicBezTo>
                      <a:pt x="8" y="22293"/>
                      <a:pt x="0" y="21946"/>
                      <a:pt x="0" y="21600"/>
                    </a:cubicBezTo>
                    <a:cubicBezTo>
                      <a:pt x="-1" y="9670"/>
                      <a:pt x="9670" y="0"/>
                      <a:pt x="21599" y="0"/>
                    </a:cubicBezTo>
                  </a:path>
                  <a:path w="21600" h="22640" stroke="0" extrusionOk="0">
                    <a:moveTo>
                      <a:pt x="25" y="22639"/>
                    </a:moveTo>
                    <a:cubicBezTo>
                      <a:pt x="8" y="22293"/>
                      <a:pt x="0" y="21946"/>
                      <a:pt x="0" y="21600"/>
                    </a:cubicBezTo>
                    <a:cubicBezTo>
                      <a:pt x="-1" y="9670"/>
                      <a:pt x="9670" y="0"/>
                      <a:pt x="21599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01" name="Line 63">
                <a:extLst>
                  <a:ext uri="{FF2B5EF4-FFF2-40B4-BE49-F238E27FC236}">
                    <a16:creationId xmlns:a16="http://schemas.microsoft.com/office/drawing/2014/main" xmlns="" id="{A4AC66E3-29FD-4483-B791-B22702C8C6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8" y="1190"/>
                <a:ext cx="12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02" name="Line 64">
                <a:extLst>
                  <a:ext uri="{FF2B5EF4-FFF2-40B4-BE49-F238E27FC236}">
                    <a16:creationId xmlns:a16="http://schemas.microsoft.com/office/drawing/2014/main" xmlns="" id="{5247CB59-B6C3-45BE-AA3D-C9D05681E4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12" y="1234"/>
                <a:ext cx="1" cy="1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03" name="Line 65">
                <a:extLst>
                  <a:ext uri="{FF2B5EF4-FFF2-40B4-BE49-F238E27FC236}">
                    <a16:creationId xmlns:a16="http://schemas.microsoft.com/office/drawing/2014/main" xmlns="" id="{FCB3D262-A793-4FC7-9D77-8D475503FC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48" y="1394"/>
                <a:ext cx="12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04" name="Line 66">
                <a:extLst>
                  <a:ext uri="{FF2B5EF4-FFF2-40B4-BE49-F238E27FC236}">
                    <a16:creationId xmlns:a16="http://schemas.microsoft.com/office/drawing/2014/main" xmlns="" id="{462202D7-F366-433B-9A7D-F6B5EC8102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09" y="1234"/>
                <a:ext cx="1" cy="1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05" name="Arc 67">
                <a:extLst>
                  <a:ext uri="{FF2B5EF4-FFF2-40B4-BE49-F238E27FC236}">
                    <a16:creationId xmlns:a16="http://schemas.microsoft.com/office/drawing/2014/main" xmlns="" id="{16EE9ABE-B1A9-44FA-ADD6-E244C3210E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9" y="1190"/>
                <a:ext cx="43" cy="43"/>
              </a:xfrm>
              <a:custGeom>
                <a:avLst/>
                <a:gdLst>
                  <a:gd name="T0" fmla="*/ 0 w 22640"/>
                  <a:gd name="T1" fmla="*/ 0 h 22640"/>
                  <a:gd name="T2" fmla="*/ 0 w 22640"/>
                  <a:gd name="T3" fmla="*/ 0 h 22640"/>
                  <a:gd name="T4" fmla="*/ 0 w 22640"/>
                  <a:gd name="T5" fmla="*/ 0 h 22640"/>
                  <a:gd name="T6" fmla="*/ 0 60000 65536"/>
                  <a:gd name="T7" fmla="*/ 0 60000 65536"/>
                  <a:gd name="T8" fmla="*/ 0 60000 65536"/>
                  <a:gd name="T9" fmla="*/ 0 w 22640"/>
                  <a:gd name="T10" fmla="*/ 0 h 22640"/>
                  <a:gd name="T11" fmla="*/ 22640 w 22640"/>
                  <a:gd name="T12" fmla="*/ 22640 h 226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40" h="22640" fill="none" extrusionOk="0">
                    <a:moveTo>
                      <a:pt x="0" y="25"/>
                    </a:moveTo>
                    <a:cubicBezTo>
                      <a:pt x="346" y="8"/>
                      <a:pt x="693" y="-1"/>
                      <a:pt x="1040" y="0"/>
                    </a:cubicBezTo>
                    <a:cubicBezTo>
                      <a:pt x="12969" y="0"/>
                      <a:pt x="22640" y="9670"/>
                      <a:pt x="22640" y="21600"/>
                    </a:cubicBezTo>
                    <a:cubicBezTo>
                      <a:pt x="22640" y="21946"/>
                      <a:pt x="22631" y="22293"/>
                      <a:pt x="22614" y="22639"/>
                    </a:cubicBezTo>
                  </a:path>
                  <a:path w="22640" h="22640" stroke="0" extrusionOk="0">
                    <a:moveTo>
                      <a:pt x="0" y="25"/>
                    </a:moveTo>
                    <a:cubicBezTo>
                      <a:pt x="346" y="8"/>
                      <a:pt x="693" y="-1"/>
                      <a:pt x="1040" y="0"/>
                    </a:cubicBezTo>
                    <a:cubicBezTo>
                      <a:pt x="12969" y="0"/>
                      <a:pt x="22640" y="9670"/>
                      <a:pt x="22640" y="21600"/>
                    </a:cubicBezTo>
                    <a:cubicBezTo>
                      <a:pt x="22640" y="21946"/>
                      <a:pt x="22631" y="22293"/>
                      <a:pt x="22614" y="22639"/>
                    </a:cubicBezTo>
                    <a:lnTo>
                      <a:pt x="1040" y="2160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06" name="Arc 68">
                <a:extLst>
                  <a:ext uri="{FF2B5EF4-FFF2-40B4-BE49-F238E27FC236}">
                    <a16:creationId xmlns:a16="http://schemas.microsoft.com/office/drawing/2014/main" xmlns="" id="{8D43EFF6-6F45-460B-9096-9FBC60669D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9" y="1353"/>
                <a:ext cx="43" cy="41"/>
              </a:xfrm>
              <a:custGeom>
                <a:avLst/>
                <a:gdLst>
                  <a:gd name="T0" fmla="*/ 0 w 22626"/>
                  <a:gd name="T1" fmla="*/ 0 h 21600"/>
                  <a:gd name="T2" fmla="*/ 0 w 22626"/>
                  <a:gd name="T3" fmla="*/ 0 h 21600"/>
                  <a:gd name="T4" fmla="*/ 0 w 2262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626"/>
                  <a:gd name="T10" fmla="*/ 0 h 21600"/>
                  <a:gd name="T11" fmla="*/ 22626 w 2262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26" h="21600" fill="none" extrusionOk="0">
                    <a:moveTo>
                      <a:pt x="22626" y="1052"/>
                    </a:moveTo>
                    <a:cubicBezTo>
                      <a:pt x="22065" y="12558"/>
                      <a:pt x="12572" y="21599"/>
                      <a:pt x="1052" y="21600"/>
                    </a:cubicBezTo>
                    <a:cubicBezTo>
                      <a:pt x="701" y="21600"/>
                      <a:pt x="350" y="21591"/>
                      <a:pt x="-1" y="21574"/>
                    </a:cubicBezTo>
                  </a:path>
                  <a:path w="22626" h="21600" stroke="0" extrusionOk="0">
                    <a:moveTo>
                      <a:pt x="22626" y="1052"/>
                    </a:moveTo>
                    <a:cubicBezTo>
                      <a:pt x="22065" y="12558"/>
                      <a:pt x="12572" y="21599"/>
                      <a:pt x="1052" y="21600"/>
                    </a:cubicBezTo>
                    <a:cubicBezTo>
                      <a:pt x="701" y="21600"/>
                      <a:pt x="350" y="21591"/>
                      <a:pt x="-1" y="21574"/>
                    </a:cubicBezTo>
                    <a:lnTo>
                      <a:pt x="1052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07" name="Arc 69">
                <a:extLst>
                  <a:ext uri="{FF2B5EF4-FFF2-40B4-BE49-F238E27FC236}">
                    <a16:creationId xmlns:a16="http://schemas.microsoft.com/office/drawing/2014/main" xmlns="" id="{5C011A3B-8E79-4D15-BA2F-9E1CE92B3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9" y="1353"/>
                <a:ext cx="39" cy="41"/>
              </a:xfrm>
              <a:custGeom>
                <a:avLst/>
                <a:gdLst>
                  <a:gd name="T0" fmla="*/ 0 w 21574"/>
                  <a:gd name="T1" fmla="*/ 0 h 21600"/>
                  <a:gd name="T2" fmla="*/ 0 w 21574"/>
                  <a:gd name="T3" fmla="*/ 0 h 21600"/>
                  <a:gd name="T4" fmla="*/ 0 w 2157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574"/>
                  <a:gd name="T10" fmla="*/ 0 h 21600"/>
                  <a:gd name="T11" fmla="*/ 21574 w 2157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74" h="21600" fill="none" extrusionOk="0">
                    <a:moveTo>
                      <a:pt x="21574" y="21600"/>
                    </a:moveTo>
                    <a:cubicBezTo>
                      <a:pt x="10053" y="21600"/>
                      <a:pt x="560" y="12558"/>
                      <a:pt x="-1" y="1052"/>
                    </a:cubicBezTo>
                  </a:path>
                  <a:path w="21574" h="21600" stroke="0" extrusionOk="0">
                    <a:moveTo>
                      <a:pt x="21574" y="21600"/>
                    </a:moveTo>
                    <a:cubicBezTo>
                      <a:pt x="10053" y="21600"/>
                      <a:pt x="560" y="12558"/>
                      <a:pt x="-1" y="1052"/>
                    </a:cubicBezTo>
                    <a:lnTo>
                      <a:pt x="21574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08" name="Arc 70">
                <a:extLst>
                  <a:ext uri="{FF2B5EF4-FFF2-40B4-BE49-F238E27FC236}">
                    <a16:creationId xmlns:a16="http://schemas.microsoft.com/office/drawing/2014/main" xmlns="" id="{CD5F0DEF-9627-4555-A1F9-696918F34A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2" y="1190"/>
                <a:ext cx="39" cy="43"/>
              </a:xfrm>
              <a:custGeom>
                <a:avLst/>
                <a:gdLst>
                  <a:gd name="T0" fmla="*/ 0 w 21600"/>
                  <a:gd name="T1" fmla="*/ 0 h 22640"/>
                  <a:gd name="T2" fmla="*/ 0 w 21600"/>
                  <a:gd name="T3" fmla="*/ 0 h 22640"/>
                  <a:gd name="T4" fmla="*/ 0 w 21600"/>
                  <a:gd name="T5" fmla="*/ 0 h 2264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640"/>
                  <a:gd name="T11" fmla="*/ 21600 w 21600"/>
                  <a:gd name="T12" fmla="*/ 22640 h 226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640" fill="none" extrusionOk="0">
                    <a:moveTo>
                      <a:pt x="25" y="22639"/>
                    </a:moveTo>
                    <a:cubicBezTo>
                      <a:pt x="8" y="22293"/>
                      <a:pt x="0" y="21946"/>
                      <a:pt x="0" y="21600"/>
                    </a:cubicBezTo>
                    <a:cubicBezTo>
                      <a:pt x="-1" y="9670"/>
                      <a:pt x="9670" y="0"/>
                      <a:pt x="21599" y="0"/>
                    </a:cubicBezTo>
                  </a:path>
                  <a:path w="21600" h="22640" stroke="0" extrusionOk="0">
                    <a:moveTo>
                      <a:pt x="25" y="22639"/>
                    </a:moveTo>
                    <a:cubicBezTo>
                      <a:pt x="8" y="22293"/>
                      <a:pt x="0" y="21946"/>
                      <a:pt x="0" y="21600"/>
                    </a:cubicBezTo>
                    <a:cubicBezTo>
                      <a:pt x="-1" y="9670"/>
                      <a:pt x="9670" y="0"/>
                      <a:pt x="21599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09" name="Line 71">
                <a:extLst>
                  <a:ext uri="{FF2B5EF4-FFF2-40B4-BE49-F238E27FC236}">
                    <a16:creationId xmlns:a16="http://schemas.microsoft.com/office/drawing/2014/main" xmlns="" id="{3ED2CA05-059B-4D25-ADA2-63D7336C7D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51" y="1190"/>
                <a:ext cx="12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10" name="Line 72">
                <a:extLst>
                  <a:ext uri="{FF2B5EF4-FFF2-40B4-BE49-F238E27FC236}">
                    <a16:creationId xmlns:a16="http://schemas.microsoft.com/office/drawing/2014/main" xmlns="" id="{E0B68473-FE1E-45C9-8083-BF65ED4C32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16" y="1234"/>
                <a:ext cx="1" cy="1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11" name="Line 73">
                <a:extLst>
                  <a:ext uri="{FF2B5EF4-FFF2-40B4-BE49-F238E27FC236}">
                    <a16:creationId xmlns:a16="http://schemas.microsoft.com/office/drawing/2014/main" xmlns="" id="{CD4EB926-ACFB-402D-A536-1504F12970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051" y="1394"/>
                <a:ext cx="12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12" name="Line 74">
                <a:extLst>
                  <a:ext uri="{FF2B5EF4-FFF2-40B4-BE49-F238E27FC236}">
                    <a16:creationId xmlns:a16="http://schemas.microsoft.com/office/drawing/2014/main" xmlns="" id="{161EA9F7-5196-4973-9BB5-1D9405BBAC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12" y="1234"/>
                <a:ext cx="1" cy="1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13" name="Arc 75">
                <a:extLst>
                  <a:ext uri="{FF2B5EF4-FFF2-40B4-BE49-F238E27FC236}">
                    <a16:creationId xmlns:a16="http://schemas.microsoft.com/office/drawing/2014/main" xmlns="" id="{7E2EE49B-D7B8-4943-AA9C-DD02C75C8B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3" y="1190"/>
                <a:ext cx="43" cy="43"/>
              </a:xfrm>
              <a:custGeom>
                <a:avLst/>
                <a:gdLst>
                  <a:gd name="T0" fmla="*/ 0 w 22640"/>
                  <a:gd name="T1" fmla="*/ 0 h 22640"/>
                  <a:gd name="T2" fmla="*/ 0 w 22640"/>
                  <a:gd name="T3" fmla="*/ 0 h 22640"/>
                  <a:gd name="T4" fmla="*/ 0 w 22640"/>
                  <a:gd name="T5" fmla="*/ 0 h 22640"/>
                  <a:gd name="T6" fmla="*/ 0 60000 65536"/>
                  <a:gd name="T7" fmla="*/ 0 60000 65536"/>
                  <a:gd name="T8" fmla="*/ 0 60000 65536"/>
                  <a:gd name="T9" fmla="*/ 0 w 22640"/>
                  <a:gd name="T10" fmla="*/ 0 h 22640"/>
                  <a:gd name="T11" fmla="*/ 22640 w 22640"/>
                  <a:gd name="T12" fmla="*/ 22640 h 226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40" h="22640" fill="none" extrusionOk="0">
                    <a:moveTo>
                      <a:pt x="0" y="25"/>
                    </a:moveTo>
                    <a:cubicBezTo>
                      <a:pt x="346" y="8"/>
                      <a:pt x="693" y="-1"/>
                      <a:pt x="1040" y="0"/>
                    </a:cubicBezTo>
                    <a:cubicBezTo>
                      <a:pt x="12969" y="0"/>
                      <a:pt x="22640" y="9670"/>
                      <a:pt x="22640" y="21600"/>
                    </a:cubicBezTo>
                    <a:cubicBezTo>
                      <a:pt x="22640" y="21946"/>
                      <a:pt x="22631" y="22293"/>
                      <a:pt x="22614" y="22639"/>
                    </a:cubicBezTo>
                  </a:path>
                  <a:path w="22640" h="22640" stroke="0" extrusionOk="0">
                    <a:moveTo>
                      <a:pt x="0" y="25"/>
                    </a:moveTo>
                    <a:cubicBezTo>
                      <a:pt x="346" y="8"/>
                      <a:pt x="693" y="-1"/>
                      <a:pt x="1040" y="0"/>
                    </a:cubicBezTo>
                    <a:cubicBezTo>
                      <a:pt x="12969" y="0"/>
                      <a:pt x="22640" y="9670"/>
                      <a:pt x="22640" y="21600"/>
                    </a:cubicBezTo>
                    <a:cubicBezTo>
                      <a:pt x="22640" y="21946"/>
                      <a:pt x="22631" y="22293"/>
                      <a:pt x="22614" y="22639"/>
                    </a:cubicBezTo>
                    <a:lnTo>
                      <a:pt x="1040" y="2160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14" name="Arc 76">
                <a:extLst>
                  <a:ext uri="{FF2B5EF4-FFF2-40B4-BE49-F238E27FC236}">
                    <a16:creationId xmlns:a16="http://schemas.microsoft.com/office/drawing/2014/main" xmlns="" id="{82D207BA-CF8B-484C-9F56-C5B94A0EE8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3" y="1353"/>
                <a:ext cx="43" cy="41"/>
              </a:xfrm>
              <a:custGeom>
                <a:avLst/>
                <a:gdLst>
                  <a:gd name="T0" fmla="*/ 0 w 22626"/>
                  <a:gd name="T1" fmla="*/ 0 h 21600"/>
                  <a:gd name="T2" fmla="*/ 0 w 22626"/>
                  <a:gd name="T3" fmla="*/ 0 h 21600"/>
                  <a:gd name="T4" fmla="*/ 0 w 2262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626"/>
                  <a:gd name="T10" fmla="*/ 0 h 21600"/>
                  <a:gd name="T11" fmla="*/ 22626 w 2262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26" h="21600" fill="none" extrusionOk="0">
                    <a:moveTo>
                      <a:pt x="22626" y="1052"/>
                    </a:moveTo>
                    <a:cubicBezTo>
                      <a:pt x="22065" y="12558"/>
                      <a:pt x="12572" y="21599"/>
                      <a:pt x="1052" y="21600"/>
                    </a:cubicBezTo>
                    <a:cubicBezTo>
                      <a:pt x="701" y="21600"/>
                      <a:pt x="350" y="21591"/>
                      <a:pt x="-1" y="21574"/>
                    </a:cubicBezTo>
                  </a:path>
                  <a:path w="22626" h="21600" stroke="0" extrusionOk="0">
                    <a:moveTo>
                      <a:pt x="22626" y="1052"/>
                    </a:moveTo>
                    <a:cubicBezTo>
                      <a:pt x="22065" y="12558"/>
                      <a:pt x="12572" y="21599"/>
                      <a:pt x="1052" y="21600"/>
                    </a:cubicBezTo>
                    <a:cubicBezTo>
                      <a:pt x="701" y="21600"/>
                      <a:pt x="350" y="21591"/>
                      <a:pt x="-1" y="21574"/>
                    </a:cubicBezTo>
                    <a:lnTo>
                      <a:pt x="1052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15" name="Arc 77">
                <a:extLst>
                  <a:ext uri="{FF2B5EF4-FFF2-40B4-BE49-F238E27FC236}">
                    <a16:creationId xmlns:a16="http://schemas.microsoft.com/office/drawing/2014/main" xmlns="" id="{6C1ABB41-ABD3-4795-8C67-883B554EE1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2" y="1353"/>
                <a:ext cx="39" cy="41"/>
              </a:xfrm>
              <a:custGeom>
                <a:avLst/>
                <a:gdLst>
                  <a:gd name="T0" fmla="*/ 0 w 21574"/>
                  <a:gd name="T1" fmla="*/ 0 h 21600"/>
                  <a:gd name="T2" fmla="*/ 0 w 21574"/>
                  <a:gd name="T3" fmla="*/ 0 h 21600"/>
                  <a:gd name="T4" fmla="*/ 0 w 2157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574"/>
                  <a:gd name="T10" fmla="*/ 0 h 21600"/>
                  <a:gd name="T11" fmla="*/ 21574 w 2157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74" h="21600" fill="none" extrusionOk="0">
                    <a:moveTo>
                      <a:pt x="21574" y="21600"/>
                    </a:moveTo>
                    <a:cubicBezTo>
                      <a:pt x="10053" y="21600"/>
                      <a:pt x="560" y="12558"/>
                      <a:pt x="-1" y="1052"/>
                    </a:cubicBezTo>
                  </a:path>
                  <a:path w="21574" h="21600" stroke="0" extrusionOk="0">
                    <a:moveTo>
                      <a:pt x="21574" y="21600"/>
                    </a:moveTo>
                    <a:cubicBezTo>
                      <a:pt x="10053" y="21600"/>
                      <a:pt x="560" y="12558"/>
                      <a:pt x="-1" y="1052"/>
                    </a:cubicBezTo>
                    <a:lnTo>
                      <a:pt x="21574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16" name="Line 78">
                <a:extLst>
                  <a:ext uri="{FF2B5EF4-FFF2-40B4-BE49-F238E27FC236}">
                    <a16:creationId xmlns:a16="http://schemas.microsoft.com/office/drawing/2014/main" xmlns="" id="{962E8B5C-402C-4202-8CAF-8E5F040085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20" y="1234"/>
                <a:ext cx="168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17" name="Line 79">
                <a:extLst>
                  <a:ext uri="{FF2B5EF4-FFF2-40B4-BE49-F238E27FC236}">
                    <a16:creationId xmlns:a16="http://schemas.microsoft.com/office/drawing/2014/main" xmlns="" id="{E2502D9B-81F5-4217-B9C7-E12416F7CF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20" y="1273"/>
                <a:ext cx="168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18" name="Line 80">
                <a:extLst>
                  <a:ext uri="{FF2B5EF4-FFF2-40B4-BE49-F238E27FC236}">
                    <a16:creationId xmlns:a16="http://schemas.microsoft.com/office/drawing/2014/main" xmlns="" id="{14B5626E-6D18-4396-81E6-61189E99A6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20" y="1312"/>
                <a:ext cx="168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19" name="Line 81">
                <a:extLst>
                  <a:ext uri="{FF2B5EF4-FFF2-40B4-BE49-F238E27FC236}">
                    <a16:creationId xmlns:a16="http://schemas.microsoft.com/office/drawing/2014/main" xmlns="" id="{DE5AB87D-9A22-4B24-A0D0-F7CC09F734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20" y="1355"/>
                <a:ext cx="168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20" name="Line 82">
                <a:extLst>
                  <a:ext uri="{FF2B5EF4-FFF2-40B4-BE49-F238E27FC236}">
                    <a16:creationId xmlns:a16="http://schemas.microsoft.com/office/drawing/2014/main" xmlns="" id="{0522F0B5-44CC-4D12-9F8C-F7D706C601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20" y="1234"/>
                <a:ext cx="1" cy="3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21" name="Line 83">
                <a:extLst>
                  <a:ext uri="{FF2B5EF4-FFF2-40B4-BE49-F238E27FC236}">
                    <a16:creationId xmlns:a16="http://schemas.microsoft.com/office/drawing/2014/main" xmlns="" id="{B8AC16DC-E4EA-42F8-A59E-23890E4B4D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20" y="1312"/>
                <a:ext cx="1" cy="4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22" name="Line 84">
                <a:extLst>
                  <a:ext uri="{FF2B5EF4-FFF2-40B4-BE49-F238E27FC236}">
                    <a16:creationId xmlns:a16="http://schemas.microsoft.com/office/drawing/2014/main" xmlns="" id="{537238EE-A493-4166-96F6-584655F623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1" y="1251"/>
                <a:ext cx="13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23" name="Line 85">
                <a:extLst>
                  <a:ext uri="{FF2B5EF4-FFF2-40B4-BE49-F238E27FC236}">
                    <a16:creationId xmlns:a16="http://schemas.microsoft.com/office/drawing/2014/main" xmlns="" id="{D9FCA04A-E9AD-48A2-A938-6A203330B9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1" y="1333"/>
                <a:ext cx="13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24" name="Arc 86">
                <a:extLst>
                  <a:ext uri="{FF2B5EF4-FFF2-40B4-BE49-F238E27FC236}">
                    <a16:creationId xmlns:a16="http://schemas.microsoft.com/office/drawing/2014/main" xmlns="" id="{BC31ACB1-26AB-4150-A2D7-E37867A260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8" y="1394"/>
                <a:ext cx="43" cy="43"/>
              </a:xfrm>
              <a:custGeom>
                <a:avLst/>
                <a:gdLst>
                  <a:gd name="T0" fmla="*/ 0 w 22652"/>
                  <a:gd name="T1" fmla="*/ 0 h 22652"/>
                  <a:gd name="T2" fmla="*/ 0 w 22652"/>
                  <a:gd name="T3" fmla="*/ 0 h 22652"/>
                  <a:gd name="T4" fmla="*/ 0 w 22652"/>
                  <a:gd name="T5" fmla="*/ 0 h 22652"/>
                  <a:gd name="T6" fmla="*/ 0 60000 65536"/>
                  <a:gd name="T7" fmla="*/ 0 60000 65536"/>
                  <a:gd name="T8" fmla="*/ 0 60000 65536"/>
                  <a:gd name="T9" fmla="*/ 0 w 22652"/>
                  <a:gd name="T10" fmla="*/ 0 h 22652"/>
                  <a:gd name="T11" fmla="*/ 22652 w 22652"/>
                  <a:gd name="T12" fmla="*/ 22652 h 2265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52" h="22652" fill="none" extrusionOk="0">
                    <a:moveTo>
                      <a:pt x="25" y="22652"/>
                    </a:moveTo>
                    <a:cubicBezTo>
                      <a:pt x="8" y="22301"/>
                      <a:pt x="0" y="21950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1950" y="-1"/>
                      <a:pt x="22301" y="8"/>
                      <a:pt x="22652" y="25"/>
                    </a:cubicBezTo>
                  </a:path>
                  <a:path w="22652" h="22652" stroke="0" extrusionOk="0">
                    <a:moveTo>
                      <a:pt x="25" y="22652"/>
                    </a:moveTo>
                    <a:cubicBezTo>
                      <a:pt x="8" y="22301"/>
                      <a:pt x="0" y="21950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1950" y="-1"/>
                      <a:pt x="22301" y="8"/>
                      <a:pt x="22652" y="25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25" name="Line 87">
                <a:extLst>
                  <a:ext uri="{FF2B5EF4-FFF2-40B4-BE49-F238E27FC236}">
                    <a16:creationId xmlns:a16="http://schemas.microsoft.com/office/drawing/2014/main" xmlns="" id="{4D47E314-C038-47A4-B18B-96E2C1423E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31" y="1394"/>
                <a:ext cx="12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26" name="Line 88">
                <a:extLst>
                  <a:ext uri="{FF2B5EF4-FFF2-40B4-BE49-F238E27FC236}">
                    <a16:creationId xmlns:a16="http://schemas.microsoft.com/office/drawing/2014/main" xmlns="" id="{B7C80092-9E15-42D8-9AB1-FBD13FD140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91" y="1437"/>
                <a:ext cx="1" cy="1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27" name="Line 89">
                <a:extLst>
                  <a:ext uri="{FF2B5EF4-FFF2-40B4-BE49-F238E27FC236}">
                    <a16:creationId xmlns:a16="http://schemas.microsoft.com/office/drawing/2014/main" xmlns="" id="{9C3879CB-A6F2-4EF8-B2AE-1DD2D52361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1" y="1597"/>
                <a:ext cx="12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28" name="Line 90">
                <a:extLst>
                  <a:ext uri="{FF2B5EF4-FFF2-40B4-BE49-F238E27FC236}">
                    <a16:creationId xmlns:a16="http://schemas.microsoft.com/office/drawing/2014/main" xmlns="" id="{D03AE2AF-C555-4379-9095-ADEEF64AAE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88" y="1437"/>
                <a:ext cx="1" cy="1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29" name="Arc 91">
                <a:extLst>
                  <a:ext uri="{FF2B5EF4-FFF2-40B4-BE49-F238E27FC236}">
                    <a16:creationId xmlns:a16="http://schemas.microsoft.com/office/drawing/2014/main" xmlns="" id="{B7A38A24-C78D-4FEF-88E8-40D3D9FC40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1394"/>
                <a:ext cx="41" cy="43"/>
              </a:xfrm>
              <a:custGeom>
                <a:avLst/>
                <a:gdLst>
                  <a:gd name="T0" fmla="*/ 0 w 21600"/>
                  <a:gd name="T1" fmla="*/ 0 h 22626"/>
                  <a:gd name="T2" fmla="*/ 0 w 21600"/>
                  <a:gd name="T3" fmla="*/ 0 h 22626"/>
                  <a:gd name="T4" fmla="*/ 0 w 21600"/>
                  <a:gd name="T5" fmla="*/ 0 h 2262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626"/>
                  <a:gd name="T11" fmla="*/ 21600 w 21600"/>
                  <a:gd name="T12" fmla="*/ 22626 h 226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626" fill="none" extrusionOk="0">
                    <a:moveTo>
                      <a:pt x="1052" y="-1"/>
                    </a:moveTo>
                    <a:cubicBezTo>
                      <a:pt x="12558" y="560"/>
                      <a:pt x="21600" y="10053"/>
                      <a:pt x="21600" y="21574"/>
                    </a:cubicBezTo>
                    <a:cubicBezTo>
                      <a:pt x="21600" y="21924"/>
                      <a:pt x="21591" y="22275"/>
                      <a:pt x="21574" y="22626"/>
                    </a:cubicBezTo>
                  </a:path>
                  <a:path w="21600" h="22626" stroke="0" extrusionOk="0">
                    <a:moveTo>
                      <a:pt x="1052" y="-1"/>
                    </a:moveTo>
                    <a:cubicBezTo>
                      <a:pt x="12558" y="560"/>
                      <a:pt x="21600" y="10053"/>
                      <a:pt x="21600" y="21574"/>
                    </a:cubicBezTo>
                    <a:cubicBezTo>
                      <a:pt x="21600" y="21924"/>
                      <a:pt x="21591" y="22275"/>
                      <a:pt x="21574" y="22626"/>
                    </a:cubicBezTo>
                    <a:lnTo>
                      <a:pt x="0" y="21574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30" name="Arc 92">
                <a:extLst>
                  <a:ext uri="{FF2B5EF4-FFF2-40B4-BE49-F238E27FC236}">
                    <a16:creationId xmlns:a16="http://schemas.microsoft.com/office/drawing/2014/main" xmlns="" id="{28D5D445-1D91-4C9D-8F87-F6220050AE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1556"/>
                <a:ext cx="41" cy="41"/>
              </a:xfrm>
              <a:custGeom>
                <a:avLst/>
                <a:gdLst>
                  <a:gd name="T0" fmla="*/ 0 w 21574"/>
                  <a:gd name="T1" fmla="*/ 0 h 21574"/>
                  <a:gd name="T2" fmla="*/ 0 w 21574"/>
                  <a:gd name="T3" fmla="*/ 0 h 21574"/>
                  <a:gd name="T4" fmla="*/ 0 w 21574"/>
                  <a:gd name="T5" fmla="*/ 0 h 21574"/>
                  <a:gd name="T6" fmla="*/ 0 60000 65536"/>
                  <a:gd name="T7" fmla="*/ 0 60000 65536"/>
                  <a:gd name="T8" fmla="*/ 0 60000 65536"/>
                  <a:gd name="T9" fmla="*/ 0 w 21574"/>
                  <a:gd name="T10" fmla="*/ 0 h 21574"/>
                  <a:gd name="T11" fmla="*/ 21574 w 21574"/>
                  <a:gd name="T12" fmla="*/ 21574 h 215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74" h="21574" fill="none" extrusionOk="0">
                    <a:moveTo>
                      <a:pt x="21574" y="1052"/>
                    </a:moveTo>
                    <a:cubicBezTo>
                      <a:pt x="21032" y="12154"/>
                      <a:pt x="12154" y="21032"/>
                      <a:pt x="1052" y="21574"/>
                    </a:cubicBezTo>
                  </a:path>
                  <a:path w="21574" h="21574" stroke="0" extrusionOk="0">
                    <a:moveTo>
                      <a:pt x="21574" y="1052"/>
                    </a:moveTo>
                    <a:cubicBezTo>
                      <a:pt x="21032" y="12154"/>
                      <a:pt x="12154" y="21032"/>
                      <a:pt x="1052" y="21574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31" name="Arc 93">
                <a:extLst>
                  <a:ext uri="{FF2B5EF4-FFF2-40B4-BE49-F238E27FC236}">
                    <a16:creationId xmlns:a16="http://schemas.microsoft.com/office/drawing/2014/main" xmlns="" id="{9A1668B0-3354-4E48-95B2-292BFFEFD9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8" y="1556"/>
                <a:ext cx="43" cy="41"/>
              </a:xfrm>
              <a:custGeom>
                <a:avLst/>
                <a:gdLst>
                  <a:gd name="T0" fmla="*/ 0 w 22626"/>
                  <a:gd name="T1" fmla="*/ 0 h 21600"/>
                  <a:gd name="T2" fmla="*/ 0 w 22626"/>
                  <a:gd name="T3" fmla="*/ 0 h 21600"/>
                  <a:gd name="T4" fmla="*/ 0 w 2262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626"/>
                  <a:gd name="T10" fmla="*/ 0 h 21600"/>
                  <a:gd name="T11" fmla="*/ 22626 w 2262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26" h="21600" fill="none" extrusionOk="0">
                    <a:moveTo>
                      <a:pt x="22626" y="21574"/>
                    </a:moveTo>
                    <a:cubicBezTo>
                      <a:pt x="22275" y="21591"/>
                      <a:pt x="21924" y="21599"/>
                      <a:pt x="21574" y="21600"/>
                    </a:cubicBezTo>
                    <a:cubicBezTo>
                      <a:pt x="10053" y="21600"/>
                      <a:pt x="560" y="12558"/>
                      <a:pt x="-1" y="1052"/>
                    </a:cubicBezTo>
                  </a:path>
                  <a:path w="22626" h="21600" stroke="0" extrusionOk="0">
                    <a:moveTo>
                      <a:pt x="22626" y="21574"/>
                    </a:moveTo>
                    <a:cubicBezTo>
                      <a:pt x="22275" y="21591"/>
                      <a:pt x="21924" y="21599"/>
                      <a:pt x="21574" y="21600"/>
                    </a:cubicBezTo>
                    <a:cubicBezTo>
                      <a:pt x="10053" y="21600"/>
                      <a:pt x="560" y="12558"/>
                      <a:pt x="-1" y="1052"/>
                    </a:cubicBezTo>
                    <a:lnTo>
                      <a:pt x="21574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32" name="Arc 94">
                <a:extLst>
                  <a:ext uri="{FF2B5EF4-FFF2-40B4-BE49-F238E27FC236}">
                    <a16:creationId xmlns:a16="http://schemas.microsoft.com/office/drawing/2014/main" xmlns="" id="{C2420BB1-EDF7-494C-852B-F636D3D739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5" y="1394"/>
                <a:ext cx="43" cy="43"/>
              </a:xfrm>
              <a:custGeom>
                <a:avLst/>
                <a:gdLst>
                  <a:gd name="T0" fmla="*/ 0 w 22652"/>
                  <a:gd name="T1" fmla="*/ 0 h 22652"/>
                  <a:gd name="T2" fmla="*/ 0 w 22652"/>
                  <a:gd name="T3" fmla="*/ 0 h 22652"/>
                  <a:gd name="T4" fmla="*/ 0 w 22652"/>
                  <a:gd name="T5" fmla="*/ 0 h 22652"/>
                  <a:gd name="T6" fmla="*/ 0 60000 65536"/>
                  <a:gd name="T7" fmla="*/ 0 60000 65536"/>
                  <a:gd name="T8" fmla="*/ 0 60000 65536"/>
                  <a:gd name="T9" fmla="*/ 0 w 22652"/>
                  <a:gd name="T10" fmla="*/ 0 h 22652"/>
                  <a:gd name="T11" fmla="*/ 22652 w 22652"/>
                  <a:gd name="T12" fmla="*/ 22652 h 2265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52" h="22652" fill="none" extrusionOk="0">
                    <a:moveTo>
                      <a:pt x="25" y="22652"/>
                    </a:moveTo>
                    <a:cubicBezTo>
                      <a:pt x="8" y="22301"/>
                      <a:pt x="0" y="21950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1950" y="-1"/>
                      <a:pt x="22301" y="8"/>
                      <a:pt x="22652" y="25"/>
                    </a:cubicBezTo>
                  </a:path>
                  <a:path w="22652" h="22652" stroke="0" extrusionOk="0">
                    <a:moveTo>
                      <a:pt x="25" y="22652"/>
                    </a:moveTo>
                    <a:cubicBezTo>
                      <a:pt x="8" y="22301"/>
                      <a:pt x="0" y="21950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1950" y="-1"/>
                      <a:pt x="22301" y="8"/>
                      <a:pt x="22652" y="25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33" name="Line 95">
                <a:extLst>
                  <a:ext uri="{FF2B5EF4-FFF2-40B4-BE49-F238E27FC236}">
                    <a16:creationId xmlns:a16="http://schemas.microsoft.com/office/drawing/2014/main" xmlns="" id="{739AE1BB-28B2-4A53-B695-348B78E7E5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28" y="1394"/>
                <a:ext cx="12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34" name="Line 96">
                <a:extLst>
                  <a:ext uri="{FF2B5EF4-FFF2-40B4-BE49-F238E27FC236}">
                    <a16:creationId xmlns:a16="http://schemas.microsoft.com/office/drawing/2014/main" xmlns="" id="{0C764C89-DAA4-4ED5-B0DE-4DC9F3E872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88" y="1437"/>
                <a:ext cx="1" cy="1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35" name="Line 97">
                <a:extLst>
                  <a:ext uri="{FF2B5EF4-FFF2-40B4-BE49-F238E27FC236}">
                    <a16:creationId xmlns:a16="http://schemas.microsoft.com/office/drawing/2014/main" xmlns="" id="{65A7900B-75A6-4904-87D6-40F2A43CFE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28" y="1597"/>
                <a:ext cx="12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36" name="Line 98">
                <a:extLst>
                  <a:ext uri="{FF2B5EF4-FFF2-40B4-BE49-F238E27FC236}">
                    <a16:creationId xmlns:a16="http://schemas.microsoft.com/office/drawing/2014/main" xmlns="" id="{75E91E7F-A157-4133-AEDF-47E5D29BD3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85" y="1437"/>
                <a:ext cx="1" cy="1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37" name="Arc 99">
                <a:extLst>
                  <a:ext uri="{FF2B5EF4-FFF2-40B4-BE49-F238E27FC236}">
                    <a16:creationId xmlns:a16="http://schemas.microsoft.com/office/drawing/2014/main" xmlns="" id="{CF6E23EE-92A6-4FAA-8F2B-79528B51A3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7" y="1394"/>
                <a:ext cx="41" cy="43"/>
              </a:xfrm>
              <a:custGeom>
                <a:avLst/>
                <a:gdLst>
                  <a:gd name="T0" fmla="*/ 0 w 21600"/>
                  <a:gd name="T1" fmla="*/ 0 h 22626"/>
                  <a:gd name="T2" fmla="*/ 0 w 21600"/>
                  <a:gd name="T3" fmla="*/ 0 h 22626"/>
                  <a:gd name="T4" fmla="*/ 0 w 21600"/>
                  <a:gd name="T5" fmla="*/ 0 h 2262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626"/>
                  <a:gd name="T11" fmla="*/ 21600 w 21600"/>
                  <a:gd name="T12" fmla="*/ 22626 h 226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626" fill="none" extrusionOk="0">
                    <a:moveTo>
                      <a:pt x="1052" y="-1"/>
                    </a:moveTo>
                    <a:cubicBezTo>
                      <a:pt x="12558" y="560"/>
                      <a:pt x="21600" y="10053"/>
                      <a:pt x="21600" y="21574"/>
                    </a:cubicBezTo>
                    <a:cubicBezTo>
                      <a:pt x="21600" y="21924"/>
                      <a:pt x="21591" y="22275"/>
                      <a:pt x="21574" y="22626"/>
                    </a:cubicBezTo>
                  </a:path>
                  <a:path w="21600" h="22626" stroke="0" extrusionOk="0">
                    <a:moveTo>
                      <a:pt x="1052" y="-1"/>
                    </a:moveTo>
                    <a:cubicBezTo>
                      <a:pt x="12558" y="560"/>
                      <a:pt x="21600" y="10053"/>
                      <a:pt x="21600" y="21574"/>
                    </a:cubicBezTo>
                    <a:cubicBezTo>
                      <a:pt x="21600" y="21924"/>
                      <a:pt x="21591" y="22275"/>
                      <a:pt x="21574" y="22626"/>
                    </a:cubicBezTo>
                    <a:lnTo>
                      <a:pt x="0" y="21574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38" name="Arc 100">
                <a:extLst>
                  <a:ext uri="{FF2B5EF4-FFF2-40B4-BE49-F238E27FC236}">
                    <a16:creationId xmlns:a16="http://schemas.microsoft.com/office/drawing/2014/main" xmlns="" id="{7123BD47-FC51-4EFD-AD31-DA1C1EF880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7" y="1556"/>
                <a:ext cx="41" cy="41"/>
              </a:xfrm>
              <a:custGeom>
                <a:avLst/>
                <a:gdLst>
                  <a:gd name="T0" fmla="*/ 0 w 21574"/>
                  <a:gd name="T1" fmla="*/ 0 h 21574"/>
                  <a:gd name="T2" fmla="*/ 0 w 21574"/>
                  <a:gd name="T3" fmla="*/ 0 h 21574"/>
                  <a:gd name="T4" fmla="*/ 0 w 21574"/>
                  <a:gd name="T5" fmla="*/ 0 h 21574"/>
                  <a:gd name="T6" fmla="*/ 0 60000 65536"/>
                  <a:gd name="T7" fmla="*/ 0 60000 65536"/>
                  <a:gd name="T8" fmla="*/ 0 60000 65536"/>
                  <a:gd name="T9" fmla="*/ 0 w 21574"/>
                  <a:gd name="T10" fmla="*/ 0 h 21574"/>
                  <a:gd name="T11" fmla="*/ 21574 w 21574"/>
                  <a:gd name="T12" fmla="*/ 21574 h 215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74" h="21574" fill="none" extrusionOk="0">
                    <a:moveTo>
                      <a:pt x="21574" y="1052"/>
                    </a:moveTo>
                    <a:cubicBezTo>
                      <a:pt x="21032" y="12154"/>
                      <a:pt x="12154" y="21032"/>
                      <a:pt x="1052" y="21574"/>
                    </a:cubicBezTo>
                  </a:path>
                  <a:path w="21574" h="21574" stroke="0" extrusionOk="0">
                    <a:moveTo>
                      <a:pt x="21574" y="1052"/>
                    </a:moveTo>
                    <a:cubicBezTo>
                      <a:pt x="21032" y="12154"/>
                      <a:pt x="12154" y="21032"/>
                      <a:pt x="1052" y="21574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39" name="Arc 101">
                <a:extLst>
                  <a:ext uri="{FF2B5EF4-FFF2-40B4-BE49-F238E27FC236}">
                    <a16:creationId xmlns:a16="http://schemas.microsoft.com/office/drawing/2014/main" xmlns="" id="{B6BC6765-C7F7-4F32-9606-0184D809D4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5" y="1556"/>
                <a:ext cx="43" cy="41"/>
              </a:xfrm>
              <a:custGeom>
                <a:avLst/>
                <a:gdLst>
                  <a:gd name="T0" fmla="*/ 0 w 22626"/>
                  <a:gd name="T1" fmla="*/ 0 h 21600"/>
                  <a:gd name="T2" fmla="*/ 0 w 22626"/>
                  <a:gd name="T3" fmla="*/ 0 h 21600"/>
                  <a:gd name="T4" fmla="*/ 0 w 2262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626"/>
                  <a:gd name="T10" fmla="*/ 0 h 21600"/>
                  <a:gd name="T11" fmla="*/ 22626 w 2262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26" h="21600" fill="none" extrusionOk="0">
                    <a:moveTo>
                      <a:pt x="22626" y="21574"/>
                    </a:moveTo>
                    <a:cubicBezTo>
                      <a:pt x="22275" y="21591"/>
                      <a:pt x="21924" y="21599"/>
                      <a:pt x="21574" y="21600"/>
                    </a:cubicBezTo>
                    <a:cubicBezTo>
                      <a:pt x="10053" y="21600"/>
                      <a:pt x="560" y="12558"/>
                      <a:pt x="-1" y="1052"/>
                    </a:cubicBezTo>
                  </a:path>
                  <a:path w="22626" h="21600" stroke="0" extrusionOk="0">
                    <a:moveTo>
                      <a:pt x="22626" y="21574"/>
                    </a:moveTo>
                    <a:cubicBezTo>
                      <a:pt x="22275" y="21591"/>
                      <a:pt x="21924" y="21599"/>
                      <a:pt x="21574" y="21600"/>
                    </a:cubicBezTo>
                    <a:cubicBezTo>
                      <a:pt x="10053" y="21600"/>
                      <a:pt x="560" y="12558"/>
                      <a:pt x="-1" y="1052"/>
                    </a:cubicBezTo>
                    <a:lnTo>
                      <a:pt x="21574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40" name="Arc 102">
                <a:extLst>
                  <a:ext uri="{FF2B5EF4-FFF2-40B4-BE49-F238E27FC236}">
                    <a16:creationId xmlns:a16="http://schemas.microsoft.com/office/drawing/2014/main" xmlns="" id="{C502A7F2-9566-494A-8362-FBE9978B2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1" y="1394"/>
                <a:ext cx="43" cy="43"/>
              </a:xfrm>
              <a:custGeom>
                <a:avLst/>
                <a:gdLst>
                  <a:gd name="T0" fmla="*/ 0 w 22640"/>
                  <a:gd name="T1" fmla="*/ 0 h 22640"/>
                  <a:gd name="T2" fmla="*/ 0 w 22640"/>
                  <a:gd name="T3" fmla="*/ 0 h 22640"/>
                  <a:gd name="T4" fmla="*/ 0 w 22640"/>
                  <a:gd name="T5" fmla="*/ 0 h 22640"/>
                  <a:gd name="T6" fmla="*/ 0 60000 65536"/>
                  <a:gd name="T7" fmla="*/ 0 60000 65536"/>
                  <a:gd name="T8" fmla="*/ 0 60000 65536"/>
                  <a:gd name="T9" fmla="*/ 0 w 22640"/>
                  <a:gd name="T10" fmla="*/ 0 h 22640"/>
                  <a:gd name="T11" fmla="*/ 22640 w 22640"/>
                  <a:gd name="T12" fmla="*/ 22640 h 226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40" h="22640" fill="none" extrusionOk="0">
                    <a:moveTo>
                      <a:pt x="25" y="22639"/>
                    </a:moveTo>
                    <a:cubicBezTo>
                      <a:pt x="8" y="22293"/>
                      <a:pt x="0" y="2194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1946" y="-1"/>
                      <a:pt x="22293" y="8"/>
                      <a:pt x="22639" y="25"/>
                    </a:cubicBezTo>
                  </a:path>
                  <a:path w="22640" h="22640" stroke="0" extrusionOk="0">
                    <a:moveTo>
                      <a:pt x="25" y="22639"/>
                    </a:moveTo>
                    <a:cubicBezTo>
                      <a:pt x="8" y="22293"/>
                      <a:pt x="0" y="2194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1946" y="-1"/>
                      <a:pt x="22293" y="8"/>
                      <a:pt x="22639" y="25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41" name="Line 103">
                <a:extLst>
                  <a:ext uri="{FF2B5EF4-FFF2-40B4-BE49-F238E27FC236}">
                    <a16:creationId xmlns:a16="http://schemas.microsoft.com/office/drawing/2014/main" xmlns="" id="{2DC09812-A9D5-4522-A502-CCA6AF503E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5" y="1394"/>
                <a:ext cx="12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42" name="Line 104">
                <a:extLst>
                  <a:ext uri="{FF2B5EF4-FFF2-40B4-BE49-F238E27FC236}">
                    <a16:creationId xmlns:a16="http://schemas.microsoft.com/office/drawing/2014/main" xmlns="" id="{1535F82E-17C2-49B6-9668-4959CCFF99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95" y="1437"/>
                <a:ext cx="1" cy="1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43" name="Line 105">
                <a:extLst>
                  <a:ext uri="{FF2B5EF4-FFF2-40B4-BE49-F238E27FC236}">
                    <a16:creationId xmlns:a16="http://schemas.microsoft.com/office/drawing/2014/main" xmlns="" id="{A755C4DF-196D-4610-9CD1-3D22A92E60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35" y="1597"/>
                <a:ext cx="12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44" name="Line 106">
                <a:extLst>
                  <a:ext uri="{FF2B5EF4-FFF2-40B4-BE49-F238E27FC236}">
                    <a16:creationId xmlns:a16="http://schemas.microsoft.com/office/drawing/2014/main" xmlns="" id="{C4028957-0839-4F52-A005-BE3B36EFDE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91" y="1437"/>
                <a:ext cx="1" cy="1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45" name="Arc 107">
                <a:extLst>
                  <a:ext uri="{FF2B5EF4-FFF2-40B4-BE49-F238E27FC236}">
                    <a16:creationId xmlns:a16="http://schemas.microsoft.com/office/drawing/2014/main" xmlns="" id="{4222D602-8DFC-4A44-856C-3D7A232F4A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6" y="1394"/>
                <a:ext cx="39" cy="43"/>
              </a:xfrm>
              <a:custGeom>
                <a:avLst/>
                <a:gdLst>
                  <a:gd name="T0" fmla="*/ 0 w 21600"/>
                  <a:gd name="T1" fmla="*/ 0 h 22652"/>
                  <a:gd name="T2" fmla="*/ 0 w 21600"/>
                  <a:gd name="T3" fmla="*/ 0 h 22652"/>
                  <a:gd name="T4" fmla="*/ 0 w 21600"/>
                  <a:gd name="T5" fmla="*/ 0 h 2265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652"/>
                  <a:gd name="T11" fmla="*/ 21600 w 21600"/>
                  <a:gd name="T12" fmla="*/ 22652 h 2265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652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950"/>
                      <a:pt x="21591" y="22301"/>
                      <a:pt x="21574" y="22652"/>
                    </a:cubicBezTo>
                  </a:path>
                  <a:path w="21600" h="22652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950"/>
                      <a:pt x="21591" y="22301"/>
                      <a:pt x="21574" y="22652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46" name="Arc 108">
                <a:extLst>
                  <a:ext uri="{FF2B5EF4-FFF2-40B4-BE49-F238E27FC236}">
                    <a16:creationId xmlns:a16="http://schemas.microsoft.com/office/drawing/2014/main" xmlns="" id="{FD5597FB-803F-4179-8455-8A9E01E0E2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6" y="1556"/>
                <a:ext cx="39" cy="41"/>
              </a:xfrm>
              <a:custGeom>
                <a:avLst/>
                <a:gdLst>
                  <a:gd name="T0" fmla="*/ 0 w 21574"/>
                  <a:gd name="T1" fmla="*/ 0 h 21600"/>
                  <a:gd name="T2" fmla="*/ 0 w 21574"/>
                  <a:gd name="T3" fmla="*/ 0 h 21600"/>
                  <a:gd name="T4" fmla="*/ 0 w 2157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574"/>
                  <a:gd name="T10" fmla="*/ 0 h 21600"/>
                  <a:gd name="T11" fmla="*/ 21574 w 2157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74" h="21600" fill="none" extrusionOk="0">
                    <a:moveTo>
                      <a:pt x="21574" y="1052"/>
                    </a:moveTo>
                    <a:cubicBezTo>
                      <a:pt x="21013" y="12558"/>
                      <a:pt x="11520" y="21599"/>
                      <a:pt x="0" y="21600"/>
                    </a:cubicBezTo>
                  </a:path>
                  <a:path w="21574" h="21600" stroke="0" extrusionOk="0">
                    <a:moveTo>
                      <a:pt x="21574" y="1052"/>
                    </a:moveTo>
                    <a:cubicBezTo>
                      <a:pt x="21013" y="12558"/>
                      <a:pt x="11520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47" name="Arc 109">
                <a:extLst>
                  <a:ext uri="{FF2B5EF4-FFF2-40B4-BE49-F238E27FC236}">
                    <a16:creationId xmlns:a16="http://schemas.microsoft.com/office/drawing/2014/main" xmlns="" id="{B8B52974-3C2E-4A99-8E62-2FDFA988C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2" y="1556"/>
                <a:ext cx="43" cy="41"/>
              </a:xfrm>
              <a:custGeom>
                <a:avLst/>
                <a:gdLst>
                  <a:gd name="T0" fmla="*/ 0 w 22615"/>
                  <a:gd name="T1" fmla="*/ 0 h 21600"/>
                  <a:gd name="T2" fmla="*/ 0 w 22615"/>
                  <a:gd name="T3" fmla="*/ 0 h 21600"/>
                  <a:gd name="T4" fmla="*/ 0 w 2261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615"/>
                  <a:gd name="T10" fmla="*/ 0 h 21600"/>
                  <a:gd name="T11" fmla="*/ 22615 w 2261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15" h="21600" fill="none" extrusionOk="0">
                    <a:moveTo>
                      <a:pt x="22614" y="21574"/>
                    </a:moveTo>
                    <a:cubicBezTo>
                      <a:pt x="22268" y="21591"/>
                      <a:pt x="21921" y="21599"/>
                      <a:pt x="21575" y="21600"/>
                    </a:cubicBezTo>
                    <a:cubicBezTo>
                      <a:pt x="10049" y="21600"/>
                      <a:pt x="554" y="12551"/>
                      <a:pt x="0" y="1039"/>
                    </a:cubicBezTo>
                  </a:path>
                  <a:path w="22615" h="21600" stroke="0" extrusionOk="0">
                    <a:moveTo>
                      <a:pt x="22614" y="21574"/>
                    </a:moveTo>
                    <a:cubicBezTo>
                      <a:pt x="22268" y="21591"/>
                      <a:pt x="21921" y="21599"/>
                      <a:pt x="21575" y="21600"/>
                    </a:cubicBezTo>
                    <a:cubicBezTo>
                      <a:pt x="10049" y="21600"/>
                      <a:pt x="554" y="12551"/>
                      <a:pt x="0" y="1039"/>
                    </a:cubicBezTo>
                    <a:lnTo>
                      <a:pt x="21575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48" name="Arc 110">
                <a:extLst>
                  <a:ext uri="{FF2B5EF4-FFF2-40B4-BE49-F238E27FC236}">
                    <a16:creationId xmlns:a16="http://schemas.microsoft.com/office/drawing/2014/main" xmlns="" id="{15ADB53B-0C19-4349-A5FF-8928502D4A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5" y="1394"/>
                <a:ext cx="43" cy="43"/>
              </a:xfrm>
              <a:custGeom>
                <a:avLst/>
                <a:gdLst>
                  <a:gd name="T0" fmla="*/ 0 w 22652"/>
                  <a:gd name="T1" fmla="*/ 0 h 22652"/>
                  <a:gd name="T2" fmla="*/ 0 w 22652"/>
                  <a:gd name="T3" fmla="*/ 0 h 22652"/>
                  <a:gd name="T4" fmla="*/ 0 w 22652"/>
                  <a:gd name="T5" fmla="*/ 0 h 22652"/>
                  <a:gd name="T6" fmla="*/ 0 60000 65536"/>
                  <a:gd name="T7" fmla="*/ 0 60000 65536"/>
                  <a:gd name="T8" fmla="*/ 0 60000 65536"/>
                  <a:gd name="T9" fmla="*/ 0 w 22652"/>
                  <a:gd name="T10" fmla="*/ 0 h 22652"/>
                  <a:gd name="T11" fmla="*/ 22652 w 22652"/>
                  <a:gd name="T12" fmla="*/ 22652 h 2265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52" h="22652" fill="none" extrusionOk="0">
                    <a:moveTo>
                      <a:pt x="25" y="22652"/>
                    </a:moveTo>
                    <a:cubicBezTo>
                      <a:pt x="8" y="22301"/>
                      <a:pt x="0" y="21950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1950" y="-1"/>
                      <a:pt x="22301" y="8"/>
                      <a:pt x="22652" y="25"/>
                    </a:cubicBezTo>
                  </a:path>
                  <a:path w="22652" h="22652" stroke="0" extrusionOk="0">
                    <a:moveTo>
                      <a:pt x="25" y="22652"/>
                    </a:moveTo>
                    <a:cubicBezTo>
                      <a:pt x="8" y="22301"/>
                      <a:pt x="0" y="21950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1950" y="-1"/>
                      <a:pt x="22301" y="8"/>
                      <a:pt x="22652" y="25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49" name="Line 111">
                <a:extLst>
                  <a:ext uri="{FF2B5EF4-FFF2-40B4-BE49-F238E27FC236}">
                    <a16:creationId xmlns:a16="http://schemas.microsoft.com/office/drawing/2014/main" xmlns="" id="{3594D4EB-08DF-4BF9-AA45-C7963CA650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38" y="1394"/>
                <a:ext cx="12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50" name="Line 112">
                <a:extLst>
                  <a:ext uri="{FF2B5EF4-FFF2-40B4-BE49-F238E27FC236}">
                    <a16:creationId xmlns:a16="http://schemas.microsoft.com/office/drawing/2014/main" xmlns="" id="{F95EC0A5-667E-4006-BE2D-F223C4609D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98" y="1437"/>
                <a:ext cx="1" cy="1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51" name="Line 113">
                <a:extLst>
                  <a:ext uri="{FF2B5EF4-FFF2-40B4-BE49-F238E27FC236}">
                    <a16:creationId xmlns:a16="http://schemas.microsoft.com/office/drawing/2014/main" xmlns="" id="{33189332-1CF5-45F8-885B-09F552C328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38" y="1597"/>
                <a:ext cx="12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52" name="Line 114">
                <a:extLst>
                  <a:ext uri="{FF2B5EF4-FFF2-40B4-BE49-F238E27FC236}">
                    <a16:creationId xmlns:a16="http://schemas.microsoft.com/office/drawing/2014/main" xmlns="" id="{D58A2C92-8B33-4BDF-990A-3769B0A3BC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95" y="1437"/>
                <a:ext cx="1" cy="1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53" name="Arc 115">
                <a:extLst>
                  <a:ext uri="{FF2B5EF4-FFF2-40B4-BE49-F238E27FC236}">
                    <a16:creationId xmlns:a16="http://schemas.microsoft.com/office/drawing/2014/main" xmlns="" id="{CD0666CE-26AC-47E7-9900-339C08228B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9" y="1394"/>
                <a:ext cx="39" cy="43"/>
              </a:xfrm>
              <a:custGeom>
                <a:avLst/>
                <a:gdLst>
                  <a:gd name="T0" fmla="*/ 0 w 21600"/>
                  <a:gd name="T1" fmla="*/ 0 h 22652"/>
                  <a:gd name="T2" fmla="*/ 0 w 21600"/>
                  <a:gd name="T3" fmla="*/ 0 h 22652"/>
                  <a:gd name="T4" fmla="*/ 0 w 21600"/>
                  <a:gd name="T5" fmla="*/ 0 h 2265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652"/>
                  <a:gd name="T11" fmla="*/ 21600 w 21600"/>
                  <a:gd name="T12" fmla="*/ 22652 h 2265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652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950"/>
                      <a:pt x="21591" y="22301"/>
                      <a:pt x="21574" y="22652"/>
                    </a:cubicBezTo>
                  </a:path>
                  <a:path w="21600" h="22652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950"/>
                      <a:pt x="21591" y="22301"/>
                      <a:pt x="21574" y="22652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54" name="Arc 116">
                <a:extLst>
                  <a:ext uri="{FF2B5EF4-FFF2-40B4-BE49-F238E27FC236}">
                    <a16:creationId xmlns:a16="http://schemas.microsoft.com/office/drawing/2014/main" xmlns="" id="{CC0E3075-11F6-4D19-883C-44BF739BC7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9" y="1556"/>
                <a:ext cx="39" cy="41"/>
              </a:xfrm>
              <a:custGeom>
                <a:avLst/>
                <a:gdLst>
                  <a:gd name="T0" fmla="*/ 0 w 21574"/>
                  <a:gd name="T1" fmla="*/ 0 h 21600"/>
                  <a:gd name="T2" fmla="*/ 0 w 21574"/>
                  <a:gd name="T3" fmla="*/ 0 h 21600"/>
                  <a:gd name="T4" fmla="*/ 0 w 2157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574"/>
                  <a:gd name="T10" fmla="*/ 0 h 21600"/>
                  <a:gd name="T11" fmla="*/ 21574 w 2157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74" h="21600" fill="none" extrusionOk="0">
                    <a:moveTo>
                      <a:pt x="21574" y="1052"/>
                    </a:moveTo>
                    <a:cubicBezTo>
                      <a:pt x="21013" y="12558"/>
                      <a:pt x="11520" y="21599"/>
                      <a:pt x="0" y="21600"/>
                    </a:cubicBezTo>
                  </a:path>
                  <a:path w="21574" h="21600" stroke="0" extrusionOk="0">
                    <a:moveTo>
                      <a:pt x="21574" y="1052"/>
                    </a:moveTo>
                    <a:cubicBezTo>
                      <a:pt x="21013" y="12558"/>
                      <a:pt x="11520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55" name="Arc 117">
                <a:extLst>
                  <a:ext uri="{FF2B5EF4-FFF2-40B4-BE49-F238E27FC236}">
                    <a16:creationId xmlns:a16="http://schemas.microsoft.com/office/drawing/2014/main" xmlns="" id="{83F0270C-B9D6-4054-908A-4C6D0F2C0F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5" y="1556"/>
                <a:ext cx="43" cy="41"/>
              </a:xfrm>
              <a:custGeom>
                <a:avLst/>
                <a:gdLst>
                  <a:gd name="T0" fmla="*/ 0 w 22626"/>
                  <a:gd name="T1" fmla="*/ 0 h 21600"/>
                  <a:gd name="T2" fmla="*/ 0 w 22626"/>
                  <a:gd name="T3" fmla="*/ 0 h 21600"/>
                  <a:gd name="T4" fmla="*/ 0 w 2262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626"/>
                  <a:gd name="T10" fmla="*/ 0 h 21600"/>
                  <a:gd name="T11" fmla="*/ 22626 w 2262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26" h="21600" fill="none" extrusionOk="0">
                    <a:moveTo>
                      <a:pt x="22626" y="21574"/>
                    </a:moveTo>
                    <a:cubicBezTo>
                      <a:pt x="22275" y="21591"/>
                      <a:pt x="21924" y="21599"/>
                      <a:pt x="21574" y="21600"/>
                    </a:cubicBezTo>
                    <a:cubicBezTo>
                      <a:pt x="10053" y="21600"/>
                      <a:pt x="560" y="12558"/>
                      <a:pt x="-1" y="1052"/>
                    </a:cubicBezTo>
                  </a:path>
                  <a:path w="22626" h="21600" stroke="0" extrusionOk="0">
                    <a:moveTo>
                      <a:pt x="22626" y="21574"/>
                    </a:moveTo>
                    <a:cubicBezTo>
                      <a:pt x="22275" y="21591"/>
                      <a:pt x="21924" y="21599"/>
                      <a:pt x="21574" y="21600"/>
                    </a:cubicBezTo>
                    <a:cubicBezTo>
                      <a:pt x="10053" y="21600"/>
                      <a:pt x="560" y="12558"/>
                      <a:pt x="-1" y="1052"/>
                    </a:cubicBezTo>
                    <a:lnTo>
                      <a:pt x="21574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56" name="Arc 118">
                <a:extLst>
                  <a:ext uri="{FF2B5EF4-FFF2-40B4-BE49-F238E27FC236}">
                    <a16:creationId xmlns:a16="http://schemas.microsoft.com/office/drawing/2014/main" xmlns="" id="{F16DFD7F-DEA2-493F-91AA-4D58C932AB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8" y="1394"/>
                <a:ext cx="43" cy="43"/>
              </a:xfrm>
              <a:custGeom>
                <a:avLst/>
                <a:gdLst>
                  <a:gd name="T0" fmla="*/ 0 w 22652"/>
                  <a:gd name="T1" fmla="*/ 0 h 22652"/>
                  <a:gd name="T2" fmla="*/ 0 w 22652"/>
                  <a:gd name="T3" fmla="*/ 0 h 22652"/>
                  <a:gd name="T4" fmla="*/ 0 w 22652"/>
                  <a:gd name="T5" fmla="*/ 0 h 22652"/>
                  <a:gd name="T6" fmla="*/ 0 60000 65536"/>
                  <a:gd name="T7" fmla="*/ 0 60000 65536"/>
                  <a:gd name="T8" fmla="*/ 0 60000 65536"/>
                  <a:gd name="T9" fmla="*/ 0 w 22652"/>
                  <a:gd name="T10" fmla="*/ 0 h 22652"/>
                  <a:gd name="T11" fmla="*/ 22652 w 22652"/>
                  <a:gd name="T12" fmla="*/ 22652 h 2265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52" h="22652" fill="none" extrusionOk="0">
                    <a:moveTo>
                      <a:pt x="25" y="22652"/>
                    </a:moveTo>
                    <a:cubicBezTo>
                      <a:pt x="8" y="22301"/>
                      <a:pt x="0" y="21950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1950" y="-1"/>
                      <a:pt x="22301" y="8"/>
                      <a:pt x="22652" y="25"/>
                    </a:cubicBezTo>
                  </a:path>
                  <a:path w="22652" h="22652" stroke="0" extrusionOk="0">
                    <a:moveTo>
                      <a:pt x="25" y="22652"/>
                    </a:moveTo>
                    <a:cubicBezTo>
                      <a:pt x="8" y="22301"/>
                      <a:pt x="0" y="21950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1950" y="-1"/>
                      <a:pt x="22301" y="8"/>
                      <a:pt x="22652" y="25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57" name="Line 119">
                <a:extLst>
                  <a:ext uri="{FF2B5EF4-FFF2-40B4-BE49-F238E27FC236}">
                    <a16:creationId xmlns:a16="http://schemas.microsoft.com/office/drawing/2014/main" xmlns="" id="{E6B0D0FE-CA0E-4272-B8A4-36F8DF8B47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41" y="1394"/>
                <a:ext cx="12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58" name="Line 120">
                <a:extLst>
                  <a:ext uri="{FF2B5EF4-FFF2-40B4-BE49-F238E27FC236}">
                    <a16:creationId xmlns:a16="http://schemas.microsoft.com/office/drawing/2014/main" xmlns="" id="{D3C719E6-513B-49B1-9064-F02BB9BD07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1" y="1437"/>
                <a:ext cx="1" cy="1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59" name="Line 121">
                <a:extLst>
                  <a:ext uri="{FF2B5EF4-FFF2-40B4-BE49-F238E27FC236}">
                    <a16:creationId xmlns:a16="http://schemas.microsoft.com/office/drawing/2014/main" xmlns="" id="{509A2508-DD76-49BB-91AD-87A3127D5B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41" y="1597"/>
                <a:ext cx="12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60" name="Line 122">
                <a:extLst>
                  <a:ext uri="{FF2B5EF4-FFF2-40B4-BE49-F238E27FC236}">
                    <a16:creationId xmlns:a16="http://schemas.microsoft.com/office/drawing/2014/main" xmlns="" id="{EC0228B9-C5D3-4355-BEB1-48C61C81D4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98" y="1437"/>
                <a:ext cx="1" cy="1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61" name="Arc 123">
                <a:extLst>
                  <a:ext uri="{FF2B5EF4-FFF2-40B4-BE49-F238E27FC236}">
                    <a16:creationId xmlns:a16="http://schemas.microsoft.com/office/drawing/2014/main" xmlns="" id="{58317269-1AB1-4452-B365-238BF7BF51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2" y="1394"/>
                <a:ext cx="39" cy="43"/>
              </a:xfrm>
              <a:custGeom>
                <a:avLst/>
                <a:gdLst>
                  <a:gd name="T0" fmla="*/ 0 w 21600"/>
                  <a:gd name="T1" fmla="*/ 0 h 22652"/>
                  <a:gd name="T2" fmla="*/ 0 w 21600"/>
                  <a:gd name="T3" fmla="*/ 0 h 22652"/>
                  <a:gd name="T4" fmla="*/ 0 w 21600"/>
                  <a:gd name="T5" fmla="*/ 0 h 2265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652"/>
                  <a:gd name="T11" fmla="*/ 21600 w 21600"/>
                  <a:gd name="T12" fmla="*/ 22652 h 2265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652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950"/>
                      <a:pt x="21591" y="22301"/>
                      <a:pt x="21574" y="22652"/>
                    </a:cubicBezTo>
                  </a:path>
                  <a:path w="21600" h="22652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950"/>
                      <a:pt x="21591" y="22301"/>
                      <a:pt x="21574" y="22652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62" name="Arc 124">
                <a:extLst>
                  <a:ext uri="{FF2B5EF4-FFF2-40B4-BE49-F238E27FC236}">
                    <a16:creationId xmlns:a16="http://schemas.microsoft.com/office/drawing/2014/main" xmlns="" id="{A4EA4F74-C919-474E-AD44-E326678D08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2" y="1556"/>
                <a:ext cx="39" cy="41"/>
              </a:xfrm>
              <a:custGeom>
                <a:avLst/>
                <a:gdLst>
                  <a:gd name="T0" fmla="*/ 0 w 21574"/>
                  <a:gd name="T1" fmla="*/ 0 h 21600"/>
                  <a:gd name="T2" fmla="*/ 0 w 21574"/>
                  <a:gd name="T3" fmla="*/ 0 h 21600"/>
                  <a:gd name="T4" fmla="*/ 0 w 2157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574"/>
                  <a:gd name="T10" fmla="*/ 0 h 21600"/>
                  <a:gd name="T11" fmla="*/ 21574 w 2157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74" h="21600" fill="none" extrusionOk="0">
                    <a:moveTo>
                      <a:pt x="21574" y="1052"/>
                    </a:moveTo>
                    <a:cubicBezTo>
                      <a:pt x="21013" y="12558"/>
                      <a:pt x="11520" y="21599"/>
                      <a:pt x="0" y="21600"/>
                    </a:cubicBezTo>
                  </a:path>
                  <a:path w="21574" h="21600" stroke="0" extrusionOk="0">
                    <a:moveTo>
                      <a:pt x="21574" y="1052"/>
                    </a:moveTo>
                    <a:cubicBezTo>
                      <a:pt x="21013" y="12558"/>
                      <a:pt x="11520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63" name="Arc 125">
                <a:extLst>
                  <a:ext uri="{FF2B5EF4-FFF2-40B4-BE49-F238E27FC236}">
                    <a16:creationId xmlns:a16="http://schemas.microsoft.com/office/drawing/2014/main" xmlns="" id="{00D2FE20-64B9-475F-90B0-7816C19B50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8" y="1556"/>
                <a:ext cx="43" cy="41"/>
              </a:xfrm>
              <a:custGeom>
                <a:avLst/>
                <a:gdLst>
                  <a:gd name="T0" fmla="*/ 0 w 22626"/>
                  <a:gd name="T1" fmla="*/ 0 h 21600"/>
                  <a:gd name="T2" fmla="*/ 0 w 22626"/>
                  <a:gd name="T3" fmla="*/ 0 h 21600"/>
                  <a:gd name="T4" fmla="*/ 0 w 2262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626"/>
                  <a:gd name="T10" fmla="*/ 0 h 21600"/>
                  <a:gd name="T11" fmla="*/ 22626 w 2262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26" h="21600" fill="none" extrusionOk="0">
                    <a:moveTo>
                      <a:pt x="22626" y="21574"/>
                    </a:moveTo>
                    <a:cubicBezTo>
                      <a:pt x="22275" y="21591"/>
                      <a:pt x="21924" y="21599"/>
                      <a:pt x="21574" y="21600"/>
                    </a:cubicBezTo>
                    <a:cubicBezTo>
                      <a:pt x="10053" y="21600"/>
                      <a:pt x="560" y="12558"/>
                      <a:pt x="-1" y="1052"/>
                    </a:cubicBezTo>
                  </a:path>
                  <a:path w="22626" h="21600" stroke="0" extrusionOk="0">
                    <a:moveTo>
                      <a:pt x="22626" y="21574"/>
                    </a:moveTo>
                    <a:cubicBezTo>
                      <a:pt x="22275" y="21591"/>
                      <a:pt x="21924" y="21599"/>
                      <a:pt x="21574" y="21600"/>
                    </a:cubicBezTo>
                    <a:cubicBezTo>
                      <a:pt x="10053" y="21600"/>
                      <a:pt x="560" y="12558"/>
                      <a:pt x="-1" y="1052"/>
                    </a:cubicBezTo>
                    <a:lnTo>
                      <a:pt x="21574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64" name="Arc 126">
                <a:extLst>
                  <a:ext uri="{FF2B5EF4-FFF2-40B4-BE49-F238E27FC236}">
                    <a16:creationId xmlns:a16="http://schemas.microsoft.com/office/drawing/2014/main" xmlns="" id="{8A4F4947-21EB-4498-BAD8-F4FD168E7F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1" y="1394"/>
                <a:ext cx="43" cy="43"/>
              </a:xfrm>
              <a:custGeom>
                <a:avLst/>
                <a:gdLst>
                  <a:gd name="T0" fmla="*/ 0 w 22640"/>
                  <a:gd name="T1" fmla="*/ 0 h 22640"/>
                  <a:gd name="T2" fmla="*/ 0 w 22640"/>
                  <a:gd name="T3" fmla="*/ 0 h 22640"/>
                  <a:gd name="T4" fmla="*/ 0 w 22640"/>
                  <a:gd name="T5" fmla="*/ 0 h 22640"/>
                  <a:gd name="T6" fmla="*/ 0 60000 65536"/>
                  <a:gd name="T7" fmla="*/ 0 60000 65536"/>
                  <a:gd name="T8" fmla="*/ 0 60000 65536"/>
                  <a:gd name="T9" fmla="*/ 0 w 22640"/>
                  <a:gd name="T10" fmla="*/ 0 h 22640"/>
                  <a:gd name="T11" fmla="*/ 22640 w 22640"/>
                  <a:gd name="T12" fmla="*/ 22640 h 226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40" h="22640" fill="none" extrusionOk="0">
                    <a:moveTo>
                      <a:pt x="25" y="22639"/>
                    </a:moveTo>
                    <a:cubicBezTo>
                      <a:pt x="8" y="22293"/>
                      <a:pt x="0" y="2194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1946" y="-1"/>
                      <a:pt x="22293" y="8"/>
                      <a:pt x="22639" y="25"/>
                    </a:cubicBezTo>
                  </a:path>
                  <a:path w="22640" h="22640" stroke="0" extrusionOk="0">
                    <a:moveTo>
                      <a:pt x="25" y="22639"/>
                    </a:moveTo>
                    <a:cubicBezTo>
                      <a:pt x="8" y="22293"/>
                      <a:pt x="0" y="2194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1946" y="-1"/>
                      <a:pt x="22293" y="8"/>
                      <a:pt x="22639" y="25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65" name="Line 127">
                <a:extLst>
                  <a:ext uri="{FF2B5EF4-FFF2-40B4-BE49-F238E27FC236}">
                    <a16:creationId xmlns:a16="http://schemas.microsoft.com/office/drawing/2014/main" xmlns="" id="{D1957152-CBEE-4CB5-875C-AA4CFC906D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45" y="1394"/>
                <a:ext cx="12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66" name="Line 128">
                <a:extLst>
                  <a:ext uri="{FF2B5EF4-FFF2-40B4-BE49-F238E27FC236}">
                    <a16:creationId xmlns:a16="http://schemas.microsoft.com/office/drawing/2014/main" xmlns="" id="{278D2A96-4A3D-41C1-8410-ADDC23448E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09" y="1437"/>
                <a:ext cx="1" cy="1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67" name="Line 129">
                <a:extLst>
                  <a:ext uri="{FF2B5EF4-FFF2-40B4-BE49-F238E27FC236}">
                    <a16:creationId xmlns:a16="http://schemas.microsoft.com/office/drawing/2014/main" xmlns="" id="{AEDE68CE-956F-4548-8AF8-58224079CD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45" y="1597"/>
                <a:ext cx="12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68" name="Line 130">
                <a:extLst>
                  <a:ext uri="{FF2B5EF4-FFF2-40B4-BE49-F238E27FC236}">
                    <a16:creationId xmlns:a16="http://schemas.microsoft.com/office/drawing/2014/main" xmlns="" id="{2DC85994-DB32-454F-831E-BBDB268CF4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01" y="1437"/>
                <a:ext cx="1" cy="1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69" name="Arc 131">
                <a:extLst>
                  <a:ext uri="{FF2B5EF4-FFF2-40B4-BE49-F238E27FC236}">
                    <a16:creationId xmlns:a16="http://schemas.microsoft.com/office/drawing/2014/main" xmlns="" id="{9EA484EB-7D3C-403B-81D6-F2E5CFF45A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6" y="1394"/>
                <a:ext cx="43" cy="43"/>
              </a:xfrm>
              <a:custGeom>
                <a:avLst/>
                <a:gdLst>
                  <a:gd name="T0" fmla="*/ 0 w 22652"/>
                  <a:gd name="T1" fmla="*/ 0 h 22652"/>
                  <a:gd name="T2" fmla="*/ 0 w 22652"/>
                  <a:gd name="T3" fmla="*/ 0 h 22652"/>
                  <a:gd name="T4" fmla="*/ 0 w 22652"/>
                  <a:gd name="T5" fmla="*/ 0 h 22652"/>
                  <a:gd name="T6" fmla="*/ 0 60000 65536"/>
                  <a:gd name="T7" fmla="*/ 0 60000 65536"/>
                  <a:gd name="T8" fmla="*/ 0 60000 65536"/>
                  <a:gd name="T9" fmla="*/ 0 w 22652"/>
                  <a:gd name="T10" fmla="*/ 0 h 22652"/>
                  <a:gd name="T11" fmla="*/ 22652 w 22652"/>
                  <a:gd name="T12" fmla="*/ 22652 h 2265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52" h="22652" fill="none" extrusionOk="0">
                    <a:moveTo>
                      <a:pt x="-1" y="25"/>
                    </a:moveTo>
                    <a:cubicBezTo>
                      <a:pt x="350" y="8"/>
                      <a:pt x="701" y="-1"/>
                      <a:pt x="1052" y="0"/>
                    </a:cubicBezTo>
                    <a:cubicBezTo>
                      <a:pt x="12981" y="0"/>
                      <a:pt x="22652" y="9670"/>
                      <a:pt x="22652" y="21600"/>
                    </a:cubicBezTo>
                    <a:cubicBezTo>
                      <a:pt x="22652" y="21950"/>
                      <a:pt x="22643" y="22301"/>
                      <a:pt x="22626" y="22652"/>
                    </a:cubicBezTo>
                  </a:path>
                  <a:path w="22652" h="22652" stroke="0" extrusionOk="0">
                    <a:moveTo>
                      <a:pt x="-1" y="25"/>
                    </a:moveTo>
                    <a:cubicBezTo>
                      <a:pt x="350" y="8"/>
                      <a:pt x="701" y="-1"/>
                      <a:pt x="1052" y="0"/>
                    </a:cubicBezTo>
                    <a:cubicBezTo>
                      <a:pt x="12981" y="0"/>
                      <a:pt x="22652" y="9670"/>
                      <a:pt x="22652" y="21600"/>
                    </a:cubicBezTo>
                    <a:cubicBezTo>
                      <a:pt x="22652" y="21950"/>
                      <a:pt x="22643" y="22301"/>
                      <a:pt x="22626" y="22652"/>
                    </a:cubicBezTo>
                    <a:lnTo>
                      <a:pt x="1052" y="2160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70" name="Arc 132">
                <a:extLst>
                  <a:ext uri="{FF2B5EF4-FFF2-40B4-BE49-F238E27FC236}">
                    <a16:creationId xmlns:a16="http://schemas.microsoft.com/office/drawing/2014/main" xmlns="" id="{A7D768B9-8CDC-4F12-A46E-1A02DEC129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6" y="1556"/>
                <a:ext cx="43" cy="41"/>
              </a:xfrm>
              <a:custGeom>
                <a:avLst/>
                <a:gdLst>
                  <a:gd name="T0" fmla="*/ 0 w 22626"/>
                  <a:gd name="T1" fmla="*/ 0 h 21600"/>
                  <a:gd name="T2" fmla="*/ 0 w 22626"/>
                  <a:gd name="T3" fmla="*/ 0 h 21600"/>
                  <a:gd name="T4" fmla="*/ 0 w 2262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626"/>
                  <a:gd name="T10" fmla="*/ 0 h 21600"/>
                  <a:gd name="T11" fmla="*/ 22626 w 2262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26" h="21600" fill="none" extrusionOk="0">
                    <a:moveTo>
                      <a:pt x="22626" y="1052"/>
                    </a:moveTo>
                    <a:cubicBezTo>
                      <a:pt x="22065" y="12558"/>
                      <a:pt x="12572" y="21599"/>
                      <a:pt x="1052" y="21600"/>
                    </a:cubicBezTo>
                    <a:cubicBezTo>
                      <a:pt x="701" y="21600"/>
                      <a:pt x="350" y="21591"/>
                      <a:pt x="-1" y="21574"/>
                    </a:cubicBezTo>
                  </a:path>
                  <a:path w="22626" h="21600" stroke="0" extrusionOk="0">
                    <a:moveTo>
                      <a:pt x="22626" y="1052"/>
                    </a:moveTo>
                    <a:cubicBezTo>
                      <a:pt x="22065" y="12558"/>
                      <a:pt x="12572" y="21599"/>
                      <a:pt x="1052" y="21600"/>
                    </a:cubicBezTo>
                    <a:cubicBezTo>
                      <a:pt x="701" y="21600"/>
                      <a:pt x="350" y="21591"/>
                      <a:pt x="-1" y="21574"/>
                    </a:cubicBezTo>
                    <a:lnTo>
                      <a:pt x="1052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71" name="Arc 133">
                <a:extLst>
                  <a:ext uri="{FF2B5EF4-FFF2-40B4-BE49-F238E27FC236}">
                    <a16:creationId xmlns:a16="http://schemas.microsoft.com/office/drawing/2014/main" xmlns="" id="{BF5DCD57-77D4-47B9-A724-137E457BDE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2" y="1556"/>
                <a:ext cx="43" cy="41"/>
              </a:xfrm>
              <a:custGeom>
                <a:avLst/>
                <a:gdLst>
                  <a:gd name="T0" fmla="*/ 0 w 22615"/>
                  <a:gd name="T1" fmla="*/ 0 h 21600"/>
                  <a:gd name="T2" fmla="*/ 0 w 22615"/>
                  <a:gd name="T3" fmla="*/ 0 h 21600"/>
                  <a:gd name="T4" fmla="*/ 0 w 2261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615"/>
                  <a:gd name="T10" fmla="*/ 0 h 21600"/>
                  <a:gd name="T11" fmla="*/ 22615 w 2261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15" h="21600" fill="none" extrusionOk="0">
                    <a:moveTo>
                      <a:pt x="22614" y="21574"/>
                    </a:moveTo>
                    <a:cubicBezTo>
                      <a:pt x="22268" y="21591"/>
                      <a:pt x="21921" y="21599"/>
                      <a:pt x="21575" y="21600"/>
                    </a:cubicBezTo>
                    <a:cubicBezTo>
                      <a:pt x="10049" y="21600"/>
                      <a:pt x="554" y="12551"/>
                      <a:pt x="0" y="1039"/>
                    </a:cubicBezTo>
                  </a:path>
                  <a:path w="22615" h="21600" stroke="0" extrusionOk="0">
                    <a:moveTo>
                      <a:pt x="22614" y="21574"/>
                    </a:moveTo>
                    <a:cubicBezTo>
                      <a:pt x="22268" y="21591"/>
                      <a:pt x="21921" y="21599"/>
                      <a:pt x="21575" y="21600"/>
                    </a:cubicBezTo>
                    <a:cubicBezTo>
                      <a:pt x="10049" y="21600"/>
                      <a:pt x="554" y="12551"/>
                      <a:pt x="0" y="1039"/>
                    </a:cubicBezTo>
                    <a:lnTo>
                      <a:pt x="21575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72" name="Arc 134">
                <a:extLst>
                  <a:ext uri="{FF2B5EF4-FFF2-40B4-BE49-F238E27FC236}">
                    <a16:creationId xmlns:a16="http://schemas.microsoft.com/office/drawing/2014/main" xmlns="" id="{8BE3B230-AC02-4E7A-9A54-04C9AE728D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9" y="1394"/>
                <a:ext cx="39" cy="43"/>
              </a:xfrm>
              <a:custGeom>
                <a:avLst/>
                <a:gdLst>
                  <a:gd name="T0" fmla="*/ 0 w 21600"/>
                  <a:gd name="T1" fmla="*/ 0 h 22652"/>
                  <a:gd name="T2" fmla="*/ 0 w 21600"/>
                  <a:gd name="T3" fmla="*/ 0 h 22652"/>
                  <a:gd name="T4" fmla="*/ 0 w 21600"/>
                  <a:gd name="T5" fmla="*/ 0 h 2265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652"/>
                  <a:gd name="T11" fmla="*/ 21600 w 21600"/>
                  <a:gd name="T12" fmla="*/ 22652 h 2265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652" fill="none" extrusionOk="0">
                    <a:moveTo>
                      <a:pt x="25" y="22652"/>
                    </a:moveTo>
                    <a:cubicBezTo>
                      <a:pt x="8" y="22301"/>
                      <a:pt x="0" y="21950"/>
                      <a:pt x="0" y="21600"/>
                    </a:cubicBezTo>
                    <a:cubicBezTo>
                      <a:pt x="-1" y="9670"/>
                      <a:pt x="9670" y="0"/>
                      <a:pt x="21599" y="0"/>
                    </a:cubicBezTo>
                  </a:path>
                  <a:path w="21600" h="22652" stroke="0" extrusionOk="0">
                    <a:moveTo>
                      <a:pt x="25" y="22652"/>
                    </a:moveTo>
                    <a:cubicBezTo>
                      <a:pt x="8" y="22301"/>
                      <a:pt x="0" y="21950"/>
                      <a:pt x="0" y="21600"/>
                    </a:cubicBezTo>
                    <a:cubicBezTo>
                      <a:pt x="-1" y="9670"/>
                      <a:pt x="9670" y="0"/>
                      <a:pt x="21599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73" name="Line 135">
                <a:extLst>
                  <a:ext uri="{FF2B5EF4-FFF2-40B4-BE49-F238E27FC236}">
                    <a16:creationId xmlns:a16="http://schemas.microsoft.com/office/drawing/2014/main" xmlns="" id="{67199DEF-816E-4E4D-951C-C22D89CAE6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8" y="1394"/>
                <a:ext cx="12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74" name="Line 136">
                <a:extLst>
                  <a:ext uri="{FF2B5EF4-FFF2-40B4-BE49-F238E27FC236}">
                    <a16:creationId xmlns:a16="http://schemas.microsoft.com/office/drawing/2014/main" xmlns="" id="{71ADBC8F-DBA2-4090-8D1B-59C92AAD39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12" y="1437"/>
                <a:ext cx="1" cy="1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75" name="Line 137">
                <a:extLst>
                  <a:ext uri="{FF2B5EF4-FFF2-40B4-BE49-F238E27FC236}">
                    <a16:creationId xmlns:a16="http://schemas.microsoft.com/office/drawing/2014/main" xmlns="" id="{B5075845-B4B4-4AF8-AB20-528E8AFCF2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48" y="1597"/>
                <a:ext cx="12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76" name="Line 138">
                <a:extLst>
                  <a:ext uri="{FF2B5EF4-FFF2-40B4-BE49-F238E27FC236}">
                    <a16:creationId xmlns:a16="http://schemas.microsoft.com/office/drawing/2014/main" xmlns="" id="{89DF353B-76AE-4771-BF6A-DAF2BBA0D5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09" y="1437"/>
                <a:ext cx="1" cy="1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77" name="Arc 139">
                <a:extLst>
                  <a:ext uri="{FF2B5EF4-FFF2-40B4-BE49-F238E27FC236}">
                    <a16:creationId xmlns:a16="http://schemas.microsoft.com/office/drawing/2014/main" xmlns="" id="{BC970FF0-A55A-4FDF-B9EA-AE6D3366E0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9" y="1394"/>
                <a:ext cx="43" cy="43"/>
              </a:xfrm>
              <a:custGeom>
                <a:avLst/>
                <a:gdLst>
                  <a:gd name="T0" fmla="*/ 0 w 22652"/>
                  <a:gd name="T1" fmla="*/ 0 h 22652"/>
                  <a:gd name="T2" fmla="*/ 0 w 22652"/>
                  <a:gd name="T3" fmla="*/ 0 h 22652"/>
                  <a:gd name="T4" fmla="*/ 0 w 22652"/>
                  <a:gd name="T5" fmla="*/ 0 h 22652"/>
                  <a:gd name="T6" fmla="*/ 0 60000 65536"/>
                  <a:gd name="T7" fmla="*/ 0 60000 65536"/>
                  <a:gd name="T8" fmla="*/ 0 60000 65536"/>
                  <a:gd name="T9" fmla="*/ 0 w 22652"/>
                  <a:gd name="T10" fmla="*/ 0 h 22652"/>
                  <a:gd name="T11" fmla="*/ 22652 w 22652"/>
                  <a:gd name="T12" fmla="*/ 22652 h 2265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52" h="22652" fill="none" extrusionOk="0">
                    <a:moveTo>
                      <a:pt x="-1" y="25"/>
                    </a:moveTo>
                    <a:cubicBezTo>
                      <a:pt x="350" y="8"/>
                      <a:pt x="701" y="-1"/>
                      <a:pt x="1052" y="0"/>
                    </a:cubicBezTo>
                    <a:cubicBezTo>
                      <a:pt x="12981" y="0"/>
                      <a:pt x="22652" y="9670"/>
                      <a:pt x="22652" y="21600"/>
                    </a:cubicBezTo>
                    <a:cubicBezTo>
                      <a:pt x="22652" y="21950"/>
                      <a:pt x="22643" y="22301"/>
                      <a:pt x="22626" y="22652"/>
                    </a:cubicBezTo>
                  </a:path>
                  <a:path w="22652" h="22652" stroke="0" extrusionOk="0">
                    <a:moveTo>
                      <a:pt x="-1" y="25"/>
                    </a:moveTo>
                    <a:cubicBezTo>
                      <a:pt x="350" y="8"/>
                      <a:pt x="701" y="-1"/>
                      <a:pt x="1052" y="0"/>
                    </a:cubicBezTo>
                    <a:cubicBezTo>
                      <a:pt x="12981" y="0"/>
                      <a:pt x="22652" y="9670"/>
                      <a:pt x="22652" y="21600"/>
                    </a:cubicBezTo>
                    <a:cubicBezTo>
                      <a:pt x="22652" y="21950"/>
                      <a:pt x="22643" y="22301"/>
                      <a:pt x="22626" y="22652"/>
                    </a:cubicBezTo>
                    <a:lnTo>
                      <a:pt x="1052" y="2160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78" name="Arc 140">
                <a:extLst>
                  <a:ext uri="{FF2B5EF4-FFF2-40B4-BE49-F238E27FC236}">
                    <a16:creationId xmlns:a16="http://schemas.microsoft.com/office/drawing/2014/main" xmlns="" id="{599C197A-41DA-42B9-8F02-2975BED62C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9" y="1556"/>
                <a:ext cx="43" cy="41"/>
              </a:xfrm>
              <a:custGeom>
                <a:avLst/>
                <a:gdLst>
                  <a:gd name="T0" fmla="*/ 0 w 22626"/>
                  <a:gd name="T1" fmla="*/ 0 h 21600"/>
                  <a:gd name="T2" fmla="*/ 0 w 22626"/>
                  <a:gd name="T3" fmla="*/ 0 h 21600"/>
                  <a:gd name="T4" fmla="*/ 0 w 2262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626"/>
                  <a:gd name="T10" fmla="*/ 0 h 21600"/>
                  <a:gd name="T11" fmla="*/ 22626 w 2262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26" h="21600" fill="none" extrusionOk="0">
                    <a:moveTo>
                      <a:pt x="22626" y="1052"/>
                    </a:moveTo>
                    <a:cubicBezTo>
                      <a:pt x="22065" y="12558"/>
                      <a:pt x="12572" y="21599"/>
                      <a:pt x="1052" y="21600"/>
                    </a:cubicBezTo>
                    <a:cubicBezTo>
                      <a:pt x="701" y="21600"/>
                      <a:pt x="350" y="21591"/>
                      <a:pt x="-1" y="21574"/>
                    </a:cubicBezTo>
                  </a:path>
                  <a:path w="22626" h="21600" stroke="0" extrusionOk="0">
                    <a:moveTo>
                      <a:pt x="22626" y="1052"/>
                    </a:moveTo>
                    <a:cubicBezTo>
                      <a:pt x="22065" y="12558"/>
                      <a:pt x="12572" y="21599"/>
                      <a:pt x="1052" y="21600"/>
                    </a:cubicBezTo>
                    <a:cubicBezTo>
                      <a:pt x="701" y="21600"/>
                      <a:pt x="350" y="21591"/>
                      <a:pt x="-1" y="21574"/>
                    </a:cubicBezTo>
                    <a:lnTo>
                      <a:pt x="1052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79" name="Arc 141">
                <a:extLst>
                  <a:ext uri="{FF2B5EF4-FFF2-40B4-BE49-F238E27FC236}">
                    <a16:creationId xmlns:a16="http://schemas.microsoft.com/office/drawing/2014/main" xmlns="" id="{D6DDD0DD-F449-4E91-903C-7D2A032EFB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9" y="1556"/>
                <a:ext cx="39" cy="41"/>
              </a:xfrm>
              <a:custGeom>
                <a:avLst/>
                <a:gdLst>
                  <a:gd name="T0" fmla="*/ 0 w 21574"/>
                  <a:gd name="T1" fmla="*/ 0 h 21600"/>
                  <a:gd name="T2" fmla="*/ 0 w 21574"/>
                  <a:gd name="T3" fmla="*/ 0 h 21600"/>
                  <a:gd name="T4" fmla="*/ 0 w 2157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574"/>
                  <a:gd name="T10" fmla="*/ 0 h 21600"/>
                  <a:gd name="T11" fmla="*/ 21574 w 2157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74" h="21600" fill="none" extrusionOk="0">
                    <a:moveTo>
                      <a:pt x="21574" y="21600"/>
                    </a:moveTo>
                    <a:cubicBezTo>
                      <a:pt x="10053" y="21600"/>
                      <a:pt x="560" y="12558"/>
                      <a:pt x="-1" y="1052"/>
                    </a:cubicBezTo>
                  </a:path>
                  <a:path w="21574" h="21600" stroke="0" extrusionOk="0">
                    <a:moveTo>
                      <a:pt x="21574" y="21600"/>
                    </a:moveTo>
                    <a:cubicBezTo>
                      <a:pt x="10053" y="21600"/>
                      <a:pt x="560" y="12558"/>
                      <a:pt x="-1" y="1052"/>
                    </a:cubicBezTo>
                    <a:lnTo>
                      <a:pt x="21574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80" name="Arc 142">
                <a:extLst>
                  <a:ext uri="{FF2B5EF4-FFF2-40B4-BE49-F238E27FC236}">
                    <a16:creationId xmlns:a16="http://schemas.microsoft.com/office/drawing/2014/main" xmlns="" id="{7B11363C-7EE9-4DBD-BD31-C2BB95B220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2" y="1394"/>
                <a:ext cx="39" cy="43"/>
              </a:xfrm>
              <a:custGeom>
                <a:avLst/>
                <a:gdLst>
                  <a:gd name="T0" fmla="*/ 0 w 21600"/>
                  <a:gd name="T1" fmla="*/ 0 h 22652"/>
                  <a:gd name="T2" fmla="*/ 0 w 21600"/>
                  <a:gd name="T3" fmla="*/ 0 h 22652"/>
                  <a:gd name="T4" fmla="*/ 0 w 21600"/>
                  <a:gd name="T5" fmla="*/ 0 h 2265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652"/>
                  <a:gd name="T11" fmla="*/ 21600 w 21600"/>
                  <a:gd name="T12" fmla="*/ 22652 h 2265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652" fill="none" extrusionOk="0">
                    <a:moveTo>
                      <a:pt x="25" y="22652"/>
                    </a:moveTo>
                    <a:cubicBezTo>
                      <a:pt x="8" y="22301"/>
                      <a:pt x="0" y="21950"/>
                      <a:pt x="0" y="21600"/>
                    </a:cubicBezTo>
                    <a:cubicBezTo>
                      <a:pt x="-1" y="9670"/>
                      <a:pt x="9670" y="0"/>
                      <a:pt x="21599" y="0"/>
                    </a:cubicBezTo>
                  </a:path>
                  <a:path w="21600" h="22652" stroke="0" extrusionOk="0">
                    <a:moveTo>
                      <a:pt x="25" y="22652"/>
                    </a:moveTo>
                    <a:cubicBezTo>
                      <a:pt x="8" y="22301"/>
                      <a:pt x="0" y="21950"/>
                      <a:pt x="0" y="21600"/>
                    </a:cubicBezTo>
                    <a:cubicBezTo>
                      <a:pt x="-1" y="9670"/>
                      <a:pt x="9670" y="0"/>
                      <a:pt x="21599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81" name="Line 143">
                <a:extLst>
                  <a:ext uri="{FF2B5EF4-FFF2-40B4-BE49-F238E27FC236}">
                    <a16:creationId xmlns:a16="http://schemas.microsoft.com/office/drawing/2014/main" xmlns="" id="{DDEEA82C-8A1F-4D52-8913-390CF0796A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51" y="1394"/>
                <a:ext cx="12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82" name="Line 144">
                <a:extLst>
                  <a:ext uri="{FF2B5EF4-FFF2-40B4-BE49-F238E27FC236}">
                    <a16:creationId xmlns:a16="http://schemas.microsoft.com/office/drawing/2014/main" xmlns="" id="{DCCEA9DF-3D81-4836-A3B4-582CF40DEA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16" y="1437"/>
                <a:ext cx="1" cy="1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83" name="Line 145">
                <a:extLst>
                  <a:ext uri="{FF2B5EF4-FFF2-40B4-BE49-F238E27FC236}">
                    <a16:creationId xmlns:a16="http://schemas.microsoft.com/office/drawing/2014/main" xmlns="" id="{B24CC099-CBAF-4CD7-88A2-22417A5128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051" y="1597"/>
                <a:ext cx="12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84" name="Line 146">
                <a:extLst>
                  <a:ext uri="{FF2B5EF4-FFF2-40B4-BE49-F238E27FC236}">
                    <a16:creationId xmlns:a16="http://schemas.microsoft.com/office/drawing/2014/main" xmlns="" id="{EADAEB1D-1446-4B2E-B846-061B1AC994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12" y="1437"/>
                <a:ext cx="1" cy="1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85" name="Arc 147">
                <a:extLst>
                  <a:ext uri="{FF2B5EF4-FFF2-40B4-BE49-F238E27FC236}">
                    <a16:creationId xmlns:a16="http://schemas.microsoft.com/office/drawing/2014/main" xmlns="" id="{BC6FD144-70CF-4F64-AFB1-494756A906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3" y="1394"/>
                <a:ext cx="43" cy="43"/>
              </a:xfrm>
              <a:custGeom>
                <a:avLst/>
                <a:gdLst>
                  <a:gd name="T0" fmla="*/ 0 w 22652"/>
                  <a:gd name="T1" fmla="*/ 0 h 22652"/>
                  <a:gd name="T2" fmla="*/ 0 w 22652"/>
                  <a:gd name="T3" fmla="*/ 0 h 22652"/>
                  <a:gd name="T4" fmla="*/ 0 w 22652"/>
                  <a:gd name="T5" fmla="*/ 0 h 22652"/>
                  <a:gd name="T6" fmla="*/ 0 60000 65536"/>
                  <a:gd name="T7" fmla="*/ 0 60000 65536"/>
                  <a:gd name="T8" fmla="*/ 0 60000 65536"/>
                  <a:gd name="T9" fmla="*/ 0 w 22652"/>
                  <a:gd name="T10" fmla="*/ 0 h 22652"/>
                  <a:gd name="T11" fmla="*/ 22652 w 22652"/>
                  <a:gd name="T12" fmla="*/ 22652 h 2265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52" h="22652" fill="none" extrusionOk="0">
                    <a:moveTo>
                      <a:pt x="-1" y="25"/>
                    </a:moveTo>
                    <a:cubicBezTo>
                      <a:pt x="350" y="8"/>
                      <a:pt x="701" y="-1"/>
                      <a:pt x="1052" y="0"/>
                    </a:cubicBezTo>
                    <a:cubicBezTo>
                      <a:pt x="12981" y="0"/>
                      <a:pt x="22652" y="9670"/>
                      <a:pt x="22652" y="21600"/>
                    </a:cubicBezTo>
                    <a:cubicBezTo>
                      <a:pt x="22652" y="21950"/>
                      <a:pt x="22643" y="22301"/>
                      <a:pt x="22626" y="22652"/>
                    </a:cubicBezTo>
                  </a:path>
                  <a:path w="22652" h="22652" stroke="0" extrusionOk="0">
                    <a:moveTo>
                      <a:pt x="-1" y="25"/>
                    </a:moveTo>
                    <a:cubicBezTo>
                      <a:pt x="350" y="8"/>
                      <a:pt x="701" y="-1"/>
                      <a:pt x="1052" y="0"/>
                    </a:cubicBezTo>
                    <a:cubicBezTo>
                      <a:pt x="12981" y="0"/>
                      <a:pt x="22652" y="9670"/>
                      <a:pt x="22652" y="21600"/>
                    </a:cubicBezTo>
                    <a:cubicBezTo>
                      <a:pt x="22652" y="21950"/>
                      <a:pt x="22643" y="22301"/>
                      <a:pt x="22626" y="22652"/>
                    </a:cubicBezTo>
                    <a:lnTo>
                      <a:pt x="1052" y="2160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86" name="Arc 148">
                <a:extLst>
                  <a:ext uri="{FF2B5EF4-FFF2-40B4-BE49-F238E27FC236}">
                    <a16:creationId xmlns:a16="http://schemas.microsoft.com/office/drawing/2014/main" xmlns="" id="{F3580251-7848-48A0-AE1C-2DDB7AAC61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3" y="1556"/>
                <a:ext cx="43" cy="41"/>
              </a:xfrm>
              <a:custGeom>
                <a:avLst/>
                <a:gdLst>
                  <a:gd name="T0" fmla="*/ 0 w 22626"/>
                  <a:gd name="T1" fmla="*/ 0 h 21600"/>
                  <a:gd name="T2" fmla="*/ 0 w 22626"/>
                  <a:gd name="T3" fmla="*/ 0 h 21600"/>
                  <a:gd name="T4" fmla="*/ 0 w 2262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626"/>
                  <a:gd name="T10" fmla="*/ 0 h 21600"/>
                  <a:gd name="T11" fmla="*/ 22626 w 2262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26" h="21600" fill="none" extrusionOk="0">
                    <a:moveTo>
                      <a:pt x="22626" y="1052"/>
                    </a:moveTo>
                    <a:cubicBezTo>
                      <a:pt x="22065" y="12558"/>
                      <a:pt x="12572" y="21599"/>
                      <a:pt x="1052" y="21600"/>
                    </a:cubicBezTo>
                    <a:cubicBezTo>
                      <a:pt x="701" y="21600"/>
                      <a:pt x="350" y="21591"/>
                      <a:pt x="-1" y="21574"/>
                    </a:cubicBezTo>
                  </a:path>
                  <a:path w="22626" h="21600" stroke="0" extrusionOk="0">
                    <a:moveTo>
                      <a:pt x="22626" y="1052"/>
                    </a:moveTo>
                    <a:cubicBezTo>
                      <a:pt x="22065" y="12558"/>
                      <a:pt x="12572" y="21599"/>
                      <a:pt x="1052" y="21600"/>
                    </a:cubicBezTo>
                    <a:cubicBezTo>
                      <a:pt x="701" y="21600"/>
                      <a:pt x="350" y="21591"/>
                      <a:pt x="-1" y="21574"/>
                    </a:cubicBezTo>
                    <a:lnTo>
                      <a:pt x="1052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87" name="Arc 149">
                <a:extLst>
                  <a:ext uri="{FF2B5EF4-FFF2-40B4-BE49-F238E27FC236}">
                    <a16:creationId xmlns:a16="http://schemas.microsoft.com/office/drawing/2014/main" xmlns="" id="{55E7B8E7-C3FB-4B87-A62D-EEE9FBBE80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2" y="1556"/>
                <a:ext cx="39" cy="41"/>
              </a:xfrm>
              <a:custGeom>
                <a:avLst/>
                <a:gdLst>
                  <a:gd name="T0" fmla="*/ 0 w 21574"/>
                  <a:gd name="T1" fmla="*/ 0 h 21600"/>
                  <a:gd name="T2" fmla="*/ 0 w 21574"/>
                  <a:gd name="T3" fmla="*/ 0 h 21600"/>
                  <a:gd name="T4" fmla="*/ 0 w 2157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574"/>
                  <a:gd name="T10" fmla="*/ 0 h 21600"/>
                  <a:gd name="T11" fmla="*/ 21574 w 2157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74" h="21600" fill="none" extrusionOk="0">
                    <a:moveTo>
                      <a:pt x="21574" y="21600"/>
                    </a:moveTo>
                    <a:cubicBezTo>
                      <a:pt x="10053" y="21600"/>
                      <a:pt x="560" y="12558"/>
                      <a:pt x="-1" y="1052"/>
                    </a:cubicBezTo>
                  </a:path>
                  <a:path w="21574" h="21600" stroke="0" extrusionOk="0">
                    <a:moveTo>
                      <a:pt x="21574" y="21600"/>
                    </a:moveTo>
                    <a:cubicBezTo>
                      <a:pt x="10053" y="21600"/>
                      <a:pt x="560" y="12558"/>
                      <a:pt x="-1" y="1052"/>
                    </a:cubicBezTo>
                    <a:lnTo>
                      <a:pt x="21574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88" name="Line 150">
                <a:extLst>
                  <a:ext uri="{FF2B5EF4-FFF2-40B4-BE49-F238E27FC236}">
                    <a16:creationId xmlns:a16="http://schemas.microsoft.com/office/drawing/2014/main" xmlns="" id="{1C38CDEA-CAD6-42F3-893C-9500038630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20" y="1437"/>
                <a:ext cx="168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89" name="Line 151">
                <a:extLst>
                  <a:ext uri="{FF2B5EF4-FFF2-40B4-BE49-F238E27FC236}">
                    <a16:creationId xmlns:a16="http://schemas.microsoft.com/office/drawing/2014/main" xmlns="" id="{B1E2CDD2-A48D-4481-93B2-7DE176A496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20" y="1476"/>
                <a:ext cx="168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90" name="Line 152">
                <a:extLst>
                  <a:ext uri="{FF2B5EF4-FFF2-40B4-BE49-F238E27FC236}">
                    <a16:creationId xmlns:a16="http://schemas.microsoft.com/office/drawing/2014/main" xmlns="" id="{C7E768E3-E4C1-4CAB-B5C5-020F4E1449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20" y="1515"/>
                <a:ext cx="168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91" name="Line 153">
                <a:extLst>
                  <a:ext uri="{FF2B5EF4-FFF2-40B4-BE49-F238E27FC236}">
                    <a16:creationId xmlns:a16="http://schemas.microsoft.com/office/drawing/2014/main" xmlns="" id="{7C621D9A-20C2-4035-8C72-F26A4B5C28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20" y="1558"/>
                <a:ext cx="168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92" name="Line 154">
                <a:extLst>
                  <a:ext uri="{FF2B5EF4-FFF2-40B4-BE49-F238E27FC236}">
                    <a16:creationId xmlns:a16="http://schemas.microsoft.com/office/drawing/2014/main" xmlns="" id="{9213D7F1-C998-4E5F-869C-F06B6C6D77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20" y="1437"/>
                <a:ext cx="1" cy="3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93" name="Line 155">
                <a:extLst>
                  <a:ext uri="{FF2B5EF4-FFF2-40B4-BE49-F238E27FC236}">
                    <a16:creationId xmlns:a16="http://schemas.microsoft.com/office/drawing/2014/main" xmlns="" id="{E706A45A-5352-4C24-B87C-3C9B14C769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20" y="1515"/>
                <a:ext cx="1" cy="4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94" name="Line 156">
                <a:extLst>
                  <a:ext uri="{FF2B5EF4-FFF2-40B4-BE49-F238E27FC236}">
                    <a16:creationId xmlns:a16="http://schemas.microsoft.com/office/drawing/2014/main" xmlns="" id="{B5487278-CFBD-41BE-B6D9-4D67F20C2D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1" y="1454"/>
                <a:ext cx="13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95" name="Line 157">
                <a:extLst>
                  <a:ext uri="{FF2B5EF4-FFF2-40B4-BE49-F238E27FC236}">
                    <a16:creationId xmlns:a16="http://schemas.microsoft.com/office/drawing/2014/main" xmlns="" id="{7D7746FE-C278-4744-934B-B79D6872A9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1" y="1537"/>
                <a:ext cx="13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96" name="Arc 158">
                <a:extLst>
                  <a:ext uri="{FF2B5EF4-FFF2-40B4-BE49-F238E27FC236}">
                    <a16:creationId xmlns:a16="http://schemas.microsoft.com/office/drawing/2014/main" xmlns="" id="{4722A4D9-DC74-48B5-98A4-7F9460A87C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8" y="1597"/>
                <a:ext cx="43" cy="44"/>
              </a:xfrm>
              <a:custGeom>
                <a:avLst/>
                <a:gdLst>
                  <a:gd name="T0" fmla="*/ 0 w 22652"/>
                  <a:gd name="T1" fmla="*/ 0 h 23176"/>
                  <a:gd name="T2" fmla="*/ 0 w 22652"/>
                  <a:gd name="T3" fmla="*/ 0 h 23176"/>
                  <a:gd name="T4" fmla="*/ 0 w 22652"/>
                  <a:gd name="T5" fmla="*/ 0 h 23176"/>
                  <a:gd name="T6" fmla="*/ 0 60000 65536"/>
                  <a:gd name="T7" fmla="*/ 0 60000 65536"/>
                  <a:gd name="T8" fmla="*/ 0 60000 65536"/>
                  <a:gd name="T9" fmla="*/ 0 w 22652"/>
                  <a:gd name="T10" fmla="*/ 0 h 23176"/>
                  <a:gd name="T11" fmla="*/ 22652 w 22652"/>
                  <a:gd name="T12" fmla="*/ 23176 h 231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52" h="23176" fill="none" extrusionOk="0">
                    <a:moveTo>
                      <a:pt x="57" y="23176"/>
                    </a:moveTo>
                    <a:cubicBezTo>
                      <a:pt x="19" y="22651"/>
                      <a:pt x="0" y="22125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1950" y="-1"/>
                      <a:pt x="22301" y="8"/>
                      <a:pt x="22652" y="25"/>
                    </a:cubicBezTo>
                  </a:path>
                  <a:path w="22652" h="23176" stroke="0" extrusionOk="0">
                    <a:moveTo>
                      <a:pt x="57" y="23176"/>
                    </a:moveTo>
                    <a:cubicBezTo>
                      <a:pt x="19" y="22651"/>
                      <a:pt x="0" y="22125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1950" y="-1"/>
                      <a:pt x="22301" y="8"/>
                      <a:pt x="22652" y="25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97" name="Line 159">
                <a:extLst>
                  <a:ext uri="{FF2B5EF4-FFF2-40B4-BE49-F238E27FC236}">
                    <a16:creationId xmlns:a16="http://schemas.microsoft.com/office/drawing/2014/main" xmlns="" id="{40C5D943-7E13-4008-B662-4B519BC3D0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31" y="1597"/>
                <a:ext cx="12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98" name="Line 160">
                <a:extLst>
                  <a:ext uri="{FF2B5EF4-FFF2-40B4-BE49-F238E27FC236}">
                    <a16:creationId xmlns:a16="http://schemas.microsoft.com/office/drawing/2014/main" xmlns="" id="{079931A7-9522-439B-A39A-4D292541CB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91" y="1641"/>
                <a:ext cx="1" cy="1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99" name="Line 161">
                <a:extLst>
                  <a:ext uri="{FF2B5EF4-FFF2-40B4-BE49-F238E27FC236}">
                    <a16:creationId xmlns:a16="http://schemas.microsoft.com/office/drawing/2014/main" xmlns="" id="{90C75E31-92B8-417B-A210-97314DDEDD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1" y="1801"/>
                <a:ext cx="12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600" name="Line 162">
                <a:extLst>
                  <a:ext uri="{FF2B5EF4-FFF2-40B4-BE49-F238E27FC236}">
                    <a16:creationId xmlns:a16="http://schemas.microsoft.com/office/drawing/2014/main" xmlns="" id="{2C26DBB2-F757-4F49-99A8-E924FC2A9F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88" y="1641"/>
                <a:ext cx="1" cy="1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601" name="Arc 163">
                <a:extLst>
                  <a:ext uri="{FF2B5EF4-FFF2-40B4-BE49-F238E27FC236}">
                    <a16:creationId xmlns:a16="http://schemas.microsoft.com/office/drawing/2014/main" xmlns="" id="{07D68E2B-365C-4387-BD39-74515507BD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1597"/>
                <a:ext cx="41" cy="44"/>
              </a:xfrm>
              <a:custGeom>
                <a:avLst/>
                <a:gdLst>
                  <a:gd name="T0" fmla="*/ 0 w 21600"/>
                  <a:gd name="T1" fmla="*/ 0 h 23150"/>
                  <a:gd name="T2" fmla="*/ 0 w 21600"/>
                  <a:gd name="T3" fmla="*/ 0 h 23150"/>
                  <a:gd name="T4" fmla="*/ 0 w 21600"/>
                  <a:gd name="T5" fmla="*/ 0 h 2315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3150"/>
                  <a:gd name="T11" fmla="*/ 21600 w 21600"/>
                  <a:gd name="T12" fmla="*/ 23150 h 231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3150" fill="none" extrusionOk="0">
                    <a:moveTo>
                      <a:pt x="1052" y="-1"/>
                    </a:moveTo>
                    <a:cubicBezTo>
                      <a:pt x="12558" y="560"/>
                      <a:pt x="21600" y="10053"/>
                      <a:pt x="21600" y="21574"/>
                    </a:cubicBezTo>
                    <a:cubicBezTo>
                      <a:pt x="21600" y="22099"/>
                      <a:pt x="21580" y="22625"/>
                      <a:pt x="21542" y="23150"/>
                    </a:cubicBezTo>
                  </a:path>
                  <a:path w="21600" h="23150" stroke="0" extrusionOk="0">
                    <a:moveTo>
                      <a:pt x="1052" y="-1"/>
                    </a:moveTo>
                    <a:cubicBezTo>
                      <a:pt x="12558" y="560"/>
                      <a:pt x="21600" y="10053"/>
                      <a:pt x="21600" y="21574"/>
                    </a:cubicBezTo>
                    <a:cubicBezTo>
                      <a:pt x="21600" y="22099"/>
                      <a:pt x="21580" y="22625"/>
                      <a:pt x="21542" y="23150"/>
                    </a:cubicBezTo>
                    <a:lnTo>
                      <a:pt x="0" y="21574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602" name="Arc 164">
                <a:extLst>
                  <a:ext uri="{FF2B5EF4-FFF2-40B4-BE49-F238E27FC236}">
                    <a16:creationId xmlns:a16="http://schemas.microsoft.com/office/drawing/2014/main" xmlns="" id="{59882314-AE24-4BA3-A7D3-9CC1ADC140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1760"/>
                <a:ext cx="41" cy="41"/>
              </a:xfrm>
              <a:custGeom>
                <a:avLst/>
                <a:gdLst>
                  <a:gd name="T0" fmla="*/ 0 w 21575"/>
                  <a:gd name="T1" fmla="*/ 0 h 21574"/>
                  <a:gd name="T2" fmla="*/ 0 w 21575"/>
                  <a:gd name="T3" fmla="*/ 0 h 21574"/>
                  <a:gd name="T4" fmla="*/ 0 w 21575"/>
                  <a:gd name="T5" fmla="*/ 0 h 21574"/>
                  <a:gd name="T6" fmla="*/ 0 60000 65536"/>
                  <a:gd name="T7" fmla="*/ 0 60000 65536"/>
                  <a:gd name="T8" fmla="*/ 0 60000 65536"/>
                  <a:gd name="T9" fmla="*/ 0 w 21575"/>
                  <a:gd name="T10" fmla="*/ 0 h 21574"/>
                  <a:gd name="T11" fmla="*/ 21575 w 21575"/>
                  <a:gd name="T12" fmla="*/ 21574 h 215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75" h="21574" fill="none" extrusionOk="0">
                    <a:moveTo>
                      <a:pt x="21574" y="1039"/>
                    </a:moveTo>
                    <a:cubicBezTo>
                      <a:pt x="21039" y="12142"/>
                      <a:pt x="12166" y="21025"/>
                      <a:pt x="1064" y="21573"/>
                    </a:cubicBezTo>
                  </a:path>
                  <a:path w="21575" h="21574" stroke="0" extrusionOk="0">
                    <a:moveTo>
                      <a:pt x="21574" y="1039"/>
                    </a:moveTo>
                    <a:cubicBezTo>
                      <a:pt x="21039" y="12142"/>
                      <a:pt x="12166" y="21025"/>
                      <a:pt x="1064" y="21573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603" name="Arc 165">
                <a:extLst>
                  <a:ext uri="{FF2B5EF4-FFF2-40B4-BE49-F238E27FC236}">
                    <a16:creationId xmlns:a16="http://schemas.microsoft.com/office/drawing/2014/main" xmlns="" id="{B054255F-2262-459F-8CC9-A53AEA245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8" y="1760"/>
                <a:ext cx="43" cy="42"/>
              </a:xfrm>
              <a:custGeom>
                <a:avLst/>
                <a:gdLst>
                  <a:gd name="T0" fmla="*/ 0 w 22640"/>
                  <a:gd name="T1" fmla="*/ 0 h 21600"/>
                  <a:gd name="T2" fmla="*/ 0 w 22640"/>
                  <a:gd name="T3" fmla="*/ 0 h 21600"/>
                  <a:gd name="T4" fmla="*/ 0 w 2264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640"/>
                  <a:gd name="T10" fmla="*/ 0 h 21600"/>
                  <a:gd name="T11" fmla="*/ 22640 w 2264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40" h="21600" fill="none" extrusionOk="0">
                    <a:moveTo>
                      <a:pt x="22639" y="21573"/>
                    </a:moveTo>
                    <a:cubicBezTo>
                      <a:pt x="22285" y="21591"/>
                      <a:pt x="21930" y="21599"/>
                      <a:pt x="21575" y="21600"/>
                    </a:cubicBezTo>
                    <a:cubicBezTo>
                      <a:pt x="10049" y="21600"/>
                      <a:pt x="554" y="12551"/>
                      <a:pt x="0" y="1039"/>
                    </a:cubicBezTo>
                  </a:path>
                  <a:path w="22640" h="21600" stroke="0" extrusionOk="0">
                    <a:moveTo>
                      <a:pt x="22639" y="21573"/>
                    </a:moveTo>
                    <a:cubicBezTo>
                      <a:pt x="22285" y="21591"/>
                      <a:pt x="21930" y="21599"/>
                      <a:pt x="21575" y="21600"/>
                    </a:cubicBezTo>
                    <a:cubicBezTo>
                      <a:pt x="10049" y="21600"/>
                      <a:pt x="554" y="12551"/>
                      <a:pt x="0" y="1039"/>
                    </a:cubicBezTo>
                    <a:lnTo>
                      <a:pt x="21575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604" name="Arc 166">
                <a:extLst>
                  <a:ext uri="{FF2B5EF4-FFF2-40B4-BE49-F238E27FC236}">
                    <a16:creationId xmlns:a16="http://schemas.microsoft.com/office/drawing/2014/main" xmlns="" id="{C778A6DF-E74D-4ADE-96F1-2389283EEB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5" y="1597"/>
                <a:ext cx="43" cy="44"/>
              </a:xfrm>
              <a:custGeom>
                <a:avLst/>
                <a:gdLst>
                  <a:gd name="T0" fmla="*/ 0 w 22652"/>
                  <a:gd name="T1" fmla="*/ 0 h 23176"/>
                  <a:gd name="T2" fmla="*/ 0 w 22652"/>
                  <a:gd name="T3" fmla="*/ 0 h 23176"/>
                  <a:gd name="T4" fmla="*/ 0 w 22652"/>
                  <a:gd name="T5" fmla="*/ 0 h 23176"/>
                  <a:gd name="T6" fmla="*/ 0 60000 65536"/>
                  <a:gd name="T7" fmla="*/ 0 60000 65536"/>
                  <a:gd name="T8" fmla="*/ 0 60000 65536"/>
                  <a:gd name="T9" fmla="*/ 0 w 22652"/>
                  <a:gd name="T10" fmla="*/ 0 h 23176"/>
                  <a:gd name="T11" fmla="*/ 22652 w 22652"/>
                  <a:gd name="T12" fmla="*/ 23176 h 231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52" h="23176" fill="none" extrusionOk="0">
                    <a:moveTo>
                      <a:pt x="57" y="23176"/>
                    </a:moveTo>
                    <a:cubicBezTo>
                      <a:pt x="19" y="22651"/>
                      <a:pt x="0" y="22125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1950" y="-1"/>
                      <a:pt x="22301" y="8"/>
                      <a:pt x="22652" y="25"/>
                    </a:cubicBezTo>
                  </a:path>
                  <a:path w="22652" h="23176" stroke="0" extrusionOk="0">
                    <a:moveTo>
                      <a:pt x="57" y="23176"/>
                    </a:moveTo>
                    <a:cubicBezTo>
                      <a:pt x="19" y="22651"/>
                      <a:pt x="0" y="22125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1950" y="-1"/>
                      <a:pt x="22301" y="8"/>
                      <a:pt x="22652" y="25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605" name="Line 167">
                <a:extLst>
                  <a:ext uri="{FF2B5EF4-FFF2-40B4-BE49-F238E27FC236}">
                    <a16:creationId xmlns:a16="http://schemas.microsoft.com/office/drawing/2014/main" xmlns="" id="{778C09D6-E348-4AE4-9483-7C2C78B3C7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28" y="1597"/>
                <a:ext cx="12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606" name="Line 168">
                <a:extLst>
                  <a:ext uri="{FF2B5EF4-FFF2-40B4-BE49-F238E27FC236}">
                    <a16:creationId xmlns:a16="http://schemas.microsoft.com/office/drawing/2014/main" xmlns="" id="{09A319C9-F732-4465-BF00-D98C406D43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88" y="1641"/>
                <a:ext cx="1" cy="1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607" name="Line 169">
                <a:extLst>
                  <a:ext uri="{FF2B5EF4-FFF2-40B4-BE49-F238E27FC236}">
                    <a16:creationId xmlns:a16="http://schemas.microsoft.com/office/drawing/2014/main" xmlns="" id="{6540109A-A3D8-47A0-A994-18EE7C05D5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28" y="1801"/>
                <a:ext cx="12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608" name="Line 170">
                <a:extLst>
                  <a:ext uri="{FF2B5EF4-FFF2-40B4-BE49-F238E27FC236}">
                    <a16:creationId xmlns:a16="http://schemas.microsoft.com/office/drawing/2014/main" xmlns="" id="{1025E805-2EAE-4CCA-BF6F-B2F0BDDAED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85" y="1641"/>
                <a:ext cx="1" cy="1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609" name="Arc 171">
                <a:extLst>
                  <a:ext uri="{FF2B5EF4-FFF2-40B4-BE49-F238E27FC236}">
                    <a16:creationId xmlns:a16="http://schemas.microsoft.com/office/drawing/2014/main" xmlns="" id="{340B39CB-A1E7-408D-9DD0-7197E84EE6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7" y="1597"/>
                <a:ext cx="41" cy="44"/>
              </a:xfrm>
              <a:custGeom>
                <a:avLst/>
                <a:gdLst>
                  <a:gd name="T0" fmla="*/ 0 w 21600"/>
                  <a:gd name="T1" fmla="*/ 0 h 23150"/>
                  <a:gd name="T2" fmla="*/ 0 w 21600"/>
                  <a:gd name="T3" fmla="*/ 0 h 23150"/>
                  <a:gd name="T4" fmla="*/ 0 w 21600"/>
                  <a:gd name="T5" fmla="*/ 0 h 2315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3150"/>
                  <a:gd name="T11" fmla="*/ 21600 w 21600"/>
                  <a:gd name="T12" fmla="*/ 23150 h 231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3150" fill="none" extrusionOk="0">
                    <a:moveTo>
                      <a:pt x="1052" y="-1"/>
                    </a:moveTo>
                    <a:cubicBezTo>
                      <a:pt x="12558" y="560"/>
                      <a:pt x="21600" y="10053"/>
                      <a:pt x="21600" y="21574"/>
                    </a:cubicBezTo>
                    <a:cubicBezTo>
                      <a:pt x="21600" y="22099"/>
                      <a:pt x="21580" y="22625"/>
                      <a:pt x="21542" y="23150"/>
                    </a:cubicBezTo>
                  </a:path>
                  <a:path w="21600" h="23150" stroke="0" extrusionOk="0">
                    <a:moveTo>
                      <a:pt x="1052" y="-1"/>
                    </a:moveTo>
                    <a:cubicBezTo>
                      <a:pt x="12558" y="560"/>
                      <a:pt x="21600" y="10053"/>
                      <a:pt x="21600" y="21574"/>
                    </a:cubicBezTo>
                    <a:cubicBezTo>
                      <a:pt x="21600" y="22099"/>
                      <a:pt x="21580" y="22625"/>
                      <a:pt x="21542" y="23150"/>
                    </a:cubicBezTo>
                    <a:lnTo>
                      <a:pt x="0" y="21574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610" name="Arc 172">
                <a:extLst>
                  <a:ext uri="{FF2B5EF4-FFF2-40B4-BE49-F238E27FC236}">
                    <a16:creationId xmlns:a16="http://schemas.microsoft.com/office/drawing/2014/main" xmlns="" id="{846DDCAE-3B01-41E8-A943-D92A00936B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7" y="1760"/>
                <a:ext cx="41" cy="41"/>
              </a:xfrm>
              <a:custGeom>
                <a:avLst/>
                <a:gdLst>
                  <a:gd name="T0" fmla="*/ 0 w 21575"/>
                  <a:gd name="T1" fmla="*/ 0 h 21574"/>
                  <a:gd name="T2" fmla="*/ 0 w 21575"/>
                  <a:gd name="T3" fmla="*/ 0 h 21574"/>
                  <a:gd name="T4" fmla="*/ 0 w 21575"/>
                  <a:gd name="T5" fmla="*/ 0 h 21574"/>
                  <a:gd name="T6" fmla="*/ 0 60000 65536"/>
                  <a:gd name="T7" fmla="*/ 0 60000 65536"/>
                  <a:gd name="T8" fmla="*/ 0 60000 65536"/>
                  <a:gd name="T9" fmla="*/ 0 w 21575"/>
                  <a:gd name="T10" fmla="*/ 0 h 21574"/>
                  <a:gd name="T11" fmla="*/ 21575 w 21575"/>
                  <a:gd name="T12" fmla="*/ 21574 h 215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75" h="21574" fill="none" extrusionOk="0">
                    <a:moveTo>
                      <a:pt x="21574" y="1039"/>
                    </a:moveTo>
                    <a:cubicBezTo>
                      <a:pt x="21039" y="12142"/>
                      <a:pt x="12166" y="21025"/>
                      <a:pt x="1064" y="21573"/>
                    </a:cubicBezTo>
                  </a:path>
                  <a:path w="21575" h="21574" stroke="0" extrusionOk="0">
                    <a:moveTo>
                      <a:pt x="21574" y="1039"/>
                    </a:moveTo>
                    <a:cubicBezTo>
                      <a:pt x="21039" y="12142"/>
                      <a:pt x="12166" y="21025"/>
                      <a:pt x="1064" y="21573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611" name="Arc 173">
                <a:extLst>
                  <a:ext uri="{FF2B5EF4-FFF2-40B4-BE49-F238E27FC236}">
                    <a16:creationId xmlns:a16="http://schemas.microsoft.com/office/drawing/2014/main" xmlns="" id="{7A87A2E4-D4BB-44B8-B6F3-9BCFF2763E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5" y="1760"/>
                <a:ext cx="43" cy="42"/>
              </a:xfrm>
              <a:custGeom>
                <a:avLst/>
                <a:gdLst>
                  <a:gd name="T0" fmla="*/ 0 w 22640"/>
                  <a:gd name="T1" fmla="*/ 0 h 21600"/>
                  <a:gd name="T2" fmla="*/ 0 w 22640"/>
                  <a:gd name="T3" fmla="*/ 0 h 21600"/>
                  <a:gd name="T4" fmla="*/ 0 w 2264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640"/>
                  <a:gd name="T10" fmla="*/ 0 h 21600"/>
                  <a:gd name="T11" fmla="*/ 22640 w 2264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40" h="21600" fill="none" extrusionOk="0">
                    <a:moveTo>
                      <a:pt x="22639" y="21573"/>
                    </a:moveTo>
                    <a:cubicBezTo>
                      <a:pt x="22285" y="21591"/>
                      <a:pt x="21930" y="21599"/>
                      <a:pt x="21575" y="21600"/>
                    </a:cubicBezTo>
                    <a:cubicBezTo>
                      <a:pt x="10049" y="21600"/>
                      <a:pt x="554" y="12551"/>
                      <a:pt x="0" y="1039"/>
                    </a:cubicBezTo>
                  </a:path>
                  <a:path w="22640" h="21600" stroke="0" extrusionOk="0">
                    <a:moveTo>
                      <a:pt x="22639" y="21573"/>
                    </a:moveTo>
                    <a:cubicBezTo>
                      <a:pt x="22285" y="21591"/>
                      <a:pt x="21930" y="21599"/>
                      <a:pt x="21575" y="21600"/>
                    </a:cubicBezTo>
                    <a:cubicBezTo>
                      <a:pt x="10049" y="21600"/>
                      <a:pt x="554" y="12551"/>
                      <a:pt x="0" y="1039"/>
                    </a:cubicBezTo>
                    <a:lnTo>
                      <a:pt x="21575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612" name="Arc 174">
                <a:extLst>
                  <a:ext uri="{FF2B5EF4-FFF2-40B4-BE49-F238E27FC236}">
                    <a16:creationId xmlns:a16="http://schemas.microsoft.com/office/drawing/2014/main" xmlns="" id="{84719268-B9CB-43FC-8C02-7285528571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1" y="1597"/>
                <a:ext cx="43" cy="44"/>
              </a:xfrm>
              <a:custGeom>
                <a:avLst/>
                <a:gdLst>
                  <a:gd name="T0" fmla="*/ 0 w 22640"/>
                  <a:gd name="T1" fmla="*/ 0 h 23158"/>
                  <a:gd name="T2" fmla="*/ 0 w 22640"/>
                  <a:gd name="T3" fmla="*/ 0 h 23158"/>
                  <a:gd name="T4" fmla="*/ 0 w 22640"/>
                  <a:gd name="T5" fmla="*/ 0 h 23158"/>
                  <a:gd name="T6" fmla="*/ 0 60000 65536"/>
                  <a:gd name="T7" fmla="*/ 0 60000 65536"/>
                  <a:gd name="T8" fmla="*/ 0 60000 65536"/>
                  <a:gd name="T9" fmla="*/ 0 w 22640"/>
                  <a:gd name="T10" fmla="*/ 0 h 23158"/>
                  <a:gd name="T11" fmla="*/ 22640 w 22640"/>
                  <a:gd name="T12" fmla="*/ 23158 h 2315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40" h="23158" fill="none" extrusionOk="0">
                    <a:moveTo>
                      <a:pt x="56" y="23157"/>
                    </a:moveTo>
                    <a:cubicBezTo>
                      <a:pt x="18" y="22639"/>
                      <a:pt x="0" y="2211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1946" y="-1"/>
                      <a:pt x="22293" y="8"/>
                      <a:pt x="22639" y="25"/>
                    </a:cubicBezTo>
                  </a:path>
                  <a:path w="22640" h="23158" stroke="0" extrusionOk="0">
                    <a:moveTo>
                      <a:pt x="56" y="23157"/>
                    </a:moveTo>
                    <a:cubicBezTo>
                      <a:pt x="18" y="22639"/>
                      <a:pt x="0" y="2211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1946" y="-1"/>
                      <a:pt x="22293" y="8"/>
                      <a:pt x="22639" y="25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613" name="Line 175">
                <a:extLst>
                  <a:ext uri="{FF2B5EF4-FFF2-40B4-BE49-F238E27FC236}">
                    <a16:creationId xmlns:a16="http://schemas.microsoft.com/office/drawing/2014/main" xmlns="" id="{F17A54F3-1898-4BEA-8D51-1E349AC9C4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5" y="1597"/>
                <a:ext cx="12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614" name="Line 176">
                <a:extLst>
                  <a:ext uri="{FF2B5EF4-FFF2-40B4-BE49-F238E27FC236}">
                    <a16:creationId xmlns:a16="http://schemas.microsoft.com/office/drawing/2014/main" xmlns="" id="{6E144469-5AEA-49EF-8C86-33A9CC8A02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95" y="1641"/>
                <a:ext cx="1" cy="1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615" name="Line 177">
                <a:extLst>
                  <a:ext uri="{FF2B5EF4-FFF2-40B4-BE49-F238E27FC236}">
                    <a16:creationId xmlns:a16="http://schemas.microsoft.com/office/drawing/2014/main" xmlns="" id="{15D87C49-789F-45A3-9C9F-C0CC27087B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35" y="1801"/>
                <a:ext cx="12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616" name="Line 178">
                <a:extLst>
                  <a:ext uri="{FF2B5EF4-FFF2-40B4-BE49-F238E27FC236}">
                    <a16:creationId xmlns:a16="http://schemas.microsoft.com/office/drawing/2014/main" xmlns="" id="{218219AF-C3A3-45C8-B2E7-39B03829CB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91" y="1641"/>
                <a:ext cx="1" cy="1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617" name="Arc 179">
                <a:extLst>
                  <a:ext uri="{FF2B5EF4-FFF2-40B4-BE49-F238E27FC236}">
                    <a16:creationId xmlns:a16="http://schemas.microsoft.com/office/drawing/2014/main" xmlns="" id="{7BBB4D2E-EEC0-434C-8E81-5FF00ABCDD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6" y="1597"/>
                <a:ext cx="39" cy="44"/>
              </a:xfrm>
              <a:custGeom>
                <a:avLst/>
                <a:gdLst>
                  <a:gd name="T0" fmla="*/ 0 w 21600"/>
                  <a:gd name="T1" fmla="*/ 0 h 23176"/>
                  <a:gd name="T2" fmla="*/ 0 w 21600"/>
                  <a:gd name="T3" fmla="*/ 0 h 23176"/>
                  <a:gd name="T4" fmla="*/ 0 w 21600"/>
                  <a:gd name="T5" fmla="*/ 0 h 2317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3176"/>
                  <a:gd name="T11" fmla="*/ 21600 w 21600"/>
                  <a:gd name="T12" fmla="*/ 23176 h 231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3176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2125"/>
                      <a:pt x="21580" y="22651"/>
                      <a:pt x="21542" y="23176"/>
                    </a:cubicBezTo>
                  </a:path>
                  <a:path w="21600" h="23176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2125"/>
                      <a:pt x="21580" y="22651"/>
                      <a:pt x="21542" y="23176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618" name="Arc 180">
                <a:extLst>
                  <a:ext uri="{FF2B5EF4-FFF2-40B4-BE49-F238E27FC236}">
                    <a16:creationId xmlns:a16="http://schemas.microsoft.com/office/drawing/2014/main" xmlns="" id="{EDA731C1-724B-4951-9B70-DBAAF3C05F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6" y="1760"/>
                <a:ext cx="39" cy="42"/>
              </a:xfrm>
              <a:custGeom>
                <a:avLst/>
                <a:gdLst>
                  <a:gd name="T0" fmla="*/ 0 w 21575"/>
                  <a:gd name="T1" fmla="*/ 0 h 21600"/>
                  <a:gd name="T2" fmla="*/ 0 w 21575"/>
                  <a:gd name="T3" fmla="*/ 0 h 21600"/>
                  <a:gd name="T4" fmla="*/ 0 w 2157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575"/>
                  <a:gd name="T10" fmla="*/ 0 h 21600"/>
                  <a:gd name="T11" fmla="*/ 21575 w 2157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75" h="21600" fill="none" extrusionOk="0">
                    <a:moveTo>
                      <a:pt x="21574" y="1039"/>
                    </a:moveTo>
                    <a:cubicBezTo>
                      <a:pt x="21020" y="12551"/>
                      <a:pt x="11525" y="21599"/>
                      <a:pt x="0" y="21600"/>
                    </a:cubicBezTo>
                  </a:path>
                  <a:path w="21575" h="21600" stroke="0" extrusionOk="0">
                    <a:moveTo>
                      <a:pt x="21574" y="1039"/>
                    </a:moveTo>
                    <a:cubicBezTo>
                      <a:pt x="21020" y="12551"/>
                      <a:pt x="11525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619" name="Arc 181">
                <a:extLst>
                  <a:ext uri="{FF2B5EF4-FFF2-40B4-BE49-F238E27FC236}">
                    <a16:creationId xmlns:a16="http://schemas.microsoft.com/office/drawing/2014/main" xmlns="" id="{A8F84D31-4D3C-41A6-9767-C3BA9862AB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2" y="1760"/>
                <a:ext cx="43" cy="42"/>
              </a:xfrm>
              <a:custGeom>
                <a:avLst/>
                <a:gdLst>
                  <a:gd name="T0" fmla="*/ 0 w 22628"/>
                  <a:gd name="T1" fmla="*/ 0 h 21600"/>
                  <a:gd name="T2" fmla="*/ 0 w 22628"/>
                  <a:gd name="T3" fmla="*/ 0 h 21600"/>
                  <a:gd name="T4" fmla="*/ 0 w 226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628"/>
                  <a:gd name="T10" fmla="*/ 0 h 21600"/>
                  <a:gd name="T11" fmla="*/ 22628 w 226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28" h="21600" fill="none" extrusionOk="0">
                    <a:moveTo>
                      <a:pt x="22628" y="21574"/>
                    </a:moveTo>
                    <a:cubicBezTo>
                      <a:pt x="22277" y="21591"/>
                      <a:pt x="21926" y="21599"/>
                      <a:pt x="21576" y="21600"/>
                    </a:cubicBezTo>
                    <a:cubicBezTo>
                      <a:pt x="10045" y="21600"/>
                      <a:pt x="548" y="12544"/>
                      <a:pt x="0" y="1026"/>
                    </a:cubicBezTo>
                  </a:path>
                  <a:path w="22628" h="21600" stroke="0" extrusionOk="0">
                    <a:moveTo>
                      <a:pt x="22628" y="21574"/>
                    </a:moveTo>
                    <a:cubicBezTo>
                      <a:pt x="22277" y="21591"/>
                      <a:pt x="21926" y="21599"/>
                      <a:pt x="21576" y="21600"/>
                    </a:cubicBezTo>
                    <a:cubicBezTo>
                      <a:pt x="10045" y="21600"/>
                      <a:pt x="548" y="12544"/>
                      <a:pt x="0" y="1026"/>
                    </a:cubicBezTo>
                    <a:lnTo>
                      <a:pt x="21576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620" name="Arc 182">
                <a:extLst>
                  <a:ext uri="{FF2B5EF4-FFF2-40B4-BE49-F238E27FC236}">
                    <a16:creationId xmlns:a16="http://schemas.microsoft.com/office/drawing/2014/main" xmlns="" id="{0D57928E-FA38-40B4-8C4A-09F2685B39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5" y="1597"/>
                <a:ext cx="43" cy="44"/>
              </a:xfrm>
              <a:custGeom>
                <a:avLst/>
                <a:gdLst>
                  <a:gd name="T0" fmla="*/ 0 w 22652"/>
                  <a:gd name="T1" fmla="*/ 0 h 23176"/>
                  <a:gd name="T2" fmla="*/ 0 w 22652"/>
                  <a:gd name="T3" fmla="*/ 0 h 23176"/>
                  <a:gd name="T4" fmla="*/ 0 w 22652"/>
                  <a:gd name="T5" fmla="*/ 0 h 23176"/>
                  <a:gd name="T6" fmla="*/ 0 60000 65536"/>
                  <a:gd name="T7" fmla="*/ 0 60000 65536"/>
                  <a:gd name="T8" fmla="*/ 0 60000 65536"/>
                  <a:gd name="T9" fmla="*/ 0 w 22652"/>
                  <a:gd name="T10" fmla="*/ 0 h 23176"/>
                  <a:gd name="T11" fmla="*/ 22652 w 22652"/>
                  <a:gd name="T12" fmla="*/ 23176 h 231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52" h="23176" fill="none" extrusionOk="0">
                    <a:moveTo>
                      <a:pt x="57" y="23176"/>
                    </a:moveTo>
                    <a:cubicBezTo>
                      <a:pt x="19" y="22651"/>
                      <a:pt x="0" y="22125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1950" y="-1"/>
                      <a:pt x="22301" y="8"/>
                      <a:pt x="22652" y="25"/>
                    </a:cubicBezTo>
                  </a:path>
                  <a:path w="22652" h="23176" stroke="0" extrusionOk="0">
                    <a:moveTo>
                      <a:pt x="57" y="23176"/>
                    </a:moveTo>
                    <a:cubicBezTo>
                      <a:pt x="19" y="22651"/>
                      <a:pt x="0" y="22125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1950" y="-1"/>
                      <a:pt x="22301" y="8"/>
                      <a:pt x="22652" y="25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621" name="Line 183">
                <a:extLst>
                  <a:ext uri="{FF2B5EF4-FFF2-40B4-BE49-F238E27FC236}">
                    <a16:creationId xmlns:a16="http://schemas.microsoft.com/office/drawing/2014/main" xmlns="" id="{6583B810-7548-4CB7-B619-2FA93B26DA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38" y="1597"/>
                <a:ext cx="12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622" name="Line 184">
                <a:extLst>
                  <a:ext uri="{FF2B5EF4-FFF2-40B4-BE49-F238E27FC236}">
                    <a16:creationId xmlns:a16="http://schemas.microsoft.com/office/drawing/2014/main" xmlns="" id="{9D61D6BC-2298-4EAB-81EE-605DCF0B50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98" y="1641"/>
                <a:ext cx="1" cy="1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623" name="Line 185">
                <a:extLst>
                  <a:ext uri="{FF2B5EF4-FFF2-40B4-BE49-F238E27FC236}">
                    <a16:creationId xmlns:a16="http://schemas.microsoft.com/office/drawing/2014/main" xmlns="" id="{40DF22FF-C480-46DB-9FF5-55DCC7F34C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38" y="1801"/>
                <a:ext cx="12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624" name="Line 186">
                <a:extLst>
                  <a:ext uri="{FF2B5EF4-FFF2-40B4-BE49-F238E27FC236}">
                    <a16:creationId xmlns:a16="http://schemas.microsoft.com/office/drawing/2014/main" xmlns="" id="{B84831B1-1DF9-4B11-B1D6-6191367017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95" y="1641"/>
                <a:ext cx="1" cy="1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625" name="Arc 187">
                <a:extLst>
                  <a:ext uri="{FF2B5EF4-FFF2-40B4-BE49-F238E27FC236}">
                    <a16:creationId xmlns:a16="http://schemas.microsoft.com/office/drawing/2014/main" xmlns="" id="{10ECE61B-A70C-4C2D-91F6-6814CBC59B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9" y="1597"/>
                <a:ext cx="39" cy="44"/>
              </a:xfrm>
              <a:custGeom>
                <a:avLst/>
                <a:gdLst>
                  <a:gd name="T0" fmla="*/ 0 w 21600"/>
                  <a:gd name="T1" fmla="*/ 0 h 23176"/>
                  <a:gd name="T2" fmla="*/ 0 w 21600"/>
                  <a:gd name="T3" fmla="*/ 0 h 23176"/>
                  <a:gd name="T4" fmla="*/ 0 w 21600"/>
                  <a:gd name="T5" fmla="*/ 0 h 2317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3176"/>
                  <a:gd name="T11" fmla="*/ 21600 w 21600"/>
                  <a:gd name="T12" fmla="*/ 23176 h 231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3176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2125"/>
                      <a:pt x="21580" y="22651"/>
                      <a:pt x="21542" y="23176"/>
                    </a:cubicBezTo>
                  </a:path>
                  <a:path w="21600" h="23176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2125"/>
                      <a:pt x="21580" y="22651"/>
                      <a:pt x="21542" y="23176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626" name="Arc 188">
                <a:extLst>
                  <a:ext uri="{FF2B5EF4-FFF2-40B4-BE49-F238E27FC236}">
                    <a16:creationId xmlns:a16="http://schemas.microsoft.com/office/drawing/2014/main" xmlns="" id="{F7F0B0AF-88A6-4F6C-A189-93BB233CCF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9" y="1760"/>
                <a:ext cx="39" cy="42"/>
              </a:xfrm>
              <a:custGeom>
                <a:avLst/>
                <a:gdLst>
                  <a:gd name="T0" fmla="*/ 0 w 21575"/>
                  <a:gd name="T1" fmla="*/ 0 h 21600"/>
                  <a:gd name="T2" fmla="*/ 0 w 21575"/>
                  <a:gd name="T3" fmla="*/ 0 h 21600"/>
                  <a:gd name="T4" fmla="*/ 0 w 2157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575"/>
                  <a:gd name="T10" fmla="*/ 0 h 21600"/>
                  <a:gd name="T11" fmla="*/ 21575 w 2157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75" h="21600" fill="none" extrusionOk="0">
                    <a:moveTo>
                      <a:pt x="21574" y="1039"/>
                    </a:moveTo>
                    <a:cubicBezTo>
                      <a:pt x="21020" y="12551"/>
                      <a:pt x="11525" y="21599"/>
                      <a:pt x="0" y="21600"/>
                    </a:cubicBezTo>
                  </a:path>
                  <a:path w="21575" h="21600" stroke="0" extrusionOk="0">
                    <a:moveTo>
                      <a:pt x="21574" y="1039"/>
                    </a:moveTo>
                    <a:cubicBezTo>
                      <a:pt x="21020" y="12551"/>
                      <a:pt x="11525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627" name="Arc 189">
                <a:extLst>
                  <a:ext uri="{FF2B5EF4-FFF2-40B4-BE49-F238E27FC236}">
                    <a16:creationId xmlns:a16="http://schemas.microsoft.com/office/drawing/2014/main" xmlns="" id="{AFFE4FF0-B15C-4741-BC1A-8F2089D088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5" y="1760"/>
                <a:ext cx="43" cy="42"/>
              </a:xfrm>
              <a:custGeom>
                <a:avLst/>
                <a:gdLst>
                  <a:gd name="T0" fmla="*/ 0 w 22640"/>
                  <a:gd name="T1" fmla="*/ 0 h 21600"/>
                  <a:gd name="T2" fmla="*/ 0 w 22640"/>
                  <a:gd name="T3" fmla="*/ 0 h 21600"/>
                  <a:gd name="T4" fmla="*/ 0 w 2264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640"/>
                  <a:gd name="T10" fmla="*/ 0 h 21600"/>
                  <a:gd name="T11" fmla="*/ 22640 w 2264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40" h="21600" fill="none" extrusionOk="0">
                    <a:moveTo>
                      <a:pt x="22639" y="21573"/>
                    </a:moveTo>
                    <a:cubicBezTo>
                      <a:pt x="22285" y="21591"/>
                      <a:pt x="21930" y="21599"/>
                      <a:pt x="21575" y="21600"/>
                    </a:cubicBezTo>
                    <a:cubicBezTo>
                      <a:pt x="10049" y="21600"/>
                      <a:pt x="554" y="12551"/>
                      <a:pt x="0" y="1039"/>
                    </a:cubicBezTo>
                  </a:path>
                  <a:path w="22640" h="21600" stroke="0" extrusionOk="0">
                    <a:moveTo>
                      <a:pt x="22639" y="21573"/>
                    </a:moveTo>
                    <a:cubicBezTo>
                      <a:pt x="22285" y="21591"/>
                      <a:pt x="21930" y="21599"/>
                      <a:pt x="21575" y="21600"/>
                    </a:cubicBezTo>
                    <a:cubicBezTo>
                      <a:pt x="10049" y="21600"/>
                      <a:pt x="554" y="12551"/>
                      <a:pt x="0" y="1039"/>
                    </a:cubicBezTo>
                    <a:lnTo>
                      <a:pt x="21575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628" name="Arc 190">
                <a:extLst>
                  <a:ext uri="{FF2B5EF4-FFF2-40B4-BE49-F238E27FC236}">
                    <a16:creationId xmlns:a16="http://schemas.microsoft.com/office/drawing/2014/main" xmlns="" id="{F4A175CD-3F00-4546-B811-847005D5D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8" y="1597"/>
                <a:ext cx="43" cy="44"/>
              </a:xfrm>
              <a:custGeom>
                <a:avLst/>
                <a:gdLst>
                  <a:gd name="T0" fmla="*/ 0 w 22652"/>
                  <a:gd name="T1" fmla="*/ 0 h 23176"/>
                  <a:gd name="T2" fmla="*/ 0 w 22652"/>
                  <a:gd name="T3" fmla="*/ 0 h 23176"/>
                  <a:gd name="T4" fmla="*/ 0 w 22652"/>
                  <a:gd name="T5" fmla="*/ 0 h 23176"/>
                  <a:gd name="T6" fmla="*/ 0 60000 65536"/>
                  <a:gd name="T7" fmla="*/ 0 60000 65536"/>
                  <a:gd name="T8" fmla="*/ 0 60000 65536"/>
                  <a:gd name="T9" fmla="*/ 0 w 22652"/>
                  <a:gd name="T10" fmla="*/ 0 h 23176"/>
                  <a:gd name="T11" fmla="*/ 22652 w 22652"/>
                  <a:gd name="T12" fmla="*/ 23176 h 231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52" h="23176" fill="none" extrusionOk="0">
                    <a:moveTo>
                      <a:pt x="57" y="23176"/>
                    </a:moveTo>
                    <a:cubicBezTo>
                      <a:pt x="19" y="22651"/>
                      <a:pt x="0" y="22125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1950" y="-1"/>
                      <a:pt x="22301" y="8"/>
                      <a:pt x="22652" y="25"/>
                    </a:cubicBezTo>
                  </a:path>
                  <a:path w="22652" h="23176" stroke="0" extrusionOk="0">
                    <a:moveTo>
                      <a:pt x="57" y="23176"/>
                    </a:moveTo>
                    <a:cubicBezTo>
                      <a:pt x="19" y="22651"/>
                      <a:pt x="0" y="22125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1950" y="-1"/>
                      <a:pt x="22301" y="8"/>
                      <a:pt x="22652" y="25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629" name="Line 191">
                <a:extLst>
                  <a:ext uri="{FF2B5EF4-FFF2-40B4-BE49-F238E27FC236}">
                    <a16:creationId xmlns:a16="http://schemas.microsoft.com/office/drawing/2014/main" xmlns="" id="{84C00E06-504E-4B93-85D4-6DB2D2C3CA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41" y="1597"/>
                <a:ext cx="12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630" name="Line 192">
                <a:extLst>
                  <a:ext uri="{FF2B5EF4-FFF2-40B4-BE49-F238E27FC236}">
                    <a16:creationId xmlns:a16="http://schemas.microsoft.com/office/drawing/2014/main" xmlns="" id="{E491DE42-890A-4DEF-8A27-76684E184F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1" y="1641"/>
                <a:ext cx="1" cy="1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631" name="Line 193">
                <a:extLst>
                  <a:ext uri="{FF2B5EF4-FFF2-40B4-BE49-F238E27FC236}">
                    <a16:creationId xmlns:a16="http://schemas.microsoft.com/office/drawing/2014/main" xmlns="" id="{61185E6E-9149-4716-AF5F-6D9A5E4F33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41" y="1801"/>
                <a:ext cx="12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632" name="Line 194">
                <a:extLst>
                  <a:ext uri="{FF2B5EF4-FFF2-40B4-BE49-F238E27FC236}">
                    <a16:creationId xmlns:a16="http://schemas.microsoft.com/office/drawing/2014/main" xmlns="" id="{554ED663-D490-41F0-AEA5-3582AF0D99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98" y="1641"/>
                <a:ext cx="1" cy="1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633" name="Arc 195">
                <a:extLst>
                  <a:ext uri="{FF2B5EF4-FFF2-40B4-BE49-F238E27FC236}">
                    <a16:creationId xmlns:a16="http://schemas.microsoft.com/office/drawing/2014/main" xmlns="" id="{8ED487E3-77FE-4C5F-BAE9-EFAD2B998B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2" y="1597"/>
                <a:ext cx="39" cy="44"/>
              </a:xfrm>
              <a:custGeom>
                <a:avLst/>
                <a:gdLst>
                  <a:gd name="T0" fmla="*/ 0 w 21600"/>
                  <a:gd name="T1" fmla="*/ 0 h 23176"/>
                  <a:gd name="T2" fmla="*/ 0 w 21600"/>
                  <a:gd name="T3" fmla="*/ 0 h 23176"/>
                  <a:gd name="T4" fmla="*/ 0 w 21600"/>
                  <a:gd name="T5" fmla="*/ 0 h 2317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3176"/>
                  <a:gd name="T11" fmla="*/ 21600 w 21600"/>
                  <a:gd name="T12" fmla="*/ 23176 h 231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3176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2125"/>
                      <a:pt x="21580" y="22651"/>
                      <a:pt x="21542" y="23176"/>
                    </a:cubicBezTo>
                  </a:path>
                  <a:path w="21600" h="23176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2125"/>
                      <a:pt x="21580" y="22651"/>
                      <a:pt x="21542" y="23176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634" name="Arc 196">
                <a:extLst>
                  <a:ext uri="{FF2B5EF4-FFF2-40B4-BE49-F238E27FC236}">
                    <a16:creationId xmlns:a16="http://schemas.microsoft.com/office/drawing/2014/main" xmlns="" id="{8C899F84-46F6-440A-B3C3-58CED95B19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2" y="1760"/>
                <a:ext cx="39" cy="42"/>
              </a:xfrm>
              <a:custGeom>
                <a:avLst/>
                <a:gdLst>
                  <a:gd name="T0" fmla="*/ 0 w 21575"/>
                  <a:gd name="T1" fmla="*/ 0 h 21600"/>
                  <a:gd name="T2" fmla="*/ 0 w 21575"/>
                  <a:gd name="T3" fmla="*/ 0 h 21600"/>
                  <a:gd name="T4" fmla="*/ 0 w 2157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575"/>
                  <a:gd name="T10" fmla="*/ 0 h 21600"/>
                  <a:gd name="T11" fmla="*/ 21575 w 2157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75" h="21600" fill="none" extrusionOk="0">
                    <a:moveTo>
                      <a:pt x="21574" y="1039"/>
                    </a:moveTo>
                    <a:cubicBezTo>
                      <a:pt x="21020" y="12551"/>
                      <a:pt x="11525" y="21599"/>
                      <a:pt x="0" y="21600"/>
                    </a:cubicBezTo>
                  </a:path>
                  <a:path w="21575" h="21600" stroke="0" extrusionOk="0">
                    <a:moveTo>
                      <a:pt x="21574" y="1039"/>
                    </a:moveTo>
                    <a:cubicBezTo>
                      <a:pt x="21020" y="12551"/>
                      <a:pt x="11525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635" name="Arc 197">
                <a:extLst>
                  <a:ext uri="{FF2B5EF4-FFF2-40B4-BE49-F238E27FC236}">
                    <a16:creationId xmlns:a16="http://schemas.microsoft.com/office/drawing/2014/main" xmlns="" id="{37B797E2-547C-4551-853D-ECF30772A6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8" y="1760"/>
                <a:ext cx="43" cy="42"/>
              </a:xfrm>
              <a:custGeom>
                <a:avLst/>
                <a:gdLst>
                  <a:gd name="T0" fmla="*/ 0 w 22640"/>
                  <a:gd name="T1" fmla="*/ 0 h 21600"/>
                  <a:gd name="T2" fmla="*/ 0 w 22640"/>
                  <a:gd name="T3" fmla="*/ 0 h 21600"/>
                  <a:gd name="T4" fmla="*/ 0 w 2264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640"/>
                  <a:gd name="T10" fmla="*/ 0 h 21600"/>
                  <a:gd name="T11" fmla="*/ 22640 w 2264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40" h="21600" fill="none" extrusionOk="0">
                    <a:moveTo>
                      <a:pt x="22639" y="21573"/>
                    </a:moveTo>
                    <a:cubicBezTo>
                      <a:pt x="22285" y="21591"/>
                      <a:pt x="21930" y="21599"/>
                      <a:pt x="21575" y="21600"/>
                    </a:cubicBezTo>
                    <a:cubicBezTo>
                      <a:pt x="10049" y="21600"/>
                      <a:pt x="554" y="12551"/>
                      <a:pt x="0" y="1039"/>
                    </a:cubicBezTo>
                  </a:path>
                  <a:path w="22640" h="21600" stroke="0" extrusionOk="0">
                    <a:moveTo>
                      <a:pt x="22639" y="21573"/>
                    </a:moveTo>
                    <a:cubicBezTo>
                      <a:pt x="22285" y="21591"/>
                      <a:pt x="21930" y="21599"/>
                      <a:pt x="21575" y="21600"/>
                    </a:cubicBezTo>
                    <a:cubicBezTo>
                      <a:pt x="10049" y="21600"/>
                      <a:pt x="554" y="12551"/>
                      <a:pt x="0" y="1039"/>
                    </a:cubicBezTo>
                    <a:lnTo>
                      <a:pt x="21575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636" name="Arc 198">
                <a:extLst>
                  <a:ext uri="{FF2B5EF4-FFF2-40B4-BE49-F238E27FC236}">
                    <a16:creationId xmlns:a16="http://schemas.microsoft.com/office/drawing/2014/main" xmlns="" id="{2CB94795-D9AD-4AA9-8127-A32875ADC4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1" y="1597"/>
                <a:ext cx="43" cy="44"/>
              </a:xfrm>
              <a:custGeom>
                <a:avLst/>
                <a:gdLst>
                  <a:gd name="T0" fmla="*/ 0 w 22640"/>
                  <a:gd name="T1" fmla="*/ 0 h 23158"/>
                  <a:gd name="T2" fmla="*/ 0 w 22640"/>
                  <a:gd name="T3" fmla="*/ 0 h 23158"/>
                  <a:gd name="T4" fmla="*/ 0 w 22640"/>
                  <a:gd name="T5" fmla="*/ 0 h 23158"/>
                  <a:gd name="T6" fmla="*/ 0 60000 65536"/>
                  <a:gd name="T7" fmla="*/ 0 60000 65536"/>
                  <a:gd name="T8" fmla="*/ 0 60000 65536"/>
                  <a:gd name="T9" fmla="*/ 0 w 22640"/>
                  <a:gd name="T10" fmla="*/ 0 h 23158"/>
                  <a:gd name="T11" fmla="*/ 22640 w 22640"/>
                  <a:gd name="T12" fmla="*/ 23158 h 2315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40" h="23158" fill="none" extrusionOk="0">
                    <a:moveTo>
                      <a:pt x="56" y="23157"/>
                    </a:moveTo>
                    <a:cubicBezTo>
                      <a:pt x="18" y="22639"/>
                      <a:pt x="0" y="2211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1946" y="-1"/>
                      <a:pt x="22293" y="8"/>
                      <a:pt x="22639" y="25"/>
                    </a:cubicBezTo>
                  </a:path>
                  <a:path w="22640" h="23158" stroke="0" extrusionOk="0">
                    <a:moveTo>
                      <a:pt x="56" y="23157"/>
                    </a:moveTo>
                    <a:cubicBezTo>
                      <a:pt x="18" y="22639"/>
                      <a:pt x="0" y="2211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1946" y="-1"/>
                      <a:pt x="22293" y="8"/>
                      <a:pt x="22639" y="25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637" name="Line 199">
                <a:extLst>
                  <a:ext uri="{FF2B5EF4-FFF2-40B4-BE49-F238E27FC236}">
                    <a16:creationId xmlns:a16="http://schemas.microsoft.com/office/drawing/2014/main" xmlns="" id="{8B3B36BD-07DF-4DB2-A462-D9D8C8658B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45" y="1597"/>
                <a:ext cx="12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638" name="Line 200">
                <a:extLst>
                  <a:ext uri="{FF2B5EF4-FFF2-40B4-BE49-F238E27FC236}">
                    <a16:creationId xmlns:a16="http://schemas.microsoft.com/office/drawing/2014/main" xmlns="" id="{83251921-E23A-4905-B70B-3E9818548E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09" y="1641"/>
                <a:ext cx="1" cy="1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639" name="Line 201">
                <a:extLst>
                  <a:ext uri="{FF2B5EF4-FFF2-40B4-BE49-F238E27FC236}">
                    <a16:creationId xmlns:a16="http://schemas.microsoft.com/office/drawing/2014/main" xmlns="" id="{F07D0ABE-0AA3-4B6E-8C3C-B908FE96A0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45" y="1801"/>
                <a:ext cx="12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640" name="Line 202">
                <a:extLst>
                  <a:ext uri="{FF2B5EF4-FFF2-40B4-BE49-F238E27FC236}">
                    <a16:creationId xmlns:a16="http://schemas.microsoft.com/office/drawing/2014/main" xmlns="" id="{CE77502C-E1D4-4044-8522-174CC8BD70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01" y="1641"/>
                <a:ext cx="1" cy="1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641" name="Arc 203">
                <a:extLst>
                  <a:ext uri="{FF2B5EF4-FFF2-40B4-BE49-F238E27FC236}">
                    <a16:creationId xmlns:a16="http://schemas.microsoft.com/office/drawing/2014/main" xmlns="" id="{DC890E24-3546-408C-BA4D-8681CB35D7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6" y="1597"/>
                <a:ext cx="43" cy="44"/>
              </a:xfrm>
              <a:custGeom>
                <a:avLst/>
                <a:gdLst>
                  <a:gd name="T0" fmla="*/ 0 w 22652"/>
                  <a:gd name="T1" fmla="*/ 0 h 23176"/>
                  <a:gd name="T2" fmla="*/ 0 w 22652"/>
                  <a:gd name="T3" fmla="*/ 0 h 23176"/>
                  <a:gd name="T4" fmla="*/ 0 w 22652"/>
                  <a:gd name="T5" fmla="*/ 0 h 23176"/>
                  <a:gd name="T6" fmla="*/ 0 60000 65536"/>
                  <a:gd name="T7" fmla="*/ 0 60000 65536"/>
                  <a:gd name="T8" fmla="*/ 0 60000 65536"/>
                  <a:gd name="T9" fmla="*/ 0 w 22652"/>
                  <a:gd name="T10" fmla="*/ 0 h 23176"/>
                  <a:gd name="T11" fmla="*/ 22652 w 22652"/>
                  <a:gd name="T12" fmla="*/ 23176 h 231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52" h="23176" fill="none" extrusionOk="0">
                    <a:moveTo>
                      <a:pt x="-1" y="25"/>
                    </a:moveTo>
                    <a:cubicBezTo>
                      <a:pt x="350" y="8"/>
                      <a:pt x="701" y="-1"/>
                      <a:pt x="1052" y="0"/>
                    </a:cubicBezTo>
                    <a:cubicBezTo>
                      <a:pt x="12981" y="0"/>
                      <a:pt x="22652" y="9670"/>
                      <a:pt x="22652" y="21600"/>
                    </a:cubicBezTo>
                    <a:cubicBezTo>
                      <a:pt x="22652" y="22125"/>
                      <a:pt x="22632" y="22651"/>
                      <a:pt x="22594" y="23176"/>
                    </a:cubicBezTo>
                  </a:path>
                  <a:path w="22652" h="23176" stroke="0" extrusionOk="0">
                    <a:moveTo>
                      <a:pt x="-1" y="25"/>
                    </a:moveTo>
                    <a:cubicBezTo>
                      <a:pt x="350" y="8"/>
                      <a:pt x="701" y="-1"/>
                      <a:pt x="1052" y="0"/>
                    </a:cubicBezTo>
                    <a:cubicBezTo>
                      <a:pt x="12981" y="0"/>
                      <a:pt x="22652" y="9670"/>
                      <a:pt x="22652" y="21600"/>
                    </a:cubicBezTo>
                    <a:cubicBezTo>
                      <a:pt x="22652" y="22125"/>
                      <a:pt x="22632" y="22651"/>
                      <a:pt x="22594" y="23176"/>
                    </a:cubicBezTo>
                    <a:lnTo>
                      <a:pt x="1052" y="2160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642" name="Arc 204">
                <a:extLst>
                  <a:ext uri="{FF2B5EF4-FFF2-40B4-BE49-F238E27FC236}">
                    <a16:creationId xmlns:a16="http://schemas.microsoft.com/office/drawing/2014/main" xmlns="" id="{A92790DA-E8C3-40F3-A755-CFA6DB30E7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6" y="1760"/>
                <a:ext cx="43" cy="42"/>
              </a:xfrm>
              <a:custGeom>
                <a:avLst/>
                <a:gdLst>
                  <a:gd name="T0" fmla="*/ 0 w 22640"/>
                  <a:gd name="T1" fmla="*/ 0 h 21600"/>
                  <a:gd name="T2" fmla="*/ 0 w 22640"/>
                  <a:gd name="T3" fmla="*/ 0 h 21600"/>
                  <a:gd name="T4" fmla="*/ 0 w 2264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640"/>
                  <a:gd name="T10" fmla="*/ 0 h 21600"/>
                  <a:gd name="T11" fmla="*/ 22640 w 2264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40" h="21600" fill="none" extrusionOk="0">
                    <a:moveTo>
                      <a:pt x="22639" y="1039"/>
                    </a:moveTo>
                    <a:cubicBezTo>
                      <a:pt x="22085" y="12551"/>
                      <a:pt x="12590" y="21599"/>
                      <a:pt x="1065" y="21600"/>
                    </a:cubicBezTo>
                    <a:cubicBezTo>
                      <a:pt x="709" y="21600"/>
                      <a:pt x="354" y="21591"/>
                      <a:pt x="0" y="21573"/>
                    </a:cubicBezTo>
                  </a:path>
                  <a:path w="22640" h="21600" stroke="0" extrusionOk="0">
                    <a:moveTo>
                      <a:pt x="22639" y="1039"/>
                    </a:moveTo>
                    <a:cubicBezTo>
                      <a:pt x="22085" y="12551"/>
                      <a:pt x="12590" y="21599"/>
                      <a:pt x="1065" y="21600"/>
                    </a:cubicBezTo>
                    <a:cubicBezTo>
                      <a:pt x="709" y="21600"/>
                      <a:pt x="354" y="21591"/>
                      <a:pt x="0" y="21573"/>
                    </a:cubicBezTo>
                    <a:lnTo>
                      <a:pt x="1065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643" name="Arc 205">
                <a:extLst>
                  <a:ext uri="{FF2B5EF4-FFF2-40B4-BE49-F238E27FC236}">
                    <a16:creationId xmlns:a16="http://schemas.microsoft.com/office/drawing/2014/main" xmlns="" id="{7C966C04-B85A-4C8A-B708-F2D15FF234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2" y="1760"/>
                <a:ext cx="43" cy="42"/>
              </a:xfrm>
              <a:custGeom>
                <a:avLst/>
                <a:gdLst>
                  <a:gd name="T0" fmla="*/ 0 w 22628"/>
                  <a:gd name="T1" fmla="*/ 0 h 21600"/>
                  <a:gd name="T2" fmla="*/ 0 w 22628"/>
                  <a:gd name="T3" fmla="*/ 0 h 21600"/>
                  <a:gd name="T4" fmla="*/ 0 w 226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628"/>
                  <a:gd name="T10" fmla="*/ 0 h 21600"/>
                  <a:gd name="T11" fmla="*/ 22628 w 226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28" h="21600" fill="none" extrusionOk="0">
                    <a:moveTo>
                      <a:pt x="22628" y="21574"/>
                    </a:moveTo>
                    <a:cubicBezTo>
                      <a:pt x="22277" y="21591"/>
                      <a:pt x="21926" y="21599"/>
                      <a:pt x="21576" y="21600"/>
                    </a:cubicBezTo>
                    <a:cubicBezTo>
                      <a:pt x="10045" y="21600"/>
                      <a:pt x="548" y="12544"/>
                      <a:pt x="0" y="1026"/>
                    </a:cubicBezTo>
                  </a:path>
                  <a:path w="22628" h="21600" stroke="0" extrusionOk="0">
                    <a:moveTo>
                      <a:pt x="22628" y="21574"/>
                    </a:moveTo>
                    <a:cubicBezTo>
                      <a:pt x="22277" y="21591"/>
                      <a:pt x="21926" y="21599"/>
                      <a:pt x="21576" y="21600"/>
                    </a:cubicBezTo>
                    <a:cubicBezTo>
                      <a:pt x="10045" y="21600"/>
                      <a:pt x="548" y="12544"/>
                      <a:pt x="0" y="1026"/>
                    </a:cubicBezTo>
                    <a:lnTo>
                      <a:pt x="21576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644" name="Arc 206">
                <a:extLst>
                  <a:ext uri="{FF2B5EF4-FFF2-40B4-BE49-F238E27FC236}">
                    <a16:creationId xmlns:a16="http://schemas.microsoft.com/office/drawing/2014/main" xmlns="" id="{367E6DBC-1F45-4C76-814A-F6DE463AC3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9" y="1597"/>
                <a:ext cx="39" cy="44"/>
              </a:xfrm>
              <a:custGeom>
                <a:avLst/>
                <a:gdLst>
                  <a:gd name="T0" fmla="*/ 0 w 21600"/>
                  <a:gd name="T1" fmla="*/ 0 h 23176"/>
                  <a:gd name="T2" fmla="*/ 0 w 21600"/>
                  <a:gd name="T3" fmla="*/ 0 h 23176"/>
                  <a:gd name="T4" fmla="*/ 0 w 21600"/>
                  <a:gd name="T5" fmla="*/ 0 h 2317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3176"/>
                  <a:gd name="T11" fmla="*/ 21600 w 21600"/>
                  <a:gd name="T12" fmla="*/ 23176 h 231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3176" fill="none" extrusionOk="0">
                    <a:moveTo>
                      <a:pt x="57" y="23176"/>
                    </a:moveTo>
                    <a:cubicBezTo>
                      <a:pt x="19" y="22651"/>
                      <a:pt x="0" y="22125"/>
                      <a:pt x="0" y="21600"/>
                    </a:cubicBezTo>
                    <a:cubicBezTo>
                      <a:pt x="-1" y="9670"/>
                      <a:pt x="9670" y="0"/>
                      <a:pt x="21599" y="0"/>
                    </a:cubicBezTo>
                  </a:path>
                  <a:path w="21600" h="23176" stroke="0" extrusionOk="0">
                    <a:moveTo>
                      <a:pt x="57" y="23176"/>
                    </a:moveTo>
                    <a:cubicBezTo>
                      <a:pt x="19" y="22651"/>
                      <a:pt x="0" y="22125"/>
                      <a:pt x="0" y="21600"/>
                    </a:cubicBezTo>
                    <a:cubicBezTo>
                      <a:pt x="-1" y="9670"/>
                      <a:pt x="9670" y="0"/>
                      <a:pt x="21599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645" name="Line 207">
                <a:extLst>
                  <a:ext uri="{FF2B5EF4-FFF2-40B4-BE49-F238E27FC236}">
                    <a16:creationId xmlns:a16="http://schemas.microsoft.com/office/drawing/2014/main" xmlns="" id="{2CB8A261-8B46-4C06-AEBA-5C29D57F88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8" y="1597"/>
                <a:ext cx="12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646" name="Line 208">
                <a:extLst>
                  <a:ext uri="{FF2B5EF4-FFF2-40B4-BE49-F238E27FC236}">
                    <a16:creationId xmlns:a16="http://schemas.microsoft.com/office/drawing/2014/main" xmlns="" id="{E4F0A0EC-9339-4BDB-B069-4B9212F00B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12" y="1641"/>
                <a:ext cx="1" cy="1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647" name="Line 209">
                <a:extLst>
                  <a:ext uri="{FF2B5EF4-FFF2-40B4-BE49-F238E27FC236}">
                    <a16:creationId xmlns:a16="http://schemas.microsoft.com/office/drawing/2014/main" xmlns="" id="{1E894713-DD0F-4B87-8781-3F5A1F366B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48" y="1801"/>
                <a:ext cx="12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648" name="Line 210">
                <a:extLst>
                  <a:ext uri="{FF2B5EF4-FFF2-40B4-BE49-F238E27FC236}">
                    <a16:creationId xmlns:a16="http://schemas.microsoft.com/office/drawing/2014/main" xmlns="" id="{FEB076BE-7C30-4E14-ACE5-E0493EA5C5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09" y="1641"/>
                <a:ext cx="1" cy="1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649" name="Arc 211">
                <a:extLst>
                  <a:ext uri="{FF2B5EF4-FFF2-40B4-BE49-F238E27FC236}">
                    <a16:creationId xmlns:a16="http://schemas.microsoft.com/office/drawing/2014/main" xmlns="" id="{7B981A70-4E65-4FD7-A3A6-D2B4421C8B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9" y="1597"/>
                <a:ext cx="43" cy="44"/>
              </a:xfrm>
              <a:custGeom>
                <a:avLst/>
                <a:gdLst>
                  <a:gd name="T0" fmla="*/ 0 w 22652"/>
                  <a:gd name="T1" fmla="*/ 0 h 23176"/>
                  <a:gd name="T2" fmla="*/ 0 w 22652"/>
                  <a:gd name="T3" fmla="*/ 0 h 23176"/>
                  <a:gd name="T4" fmla="*/ 0 w 22652"/>
                  <a:gd name="T5" fmla="*/ 0 h 23176"/>
                  <a:gd name="T6" fmla="*/ 0 60000 65536"/>
                  <a:gd name="T7" fmla="*/ 0 60000 65536"/>
                  <a:gd name="T8" fmla="*/ 0 60000 65536"/>
                  <a:gd name="T9" fmla="*/ 0 w 22652"/>
                  <a:gd name="T10" fmla="*/ 0 h 23176"/>
                  <a:gd name="T11" fmla="*/ 22652 w 22652"/>
                  <a:gd name="T12" fmla="*/ 23176 h 231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52" h="23176" fill="none" extrusionOk="0">
                    <a:moveTo>
                      <a:pt x="-1" y="25"/>
                    </a:moveTo>
                    <a:cubicBezTo>
                      <a:pt x="350" y="8"/>
                      <a:pt x="701" y="-1"/>
                      <a:pt x="1052" y="0"/>
                    </a:cubicBezTo>
                    <a:cubicBezTo>
                      <a:pt x="12981" y="0"/>
                      <a:pt x="22652" y="9670"/>
                      <a:pt x="22652" y="21600"/>
                    </a:cubicBezTo>
                    <a:cubicBezTo>
                      <a:pt x="22652" y="22125"/>
                      <a:pt x="22632" y="22651"/>
                      <a:pt x="22594" y="23176"/>
                    </a:cubicBezTo>
                  </a:path>
                  <a:path w="22652" h="23176" stroke="0" extrusionOk="0">
                    <a:moveTo>
                      <a:pt x="-1" y="25"/>
                    </a:moveTo>
                    <a:cubicBezTo>
                      <a:pt x="350" y="8"/>
                      <a:pt x="701" y="-1"/>
                      <a:pt x="1052" y="0"/>
                    </a:cubicBezTo>
                    <a:cubicBezTo>
                      <a:pt x="12981" y="0"/>
                      <a:pt x="22652" y="9670"/>
                      <a:pt x="22652" y="21600"/>
                    </a:cubicBezTo>
                    <a:cubicBezTo>
                      <a:pt x="22652" y="22125"/>
                      <a:pt x="22632" y="22651"/>
                      <a:pt x="22594" y="23176"/>
                    </a:cubicBezTo>
                    <a:lnTo>
                      <a:pt x="1052" y="2160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650" name="Arc 212">
                <a:extLst>
                  <a:ext uri="{FF2B5EF4-FFF2-40B4-BE49-F238E27FC236}">
                    <a16:creationId xmlns:a16="http://schemas.microsoft.com/office/drawing/2014/main" xmlns="" id="{3CA5ED1C-E59B-45A9-9352-93CA961FA1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9" y="1760"/>
                <a:ext cx="43" cy="42"/>
              </a:xfrm>
              <a:custGeom>
                <a:avLst/>
                <a:gdLst>
                  <a:gd name="T0" fmla="*/ 0 w 22640"/>
                  <a:gd name="T1" fmla="*/ 0 h 21600"/>
                  <a:gd name="T2" fmla="*/ 0 w 22640"/>
                  <a:gd name="T3" fmla="*/ 0 h 21600"/>
                  <a:gd name="T4" fmla="*/ 0 w 2264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640"/>
                  <a:gd name="T10" fmla="*/ 0 h 21600"/>
                  <a:gd name="T11" fmla="*/ 22640 w 2264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40" h="21600" fill="none" extrusionOk="0">
                    <a:moveTo>
                      <a:pt x="22639" y="1039"/>
                    </a:moveTo>
                    <a:cubicBezTo>
                      <a:pt x="22085" y="12551"/>
                      <a:pt x="12590" y="21599"/>
                      <a:pt x="1065" y="21600"/>
                    </a:cubicBezTo>
                    <a:cubicBezTo>
                      <a:pt x="709" y="21600"/>
                      <a:pt x="354" y="21591"/>
                      <a:pt x="0" y="21573"/>
                    </a:cubicBezTo>
                  </a:path>
                  <a:path w="22640" h="21600" stroke="0" extrusionOk="0">
                    <a:moveTo>
                      <a:pt x="22639" y="1039"/>
                    </a:moveTo>
                    <a:cubicBezTo>
                      <a:pt x="22085" y="12551"/>
                      <a:pt x="12590" y="21599"/>
                      <a:pt x="1065" y="21600"/>
                    </a:cubicBezTo>
                    <a:cubicBezTo>
                      <a:pt x="709" y="21600"/>
                      <a:pt x="354" y="21591"/>
                      <a:pt x="0" y="21573"/>
                    </a:cubicBezTo>
                    <a:lnTo>
                      <a:pt x="1065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651" name="Arc 213">
                <a:extLst>
                  <a:ext uri="{FF2B5EF4-FFF2-40B4-BE49-F238E27FC236}">
                    <a16:creationId xmlns:a16="http://schemas.microsoft.com/office/drawing/2014/main" xmlns="" id="{F991B7A3-E857-4A0F-9A0F-331E7D7332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9" y="1760"/>
                <a:ext cx="39" cy="42"/>
              </a:xfrm>
              <a:custGeom>
                <a:avLst/>
                <a:gdLst>
                  <a:gd name="T0" fmla="*/ 0 w 21575"/>
                  <a:gd name="T1" fmla="*/ 0 h 21600"/>
                  <a:gd name="T2" fmla="*/ 0 w 21575"/>
                  <a:gd name="T3" fmla="*/ 0 h 21600"/>
                  <a:gd name="T4" fmla="*/ 0 w 2157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575"/>
                  <a:gd name="T10" fmla="*/ 0 h 21600"/>
                  <a:gd name="T11" fmla="*/ 21575 w 2157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75" h="21600" fill="none" extrusionOk="0">
                    <a:moveTo>
                      <a:pt x="21575" y="21600"/>
                    </a:moveTo>
                    <a:cubicBezTo>
                      <a:pt x="10049" y="21600"/>
                      <a:pt x="554" y="12551"/>
                      <a:pt x="0" y="1039"/>
                    </a:cubicBezTo>
                  </a:path>
                  <a:path w="21575" h="21600" stroke="0" extrusionOk="0">
                    <a:moveTo>
                      <a:pt x="21575" y="21600"/>
                    </a:moveTo>
                    <a:cubicBezTo>
                      <a:pt x="10049" y="21600"/>
                      <a:pt x="554" y="12551"/>
                      <a:pt x="0" y="1039"/>
                    </a:cubicBezTo>
                    <a:lnTo>
                      <a:pt x="21575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grpSp>
          <p:nvGrpSpPr>
            <p:cNvPr id="15" name="Group 415">
              <a:extLst>
                <a:ext uri="{FF2B5EF4-FFF2-40B4-BE49-F238E27FC236}">
                  <a16:creationId xmlns:a16="http://schemas.microsoft.com/office/drawing/2014/main" xmlns="" id="{A2303B51-0BE2-4C87-8493-05476AD300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22" y="1814"/>
              <a:ext cx="1836" cy="815"/>
              <a:chOff x="2381" y="1597"/>
              <a:chExt cx="1836" cy="815"/>
            </a:xfrm>
          </p:grpSpPr>
          <p:sp>
            <p:nvSpPr>
              <p:cNvPr id="252" name="Arc 215">
                <a:extLst>
                  <a:ext uri="{FF2B5EF4-FFF2-40B4-BE49-F238E27FC236}">
                    <a16:creationId xmlns:a16="http://schemas.microsoft.com/office/drawing/2014/main" xmlns="" id="{A6380972-E86F-4C64-9753-5EF612F2F1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2" y="1597"/>
                <a:ext cx="39" cy="44"/>
              </a:xfrm>
              <a:custGeom>
                <a:avLst/>
                <a:gdLst>
                  <a:gd name="T0" fmla="*/ 0 w 21600"/>
                  <a:gd name="T1" fmla="*/ 0 h 23176"/>
                  <a:gd name="T2" fmla="*/ 0 w 21600"/>
                  <a:gd name="T3" fmla="*/ 0 h 23176"/>
                  <a:gd name="T4" fmla="*/ 0 w 21600"/>
                  <a:gd name="T5" fmla="*/ 0 h 2317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3176"/>
                  <a:gd name="T11" fmla="*/ 21600 w 21600"/>
                  <a:gd name="T12" fmla="*/ 23176 h 231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3176" fill="none" extrusionOk="0">
                    <a:moveTo>
                      <a:pt x="57" y="23176"/>
                    </a:moveTo>
                    <a:cubicBezTo>
                      <a:pt x="19" y="22651"/>
                      <a:pt x="0" y="22125"/>
                      <a:pt x="0" y="21600"/>
                    </a:cubicBezTo>
                    <a:cubicBezTo>
                      <a:pt x="-1" y="9670"/>
                      <a:pt x="9670" y="0"/>
                      <a:pt x="21599" y="0"/>
                    </a:cubicBezTo>
                  </a:path>
                  <a:path w="21600" h="23176" stroke="0" extrusionOk="0">
                    <a:moveTo>
                      <a:pt x="57" y="23176"/>
                    </a:moveTo>
                    <a:cubicBezTo>
                      <a:pt x="19" y="22651"/>
                      <a:pt x="0" y="22125"/>
                      <a:pt x="0" y="21600"/>
                    </a:cubicBezTo>
                    <a:cubicBezTo>
                      <a:pt x="-1" y="9670"/>
                      <a:pt x="9670" y="0"/>
                      <a:pt x="21599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53" name="Line 216">
                <a:extLst>
                  <a:ext uri="{FF2B5EF4-FFF2-40B4-BE49-F238E27FC236}">
                    <a16:creationId xmlns:a16="http://schemas.microsoft.com/office/drawing/2014/main" xmlns="" id="{DA026B95-2A4A-4070-A690-0422DDBF6F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51" y="1597"/>
                <a:ext cx="12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54" name="Line 217">
                <a:extLst>
                  <a:ext uri="{FF2B5EF4-FFF2-40B4-BE49-F238E27FC236}">
                    <a16:creationId xmlns:a16="http://schemas.microsoft.com/office/drawing/2014/main" xmlns="" id="{33068D11-D920-4C1D-A421-ED5044D3EB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16" y="1641"/>
                <a:ext cx="1" cy="1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55" name="Line 218">
                <a:extLst>
                  <a:ext uri="{FF2B5EF4-FFF2-40B4-BE49-F238E27FC236}">
                    <a16:creationId xmlns:a16="http://schemas.microsoft.com/office/drawing/2014/main" xmlns="" id="{21F125A0-AD1A-4925-BD8E-BFA461573A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051" y="1801"/>
                <a:ext cx="12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56" name="Line 219">
                <a:extLst>
                  <a:ext uri="{FF2B5EF4-FFF2-40B4-BE49-F238E27FC236}">
                    <a16:creationId xmlns:a16="http://schemas.microsoft.com/office/drawing/2014/main" xmlns="" id="{CD3009FE-123E-4D14-851C-6703B6BE7A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12" y="1641"/>
                <a:ext cx="1" cy="1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57" name="Arc 220">
                <a:extLst>
                  <a:ext uri="{FF2B5EF4-FFF2-40B4-BE49-F238E27FC236}">
                    <a16:creationId xmlns:a16="http://schemas.microsoft.com/office/drawing/2014/main" xmlns="" id="{2366FB36-7258-4674-ABD0-8F9B8836BD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3" y="1597"/>
                <a:ext cx="43" cy="44"/>
              </a:xfrm>
              <a:custGeom>
                <a:avLst/>
                <a:gdLst>
                  <a:gd name="T0" fmla="*/ 0 w 22652"/>
                  <a:gd name="T1" fmla="*/ 0 h 23176"/>
                  <a:gd name="T2" fmla="*/ 0 w 22652"/>
                  <a:gd name="T3" fmla="*/ 0 h 23176"/>
                  <a:gd name="T4" fmla="*/ 0 w 22652"/>
                  <a:gd name="T5" fmla="*/ 0 h 23176"/>
                  <a:gd name="T6" fmla="*/ 0 60000 65536"/>
                  <a:gd name="T7" fmla="*/ 0 60000 65536"/>
                  <a:gd name="T8" fmla="*/ 0 60000 65536"/>
                  <a:gd name="T9" fmla="*/ 0 w 22652"/>
                  <a:gd name="T10" fmla="*/ 0 h 23176"/>
                  <a:gd name="T11" fmla="*/ 22652 w 22652"/>
                  <a:gd name="T12" fmla="*/ 23176 h 231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52" h="23176" fill="none" extrusionOk="0">
                    <a:moveTo>
                      <a:pt x="-1" y="25"/>
                    </a:moveTo>
                    <a:cubicBezTo>
                      <a:pt x="350" y="8"/>
                      <a:pt x="701" y="-1"/>
                      <a:pt x="1052" y="0"/>
                    </a:cubicBezTo>
                    <a:cubicBezTo>
                      <a:pt x="12981" y="0"/>
                      <a:pt x="22652" y="9670"/>
                      <a:pt x="22652" y="21600"/>
                    </a:cubicBezTo>
                    <a:cubicBezTo>
                      <a:pt x="22652" y="22125"/>
                      <a:pt x="22632" y="22651"/>
                      <a:pt x="22594" y="23176"/>
                    </a:cubicBezTo>
                  </a:path>
                  <a:path w="22652" h="23176" stroke="0" extrusionOk="0">
                    <a:moveTo>
                      <a:pt x="-1" y="25"/>
                    </a:moveTo>
                    <a:cubicBezTo>
                      <a:pt x="350" y="8"/>
                      <a:pt x="701" y="-1"/>
                      <a:pt x="1052" y="0"/>
                    </a:cubicBezTo>
                    <a:cubicBezTo>
                      <a:pt x="12981" y="0"/>
                      <a:pt x="22652" y="9670"/>
                      <a:pt x="22652" y="21600"/>
                    </a:cubicBezTo>
                    <a:cubicBezTo>
                      <a:pt x="22652" y="22125"/>
                      <a:pt x="22632" y="22651"/>
                      <a:pt x="22594" y="23176"/>
                    </a:cubicBezTo>
                    <a:lnTo>
                      <a:pt x="1052" y="2160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58" name="Arc 221">
                <a:extLst>
                  <a:ext uri="{FF2B5EF4-FFF2-40B4-BE49-F238E27FC236}">
                    <a16:creationId xmlns:a16="http://schemas.microsoft.com/office/drawing/2014/main" xmlns="" id="{09EE29A7-04A0-4D93-8123-ADEC45445D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3" y="1760"/>
                <a:ext cx="43" cy="42"/>
              </a:xfrm>
              <a:custGeom>
                <a:avLst/>
                <a:gdLst>
                  <a:gd name="T0" fmla="*/ 0 w 22640"/>
                  <a:gd name="T1" fmla="*/ 0 h 21600"/>
                  <a:gd name="T2" fmla="*/ 0 w 22640"/>
                  <a:gd name="T3" fmla="*/ 0 h 21600"/>
                  <a:gd name="T4" fmla="*/ 0 w 2264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640"/>
                  <a:gd name="T10" fmla="*/ 0 h 21600"/>
                  <a:gd name="T11" fmla="*/ 22640 w 2264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40" h="21600" fill="none" extrusionOk="0">
                    <a:moveTo>
                      <a:pt x="22639" y="1039"/>
                    </a:moveTo>
                    <a:cubicBezTo>
                      <a:pt x="22085" y="12551"/>
                      <a:pt x="12590" y="21599"/>
                      <a:pt x="1065" y="21600"/>
                    </a:cubicBezTo>
                    <a:cubicBezTo>
                      <a:pt x="709" y="21600"/>
                      <a:pt x="354" y="21591"/>
                      <a:pt x="0" y="21573"/>
                    </a:cubicBezTo>
                  </a:path>
                  <a:path w="22640" h="21600" stroke="0" extrusionOk="0">
                    <a:moveTo>
                      <a:pt x="22639" y="1039"/>
                    </a:moveTo>
                    <a:cubicBezTo>
                      <a:pt x="22085" y="12551"/>
                      <a:pt x="12590" y="21599"/>
                      <a:pt x="1065" y="21600"/>
                    </a:cubicBezTo>
                    <a:cubicBezTo>
                      <a:pt x="709" y="21600"/>
                      <a:pt x="354" y="21591"/>
                      <a:pt x="0" y="21573"/>
                    </a:cubicBezTo>
                    <a:lnTo>
                      <a:pt x="1065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59" name="Arc 222">
                <a:extLst>
                  <a:ext uri="{FF2B5EF4-FFF2-40B4-BE49-F238E27FC236}">
                    <a16:creationId xmlns:a16="http://schemas.microsoft.com/office/drawing/2014/main" xmlns="" id="{9B31ABED-5235-400B-8A12-1B8F8E4B73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2" y="1760"/>
                <a:ext cx="39" cy="42"/>
              </a:xfrm>
              <a:custGeom>
                <a:avLst/>
                <a:gdLst>
                  <a:gd name="T0" fmla="*/ 0 w 21575"/>
                  <a:gd name="T1" fmla="*/ 0 h 21600"/>
                  <a:gd name="T2" fmla="*/ 0 w 21575"/>
                  <a:gd name="T3" fmla="*/ 0 h 21600"/>
                  <a:gd name="T4" fmla="*/ 0 w 2157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575"/>
                  <a:gd name="T10" fmla="*/ 0 h 21600"/>
                  <a:gd name="T11" fmla="*/ 21575 w 2157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75" h="21600" fill="none" extrusionOk="0">
                    <a:moveTo>
                      <a:pt x="21575" y="21600"/>
                    </a:moveTo>
                    <a:cubicBezTo>
                      <a:pt x="10049" y="21600"/>
                      <a:pt x="554" y="12551"/>
                      <a:pt x="0" y="1039"/>
                    </a:cubicBezTo>
                  </a:path>
                  <a:path w="21575" h="21600" stroke="0" extrusionOk="0">
                    <a:moveTo>
                      <a:pt x="21575" y="21600"/>
                    </a:moveTo>
                    <a:cubicBezTo>
                      <a:pt x="10049" y="21600"/>
                      <a:pt x="554" y="12551"/>
                      <a:pt x="0" y="1039"/>
                    </a:cubicBezTo>
                    <a:lnTo>
                      <a:pt x="21575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60" name="Line 223">
                <a:extLst>
                  <a:ext uri="{FF2B5EF4-FFF2-40B4-BE49-F238E27FC236}">
                    <a16:creationId xmlns:a16="http://schemas.microsoft.com/office/drawing/2014/main" xmlns="" id="{A6AA8A81-DD9E-4E46-BD6F-F3AFE9D9E7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20" y="1641"/>
                <a:ext cx="168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61" name="Line 224">
                <a:extLst>
                  <a:ext uri="{FF2B5EF4-FFF2-40B4-BE49-F238E27FC236}">
                    <a16:creationId xmlns:a16="http://schemas.microsoft.com/office/drawing/2014/main" xmlns="" id="{C3801F65-1206-4654-8E7A-08E2C428FE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20" y="1679"/>
                <a:ext cx="168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62" name="Line 225">
                <a:extLst>
                  <a:ext uri="{FF2B5EF4-FFF2-40B4-BE49-F238E27FC236}">
                    <a16:creationId xmlns:a16="http://schemas.microsoft.com/office/drawing/2014/main" xmlns="" id="{3202EE72-186B-4F5C-AD48-96C7EA5BD3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20" y="1718"/>
                <a:ext cx="168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63" name="Line 226">
                <a:extLst>
                  <a:ext uri="{FF2B5EF4-FFF2-40B4-BE49-F238E27FC236}">
                    <a16:creationId xmlns:a16="http://schemas.microsoft.com/office/drawing/2014/main" xmlns="" id="{3D4C3D94-EA3D-4B8C-89B3-B2B8AF646B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20" y="1762"/>
                <a:ext cx="168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64" name="Line 227">
                <a:extLst>
                  <a:ext uri="{FF2B5EF4-FFF2-40B4-BE49-F238E27FC236}">
                    <a16:creationId xmlns:a16="http://schemas.microsoft.com/office/drawing/2014/main" xmlns="" id="{BB9243E9-CE5A-48A4-836E-057C229ED2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20" y="1641"/>
                <a:ext cx="1" cy="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65" name="Line 228">
                <a:extLst>
                  <a:ext uri="{FF2B5EF4-FFF2-40B4-BE49-F238E27FC236}">
                    <a16:creationId xmlns:a16="http://schemas.microsoft.com/office/drawing/2014/main" xmlns="" id="{400E6041-4FD4-48FA-A35E-8005B18AE9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20" y="1718"/>
                <a:ext cx="1" cy="4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66" name="Line 229">
                <a:extLst>
                  <a:ext uri="{FF2B5EF4-FFF2-40B4-BE49-F238E27FC236}">
                    <a16:creationId xmlns:a16="http://schemas.microsoft.com/office/drawing/2014/main" xmlns="" id="{A3F7871A-5641-4996-BAD8-3894B46B72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1" y="1658"/>
                <a:ext cx="13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67" name="Line 230">
                <a:extLst>
                  <a:ext uri="{FF2B5EF4-FFF2-40B4-BE49-F238E27FC236}">
                    <a16:creationId xmlns:a16="http://schemas.microsoft.com/office/drawing/2014/main" xmlns="" id="{8305705F-0658-4621-9A78-63502417B1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1" y="1740"/>
                <a:ext cx="13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68" name="Arc 231">
                <a:extLst>
                  <a:ext uri="{FF2B5EF4-FFF2-40B4-BE49-F238E27FC236}">
                    <a16:creationId xmlns:a16="http://schemas.microsoft.com/office/drawing/2014/main" xmlns="" id="{B68A07B9-BBAB-4907-8611-45F5B8F601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8" y="1801"/>
                <a:ext cx="43" cy="43"/>
              </a:xfrm>
              <a:custGeom>
                <a:avLst/>
                <a:gdLst>
                  <a:gd name="T0" fmla="*/ 0 w 22652"/>
                  <a:gd name="T1" fmla="*/ 0 h 22652"/>
                  <a:gd name="T2" fmla="*/ 0 w 22652"/>
                  <a:gd name="T3" fmla="*/ 0 h 22652"/>
                  <a:gd name="T4" fmla="*/ 0 w 22652"/>
                  <a:gd name="T5" fmla="*/ 0 h 22652"/>
                  <a:gd name="T6" fmla="*/ 0 60000 65536"/>
                  <a:gd name="T7" fmla="*/ 0 60000 65536"/>
                  <a:gd name="T8" fmla="*/ 0 60000 65536"/>
                  <a:gd name="T9" fmla="*/ 0 w 22652"/>
                  <a:gd name="T10" fmla="*/ 0 h 22652"/>
                  <a:gd name="T11" fmla="*/ 22652 w 22652"/>
                  <a:gd name="T12" fmla="*/ 22652 h 2265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52" h="22652" fill="none" extrusionOk="0">
                    <a:moveTo>
                      <a:pt x="25" y="22652"/>
                    </a:moveTo>
                    <a:cubicBezTo>
                      <a:pt x="8" y="22301"/>
                      <a:pt x="0" y="21950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1950" y="-1"/>
                      <a:pt x="22301" y="8"/>
                      <a:pt x="22652" y="25"/>
                    </a:cubicBezTo>
                  </a:path>
                  <a:path w="22652" h="22652" stroke="0" extrusionOk="0">
                    <a:moveTo>
                      <a:pt x="25" y="22652"/>
                    </a:moveTo>
                    <a:cubicBezTo>
                      <a:pt x="8" y="22301"/>
                      <a:pt x="0" y="21950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1950" y="-1"/>
                      <a:pt x="22301" y="8"/>
                      <a:pt x="22652" y="25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69" name="Line 232">
                <a:extLst>
                  <a:ext uri="{FF2B5EF4-FFF2-40B4-BE49-F238E27FC236}">
                    <a16:creationId xmlns:a16="http://schemas.microsoft.com/office/drawing/2014/main" xmlns="" id="{B21049FA-FC7A-4EB5-9C62-E2BBEAFD8E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31" y="1801"/>
                <a:ext cx="12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70" name="Line 233">
                <a:extLst>
                  <a:ext uri="{FF2B5EF4-FFF2-40B4-BE49-F238E27FC236}">
                    <a16:creationId xmlns:a16="http://schemas.microsoft.com/office/drawing/2014/main" xmlns="" id="{A0437B91-6DC1-4560-9962-71638E7CCC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91" y="1844"/>
                <a:ext cx="1" cy="1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71" name="Line 234">
                <a:extLst>
                  <a:ext uri="{FF2B5EF4-FFF2-40B4-BE49-F238E27FC236}">
                    <a16:creationId xmlns:a16="http://schemas.microsoft.com/office/drawing/2014/main" xmlns="" id="{B273E186-CA25-4AD0-980E-1727AD06FD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1" y="2004"/>
                <a:ext cx="12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72" name="Line 235">
                <a:extLst>
                  <a:ext uri="{FF2B5EF4-FFF2-40B4-BE49-F238E27FC236}">
                    <a16:creationId xmlns:a16="http://schemas.microsoft.com/office/drawing/2014/main" xmlns="" id="{BE5C50BF-524C-40B4-A1F8-4016B74BDF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88" y="1844"/>
                <a:ext cx="1" cy="1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73" name="Arc 236">
                <a:extLst>
                  <a:ext uri="{FF2B5EF4-FFF2-40B4-BE49-F238E27FC236}">
                    <a16:creationId xmlns:a16="http://schemas.microsoft.com/office/drawing/2014/main" xmlns="" id="{6E69FEB0-5CE5-4714-B097-CF4AB15012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1801"/>
                <a:ext cx="41" cy="43"/>
              </a:xfrm>
              <a:custGeom>
                <a:avLst/>
                <a:gdLst>
                  <a:gd name="T0" fmla="*/ 0 w 21600"/>
                  <a:gd name="T1" fmla="*/ 0 h 22626"/>
                  <a:gd name="T2" fmla="*/ 0 w 21600"/>
                  <a:gd name="T3" fmla="*/ 0 h 22626"/>
                  <a:gd name="T4" fmla="*/ 0 w 21600"/>
                  <a:gd name="T5" fmla="*/ 0 h 2262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626"/>
                  <a:gd name="T11" fmla="*/ 21600 w 21600"/>
                  <a:gd name="T12" fmla="*/ 22626 h 226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626" fill="none" extrusionOk="0">
                    <a:moveTo>
                      <a:pt x="1052" y="-1"/>
                    </a:moveTo>
                    <a:cubicBezTo>
                      <a:pt x="12558" y="560"/>
                      <a:pt x="21600" y="10053"/>
                      <a:pt x="21600" y="21574"/>
                    </a:cubicBezTo>
                    <a:cubicBezTo>
                      <a:pt x="21600" y="21924"/>
                      <a:pt x="21591" y="22275"/>
                      <a:pt x="21574" y="22626"/>
                    </a:cubicBezTo>
                  </a:path>
                  <a:path w="21600" h="22626" stroke="0" extrusionOk="0">
                    <a:moveTo>
                      <a:pt x="1052" y="-1"/>
                    </a:moveTo>
                    <a:cubicBezTo>
                      <a:pt x="12558" y="560"/>
                      <a:pt x="21600" y="10053"/>
                      <a:pt x="21600" y="21574"/>
                    </a:cubicBezTo>
                    <a:cubicBezTo>
                      <a:pt x="21600" y="21924"/>
                      <a:pt x="21591" y="22275"/>
                      <a:pt x="21574" y="22626"/>
                    </a:cubicBezTo>
                    <a:lnTo>
                      <a:pt x="0" y="21574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74" name="Arc 237">
                <a:extLst>
                  <a:ext uri="{FF2B5EF4-FFF2-40B4-BE49-F238E27FC236}">
                    <a16:creationId xmlns:a16="http://schemas.microsoft.com/office/drawing/2014/main" xmlns="" id="{B7E0DECB-58A7-4B94-88A3-41EEA43BE4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1965"/>
                <a:ext cx="41" cy="39"/>
              </a:xfrm>
              <a:custGeom>
                <a:avLst/>
                <a:gdLst>
                  <a:gd name="T0" fmla="*/ 0 w 21600"/>
                  <a:gd name="T1" fmla="*/ 0 h 21574"/>
                  <a:gd name="T2" fmla="*/ 0 w 21600"/>
                  <a:gd name="T3" fmla="*/ 0 h 21574"/>
                  <a:gd name="T4" fmla="*/ 0 w 21600"/>
                  <a:gd name="T5" fmla="*/ 0 h 21574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74"/>
                  <a:gd name="T11" fmla="*/ 21600 w 21600"/>
                  <a:gd name="T12" fmla="*/ 21574 h 215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74" fill="none" extrusionOk="0">
                    <a:moveTo>
                      <a:pt x="21600" y="0"/>
                    </a:moveTo>
                    <a:cubicBezTo>
                      <a:pt x="21600" y="11520"/>
                      <a:pt x="12558" y="21013"/>
                      <a:pt x="1052" y="21574"/>
                    </a:cubicBezTo>
                  </a:path>
                  <a:path w="21600" h="21574" stroke="0" extrusionOk="0">
                    <a:moveTo>
                      <a:pt x="21600" y="0"/>
                    </a:moveTo>
                    <a:cubicBezTo>
                      <a:pt x="21600" y="11520"/>
                      <a:pt x="12558" y="21013"/>
                      <a:pt x="1052" y="21574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75" name="Arc 238">
                <a:extLst>
                  <a:ext uri="{FF2B5EF4-FFF2-40B4-BE49-F238E27FC236}">
                    <a16:creationId xmlns:a16="http://schemas.microsoft.com/office/drawing/2014/main" xmlns="" id="{EA029728-3AB6-4422-889E-E4D224D1D3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8" y="1965"/>
                <a:ext cx="43" cy="39"/>
              </a:xfrm>
              <a:custGeom>
                <a:avLst/>
                <a:gdLst>
                  <a:gd name="T0" fmla="*/ 0 w 22652"/>
                  <a:gd name="T1" fmla="*/ 0 h 21600"/>
                  <a:gd name="T2" fmla="*/ 0 w 22652"/>
                  <a:gd name="T3" fmla="*/ 0 h 21600"/>
                  <a:gd name="T4" fmla="*/ 0 w 2265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652"/>
                  <a:gd name="T10" fmla="*/ 0 h 21600"/>
                  <a:gd name="T11" fmla="*/ 22652 w 2265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52" h="21600" fill="none" extrusionOk="0">
                    <a:moveTo>
                      <a:pt x="22652" y="21574"/>
                    </a:moveTo>
                    <a:cubicBezTo>
                      <a:pt x="22301" y="21591"/>
                      <a:pt x="21950" y="21599"/>
                      <a:pt x="21600" y="21600"/>
                    </a:cubicBezTo>
                    <a:cubicBezTo>
                      <a:pt x="9670" y="21600"/>
                      <a:pt x="0" y="11929"/>
                      <a:pt x="0" y="0"/>
                    </a:cubicBezTo>
                  </a:path>
                  <a:path w="22652" h="21600" stroke="0" extrusionOk="0">
                    <a:moveTo>
                      <a:pt x="22652" y="21574"/>
                    </a:moveTo>
                    <a:cubicBezTo>
                      <a:pt x="22301" y="21591"/>
                      <a:pt x="21950" y="21599"/>
                      <a:pt x="21600" y="21600"/>
                    </a:cubicBez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76" name="Arc 239">
                <a:extLst>
                  <a:ext uri="{FF2B5EF4-FFF2-40B4-BE49-F238E27FC236}">
                    <a16:creationId xmlns:a16="http://schemas.microsoft.com/office/drawing/2014/main" xmlns="" id="{14AEE4C1-E321-4EA1-B4DF-E66AC390F6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5" y="1801"/>
                <a:ext cx="43" cy="43"/>
              </a:xfrm>
              <a:custGeom>
                <a:avLst/>
                <a:gdLst>
                  <a:gd name="T0" fmla="*/ 0 w 22652"/>
                  <a:gd name="T1" fmla="*/ 0 h 22652"/>
                  <a:gd name="T2" fmla="*/ 0 w 22652"/>
                  <a:gd name="T3" fmla="*/ 0 h 22652"/>
                  <a:gd name="T4" fmla="*/ 0 w 22652"/>
                  <a:gd name="T5" fmla="*/ 0 h 22652"/>
                  <a:gd name="T6" fmla="*/ 0 60000 65536"/>
                  <a:gd name="T7" fmla="*/ 0 60000 65536"/>
                  <a:gd name="T8" fmla="*/ 0 60000 65536"/>
                  <a:gd name="T9" fmla="*/ 0 w 22652"/>
                  <a:gd name="T10" fmla="*/ 0 h 22652"/>
                  <a:gd name="T11" fmla="*/ 22652 w 22652"/>
                  <a:gd name="T12" fmla="*/ 22652 h 2265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52" h="22652" fill="none" extrusionOk="0">
                    <a:moveTo>
                      <a:pt x="25" y="22652"/>
                    </a:moveTo>
                    <a:cubicBezTo>
                      <a:pt x="8" y="22301"/>
                      <a:pt x="0" y="21950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1950" y="-1"/>
                      <a:pt x="22301" y="8"/>
                      <a:pt x="22652" y="25"/>
                    </a:cubicBezTo>
                  </a:path>
                  <a:path w="22652" h="22652" stroke="0" extrusionOk="0">
                    <a:moveTo>
                      <a:pt x="25" y="22652"/>
                    </a:moveTo>
                    <a:cubicBezTo>
                      <a:pt x="8" y="22301"/>
                      <a:pt x="0" y="21950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1950" y="-1"/>
                      <a:pt x="22301" y="8"/>
                      <a:pt x="22652" y="25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77" name="Line 240">
                <a:extLst>
                  <a:ext uri="{FF2B5EF4-FFF2-40B4-BE49-F238E27FC236}">
                    <a16:creationId xmlns:a16="http://schemas.microsoft.com/office/drawing/2014/main" xmlns="" id="{1AB24DD3-BD69-48F7-A53A-1E0CF54F65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28" y="1801"/>
                <a:ext cx="12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78" name="Line 241">
                <a:extLst>
                  <a:ext uri="{FF2B5EF4-FFF2-40B4-BE49-F238E27FC236}">
                    <a16:creationId xmlns:a16="http://schemas.microsoft.com/office/drawing/2014/main" xmlns="" id="{AF6BD488-A852-48DE-8257-513B1EB93C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88" y="1844"/>
                <a:ext cx="1" cy="1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79" name="Line 242">
                <a:extLst>
                  <a:ext uri="{FF2B5EF4-FFF2-40B4-BE49-F238E27FC236}">
                    <a16:creationId xmlns:a16="http://schemas.microsoft.com/office/drawing/2014/main" xmlns="" id="{30952BA3-8E8E-439E-A351-6B314CAD5C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28" y="2004"/>
                <a:ext cx="12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80" name="Line 243">
                <a:extLst>
                  <a:ext uri="{FF2B5EF4-FFF2-40B4-BE49-F238E27FC236}">
                    <a16:creationId xmlns:a16="http://schemas.microsoft.com/office/drawing/2014/main" xmlns="" id="{836B50F1-902E-418C-A278-17DEDECEED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85" y="1844"/>
                <a:ext cx="1" cy="1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81" name="Arc 244">
                <a:extLst>
                  <a:ext uri="{FF2B5EF4-FFF2-40B4-BE49-F238E27FC236}">
                    <a16:creationId xmlns:a16="http://schemas.microsoft.com/office/drawing/2014/main" xmlns="" id="{749D2A4E-2BAC-42F1-B0DD-85E851574A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7" y="1801"/>
                <a:ext cx="41" cy="43"/>
              </a:xfrm>
              <a:custGeom>
                <a:avLst/>
                <a:gdLst>
                  <a:gd name="T0" fmla="*/ 0 w 21600"/>
                  <a:gd name="T1" fmla="*/ 0 h 22626"/>
                  <a:gd name="T2" fmla="*/ 0 w 21600"/>
                  <a:gd name="T3" fmla="*/ 0 h 22626"/>
                  <a:gd name="T4" fmla="*/ 0 w 21600"/>
                  <a:gd name="T5" fmla="*/ 0 h 2262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626"/>
                  <a:gd name="T11" fmla="*/ 21600 w 21600"/>
                  <a:gd name="T12" fmla="*/ 22626 h 226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626" fill="none" extrusionOk="0">
                    <a:moveTo>
                      <a:pt x="1052" y="-1"/>
                    </a:moveTo>
                    <a:cubicBezTo>
                      <a:pt x="12558" y="560"/>
                      <a:pt x="21600" y="10053"/>
                      <a:pt x="21600" y="21574"/>
                    </a:cubicBezTo>
                    <a:cubicBezTo>
                      <a:pt x="21600" y="21924"/>
                      <a:pt x="21591" y="22275"/>
                      <a:pt x="21574" y="22626"/>
                    </a:cubicBezTo>
                  </a:path>
                  <a:path w="21600" h="22626" stroke="0" extrusionOk="0">
                    <a:moveTo>
                      <a:pt x="1052" y="-1"/>
                    </a:moveTo>
                    <a:cubicBezTo>
                      <a:pt x="12558" y="560"/>
                      <a:pt x="21600" y="10053"/>
                      <a:pt x="21600" y="21574"/>
                    </a:cubicBezTo>
                    <a:cubicBezTo>
                      <a:pt x="21600" y="21924"/>
                      <a:pt x="21591" y="22275"/>
                      <a:pt x="21574" y="22626"/>
                    </a:cubicBezTo>
                    <a:lnTo>
                      <a:pt x="0" y="21574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82" name="Arc 245">
                <a:extLst>
                  <a:ext uri="{FF2B5EF4-FFF2-40B4-BE49-F238E27FC236}">
                    <a16:creationId xmlns:a16="http://schemas.microsoft.com/office/drawing/2014/main" xmlns="" id="{92DD1230-A5AE-45AF-AD74-60759118EB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7" y="1965"/>
                <a:ext cx="41" cy="39"/>
              </a:xfrm>
              <a:custGeom>
                <a:avLst/>
                <a:gdLst>
                  <a:gd name="T0" fmla="*/ 0 w 21600"/>
                  <a:gd name="T1" fmla="*/ 0 h 21574"/>
                  <a:gd name="T2" fmla="*/ 0 w 21600"/>
                  <a:gd name="T3" fmla="*/ 0 h 21574"/>
                  <a:gd name="T4" fmla="*/ 0 w 21600"/>
                  <a:gd name="T5" fmla="*/ 0 h 21574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74"/>
                  <a:gd name="T11" fmla="*/ 21600 w 21600"/>
                  <a:gd name="T12" fmla="*/ 21574 h 215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74" fill="none" extrusionOk="0">
                    <a:moveTo>
                      <a:pt x="21600" y="0"/>
                    </a:moveTo>
                    <a:cubicBezTo>
                      <a:pt x="21600" y="11520"/>
                      <a:pt x="12558" y="21013"/>
                      <a:pt x="1052" y="21574"/>
                    </a:cubicBezTo>
                  </a:path>
                  <a:path w="21600" h="21574" stroke="0" extrusionOk="0">
                    <a:moveTo>
                      <a:pt x="21600" y="0"/>
                    </a:moveTo>
                    <a:cubicBezTo>
                      <a:pt x="21600" y="11520"/>
                      <a:pt x="12558" y="21013"/>
                      <a:pt x="1052" y="21574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83" name="Arc 246">
                <a:extLst>
                  <a:ext uri="{FF2B5EF4-FFF2-40B4-BE49-F238E27FC236}">
                    <a16:creationId xmlns:a16="http://schemas.microsoft.com/office/drawing/2014/main" xmlns="" id="{C2B54763-44B4-431C-B989-C95E3260E9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5" y="1965"/>
                <a:ext cx="43" cy="39"/>
              </a:xfrm>
              <a:custGeom>
                <a:avLst/>
                <a:gdLst>
                  <a:gd name="T0" fmla="*/ 0 w 22652"/>
                  <a:gd name="T1" fmla="*/ 0 h 21600"/>
                  <a:gd name="T2" fmla="*/ 0 w 22652"/>
                  <a:gd name="T3" fmla="*/ 0 h 21600"/>
                  <a:gd name="T4" fmla="*/ 0 w 2265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652"/>
                  <a:gd name="T10" fmla="*/ 0 h 21600"/>
                  <a:gd name="T11" fmla="*/ 22652 w 2265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52" h="21600" fill="none" extrusionOk="0">
                    <a:moveTo>
                      <a:pt x="22652" y="21574"/>
                    </a:moveTo>
                    <a:cubicBezTo>
                      <a:pt x="22301" y="21591"/>
                      <a:pt x="21950" y="21599"/>
                      <a:pt x="21600" y="21600"/>
                    </a:cubicBezTo>
                    <a:cubicBezTo>
                      <a:pt x="9670" y="21600"/>
                      <a:pt x="0" y="11929"/>
                      <a:pt x="0" y="0"/>
                    </a:cubicBezTo>
                  </a:path>
                  <a:path w="22652" h="21600" stroke="0" extrusionOk="0">
                    <a:moveTo>
                      <a:pt x="22652" y="21574"/>
                    </a:moveTo>
                    <a:cubicBezTo>
                      <a:pt x="22301" y="21591"/>
                      <a:pt x="21950" y="21599"/>
                      <a:pt x="21600" y="21600"/>
                    </a:cubicBez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84" name="Arc 247">
                <a:extLst>
                  <a:ext uri="{FF2B5EF4-FFF2-40B4-BE49-F238E27FC236}">
                    <a16:creationId xmlns:a16="http://schemas.microsoft.com/office/drawing/2014/main" xmlns="" id="{3ED88038-ECD2-4C5A-954B-5D1B362FB5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1" y="1801"/>
                <a:ext cx="43" cy="43"/>
              </a:xfrm>
              <a:custGeom>
                <a:avLst/>
                <a:gdLst>
                  <a:gd name="T0" fmla="*/ 0 w 22640"/>
                  <a:gd name="T1" fmla="*/ 0 h 22640"/>
                  <a:gd name="T2" fmla="*/ 0 w 22640"/>
                  <a:gd name="T3" fmla="*/ 0 h 22640"/>
                  <a:gd name="T4" fmla="*/ 0 w 22640"/>
                  <a:gd name="T5" fmla="*/ 0 h 22640"/>
                  <a:gd name="T6" fmla="*/ 0 60000 65536"/>
                  <a:gd name="T7" fmla="*/ 0 60000 65536"/>
                  <a:gd name="T8" fmla="*/ 0 60000 65536"/>
                  <a:gd name="T9" fmla="*/ 0 w 22640"/>
                  <a:gd name="T10" fmla="*/ 0 h 22640"/>
                  <a:gd name="T11" fmla="*/ 22640 w 22640"/>
                  <a:gd name="T12" fmla="*/ 22640 h 226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40" h="22640" fill="none" extrusionOk="0">
                    <a:moveTo>
                      <a:pt x="25" y="22639"/>
                    </a:moveTo>
                    <a:cubicBezTo>
                      <a:pt x="8" y="22293"/>
                      <a:pt x="0" y="2194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1946" y="-1"/>
                      <a:pt x="22293" y="8"/>
                      <a:pt x="22639" y="25"/>
                    </a:cubicBezTo>
                  </a:path>
                  <a:path w="22640" h="22640" stroke="0" extrusionOk="0">
                    <a:moveTo>
                      <a:pt x="25" y="22639"/>
                    </a:moveTo>
                    <a:cubicBezTo>
                      <a:pt x="8" y="22293"/>
                      <a:pt x="0" y="2194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1946" y="-1"/>
                      <a:pt x="22293" y="8"/>
                      <a:pt x="22639" y="25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85" name="Line 248">
                <a:extLst>
                  <a:ext uri="{FF2B5EF4-FFF2-40B4-BE49-F238E27FC236}">
                    <a16:creationId xmlns:a16="http://schemas.microsoft.com/office/drawing/2014/main" xmlns="" id="{84C44155-F7D2-4685-8CFD-DF83E87BA7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5" y="1801"/>
                <a:ext cx="12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86" name="Line 249">
                <a:extLst>
                  <a:ext uri="{FF2B5EF4-FFF2-40B4-BE49-F238E27FC236}">
                    <a16:creationId xmlns:a16="http://schemas.microsoft.com/office/drawing/2014/main" xmlns="" id="{98973FCA-FA4D-4776-BDD0-57FE5D24EF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95" y="1844"/>
                <a:ext cx="1" cy="1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87" name="Line 250">
                <a:extLst>
                  <a:ext uri="{FF2B5EF4-FFF2-40B4-BE49-F238E27FC236}">
                    <a16:creationId xmlns:a16="http://schemas.microsoft.com/office/drawing/2014/main" xmlns="" id="{92C04202-79D6-4920-9ED0-D8A041188E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35" y="2004"/>
                <a:ext cx="12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88" name="Line 251">
                <a:extLst>
                  <a:ext uri="{FF2B5EF4-FFF2-40B4-BE49-F238E27FC236}">
                    <a16:creationId xmlns:a16="http://schemas.microsoft.com/office/drawing/2014/main" xmlns="" id="{BA9712A5-A75E-4B0E-9D4A-33F0300767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91" y="1844"/>
                <a:ext cx="1" cy="1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89" name="Arc 252">
                <a:extLst>
                  <a:ext uri="{FF2B5EF4-FFF2-40B4-BE49-F238E27FC236}">
                    <a16:creationId xmlns:a16="http://schemas.microsoft.com/office/drawing/2014/main" xmlns="" id="{F1561982-90EB-40C6-AD9F-93F1473C55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6" y="1801"/>
                <a:ext cx="39" cy="43"/>
              </a:xfrm>
              <a:custGeom>
                <a:avLst/>
                <a:gdLst>
                  <a:gd name="T0" fmla="*/ 0 w 21600"/>
                  <a:gd name="T1" fmla="*/ 0 h 22652"/>
                  <a:gd name="T2" fmla="*/ 0 w 21600"/>
                  <a:gd name="T3" fmla="*/ 0 h 22652"/>
                  <a:gd name="T4" fmla="*/ 0 w 21600"/>
                  <a:gd name="T5" fmla="*/ 0 h 2265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652"/>
                  <a:gd name="T11" fmla="*/ 21600 w 21600"/>
                  <a:gd name="T12" fmla="*/ 22652 h 2265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652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950"/>
                      <a:pt x="21591" y="22301"/>
                      <a:pt x="21574" y="22652"/>
                    </a:cubicBezTo>
                  </a:path>
                  <a:path w="21600" h="22652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950"/>
                      <a:pt x="21591" y="22301"/>
                      <a:pt x="21574" y="22652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90" name="Arc 253">
                <a:extLst>
                  <a:ext uri="{FF2B5EF4-FFF2-40B4-BE49-F238E27FC236}">
                    <a16:creationId xmlns:a16="http://schemas.microsoft.com/office/drawing/2014/main" xmlns="" id="{AEB4141A-B500-4328-891A-32AA962849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6" y="1965"/>
                <a:ext cx="39" cy="3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91" name="Arc 254">
                <a:extLst>
                  <a:ext uri="{FF2B5EF4-FFF2-40B4-BE49-F238E27FC236}">
                    <a16:creationId xmlns:a16="http://schemas.microsoft.com/office/drawing/2014/main" xmlns="" id="{9687FED2-D636-4EE8-B1CC-DD7F4149C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1" y="1965"/>
                <a:ext cx="43" cy="39"/>
              </a:xfrm>
              <a:custGeom>
                <a:avLst/>
                <a:gdLst>
                  <a:gd name="T0" fmla="*/ 0 w 22640"/>
                  <a:gd name="T1" fmla="*/ 0 h 21600"/>
                  <a:gd name="T2" fmla="*/ 0 w 22640"/>
                  <a:gd name="T3" fmla="*/ 0 h 21600"/>
                  <a:gd name="T4" fmla="*/ 0 w 2264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640"/>
                  <a:gd name="T10" fmla="*/ 0 h 21600"/>
                  <a:gd name="T11" fmla="*/ 22640 w 2264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40" h="21600" fill="none" extrusionOk="0">
                    <a:moveTo>
                      <a:pt x="22639" y="21574"/>
                    </a:moveTo>
                    <a:cubicBezTo>
                      <a:pt x="22293" y="21591"/>
                      <a:pt x="21946" y="21599"/>
                      <a:pt x="21600" y="21600"/>
                    </a:cubicBezTo>
                    <a:cubicBezTo>
                      <a:pt x="9670" y="21600"/>
                      <a:pt x="0" y="11929"/>
                      <a:pt x="0" y="0"/>
                    </a:cubicBezTo>
                  </a:path>
                  <a:path w="22640" h="21600" stroke="0" extrusionOk="0">
                    <a:moveTo>
                      <a:pt x="22639" y="21574"/>
                    </a:moveTo>
                    <a:cubicBezTo>
                      <a:pt x="22293" y="21591"/>
                      <a:pt x="21946" y="21599"/>
                      <a:pt x="21600" y="21600"/>
                    </a:cubicBez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92" name="Arc 255">
                <a:extLst>
                  <a:ext uri="{FF2B5EF4-FFF2-40B4-BE49-F238E27FC236}">
                    <a16:creationId xmlns:a16="http://schemas.microsoft.com/office/drawing/2014/main" xmlns="" id="{0F8333CB-6E46-4055-ACDB-EDA6A1C731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5" y="1801"/>
                <a:ext cx="43" cy="43"/>
              </a:xfrm>
              <a:custGeom>
                <a:avLst/>
                <a:gdLst>
                  <a:gd name="T0" fmla="*/ 0 w 22652"/>
                  <a:gd name="T1" fmla="*/ 0 h 22652"/>
                  <a:gd name="T2" fmla="*/ 0 w 22652"/>
                  <a:gd name="T3" fmla="*/ 0 h 22652"/>
                  <a:gd name="T4" fmla="*/ 0 w 22652"/>
                  <a:gd name="T5" fmla="*/ 0 h 22652"/>
                  <a:gd name="T6" fmla="*/ 0 60000 65536"/>
                  <a:gd name="T7" fmla="*/ 0 60000 65536"/>
                  <a:gd name="T8" fmla="*/ 0 60000 65536"/>
                  <a:gd name="T9" fmla="*/ 0 w 22652"/>
                  <a:gd name="T10" fmla="*/ 0 h 22652"/>
                  <a:gd name="T11" fmla="*/ 22652 w 22652"/>
                  <a:gd name="T12" fmla="*/ 22652 h 2265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52" h="22652" fill="none" extrusionOk="0">
                    <a:moveTo>
                      <a:pt x="25" y="22652"/>
                    </a:moveTo>
                    <a:cubicBezTo>
                      <a:pt x="8" y="22301"/>
                      <a:pt x="0" y="21950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1950" y="-1"/>
                      <a:pt x="22301" y="8"/>
                      <a:pt x="22652" y="25"/>
                    </a:cubicBezTo>
                  </a:path>
                  <a:path w="22652" h="22652" stroke="0" extrusionOk="0">
                    <a:moveTo>
                      <a:pt x="25" y="22652"/>
                    </a:moveTo>
                    <a:cubicBezTo>
                      <a:pt x="8" y="22301"/>
                      <a:pt x="0" y="21950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1950" y="-1"/>
                      <a:pt x="22301" y="8"/>
                      <a:pt x="22652" y="25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93" name="Line 256">
                <a:extLst>
                  <a:ext uri="{FF2B5EF4-FFF2-40B4-BE49-F238E27FC236}">
                    <a16:creationId xmlns:a16="http://schemas.microsoft.com/office/drawing/2014/main" xmlns="" id="{9CC42C8C-112A-489D-B420-C80D8D4BF5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38" y="1801"/>
                <a:ext cx="12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94" name="Line 257">
                <a:extLst>
                  <a:ext uri="{FF2B5EF4-FFF2-40B4-BE49-F238E27FC236}">
                    <a16:creationId xmlns:a16="http://schemas.microsoft.com/office/drawing/2014/main" xmlns="" id="{0B82AA38-8385-40E5-A336-982CCD48A0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98" y="1844"/>
                <a:ext cx="1" cy="1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95" name="Line 258">
                <a:extLst>
                  <a:ext uri="{FF2B5EF4-FFF2-40B4-BE49-F238E27FC236}">
                    <a16:creationId xmlns:a16="http://schemas.microsoft.com/office/drawing/2014/main" xmlns="" id="{B48A76F6-EF7E-4792-A906-931169CFA6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38" y="2004"/>
                <a:ext cx="12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96" name="Line 259">
                <a:extLst>
                  <a:ext uri="{FF2B5EF4-FFF2-40B4-BE49-F238E27FC236}">
                    <a16:creationId xmlns:a16="http://schemas.microsoft.com/office/drawing/2014/main" xmlns="" id="{D8794150-9A88-4AF3-88C4-6903C71255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95" y="1844"/>
                <a:ext cx="1" cy="1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97" name="Arc 260">
                <a:extLst>
                  <a:ext uri="{FF2B5EF4-FFF2-40B4-BE49-F238E27FC236}">
                    <a16:creationId xmlns:a16="http://schemas.microsoft.com/office/drawing/2014/main" xmlns="" id="{46188764-9365-4242-B2D1-9C48D7F9D4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9" y="1801"/>
                <a:ext cx="39" cy="43"/>
              </a:xfrm>
              <a:custGeom>
                <a:avLst/>
                <a:gdLst>
                  <a:gd name="T0" fmla="*/ 0 w 21600"/>
                  <a:gd name="T1" fmla="*/ 0 h 22652"/>
                  <a:gd name="T2" fmla="*/ 0 w 21600"/>
                  <a:gd name="T3" fmla="*/ 0 h 22652"/>
                  <a:gd name="T4" fmla="*/ 0 w 21600"/>
                  <a:gd name="T5" fmla="*/ 0 h 2265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652"/>
                  <a:gd name="T11" fmla="*/ 21600 w 21600"/>
                  <a:gd name="T12" fmla="*/ 22652 h 2265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652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950"/>
                      <a:pt x="21591" y="22301"/>
                      <a:pt x="21574" y="22652"/>
                    </a:cubicBezTo>
                  </a:path>
                  <a:path w="21600" h="22652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950"/>
                      <a:pt x="21591" y="22301"/>
                      <a:pt x="21574" y="22652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98" name="Arc 261">
                <a:extLst>
                  <a:ext uri="{FF2B5EF4-FFF2-40B4-BE49-F238E27FC236}">
                    <a16:creationId xmlns:a16="http://schemas.microsoft.com/office/drawing/2014/main" xmlns="" id="{C4D0B158-3F1E-40E7-A36F-EEAB5CF41D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9" y="1965"/>
                <a:ext cx="39" cy="3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99" name="Arc 262">
                <a:extLst>
                  <a:ext uri="{FF2B5EF4-FFF2-40B4-BE49-F238E27FC236}">
                    <a16:creationId xmlns:a16="http://schemas.microsoft.com/office/drawing/2014/main" xmlns="" id="{4486E8C3-0801-4190-8DBD-80CA7761BB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5" y="1965"/>
                <a:ext cx="43" cy="39"/>
              </a:xfrm>
              <a:custGeom>
                <a:avLst/>
                <a:gdLst>
                  <a:gd name="T0" fmla="*/ 0 w 22652"/>
                  <a:gd name="T1" fmla="*/ 0 h 21600"/>
                  <a:gd name="T2" fmla="*/ 0 w 22652"/>
                  <a:gd name="T3" fmla="*/ 0 h 21600"/>
                  <a:gd name="T4" fmla="*/ 0 w 2265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652"/>
                  <a:gd name="T10" fmla="*/ 0 h 21600"/>
                  <a:gd name="T11" fmla="*/ 22652 w 2265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52" h="21600" fill="none" extrusionOk="0">
                    <a:moveTo>
                      <a:pt x="22652" y="21574"/>
                    </a:moveTo>
                    <a:cubicBezTo>
                      <a:pt x="22301" y="21591"/>
                      <a:pt x="21950" y="21599"/>
                      <a:pt x="21600" y="21600"/>
                    </a:cubicBezTo>
                    <a:cubicBezTo>
                      <a:pt x="9670" y="21600"/>
                      <a:pt x="0" y="11929"/>
                      <a:pt x="0" y="0"/>
                    </a:cubicBezTo>
                  </a:path>
                  <a:path w="22652" h="21600" stroke="0" extrusionOk="0">
                    <a:moveTo>
                      <a:pt x="22652" y="21574"/>
                    </a:moveTo>
                    <a:cubicBezTo>
                      <a:pt x="22301" y="21591"/>
                      <a:pt x="21950" y="21599"/>
                      <a:pt x="21600" y="21600"/>
                    </a:cubicBez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00" name="Arc 263">
                <a:extLst>
                  <a:ext uri="{FF2B5EF4-FFF2-40B4-BE49-F238E27FC236}">
                    <a16:creationId xmlns:a16="http://schemas.microsoft.com/office/drawing/2014/main" xmlns="" id="{10413CD7-2AA6-45F6-B9D8-267CB3494D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8" y="1801"/>
                <a:ext cx="43" cy="43"/>
              </a:xfrm>
              <a:custGeom>
                <a:avLst/>
                <a:gdLst>
                  <a:gd name="T0" fmla="*/ 0 w 22652"/>
                  <a:gd name="T1" fmla="*/ 0 h 22652"/>
                  <a:gd name="T2" fmla="*/ 0 w 22652"/>
                  <a:gd name="T3" fmla="*/ 0 h 22652"/>
                  <a:gd name="T4" fmla="*/ 0 w 22652"/>
                  <a:gd name="T5" fmla="*/ 0 h 22652"/>
                  <a:gd name="T6" fmla="*/ 0 60000 65536"/>
                  <a:gd name="T7" fmla="*/ 0 60000 65536"/>
                  <a:gd name="T8" fmla="*/ 0 60000 65536"/>
                  <a:gd name="T9" fmla="*/ 0 w 22652"/>
                  <a:gd name="T10" fmla="*/ 0 h 22652"/>
                  <a:gd name="T11" fmla="*/ 22652 w 22652"/>
                  <a:gd name="T12" fmla="*/ 22652 h 2265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52" h="22652" fill="none" extrusionOk="0">
                    <a:moveTo>
                      <a:pt x="25" y="22652"/>
                    </a:moveTo>
                    <a:cubicBezTo>
                      <a:pt x="8" y="22301"/>
                      <a:pt x="0" y="21950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1950" y="-1"/>
                      <a:pt x="22301" y="8"/>
                      <a:pt x="22652" y="25"/>
                    </a:cubicBezTo>
                  </a:path>
                  <a:path w="22652" h="22652" stroke="0" extrusionOk="0">
                    <a:moveTo>
                      <a:pt x="25" y="22652"/>
                    </a:moveTo>
                    <a:cubicBezTo>
                      <a:pt x="8" y="22301"/>
                      <a:pt x="0" y="21950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1950" y="-1"/>
                      <a:pt x="22301" y="8"/>
                      <a:pt x="22652" y="25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01" name="Line 264">
                <a:extLst>
                  <a:ext uri="{FF2B5EF4-FFF2-40B4-BE49-F238E27FC236}">
                    <a16:creationId xmlns:a16="http://schemas.microsoft.com/office/drawing/2014/main" xmlns="" id="{DF92042F-6A8E-4B5A-B2D3-5563A4CB02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41" y="1801"/>
                <a:ext cx="12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02" name="Line 265">
                <a:extLst>
                  <a:ext uri="{FF2B5EF4-FFF2-40B4-BE49-F238E27FC236}">
                    <a16:creationId xmlns:a16="http://schemas.microsoft.com/office/drawing/2014/main" xmlns="" id="{51D4D7F2-8EEE-4BB8-B2A1-6D459F8420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1" y="1844"/>
                <a:ext cx="1" cy="1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03" name="Line 266">
                <a:extLst>
                  <a:ext uri="{FF2B5EF4-FFF2-40B4-BE49-F238E27FC236}">
                    <a16:creationId xmlns:a16="http://schemas.microsoft.com/office/drawing/2014/main" xmlns="" id="{100A2912-5527-4B42-B22B-72B8AFD2BB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41" y="2004"/>
                <a:ext cx="12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04" name="Line 267">
                <a:extLst>
                  <a:ext uri="{FF2B5EF4-FFF2-40B4-BE49-F238E27FC236}">
                    <a16:creationId xmlns:a16="http://schemas.microsoft.com/office/drawing/2014/main" xmlns="" id="{C86A3DE9-F182-4262-9C21-1F6F3A93B0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98" y="1844"/>
                <a:ext cx="1" cy="1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05" name="Arc 268">
                <a:extLst>
                  <a:ext uri="{FF2B5EF4-FFF2-40B4-BE49-F238E27FC236}">
                    <a16:creationId xmlns:a16="http://schemas.microsoft.com/office/drawing/2014/main" xmlns="" id="{3C857ACE-1EA3-4223-99A0-48DD997F3F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2" y="1801"/>
                <a:ext cx="39" cy="43"/>
              </a:xfrm>
              <a:custGeom>
                <a:avLst/>
                <a:gdLst>
                  <a:gd name="T0" fmla="*/ 0 w 21600"/>
                  <a:gd name="T1" fmla="*/ 0 h 22652"/>
                  <a:gd name="T2" fmla="*/ 0 w 21600"/>
                  <a:gd name="T3" fmla="*/ 0 h 22652"/>
                  <a:gd name="T4" fmla="*/ 0 w 21600"/>
                  <a:gd name="T5" fmla="*/ 0 h 2265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652"/>
                  <a:gd name="T11" fmla="*/ 21600 w 21600"/>
                  <a:gd name="T12" fmla="*/ 22652 h 2265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652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950"/>
                      <a:pt x="21591" y="22301"/>
                      <a:pt x="21574" y="22652"/>
                    </a:cubicBezTo>
                  </a:path>
                  <a:path w="21600" h="22652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950"/>
                      <a:pt x="21591" y="22301"/>
                      <a:pt x="21574" y="22652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06" name="Arc 269">
                <a:extLst>
                  <a:ext uri="{FF2B5EF4-FFF2-40B4-BE49-F238E27FC236}">
                    <a16:creationId xmlns:a16="http://schemas.microsoft.com/office/drawing/2014/main" xmlns="" id="{C2A899B2-E301-4236-A773-B85336FE9F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2" y="1965"/>
                <a:ext cx="39" cy="3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07" name="Arc 270">
                <a:extLst>
                  <a:ext uri="{FF2B5EF4-FFF2-40B4-BE49-F238E27FC236}">
                    <a16:creationId xmlns:a16="http://schemas.microsoft.com/office/drawing/2014/main" xmlns="" id="{DC95AEF7-72DD-410A-A05D-6BAB150D72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8" y="1965"/>
                <a:ext cx="43" cy="39"/>
              </a:xfrm>
              <a:custGeom>
                <a:avLst/>
                <a:gdLst>
                  <a:gd name="T0" fmla="*/ 0 w 22652"/>
                  <a:gd name="T1" fmla="*/ 0 h 21600"/>
                  <a:gd name="T2" fmla="*/ 0 w 22652"/>
                  <a:gd name="T3" fmla="*/ 0 h 21600"/>
                  <a:gd name="T4" fmla="*/ 0 w 2265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652"/>
                  <a:gd name="T10" fmla="*/ 0 h 21600"/>
                  <a:gd name="T11" fmla="*/ 22652 w 2265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52" h="21600" fill="none" extrusionOk="0">
                    <a:moveTo>
                      <a:pt x="22652" y="21574"/>
                    </a:moveTo>
                    <a:cubicBezTo>
                      <a:pt x="22301" y="21591"/>
                      <a:pt x="21950" y="21599"/>
                      <a:pt x="21600" y="21600"/>
                    </a:cubicBezTo>
                    <a:cubicBezTo>
                      <a:pt x="9670" y="21600"/>
                      <a:pt x="0" y="11929"/>
                      <a:pt x="0" y="0"/>
                    </a:cubicBezTo>
                  </a:path>
                  <a:path w="22652" h="21600" stroke="0" extrusionOk="0">
                    <a:moveTo>
                      <a:pt x="22652" y="21574"/>
                    </a:moveTo>
                    <a:cubicBezTo>
                      <a:pt x="22301" y="21591"/>
                      <a:pt x="21950" y="21599"/>
                      <a:pt x="21600" y="21600"/>
                    </a:cubicBez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08" name="Arc 271">
                <a:extLst>
                  <a:ext uri="{FF2B5EF4-FFF2-40B4-BE49-F238E27FC236}">
                    <a16:creationId xmlns:a16="http://schemas.microsoft.com/office/drawing/2014/main" xmlns="" id="{25BDAEC6-A147-4338-9F2C-6B9D1CA85E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1" y="1801"/>
                <a:ext cx="43" cy="43"/>
              </a:xfrm>
              <a:custGeom>
                <a:avLst/>
                <a:gdLst>
                  <a:gd name="T0" fmla="*/ 0 w 22640"/>
                  <a:gd name="T1" fmla="*/ 0 h 22640"/>
                  <a:gd name="T2" fmla="*/ 0 w 22640"/>
                  <a:gd name="T3" fmla="*/ 0 h 22640"/>
                  <a:gd name="T4" fmla="*/ 0 w 22640"/>
                  <a:gd name="T5" fmla="*/ 0 h 22640"/>
                  <a:gd name="T6" fmla="*/ 0 60000 65536"/>
                  <a:gd name="T7" fmla="*/ 0 60000 65536"/>
                  <a:gd name="T8" fmla="*/ 0 60000 65536"/>
                  <a:gd name="T9" fmla="*/ 0 w 22640"/>
                  <a:gd name="T10" fmla="*/ 0 h 22640"/>
                  <a:gd name="T11" fmla="*/ 22640 w 22640"/>
                  <a:gd name="T12" fmla="*/ 22640 h 226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40" h="22640" fill="none" extrusionOk="0">
                    <a:moveTo>
                      <a:pt x="25" y="22639"/>
                    </a:moveTo>
                    <a:cubicBezTo>
                      <a:pt x="8" y="22293"/>
                      <a:pt x="0" y="2194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1946" y="-1"/>
                      <a:pt x="22293" y="8"/>
                      <a:pt x="22639" y="25"/>
                    </a:cubicBezTo>
                  </a:path>
                  <a:path w="22640" h="22640" stroke="0" extrusionOk="0">
                    <a:moveTo>
                      <a:pt x="25" y="22639"/>
                    </a:moveTo>
                    <a:cubicBezTo>
                      <a:pt x="8" y="22293"/>
                      <a:pt x="0" y="2194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1946" y="-1"/>
                      <a:pt x="22293" y="8"/>
                      <a:pt x="22639" y="25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09" name="Line 272">
                <a:extLst>
                  <a:ext uri="{FF2B5EF4-FFF2-40B4-BE49-F238E27FC236}">
                    <a16:creationId xmlns:a16="http://schemas.microsoft.com/office/drawing/2014/main" xmlns="" id="{8E1F5CEA-02FC-49CC-9BFD-04EDD669F8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45" y="1801"/>
                <a:ext cx="12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10" name="Line 273">
                <a:extLst>
                  <a:ext uri="{FF2B5EF4-FFF2-40B4-BE49-F238E27FC236}">
                    <a16:creationId xmlns:a16="http://schemas.microsoft.com/office/drawing/2014/main" xmlns="" id="{5B0488D5-F7E6-42BD-A91B-A640A0D387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09" y="1844"/>
                <a:ext cx="1" cy="1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11" name="Line 274">
                <a:extLst>
                  <a:ext uri="{FF2B5EF4-FFF2-40B4-BE49-F238E27FC236}">
                    <a16:creationId xmlns:a16="http://schemas.microsoft.com/office/drawing/2014/main" xmlns="" id="{D3B05BBA-5A2C-4CDD-91A6-9BD0801B64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45" y="2004"/>
                <a:ext cx="12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12" name="Line 275">
                <a:extLst>
                  <a:ext uri="{FF2B5EF4-FFF2-40B4-BE49-F238E27FC236}">
                    <a16:creationId xmlns:a16="http://schemas.microsoft.com/office/drawing/2014/main" xmlns="" id="{C7FE3FF3-50CD-4291-BBAD-48D6C8B95A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01" y="1844"/>
                <a:ext cx="1" cy="1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13" name="Arc 276">
                <a:extLst>
                  <a:ext uri="{FF2B5EF4-FFF2-40B4-BE49-F238E27FC236}">
                    <a16:creationId xmlns:a16="http://schemas.microsoft.com/office/drawing/2014/main" xmlns="" id="{59A0728A-1344-4613-A098-9298831CC7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6" y="1801"/>
                <a:ext cx="43" cy="43"/>
              </a:xfrm>
              <a:custGeom>
                <a:avLst/>
                <a:gdLst>
                  <a:gd name="T0" fmla="*/ 0 w 22652"/>
                  <a:gd name="T1" fmla="*/ 0 h 22652"/>
                  <a:gd name="T2" fmla="*/ 0 w 22652"/>
                  <a:gd name="T3" fmla="*/ 0 h 22652"/>
                  <a:gd name="T4" fmla="*/ 0 w 22652"/>
                  <a:gd name="T5" fmla="*/ 0 h 22652"/>
                  <a:gd name="T6" fmla="*/ 0 60000 65536"/>
                  <a:gd name="T7" fmla="*/ 0 60000 65536"/>
                  <a:gd name="T8" fmla="*/ 0 60000 65536"/>
                  <a:gd name="T9" fmla="*/ 0 w 22652"/>
                  <a:gd name="T10" fmla="*/ 0 h 22652"/>
                  <a:gd name="T11" fmla="*/ 22652 w 22652"/>
                  <a:gd name="T12" fmla="*/ 22652 h 2265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52" h="22652" fill="none" extrusionOk="0">
                    <a:moveTo>
                      <a:pt x="-1" y="25"/>
                    </a:moveTo>
                    <a:cubicBezTo>
                      <a:pt x="350" y="8"/>
                      <a:pt x="701" y="-1"/>
                      <a:pt x="1052" y="0"/>
                    </a:cubicBezTo>
                    <a:cubicBezTo>
                      <a:pt x="12981" y="0"/>
                      <a:pt x="22652" y="9670"/>
                      <a:pt x="22652" y="21600"/>
                    </a:cubicBezTo>
                    <a:cubicBezTo>
                      <a:pt x="22652" y="21950"/>
                      <a:pt x="22643" y="22301"/>
                      <a:pt x="22626" y="22652"/>
                    </a:cubicBezTo>
                  </a:path>
                  <a:path w="22652" h="22652" stroke="0" extrusionOk="0">
                    <a:moveTo>
                      <a:pt x="-1" y="25"/>
                    </a:moveTo>
                    <a:cubicBezTo>
                      <a:pt x="350" y="8"/>
                      <a:pt x="701" y="-1"/>
                      <a:pt x="1052" y="0"/>
                    </a:cubicBezTo>
                    <a:cubicBezTo>
                      <a:pt x="12981" y="0"/>
                      <a:pt x="22652" y="9670"/>
                      <a:pt x="22652" y="21600"/>
                    </a:cubicBezTo>
                    <a:cubicBezTo>
                      <a:pt x="22652" y="21950"/>
                      <a:pt x="22643" y="22301"/>
                      <a:pt x="22626" y="22652"/>
                    </a:cubicBezTo>
                    <a:lnTo>
                      <a:pt x="1052" y="2160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14" name="Arc 277">
                <a:extLst>
                  <a:ext uri="{FF2B5EF4-FFF2-40B4-BE49-F238E27FC236}">
                    <a16:creationId xmlns:a16="http://schemas.microsoft.com/office/drawing/2014/main" xmlns="" id="{2E5806B5-85CE-4322-B884-A402AE21F7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6" y="1965"/>
                <a:ext cx="43" cy="39"/>
              </a:xfrm>
              <a:custGeom>
                <a:avLst/>
                <a:gdLst>
                  <a:gd name="T0" fmla="*/ 0 w 22652"/>
                  <a:gd name="T1" fmla="*/ 0 h 21600"/>
                  <a:gd name="T2" fmla="*/ 0 w 22652"/>
                  <a:gd name="T3" fmla="*/ 0 h 21600"/>
                  <a:gd name="T4" fmla="*/ 0 w 2265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652"/>
                  <a:gd name="T10" fmla="*/ 0 h 21600"/>
                  <a:gd name="T11" fmla="*/ 22652 w 2265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52" h="21600" fill="none" extrusionOk="0">
                    <a:moveTo>
                      <a:pt x="22652" y="0"/>
                    </a:moveTo>
                    <a:cubicBezTo>
                      <a:pt x="22652" y="11929"/>
                      <a:pt x="12981" y="21600"/>
                      <a:pt x="1052" y="21600"/>
                    </a:cubicBezTo>
                    <a:cubicBezTo>
                      <a:pt x="701" y="21600"/>
                      <a:pt x="350" y="21591"/>
                      <a:pt x="-1" y="21574"/>
                    </a:cubicBezTo>
                  </a:path>
                  <a:path w="22652" h="21600" stroke="0" extrusionOk="0">
                    <a:moveTo>
                      <a:pt x="22652" y="0"/>
                    </a:moveTo>
                    <a:cubicBezTo>
                      <a:pt x="22652" y="11929"/>
                      <a:pt x="12981" y="21600"/>
                      <a:pt x="1052" y="21600"/>
                    </a:cubicBezTo>
                    <a:cubicBezTo>
                      <a:pt x="701" y="21600"/>
                      <a:pt x="350" y="21591"/>
                      <a:pt x="-1" y="21574"/>
                    </a:cubicBezTo>
                    <a:lnTo>
                      <a:pt x="1052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15" name="Arc 278">
                <a:extLst>
                  <a:ext uri="{FF2B5EF4-FFF2-40B4-BE49-F238E27FC236}">
                    <a16:creationId xmlns:a16="http://schemas.microsoft.com/office/drawing/2014/main" xmlns="" id="{8185D85E-6D4C-459A-90BE-A1104678F0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1" y="1965"/>
                <a:ext cx="43" cy="39"/>
              </a:xfrm>
              <a:custGeom>
                <a:avLst/>
                <a:gdLst>
                  <a:gd name="T0" fmla="*/ 0 w 22640"/>
                  <a:gd name="T1" fmla="*/ 0 h 21600"/>
                  <a:gd name="T2" fmla="*/ 0 w 22640"/>
                  <a:gd name="T3" fmla="*/ 0 h 21600"/>
                  <a:gd name="T4" fmla="*/ 0 w 2264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640"/>
                  <a:gd name="T10" fmla="*/ 0 h 21600"/>
                  <a:gd name="T11" fmla="*/ 22640 w 2264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40" h="21600" fill="none" extrusionOk="0">
                    <a:moveTo>
                      <a:pt x="22639" y="21574"/>
                    </a:moveTo>
                    <a:cubicBezTo>
                      <a:pt x="22293" y="21591"/>
                      <a:pt x="21946" y="21599"/>
                      <a:pt x="21600" y="21600"/>
                    </a:cubicBezTo>
                    <a:cubicBezTo>
                      <a:pt x="9670" y="21600"/>
                      <a:pt x="0" y="11929"/>
                      <a:pt x="0" y="0"/>
                    </a:cubicBezTo>
                  </a:path>
                  <a:path w="22640" h="21600" stroke="0" extrusionOk="0">
                    <a:moveTo>
                      <a:pt x="22639" y="21574"/>
                    </a:moveTo>
                    <a:cubicBezTo>
                      <a:pt x="22293" y="21591"/>
                      <a:pt x="21946" y="21599"/>
                      <a:pt x="21600" y="21600"/>
                    </a:cubicBez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16" name="Arc 279">
                <a:extLst>
                  <a:ext uri="{FF2B5EF4-FFF2-40B4-BE49-F238E27FC236}">
                    <a16:creationId xmlns:a16="http://schemas.microsoft.com/office/drawing/2014/main" xmlns="" id="{286E0948-E58D-4A18-925C-C19122E9D0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9" y="1801"/>
                <a:ext cx="39" cy="43"/>
              </a:xfrm>
              <a:custGeom>
                <a:avLst/>
                <a:gdLst>
                  <a:gd name="T0" fmla="*/ 0 w 21600"/>
                  <a:gd name="T1" fmla="*/ 0 h 22652"/>
                  <a:gd name="T2" fmla="*/ 0 w 21600"/>
                  <a:gd name="T3" fmla="*/ 0 h 22652"/>
                  <a:gd name="T4" fmla="*/ 0 w 21600"/>
                  <a:gd name="T5" fmla="*/ 0 h 2265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652"/>
                  <a:gd name="T11" fmla="*/ 21600 w 21600"/>
                  <a:gd name="T12" fmla="*/ 22652 h 2265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652" fill="none" extrusionOk="0">
                    <a:moveTo>
                      <a:pt x="25" y="22652"/>
                    </a:moveTo>
                    <a:cubicBezTo>
                      <a:pt x="8" y="22301"/>
                      <a:pt x="0" y="21950"/>
                      <a:pt x="0" y="21600"/>
                    </a:cubicBezTo>
                    <a:cubicBezTo>
                      <a:pt x="-1" y="9670"/>
                      <a:pt x="9670" y="0"/>
                      <a:pt x="21599" y="0"/>
                    </a:cubicBezTo>
                  </a:path>
                  <a:path w="21600" h="22652" stroke="0" extrusionOk="0">
                    <a:moveTo>
                      <a:pt x="25" y="22652"/>
                    </a:moveTo>
                    <a:cubicBezTo>
                      <a:pt x="8" y="22301"/>
                      <a:pt x="0" y="21950"/>
                      <a:pt x="0" y="21600"/>
                    </a:cubicBezTo>
                    <a:cubicBezTo>
                      <a:pt x="-1" y="9670"/>
                      <a:pt x="9670" y="0"/>
                      <a:pt x="21599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17" name="Line 280">
                <a:extLst>
                  <a:ext uri="{FF2B5EF4-FFF2-40B4-BE49-F238E27FC236}">
                    <a16:creationId xmlns:a16="http://schemas.microsoft.com/office/drawing/2014/main" xmlns="" id="{581DA06D-E7B5-42A0-AB3A-CF28A85B95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8" y="1801"/>
                <a:ext cx="12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18" name="Line 281">
                <a:extLst>
                  <a:ext uri="{FF2B5EF4-FFF2-40B4-BE49-F238E27FC236}">
                    <a16:creationId xmlns:a16="http://schemas.microsoft.com/office/drawing/2014/main" xmlns="" id="{BBB42A21-45E1-4452-B75A-53A5BBCB9D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12" y="1844"/>
                <a:ext cx="1" cy="1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19" name="Line 282">
                <a:extLst>
                  <a:ext uri="{FF2B5EF4-FFF2-40B4-BE49-F238E27FC236}">
                    <a16:creationId xmlns:a16="http://schemas.microsoft.com/office/drawing/2014/main" xmlns="" id="{451C2C65-4A28-41A6-ADED-62010E0A98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48" y="2004"/>
                <a:ext cx="12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20" name="Line 283">
                <a:extLst>
                  <a:ext uri="{FF2B5EF4-FFF2-40B4-BE49-F238E27FC236}">
                    <a16:creationId xmlns:a16="http://schemas.microsoft.com/office/drawing/2014/main" xmlns="" id="{51D8F0A7-E4BA-4922-8DC8-26A9F56F47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09" y="1844"/>
                <a:ext cx="1" cy="1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21" name="Arc 284">
                <a:extLst>
                  <a:ext uri="{FF2B5EF4-FFF2-40B4-BE49-F238E27FC236}">
                    <a16:creationId xmlns:a16="http://schemas.microsoft.com/office/drawing/2014/main" xmlns="" id="{A2E656CC-0DD1-457A-BE3D-5F0E84B991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9" y="1801"/>
                <a:ext cx="43" cy="43"/>
              </a:xfrm>
              <a:custGeom>
                <a:avLst/>
                <a:gdLst>
                  <a:gd name="T0" fmla="*/ 0 w 22652"/>
                  <a:gd name="T1" fmla="*/ 0 h 22652"/>
                  <a:gd name="T2" fmla="*/ 0 w 22652"/>
                  <a:gd name="T3" fmla="*/ 0 h 22652"/>
                  <a:gd name="T4" fmla="*/ 0 w 22652"/>
                  <a:gd name="T5" fmla="*/ 0 h 22652"/>
                  <a:gd name="T6" fmla="*/ 0 60000 65536"/>
                  <a:gd name="T7" fmla="*/ 0 60000 65536"/>
                  <a:gd name="T8" fmla="*/ 0 60000 65536"/>
                  <a:gd name="T9" fmla="*/ 0 w 22652"/>
                  <a:gd name="T10" fmla="*/ 0 h 22652"/>
                  <a:gd name="T11" fmla="*/ 22652 w 22652"/>
                  <a:gd name="T12" fmla="*/ 22652 h 2265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52" h="22652" fill="none" extrusionOk="0">
                    <a:moveTo>
                      <a:pt x="-1" y="25"/>
                    </a:moveTo>
                    <a:cubicBezTo>
                      <a:pt x="350" y="8"/>
                      <a:pt x="701" y="-1"/>
                      <a:pt x="1052" y="0"/>
                    </a:cubicBezTo>
                    <a:cubicBezTo>
                      <a:pt x="12981" y="0"/>
                      <a:pt x="22652" y="9670"/>
                      <a:pt x="22652" y="21600"/>
                    </a:cubicBezTo>
                    <a:cubicBezTo>
                      <a:pt x="22652" y="21950"/>
                      <a:pt x="22643" y="22301"/>
                      <a:pt x="22626" y="22652"/>
                    </a:cubicBezTo>
                  </a:path>
                  <a:path w="22652" h="22652" stroke="0" extrusionOk="0">
                    <a:moveTo>
                      <a:pt x="-1" y="25"/>
                    </a:moveTo>
                    <a:cubicBezTo>
                      <a:pt x="350" y="8"/>
                      <a:pt x="701" y="-1"/>
                      <a:pt x="1052" y="0"/>
                    </a:cubicBezTo>
                    <a:cubicBezTo>
                      <a:pt x="12981" y="0"/>
                      <a:pt x="22652" y="9670"/>
                      <a:pt x="22652" y="21600"/>
                    </a:cubicBezTo>
                    <a:cubicBezTo>
                      <a:pt x="22652" y="21950"/>
                      <a:pt x="22643" y="22301"/>
                      <a:pt x="22626" y="22652"/>
                    </a:cubicBezTo>
                    <a:lnTo>
                      <a:pt x="1052" y="2160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22" name="Arc 285">
                <a:extLst>
                  <a:ext uri="{FF2B5EF4-FFF2-40B4-BE49-F238E27FC236}">
                    <a16:creationId xmlns:a16="http://schemas.microsoft.com/office/drawing/2014/main" xmlns="" id="{3720B4E2-7B7A-4AC6-9176-9B83E4E39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9" y="1965"/>
                <a:ext cx="43" cy="39"/>
              </a:xfrm>
              <a:custGeom>
                <a:avLst/>
                <a:gdLst>
                  <a:gd name="T0" fmla="*/ 0 w 22652"/>
                  <a:gd name="T1" fmla="*/ 0 h 21600"/>
                  <a:gd name="T2" fmla="*/ 0 w 22652"/>
                  <a:gd name="T3" fmla="*/ 0 h 21600"/>
                  <a:gd name="T4" fmla="*/ 0 w 2265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652"/>
                  <a:gd name="T10" fmla="*/ 0 h 21600"/>
                  <a:gd name="T11" fmla="*/ 22652 w 2265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52" h="21600" fill="none" extrusionOk="0">
                    <a:moveTo>
                      <a:pt x="22652" y="0"/>
                    </a:moveTo>
                    <a:cubicBezTo>
                      <a:pt x="22652" y="11929"/>
                      <a:pt x="12981" y="21600"/>
                      <a:pt x="1052" y="21600"/>
                    </a:cubicBezTo>
                    <a:cubicBezTo>
                      <a:pt x="701" y="21600"/>
                      <a:pt x="350" y="21591"/>
                      <a:pt x="-1" y="21574"/>
                    </a:cubicBezTo>
                  </a:path>
                  <a:path w="22652" h="21600" stroke="0" extrusionOk="0">
                    <a:moveTo>
                      <a:pt x="22652" y="0"/>
                    </a:moveTo>
                    <a:cubicBezTo>
                      <a:pt x="22652" y="11929"/>
                      <a:pt x="12981" y="21600"/>
                      <a:pt x="1052" y="21600"/>
                    </a:cubicBezTo>
                    <a:cubicBezTo>
                      <a:pt x="701" y="21600"/>
                      <a:pt x="350" y="21591"/>
                      <a:pt x="-1" y="21574"/>
                    </a:cubicBezTo>
                    <a:lnTo>
                      <a:pt x="1052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23" name="Arc 286">
                <a:extLst>
                  <a:ext uri="{FF2B5EF4-FFF2-40B4-BE49-F238E27FC236}">
                    <a16:creationId xmlns:a16="http://schemas.microsoft.com/office/drawing/2014/main" xmlns="" id="{06364B05-C00A-4B93-A14C-54E72BEBE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9" y="1965"/>
                <a:ext cx="39" cy="3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</a:path>
                  <a:path w="21600" h="21600" stroke="0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24" name="Arc 287">
                <a:extLst>
                  <a:ext uri="{FF2B5EF4-FFF2-40B4-BE49-F238E27FC236}">
                    <a16:creationId xmlns:a16="http://schemas.microsoft.com/office/drawing/2014/main" xmlns="" id="{2B786267-1723-4DF5-BD06-74525B19F0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2" y="1801"/>
                <a:ext cx="39" cy="43"/>
              </a:xfrm>
              <a:custGeom>
                <a:avLst/>
                <a:gdLst>
                  <a:gd name="T0" fmla="*/ 0 w 21600"/>
                  <a:gd name="T1" fmla="*/ 0 h 22652"/>
                  <a:gd name="T2" fmla="*/ 0 w 21600"/>
                  <a:gd name="T3" fmla="*/ 0 h 22652"/>
                  <a:gd name="T4" fmla="*/ 0 w 21600"/>
                  <a:gd name="T5" fmla="*/ 0 h 2265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652"/>
                  <a:gd name="T11" fmla="*/ 21600 w 21600"/>
                  <a:gd name="T12" fmla="*/ 22652 h 2265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652" fill="none" extrusionOk="0">
                    <a:moveTo>
                      <a:pt x="25" y="22652"/>
                    </a:moveTo>
                    <a:cubicBezTo>
                      <a:pt x="8" y="22301"/>
                      <a:pt x="0" y="21950"/>
                      <a:pt x="0" y="21600"/>
                    </a:cubicBezTo>
                    <a:cubicBezTo>
                      <a:pt x="-1" y="9670"/>
                      <a:pt x="9670" y="0"/>
                      <a:pt x="21599" y="0"/>
                    </a:cubicBezTo>
                  </a:path>
                  <a:path w="21600" h="22652" stroke="0" extrusionOk="0">
                    <a:moveTo>
                      <a:pt x="25" y="22652"/>
                    </a:moveTo>
                    <a:cubicBezTo>
                      <a:pt x="8" y="22301"/>
                      <a:pt x="0" y="21950"/>
                      <a:pt x="0" y="21600"/>
                    </a:cubicBezTo>
                    <a:cubicBezTo>
                      <a:pt x="-1" y="9670"/>
                      <a:pt x="9670" y="0"/>
                      <a:pt x="21599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25" name="Line 288">
                <a:extLst>
                  <a:ext uri="{FF2B5EF4-FFF2-40B4-BE49-F238E27FC236}">
                    <a16:creationId xmlns:a16="http://schemas.microsoft.com/office/drawing/2014/main" xmlns="" id="{E65C4351-D7D4-4EAF-8142-AC83E6A723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51" y="1801"/>
                <a:ext cx="12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26" name="Line 289">
                <a:extLst>
                  <a:ext uri="{FF2B5EF4-FFF2-40B4-BE49-F238E27FC236}">
                    <a16:creationId xmlns:a16="http://schemas.microsoft.com/office/drawing/2014/main" xmlns="" id="{AA352D3D-4FBE-4227-9F9C-73656F5351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16" y="1844"/>
                <a:ext cx="1" cy="1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27" name="Line 290">
                <a:extLst>
                  <a:ext uri="{FF2B5EF4-FFF2-40B4-BE49-F238E27FC236}">
                    <a16:creationId xmlns:a16="http://schemas.microsoft.com/office/drawing/2014/main" xmlns="" id="{5F7E5608-FA56-4230-9880-17B37D73D7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051" y="2004"/>
                <a:ext cx="12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28" name="Line 291">
                <a:extLst>
                  <a:ext uri="{FF2B5EF4-FFF2-40B4-BE49-F238E27FC236}">
                    <a16:creationId xmlns:a16="http://schemas.microsoft.com/office/drawing/2014/main" xmlns="" id="{35F2998D-08D1-45A6-A16D-2A05DE0FDC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12" y="1844"/>
                <a:ext cx="1" cy="1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29" name="Arc 292">
                <a:extLst>
                  <a:ext uri="{FF2B5EF4-FFF2-40B4-BE49-F238E27FC236}">
                    <a16:creationId xmlns:a16="http://schemas.microsoft.com/office/drawing/2014/main" xmlns="" id="{345F8DD6-5B3D-489A-84E4-711B860AF0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3" y="1801"/>
                <a:ext cx="43" cy="43"/>
              </a:xfrm>
              <a:custGeom>
                <a:avLst/>
                <a:gdLst>
                  <a:gd name="T0" fmla="*/ 0 w 22652"/>
                  <a:gd name="T1" fmla="*/ 0 h 22652"/>
                  <a:gd name="T2" fmla="*/ 0 w 22652"/>
                  <a:gd name="T3" fmla="*/ 0 h 22652"/>
                  <a:gd name="T4" fmla="*/ 0 w 22652"/>
                  <a:gd name="T5" fmla="*/ 0 h 22652"/>
                  <a:gd name="T6" fmla="*/ 0 60000 65536"/>
                  <a:gd name="T7" fmla="*/ 0 60000 65536"/>
                  <a:gd name="T8" fmla="*/ 0 60000 65536"/>
                  <a:gd name="T9" fmla="*/ 0 w 22652"/>
                  <a:gd name="T10" fmla="*/ 0 h 22652"/>
                  <a:gd name="T11" fmla="*/ 22652 w 22652"/>
                  <a:gd name="T12" fmla="*/ 22652 h 2265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52" h="22652" fill="none" extrusionOk="0">
                    <a:moveTo>
                      <a:pt x="-1" y="25"/>
                    </a:moveTo>
                    <a:cubicBezTo>
                      <a:pt x="350" y="8"/>
                      <a:pt x="701" y="-1"/>
                      <a:pt x="1052" y="0"/>
                    </a:cubicBezTo>
                    <a:cubicBezTo>
                      <a:pt x="12981" y="0"/>
                      <a:pt x="22652" y="9670"/>
                      <a:pt x="22652" y="21600"/>
                    </a:cubicBezTo>
                    <a:cubicBezTo>
                      <a:pt x="22652" y="21950"/>
                      <a:pt x="22643" y="22301"/>
                      <a:pt x="22626" y="22652"/>
                    </a:cubicBezTo>
                  </a:path>
                  <a:path w="22652" h="22652" stroke="0" extrusionOk="0">
                    <a:moveTo>
                      <a:pt x="-1" y="25"/>
                    </a:moveTo>
                    <a:cubicBezTo>
                      <a:pt x="350" y="8"/>
                      <a:pt x="701" y="-1"/>
                      <a:pt x="1052" y="0"/>
                    </a:cubicBezTo>
                    <a:cubicBezTo>
                      <a:pt x="12981" y="0"/>
                      <a:pt x="22652" y="9670"/>
                      <a:pt x="22652" y="21600"/>
                    </a:cubicBezTo>
                    <a:cubicBezTo>
                      <a:pt x="22652" y="21950"/>
                      <a:pt x="22643" y="22301"/>
                      <a:pt x="22626" y="22652"/>
                    </a:cubicBezTo>
                    <a:lnTo>
                      <a:pt x="1052" y="2160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30" name="Arc 293">
                <a:extLst>
                  <a:ext uri="{FF2B5EF4-FFF2-40B4-BE49-F238E27FC236}">
                    <a16:creationId xmlns:a16="http://schemas.microsoft.com/office/drawing/2014/main" xmlns="" id="{A8A808D3-E077-46FD-981C-B8886E1241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3" y="1965"/>
                <a:ext cx="43" cy="39"/>
              </a:xfrm>
              <a:custGeom>
                <a:avLst/>
                <a:gdLst>
                  <a:gd name="T0" fmla="*/ 0 w 22652"/>
                  <a:gd name="T1" fmla="*/ 0 h 21600"/>
                  <a:gd name="T2" fmla="*/ 0 w 22652"/>
                  <a:gd name="T3" fmla="*/ 0 h 21600"/>
                  <a:gd name="T4" fmla="*/ 0 w 2265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652"/>
                  <a:gd name="T10" fmla="*/ 0 h 21600"/>
                  <a:gd name="T11" fmla="*/ 22652 w 2265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52" h="21600" fill="none" extrusionOk="0">
                    <a:moveTo>
                      <a:pt x="22652" y="0"/>
                    </a:moveTo>
                    <a:cubicBezTo>
                      <a:pt x="22652" y="11929"/>
                      <a:pt x="12981" y="21600"/>
                      <a:pt x="1052" y="21600"/>
                    </a:cubicBezTo>
                    <a:cubicBezTo>
                      <a:pt x="701" y="21600"/>
                      <a:pt x="350" y="21591"/>
                      <a:pt x="-1" y="21574"/>
                    </a:cubicBezTo>
                  </a:path>
                  <a:path w="22652" h="21600" stroke="0" extrusionOk="0">
                    <a:moveTo>
                      <a:pt x="22652" y="0"/>
                    </a:moveTo>
                    <a:cubicBezTo>
                      <a:pt x="22652" y="11929"/>
                      <a:pt x="12981" y="21600"/>
                      <a:pt x="1052" y="21600"/>
                    </a:cubicBezTo>
                    <a:cubicBezTo>
                      <a:pt x="701" y="21600"/>
                      <a:pt x="350" y="21591"/>
                      <a:pt x="-1" y="21574"/>
                    </a:cubicBezTo>
                    <a:lnTo>
                      <a:pt x="1052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31" name="Arc 294">
                <a:extLst>
                  <a:ext uri="{FF2B5EF4-FFF2-40B4-BE49-F238E27FC236}">
                    <a16:creationId xmlns:a16="http://schemas.microsoft.com/office/drawing/2014/main" xmlns="" id="{97A0AC4D-AA35-4F66-B374-B24884D24D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2" y="1965"/>
                <a:ext cx="39" cy="3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</a:path>
                  <a:path w="21600" h="21600" stroke="0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32" name="Line 295">
                <a:extLst>
                  <a:ext uri="{FF2B5EF4-FFF2-40B4-BE49-F238E27FC236}">
                    <a16:creationId xmlns:a16="http://schemas.microsoft.com/office/drawing/2014/main" xmlns="" id="{2A0F22D8-6F07-4343-B27D-174BA0EC72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20" y="1844"/>
                <a:ext cx="168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33" name="Line 296">
                <a:extLst>
                  <a:ext uri="{FF2B5EF4-FFF2-40B4-BE49-F238E27FC236}">
                    <a16:creationId xmlns:a16="http://schemas.microsoft.com/office/drawing/2014/main" xmlns="" id="{D8F6E237-1318-4062-9BAA-282BA26A8B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20" y="1883"/>
                <a:ext cx="168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34" name="Line 297">
                <a:extLst>
                  <a:ext uri="{FF2B5EF4-FFF2-40B4-BE49-F238E27FC236}">
                    <a16:creationId xmlns:a16="http://schemas.microsoft.com/office/drawing/2014/main" xmlns="" id="{DA689AED-2C0A-4BEC-B20D-089DD74B1F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20" y="1926"/>
                <a:ext cx="168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35" name="Line 298">
                <a:extLst>
                  <a:ext uri="{FF2B5EF4-FFF2-40B4-BE49-F238E27FC236}">
                    <a16:creationId xmlns:a16="http://schemas.microsoft.com/office/drawing/2014/main" xmlns="" id="{B1D13CBF-36E2-41D5-ACC6-485C8E4BB7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20" y="1965"/>
                <a:ext cx="168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36" name="Line 299">
                <a:extLst>
                  <a:ext uri="{FF2B5EF4-FFF2-40B4-BE49-F238E27FC236}">
                    <a16:creationId xmlns:a16="http://schemas.microsoft.com/office/drawing/2014/main" xmlns="" id="{3F922549-7379-4EE6-9CC5-AFD10B221A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20" y="1844"/>
                <a:ext cx="1" cy="3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37" name="Line 300">
                <a:extLst>
                  <a:ext uri="{FF2B5EF4-FFF2-40B4-BE49-F238E27FC236}">
                    <a16:creationId xmlns:a16="http://schemas.microsoft.com/office/drawing/2014/main" xmlns="" id="{BF676BFE-C258-42DB-9FB7-B5511ECB0D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20" y="1926"/>
                <a:ext cx="1" cy="3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38" name="Line 301">
                <a:extLst>
                  <a:ext uri="{FF2B5EF4-FFF2-40B4-BE49-F238E27FC236}">
                    <a16:creationId xmlns:a16="http://schemas.microsoft.com/office/drawing/2014/main" xmlns="" id="{7018940D-3510-4579-A2CD-5DCE98AC23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1" y="1866"/>
                <a:ext cx="13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39" name="Line 302">
                <a:extLst>
                  <a:ext uri="{FF2B5EF4-FFF2-40B4-BE49-F238E27FC236}">
                    <a16:creationId xmlns:a16="http://schemas.microsoft.com/office/drawing/2014/main" xmlns="" id="{EBEC3C33-7C27-49B8-976D-D152068D57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1" y="1943"/>
                <a:ext cx="13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40" name="Arc 303">
                <a:extLst>
                  <a:ext uri="{FF2B5EF4-FFF2-40B4-BE49-F238E27FC236}">
                    <a16:creationId xmlns:a16="http://schemas.microsoft.com/office/drawing/2014/main" xmlns="" id="{A04E04F5-7780-4BB2-99FC-6DD46ABF3F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8" y="2004"/>
                <a:ext cx="43" cy="43"/>
              </a:xfrm>
              <a:custGeom>
                <a:avLst/>
                <a:gdLst>
                  <a:gd name="T0" fmla="*/ 0 w 22652"/>
                  <a:gd name="T1" fmla="*/ 0 h 22652"/>
                  <a:gd name="T2" fmla="*/ 0 w 22652"/>
                  <a:gd name="T3" fmla="*/ 0 h 22652"/>
                  <a:gd name="T4" fmla="*/ 0 w 22652"/>
                  <a:gd name="T5" fmla="*/ 0 h 22652"/>
                  <a:gd name="T6" fmla="*/ 0 60000 65536"/>
                  <a:gd name="T7" fmla="*/ 0 60000 65536"/>
                  <a:gd name="T8" fmla="*/ 0 60000 65536"/>
                  <a:gd name="T9" fmla="*/ 0 w 22652"/>
                  <a:gd name="T10" fmla="*/ 0 h 22652"/>
                  <a:gd name="T11" fmla="*/ 22652 w 22652"/>
                  <a:gd name="T12" fmla="*/ 22652 h 2265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52" h="22652" fill="none" extrusionOk="0">
                    <a:moveTo>
                      <a:pt x="25" y="22652"/>
                    </a:moveTo>
                    <a:cubicBezTo>
                      <a:pt x="8" y="22301"/>
                      <a:pt x="0" y="21950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1950" y="-1"/>
                      <a:pt x="22301" y="8"/>
                      <a:pt x="22652" y="25"/>
                    </a:cubicBezTo>
                  </a:path>
                  <a:path w="22652" h="22652" stroke="0" extrusionOk="0">
                    <a:moveTo>
                      <a:pt x="25" y="22652"/>
                    </a:moveTo>
                    <a:cubicBezTo>
                      <a:pt x="8" y="22301"/>
                      <a:pt x="0" y="21950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1950" y="-1"/>
                      <a:pt x="22301" y="8"/>
                      <a:pt x="22652" y="25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41" name="Line 304">
                <a:extLst>
                  <a:ext uri="{FF2B5EF4-FFF2-40B4-BE49-F238E27FC236}">
                    <a16:creationId xmlns:a16="http://schemas.microsoft.com/office/drawing/2014/main" xmlns="" id="{68F28113-7A57-4C43-9177-D385323480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31" y="2004"/>
                <a:ext cx="12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42" name="Line 305">
                <a:extLst>
                  <a:ext uri="{FF2B5EF4-FFF2-40B4-BE49-F238E27FC236}">
                    <a16:creationId xmlns:a16="http://schemas.microsoft.com/office/drawing/2014/main" xmlns="" id="{31B70F28-2A4D-499F-AA3B-7A8738484E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91" y="2047"/>
                <a:ext cx="1" cy="1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43" name="Line 306">
                <a:extLst>
                  <a:ext uri="{FF2B5EF4-FFF2-40B4-BE49-F238E27FC236}">
                    <a16:creationId xmlns:a16="http://schemas.microsoft.com/office/drawing/2014/main" xmlns="" id="{F588894A-A9D8-4F5C-98F1-6571C1CAB6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1" y="2208"/>
                <a:ext cx="12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44" name="Line 307">
                <a:extLst>
                  <a:ext uri="{FF2B5EF4-FFF2-40B4-BE49-F238E27FC236}">
                    <a16:creationId xmlns:a16="http://schemas.microsoft.com/office/drawing/2014/main" xmlns="" id="{F2AE6112-A408-44C1-9C70-E13656CAC6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88" y="2047"/>
                <a:ext cx="1" cy="1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45" name="Arc 308">
                <a:extLst>
                  <a:ext uri="{FF2B5EF4-FFF2-40B4-BE49-F238E27FC236}">
                    <a16:creationId xmlns:a16="http://schemas.microsoft.com/office/drawing/2014/main" xmlns="" id="{D7870A7D-648C-433F-A538-70C991B926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2004"/>
                <a:ext cx="41" cy="43"/>
              </a:xfrm>
              <a:custGeom>
                <a:avLst/>
                <a:gdLst>
                  <a:gd name="T0" fmla="*/ 0 w 21600"/>
                  <a:gd name="T1" fmla="*/ 0 h 22626"/>
                  <a:gd name="T2" fmla="*/ 0 w 21600"/>
                  <a:gd name="T3" fmla="*/ 0 h 22626"/>
                  <a:gd name="T4" fmla="*/ 0 w 21600"/>
                  <a:gd name="T5" fmla="*/ 0 h 2262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626"/>
                  <a:gd name="T11" fmla="*/ 21600 w 21600"/>
                  <a:gd name="T12" fmla="*/ 22626 h 226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626" fill="none" extrusionOk="0">
                    <a:moveTo>
                      <a:pt x="1052" y="-1"/>
                    </a:moveTo>
                    <a:cubicBezTo>
                      <a:pt x="12558" y="560"/>
                      <a:pt x="21600" y="10053"/>
                      <a:pt x="21600" y="21574"/>
                    </a:cubicBezTo>
                    <a:cubicBezTo>
                      <a:pt x="21600" y="21924"/>
                      <a:pt x="21591" y="22275"/>
                      <a:pt x="21574" y="22626"/>
                    </a:cubicBezTo>
                  </a:path>
                  <a:path w="21600" h="22626" stroke="0" extrusionOk="0">
                    <a:moveTo>
                      <a:pt x="1052" y="-1"/>
                    </a:moveTo>
                    <a:cubicBezTo>
                      <a:pt x="12558" y="560"/>
                      <a:pt x="21600" y="10053"/>
                      <a:pt x="21600" y="21574"/>
                    </a:cubicBezTo>
                    <a:cubicBezTo>
                      <a:pt x="21600" y="21924"/>
                      <a:pt x="21591" y="22275"/>
                      <a:pt x="21574" y="22626"/>
                    </a:cubicBezTo>
                    <a:lnTo>
                      <a:pt x="0" y="21574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46" name="Arc 309">
                <a:extLst>
                  <a:ext uri="{FF2B5EF4-FFF2-40B4-BE49-F238E27FC236}">
                    <a16:creationId xmlns:a16="http://schemas.microsoft.com/office/drawing/2014/main" xmlns="" id="{6002F3BB-FD2A-4545-9E1E-CC4F016D2C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2169"/>
                <a:ext cx="41" cy="39"/>
              </a:xfrm>
              <a:custGeom>
                <a:avLst/>
                <a:gdLst>
                  <a:gd name="T0" fmla="*/ 0 w 21600"/>
                  <a:gd name="T1" fmla="*/ 0 h 21574"/>
                  <a:gd name="T2" fmla="*/ 0 w 21600"/>
                  <a:gd name="T3" fmla="*/ 0 h 21574"/>
                  <a:gd name="T4" fmla="*/ 0 w 21600"/>
                  <a:gd name="T5" fmla="*/ 0 h 21574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74"/>
                  <a:gd name="T11" fmla="*/ 21600 w 21600"/>
                  <a:gd name="T12" fmla="*/ 21574 h 215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74" fill="none" extrusionOk="0">
                    <a:moveTo>
                      <a:pt x="21600" y="0"/>
                    </a:moveTo>
                    <a:cubicBezTo>
                      <a:pt x="21600" y="11520"/>
                      <a:pt x="12558" y="21013"/>
                      <a:pt x="1052" y="21574"/>
                    </a:cubicBezTo>
                  </a:path>
                  <a:path w="21600" h="21574" stroke="0" extrusionOk="0">
                    <a:moveTo>
                      <a:pt x="21600" y="0"/>
                    </a:moveTo>
                    <a:cubicBezTo>
                      <a:pt x="21600" y="11520"/>
                      <a:pt x="12558" y="21013"/>
                      <a:pt x="1052" y="21574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47" name="Arc 310">
                <a:extLst>
                  <a:ext uri="{FF2B5EF4-FFF2-40B4-BE49-F238E27FC236}">
                    <a16:creationId xmlns:a16="http://schemas.microsoft.com/office/drawing/2014/main" xmlns="" id="{9BD88F5C-62A7-4C0A-BADD-53F6234FDB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8" y="2169"/>
                <a:ext cx="43" cy="39"/>
              </a:xfrm>
              <a:custGeom>
                <a:avLst/>
                <a:gdLst>
                  <a:gd name="T0" fmla="*/ 0 w 22652"/>
                  <a:gd name="T1" fmla="*/ 0 h 21600"/>
                  <a:gd name="T2" fmla="*/ 0 w 22652"/>
                  <a:gd name="T3" fmla="*/ 0 h 21600"/>
                  <a:gd name="T4" fmla="*/ 0 w 2265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652"/>
                  <a:gd name="T10" fmla="*/ 0 h 21600"/>
                  <a:gd name="T11" fmla="*/ 22652 w 2265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52" h="21600" fill="none" extrusionOk="0">
                    <a:moveTo>
                      <a:pt x="22652" y="21574"/>
                    </a:moveTo>
                    <a:cubicBezTo>
                      <a:pt x="22301" y="21591"/>
                      <a:pt x="21950" y="21599"/>
                      <a:pt x="21600" y="21600"/>
                    </a:cubicBezTo>
                    <a:cubicBezTo>
                      <a:pt x="9670" y="21600"/>
                      <a:pt x="0" y="11929"/>
                      <a:pt x="0" y="0"/>
                    </a:cubicBezTo>
                  </a:path>
                  <a:path w="22652" h="21600" stroke="0" extrusionOk="0">
                    <a:moveTo>
                      <a:pt x="22652" y="21574"/>
                    </a:moveTo>
                    <a:cubicBezTo>
                      <a:pt x="22301" y="21591"/>
                      <a:pt x="21950" y="21599"/>
                      <a:pt x="21600" y="21600"/>
                    </a:cubicBez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48" name="Arc 311">
                <a:extLst>
                  <a:ext uri="{FF2B5EF4-FFF2-40B4-BE49-F238E27FC236}">
                    <a16:creationId xmlns:a16="http://schemas.microsoft.com/office/drawing/2014/main" xmlns="" id="{4C8DF324-C8E1-46CA-B190-BE77C3A799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5" y="2004"/>
                <a:ext cx="43" cy="43"/>
              </a:xfrm>
              <a:custGeom>
                <a:avLst/>
                <a:gdLst>
                  <a:gd name="T0" fmla="*/ 0 w 22652"/>
                  <a:gd name="T1" fmla="*/ 0 h 22652"/>
                  <a:gd name="T2" fmla="*/ 0 w 22652"/>
                  <a:gd name="T3" fmla="*/ 0 h 22652"/>
                  <a:gd name="T4" fmla="*/ 0 w 22652"/>
                  <a:gd name="T5" fmla="*/ 0 h 22652"/>
                  <a:gd name="T6" fmla="*/ 0 60000 65536"/>
                  <a:gd name="T7" fmla="*/ 0 60000 65536"/>
                  <a:gd name="T8" fmla="*/ 0 60000 65536"/>
                  <a:gd name="T9" fmla="*/ 0 w 22652"/>
                  <a:gd name="T10" fmla="*/ 0 h 22652"/>
                  <a:gd name="T11" fmla="*/ 22652 w 22652"/>
                  <a:gd name="T12" fmla="*/ 22652 h 2265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52" h="22652" fill="none" extrusionOk="0">
                    <a:moveTo>
                      <a:pt x="25" y="22652"/>
                    </a:moveTo>
                    <a:cubicBezTo>
                      <a:pt x="8" y="22301"/>
                      <a:pt x="0" y="21950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1950" y="-1"/>
                      <a:pt x="22301" y="8"/>
                      <a:pt x="22652" y="25"/>
                    </a:cubicBezTo>
                  </a:path>
                  <a:path w="22652" h="22652" stroke="0" extrusionOk="0">
                    <a:moveTo>
                      <a:pt x="25" y="22652"/>
                    </a:moveTo>
                    <a:cubicBezTo>
                      <a:pt x="8" y="22301"/>
                      <a:pt x="0" y="21950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1950" y="-1"/>
                      <a:pt x="22301" y="8"/>
                      <a:pt x="22652" y="25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49" name="Line 312">
                <a:extLst>
                  <a:ext uri="{FF2B5EF4-FFF2-40B4-BE49-F238E27FC236}">
                    <a16:creationId xmlns:a16="http://schemas.microsoft.com/office/drawing/2014/main" xmlns="" id="{FEC0DF1F-2D47-4B20-870E-75CE4D4997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28" y="2004"/>
                <a:ext cx="12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50" name="Line 313">
                <a:extLst>
                  <a:ext uri="{FF2B5EF4-FFF2-40B4-BE49-F238E27FC236}">
                    <a16:creationId xmlns:a16="http://schemas.microsoft.com/office/drawing/2014/main" xmlns="" id="{722BDB9A-E05F-4B33-9578-B867BF6334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88" y="2047"/>
                <a:ext cx="1" cy="1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51" name="Line 314">
                <a:extLst>
                  <a:ext uri="{FF2B5EF4-FFF2-40B4-BE49-F238E27FC236}">
                    <a16:creationId xmlns:a16="http://schemas.microsoft.com/office/drawing/2014/main" xmlns="" id="{F256C437-BE8F-4C54-9074-E94563A494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28" y="2208"/>
                <a:ext cx="12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52" name="Line 315">
                <a:extLst>
                  <a:ext uri="{FF2B5EF4-FFF2-40B4-BE49-F238E27FC236}">
                    <a16:creationId xmlns:a16="http://schemas.microsoft.com/office/drawing/2014/main" xmlns="" id="{291B368D-74FB-4FFC-99A7-8F68B7FBFB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85" y="2047"/>
                <a:ext cx="1" cy="1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53" name="Arc 316">
                <a:extLst>
                  <a:ext uri="{FF2B5EF4-FFF2-40B4-BE49-F238E27FC236}">
                    <a16:creationId xmlns:a16="http://schemas.microsoft.com/office/drawing/2014/main" xmlns="" id="{394304DB-E0A4-433C-B0E3-FC5E45596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7" y="2004"/>
                <a:ext cx="41" cy="43"/>
              </a:xfrm>
              <a:custGeom>
                <a:avLst/>
                <a:gdLst>
                  <a:gd name="T0" fmla="*/ 0 w 21600"/>
                  <a:gd name="T1" fmla="*/ 0 h 22626"/>
                  <a:gd name="T2" fmla="*/ 0 w 21600"/>
                  <a:gd name="T3" fmla="*/ 0 h 22626"/>
                  <a:gd name="T4" fmla="*/ 0 w 21600"/>
                  <a:gd name="T5" fmla="*/ 0 h 2262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626"/>
                  <a:gd name="T11" fmla="*/ 21600 w 21600"/>
                  <a:gd name="T12" fmla="*/ 22626 h 226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626" fill="none" extrusionOk="0">
                    <a:moveTo>
                      <a:pt x="1052" y="-1"/>
                    </a:moveTo>
                    <a:cubicBezTo>
                      <a:pt x="12558" y="560"/>
                      <a:pt x="21600" y="10053"/>
                      <a:pt x="21600" y="21574"/>
                    </a:cubicBezTo>
                    <a:cubicBezTo>
                      <a:pt x="21600" y="21924"/>
                      <a:pt x="21591" y="22275"/>
                      <a:pt x="21574" y="22626"/>
                    </a:cubicBezTo>
                  </a:path>
                  <a:path w="21600" h="22626" stroke="0" extrusionOk="0">
                    <a:moveTo>
                      <a:pt x="1052" y="-1"/>
                    </a:moveTo>
                    <a:cubicBezTo>
                      <a:pt x="12558" y="560"/>
                      <a:pt x="21600" y="10053"/>
                      <a:pt x="21600" y="21574"/>
                    </a:cubicBezTo>
                    <a:cubicBezTo>
                      <a:pt x="21600" y="21924"/>
                      <a:pt x="21591" y="22275"/>
                      <a:pt x="21574" y="22626"/>
                    </a:cubicBezTo>
                    <a:lnTo>
                      <a:pt x="0" y="21574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54" name="Arc 317">
                <a:extLst>
                  <a:ext uri="{FF2B5EF4-FFF2-40B4-BE49-F238E27FC236}">
                    <a16:creationId xmlns:a16="http://schemas.microsoft.com/office/drawing/2014/main" xmlns="" id="{71587776-65B7-4910-9D92-16A38B81DD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7" y="2169"/>
                <a:ext cx="41" cy="39"/>
              </a:xfrm>
              <a:custGeom>
                <a:avLst/>
                <a:gdLst>
                  <a:gd name="T0" fmla="*/ 0 w 21600"/>
                  <a:gd name="T1" fmla="*/ 0 h 21574"/>
                  <a:gd name="T2" fmla="*/ 0 w 21600"/>
                  <a:gd name="T3" fmla="*/ 0 h 21574"/>
                  <a:gd name="T4" fmla="*/ 0 w 21600"/>
                  <a:gd name="T5" fmla="*/ 0 h 21574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74"/>
                  <a:gd name="T11" fmla="*/ 21600 w 21600"/>
                  <a:gd name="T12" fmla="*/ 21574 h 215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74" fill="none" extrusionOk="0">
                    <a:moveTo>
                      <a:pt x="21600" y="0"/>
                    </a:moveTo>
                    <a:cubicBezTo>
                      <a:pt x="21600" y="11520"/>
                      <a:pt x="12558" y="21013"/>
                      <a:pt x="1052" y="21574"/>
                    </a:cubicBezTo>
                  </a:path>
                  <a:path w="21600" h="21574" stroke="0" extrusionOk="0">
                    <a:moveTo>
                      <a:pt x="21600" y="0"/>
                    </a:moveTo>
                    <a:cubicBezTo>
                      <a:pt x="21600" y="11520"/>
                      <a:pt x="12558" y="21013"/>
                      <a:pt x="1052" y="21574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55" name="Arc 318">
                <a:extLst>
                  <a:ext uri="{FF2B5EF4-FFF2-40B4-BE49-F238E27FC236}">
                    <a16:creationId xmlns:a16="http://schemas.microsoft.com/office/drawing/2014/main" xmlns="" id="{F001B111-336F-45F2-939D-F558147E4B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5" y="2169"/>
                <a:ext cx="43" cy="39"/>
              </a:xfrm>
              <a:custGeom>
                <a:avLst/>
                <a:gdLst>
                  <a:gd name="T0" fmla="*/ 0 w 22652"/>
                  <a:gd name="T1" fmla="*/ 0 h 21600"/>
                  <a:gd name="T2" fmla="*/ 0 w 22652"/>
                  <a:gd name="T3" fmla="*/ 0 h 21600"/>
                  <a:gd name="T4" fmla="*/ 0 w 2265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652"/>
                  <a:gd name="T10" fmla="*/ 0 h 21600"/>
                  <a:gd name="T11" fmla="*/ 22652 w 2265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52" h="21600" fill="none" extrusionOk="0">
                    <a:moveTo>
                      <a:pt x="22652" y="21574"/>
                    </a:moveTo>
                    <a:cubicBezTo>
                      <a:pt x="22301" y="21591"/>
                      <a:pt x="21950" y="21599"/>
                      <a:pt x="21600" y="21600"/>
                    </a:cubicBezTo>
                    <a:cubicBezTo>
                      <a:pt x="9670" y="21600"/>
                      <a:pt x="0" y="11929"/>
                      <a:pt x="0" y="0"/>
                    </a:cubicBezTo>
                  </a:path>
                  <a:path w="22652" h="21600" stroke="0" extrusionOk="0">
                    <a:moveTo>
                      <a:pt x="22652" y="21574"/>
                    </a:moveTo>
                    <a:cubicBezTo>
                      <a:pt x="22301" y="21591"/>
                      <a:pt x="21950" y="21599"/>
                      <a:pt x="21600" y="21600"/>
                    </a:cubicBez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56" name="Arc 319">
                <a:extLst>
                  <a:ext uri="{FF2B5EF4-FFF2-40B4-BE49-F238E27FC236}">
                    <a16:creationId xmlns:a16="http://schemas.microsoft.com/office/drawing/2014/main" xmlns="" id="{26E632EF-2796-4D66-AC91-FFBBB67739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1" y="2004"/>
                <a:ext cx="43" cy="43"/>
              </a:xfrm>
              <a:custGeom>
                <a:avLst/>
                <a:gdLst>
                  <a:gd name="T0" fmla="*/ 0 w 22640"/>
                  <a:gd name="T1" fmla="*/ 0 h 22640"/>
                  <a:gd name="T2" fmla="*/ 0 w 22640"/>
                  <a:gd name="T3" fmla="*/ 0 h 22640"/>
                  <a:gd name="T4" fmla="*/ 0 w 22640"/>
                  <a:gd name="T5" fmla="*/ 0 h 22640"/>
                  <a:gd name="T6" fmla="*/ 0 60000 65536"/>
                  <a:gd name="T7" fmla="*/ 0 60000 65536"/>
                  <a:gd name="T8" fmla="*/ 0 60000 65536"/>
                  <a:gd name="T9" fmla="*/ 0 w 22640"/>
                  <a:gd name="T10" fmla="*/ 0 h 22640"/>
                  <a:gd name="T11" fmla="*/ 22640 w 22640"/>
                  <a:gd name="T12" fmla="*/ 22640 h 226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40" h="22640" fill="none" extrusionOk="0">
                    <a:moveTo>
                      <a:pt x="25" y="22639"/>
                    </a:moveTo>
                    <a:cubicBezTo>
                      <a:pt x="8" y="22293"/>
                      <a:pt x="0" y="2194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1946" y="-1"/>
                      <a:pt x="22293" y="8"/>
                      <a:pt x="22639" y="25"/>
                    </a:cubicBezTo>
                  </a:path>
                  <a:path w="22640" h="22640" stroke="0" extrusionOk="0">
                    <a:moveTo>
                      <a:pt x="25" y="22639"/>
                    </a:moveTo>
                    <a:cubicBezTo>
                      <a:pt x="8" y="22293"/>
                      <a:pt x="0" y="2194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1946" y="-1"/>
                      <a:pt x="22293" y="8"/>
                      <a:pt x="22639" y="25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57" name="Line 320">
                <a:extLst>
                  <a:ext uri="{FF2B5EF4-FFF2-40B4-BE49-F238E27FC236}">
                    <a16:creationId xmlns:a16="http://schemas.microsoft.com/office/drawing/2014/main" xmlns="" id="{1D952E35-ECCC-477C-8CE8-C98C3D75F5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5" y="2004"/>
                <a:ext cx="12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58" name="Line 321">
                <a:extLst>
                  <a:ext uri="{FF2B5EF4-FFF2-40B4-BE49-F238E27FC236}">
                    <a16:creationId xmlns:a16="http://schemas.microsoft.com/office/drawing/2014/main" xmlns="" id="{7680E04F-80AF-4A09-8E07-4772BCDBE5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95" y="2047"/>
                <a:ext cx="1" cy="1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59" name="Line 322">
                <a:extLst>
                  <a:ext uri="{FF2B5EF4-FFF2-40B4-BE49-F238E27FC236}">
                    <a16:creationId xmlns:a16="http://schemas.microsoft.com/office/drawing/2014/main" xmlns="" id="{66B8181C-2446-4667-9F1B-F832C053DC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35" y="2208"/>
                <a:ext cx="12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60" name="Line 323">
                <a:extLst>
                  <a:ext uri="{FF2B5EF4-FFF2-40B4-BE49-F238E27FC236}">
                    <a16:creationId xmlns:a16="http://schemas.microsoft.com/office/drawing/2014/main" xmlns="" id="{48D53986-EA61-4904-80C7-99EB5052BF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91" y="2047"/>
                <a:ext cx="1" cy="1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61" name="Arc 324">
                <a:extLst>
                  <a:ext uri="{FF2B5EF4-FFF2-40B4-BE49-F238E27FC236}">
                    <a16:creationId xmlns:a16="http://schemas.microsoft.com/office/drawing/2014/main" xmlns="" id="{218DBDC6-82C6-4A2C-92C7-FBCA371210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6" y="2004"/>
                <a:ext cx="39" cy="43"/>
              </a:xfrm>
              <a:custGeom>
                <a:avLst/>
                <a:gdLst>
                  <a:gd name="T0" fmla="*/ 0 w 21600"/>
                  <a:gd name="T1" fmla="*/ 0 h 22652"/>
                  <a:gd name="T2" fmla="*/ 0 w 21600"/>
                  <a:gd name="T3" fmla="*/ 0 h 22652"/>
                  <a:gd name="T4" fmla="*/ 0 w 21600"/>
                  <a:gd name="T5" fmla="*/ 0 h 2265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652"/>
                  <a:gd name="T11" fmla="*/ 21600 w 21600"/>
                  <a:gd name="T12" fmla="*/ 22652 h 2265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652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950"/>
                      <a:pt x="21591" y="22301"/>
                      <a:pt x="21574" y="22652"/>
                    </a:cubicBezTo>
                  </a:path>
                  <a:path w="21600" h="22652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950"/>
                      <a:pt x="21591" y="22301"/>
                      <a:pt x="21574" y="22652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62" name="Arc 325">
                <a:extLst>
                  <a:ext uri="{FF2B5EF4-FFF2-40B4-BE49-F238E27FC236}">
                    <a16:creationId xmlns:a16="http://schemas.microsoft.com/office/drawing/2014/main" xmlns="" id="{06204933-D854-41D7-A288-BB8C5AAC6E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6" y="2169"/>
                <a:ext cx="39" cy="3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63" name="Arc 326">
                <a:extLst>
                  <a:ext uri="{FF2B5EF4-FFF2-40B4-BE49-F238E27FC236}">
                    <a16:creationId xmlns:a16="http://schemas.microsoft.com/office/drawing/2014/main" xmlns="" id="{6FCBC263-D58B-44A7-A404-529E4A7184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1" y="2169"/>
                <a:ext cx="43" cy="39"/>
              </a:xfrm>
              <a:custGeom>
                <a:avLst/>
                <a:gdLst>
                  <a:gd name="T0" fmla="*/ 0 w 22640"/>
                  <a:gd name="T1" fmla="*/ 0 h 21600"/>
                  <a:gd name="T2" fmla="*/ 0 w 22640"/>
                  <a:gd name="T3" fmla="*/ 0 h 21600"/>
                  <a:gd name="T4" fmla="*/ 0 w 2264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640"/>
                  <a:gd name="T10" fmla="*/ 0 h 21600"/>
                  <a:gd name="T11" fmla="*/ 22640 w 2264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40" h="21600" fill="none" extrusionOk="0">
                    <a:moveTo>
                      <a:pt x="22639" y="21574"/>
                    </a:moveTo>
                    <a:cubicBezTo>
                      <a:pt x="22293" y="21591"/>
                      <a:pt x="21946" y="21599"/>
                      <a:pt x="21600" y="21600"/>
                    </a:cubicBezTo>
                    <a:cubicBezTo>
                      <a:pt x="9670" y="21600"/>
                      <a:pt x="0" y="11929"/>
                      <a:pt x="0" y="0"/>
                    </a:cubicBezTo>
                  </a:path>
                  <a:path w="22640" h="21600" stroke="0" extrusionOk="0">
                    <a:moveTo>
                      <a:pt x="22639" y="21574"/>
                    </a:moveTo>
                    <a:cubicBezTo>
                      <a:pt x="22293" y="21591"/>
                      <a:pt x="21946" y="21599"/>
                      <a:pt x="21600" y="21600"/>
                    </a:cubicBez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64" name="Arc 327">
                <a:extLst>
                  <a:ext uri="{FF2B5EF4-FFF2-40B4-BE49-F238E27FC236}">
                    <a16:creationId xmlns:a16="http://schemas.microsoft.com/office/drawing/2014/main" xmlns="" id="{9AC254D3-A353-44FF-B8DE-0FAD7889A8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5" y="2004"/>
                <a:ext cx="43" cy="43"/>
              </a:xfrm>
              <a:custGeom>
                <a:avLst/>
                <a:gdLst>
                  <a:gd name="T0" fmla="*/ 0 w 22652"/>
                  <a:gd name="T1" fmla="*/ 0 h 22652"/>
                  <a:gd name="T2" fmla="*/ 0 w 22652"/>
                  <a:gd name="T3" fmla="*/ 0 h 22652"/>
                  <a:gd name="T4" fmla="*/ 0 w 22652"/>
                  <a:gd name="T5" fmla="*/ 0 h 22652"/>
                  <a:gd name="T6" fmla="*/ 0 60000 65536"/>
                  <a:gd name="T7" fmla="*/ 0 60000 65536"/>
                  <a:gd name="T8" fmla="*/ 0 60000 65536"/>
                  <a:gd name="T9" fmla="*/ 0 w 22652"/>
                  <a:gd name="T10" fmla="*/ 0 h 22652"/>
                  <a:gd name="T11" fmla="*/ 22652 w 22652"/>
                  <a:gd name="T12" fmla="*/ 22652 h 2265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52" h="22652" fill="none" extrusionOk="0">
                    <a:moveTo>
                      <a:pt x="25" y="22652"/>
                    </a:moveTo>
                    <a:cubicBezTo>
                      <a:pt x="8" y="22301"/>
                      <a:pt x="0" y="21950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1950" y="-1"/>
                      <a:pt x="22301" y="8"/>
                      <a:pt x="22652" y="25"/>
                    </a:cubicBezTo>
                  </a:path>
                  <a:path w="22652" h="22652" stroke="0" extrusionOk="0">
                    <a:moveTo>
                      <a:pt x="25" y="22652"/>
                    </a:moveTo>
                    <a:cubicBezTo>
                      <a:pt x="8" y="22301"/>
                      <a:pt x="0" y="21950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1950" y="-1"/>
                      <a:pt x="22301" y="8"/>
                      <a:pt x="22652" y="25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65" name="Line 328">
                <a:extLst>
                  <a:ext uri="{FF2B5EF4-FFF2-40B4-BE49-F238E27FC236}">
                    <a16:creationId xmlns:a16="http://schemas.microsoft.com/office/drawing/2014/main" xmlns="" id="{DA69DF58-C2E9-4713-AADF-00E5922353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38" y="2004"/>
                <a:ext cx="12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66" name="Line 329">
                <a:extLst>
                  <a:ext uri="{FF2B5EF4-FFF2-40B4-BE49-F238E27FC236}">
                    <a16:creationId xmlns:a16="http://schemas.microsoft.com/office/drawing/2014/main" xmlns="" id="{931B7455-53AB-4EB1-927A-DE7DB3F7D4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98" y="2047"/>
                <a:ext cx="1" cy="1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67" name="Line 330">
                <a:extLst>
                  <a:ext uri="{FF2B5EF4-FFF2-40B4-BE49-F238E27FC236}">
                    <a16:creationId xmlns:a16="http://schemas.microsoft.com/office/drawing/2014/main" xmlns="" id="{445433F1-121F-41EC-B8D6-DBEBC0444E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38" y="2208"/>
                <a:ext cx="12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68" name="Line 331">
                <a:extLst>
                  <a:ext uri="{FF2B5EF4-FFF2-40B4-BE49-F238E27FC236}">
                    <a16:creationId xmlns:a16="http://schemas.microsoft.com/office/drawing/2014/main" xmlns="" id="{F508FF73-C30B-4F55-ABD2-C84FE701F8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95" y="2047"/>
                <a:ext cx="1" cy="1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69" name="Arc 332">
                <a:extLst>
                  <a:ext uri="{FF2B5EF4-FFF2-40B4-BE49-F238E27FC236}">
                    <a16:creationId xmlns:a16="http://schemas.microsoft.com/office/drawing/2014/main" xmlns="" id="{701B7588-8163-4B4F-BF6E-43C043EB8E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9" y="2004"/>
                <a:ext cx="39" cy="43"/>
              </a:xfrm>
              <a:custGeom>
                <a:avLst/>
                <a:gdLst>
                  <a:gd name="T0" fmla="*/ 0 w 21600"/>
                  <a:gd name="T1" fmla="*/ 0 h 22652"/>
                  <a:gd name="T2" fmla="*/ 0 w 21600"/>
                  <a:gd name="T3" fmla="*/ 0 h 22652"/>
                  <a:gd name="T4" fmla="*/ 0 w 21600"/>
                  <a:gd name="T5" fmla="*/ 0 h 2265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652"/>
                  <a:gd name="T11" fmla="*/ 21600 w 21600"/>
                  <a:gd name="T12" fmla="*/ 22652 h 2265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652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950"/>
                      <a:pt x="21591" y="22301"/>
                      <a:pt x="21574" y="22652"/>
                    </a:cubicBezTo>
                  </a:path>
                  <a:path w="21600" h="22652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950"/>
                      <a:pt x="21591" y="22301"/>
                      <a:pt x="21574" y="22652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70" name="Arc 333">
                <a:extLst>
                  <a:ext uri="{FF2B5EF4-FFF2-40B4-BE49-F238E27FC236}">
                    <a16:creationId xmlns:a16="http://schemas.microsoft.com/office/drawing/2014/main" xmlns="" id="{4946FFFE-6A0C-40F4-99E4-2CB1F84E8D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9" y="2169"/>
                <a:ext cx="39" cy="3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71" name="Arc 334">
                <a:extLst>
                  <a:ext uri="{FF2B5EF4-FFF2-40B4-BE49-F238E27FC236}">
                    <a16:creationId xmlns:a16="http://schemas.microsoft.com/office/drawing/2014/main" xmlns="" id="{A3D5372A-ED35-45D6-8DA5-A041422CE7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5" y="2169"/>
                <a:ext cx="43" cy="39"/>
              </a:xfrm>
              <a:custGeom>
                <a:avLst/>
                <a:gdLst>
                  <a:gd name="T0" fmla="*/ 0 w 22652"/>
                  <a:gd name="T1" fmla="*/ 0 h 21600"/>
                  <a:gd name="T2" fmla="*/ 0 w 22652"/>
                  <a:gd name="T3" fmla="*/ 0 h 21600"/>
                  <a:gd name="T4" fmla="*/ 0 w 2265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652"/>
                  <a:gd name="T10" fmla="*/ 0 h 21600"/>
                  <a:gd name="T11" fmla="*/ 22652 w 2265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52" h="21600" fill="none" extrusionOk="0">
                    <a:moveTo>
                      <a:pt x="22652" y="21574"/>
                    </a:moveTo>
                    <a:cubicBezTo>
                      <a:pt x="22301" y="21591"/>
                      <a:pt x="21950" y="21599"/>
                      <a:pt x="21600" y="21600"/>
                    </a:cubicBezTo>
                    <a:cubicBezTo>
                      <a:pt x="9670" y="21600"/>
                      <a:pt x="0" y="11929"/>
                      <a:pt x="0" y="0"/>
                    </a:cubicBezTo>
                  </a:path>
                  <a:path w="22652" h="21600" stroke="0" extrusionOk="0">
                    <a:moveTo>
                      <a:pt x="22652" y="21574"/>
                    </a:moveTo>
                    <a:cubicBezTo>
                      <a:pt x="22301" y="21591"/>
                      <a:pt x="21950" y="21599"/>
                      <a:pt x="21600" y="21600"/>
                    </a:cubicBez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72" name="Arc 335">
                <a:extLst>
                  <a:ext uri="{FF2B5EF4-FFF2-40B4-BE49-F238E27FC236}">
                    <a16:creationId xmlns:a16="http://schemas.microsoft.com/office/drawing/2014/main" xmlns="" id="{D474D66A-2F6E-4199-804F-033D6E2516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8" y="2004"/>
                <a:ext cx="43" cy="43"/>
              </a:xfrm>
              <a:custGeom>
                <a:avLst/>
                <a:gdLst>
                  <a:gd name="T0" fmla="*/ 0 w 22652"/>
                  <a:gd name="T1" fmla="*/ 0 h 22652"/>
                  <a:gd name="T2" fmla="*/ 0 w 22652"/>
                  <a:gd name="T3" fmla="*/ 0 h 22652"/>
                  <a:gd name="T4" fmla="*/ 0 w 22652"/>
                  <a:gd name="T5" fmla="*/ 0 h 22652"/>
                  <a:gd name="T6" fmla="*/ 0 60000 65536"/>
                  <a:gd name="T7" fmla="*/ 0 60000 65536"/>
                  <a:gd name="T8" fmla="*/ 0 60000 65536"/>
                  <a:gd name="T9" fmla="*/ 0 w 22652"/>
                  <a:gd name="T10" fmla="*/ 0 h 22652"/>
                  <a:gd name="T11" fmla="*/ 22652 w 22652"/>
                  <a:gd name="T12" fmla="*/ 22652 h 2265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52" h="22652" fill="none" extrusionOk="0">
                    <a:moveTo>
                      <a:pt x="25" y="22652"/>
                    </a:moveTo>
                    <a:cubicBezTo>
                      <a:pt x="8" y="22301"/>
                      <a:pt x="0" y="21950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1950" y="-1"/>
                      <a:pt x="22301" y="8"/>
                      <a:pt x="22652" y="25"/>
                    </a:cubicBezTo>
                  </a:path>
                  <a:path w="22652" h="22652" stroke="0" extrusionOk="0">
                    <a:moveTo>
                      <a:pt x="25" y="22652"/>
                    </a:moveTo>
                    <a:cubicBezTo>
                      <a:pt x="8" y="22301"/>
                      <a:pt x="0" y="21950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1950" y="-1"/>
                      <a:pt x="22301" y="8"/>
                      <a:pt x="22652" y="25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73" name="Line 336">
                <a:extLst>
                  <a:ext uri="{FF2B5EF4-FFF2-40B4-BE49-F238E27FC236}">
                    <a16:creationId xmlns:a16="http://schemas.microsoft.com/office/drawing/2014/main" xmlns="" id="{6589ECA2-5A4E-4399-936D-7F1DC75E99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41" y="2004"/>
                <a:ext cx="12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74" name="Line 337">
                <a:extLst>
                  <a:ext uri="{FF2B5EF4-FFF2-40B4-BE49-F238E27FC236}">
                    <a16:creationId xmlns:a16="http://schemas.microsoft.com/office/drawing/2014/main" xmlns="" id="{2FA0AF4A-1384-40AC-86D6-8DF37B7FCF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1" y="2047"/>
                <a:ext cx="1" cy="1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75" name="Line 338">
                <a:extLst>
                  <a:ext uri="{FF2B5EF4-FFF2-40B4-BE49-F238E27FC236}">
                    <a16:creationId xmlns:a16="http://schemas.microsoft.com/office/drawing/2014/main" xmlns="" id="{A6528958-2977-4049-8ACD-7FC169814B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41" y="2208"/>
                <a:ext cx="12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76" name="Line 339">
                <a:extLst>
                  <a:ext uri="{FF2B5EF4-FFF2-40B4-BE49-F238E27FC236}">
                    <a16:creationId xmlns:a16="http://schemas.microsoft.com/office/drawing/2014/main" xmlns="" id="{3CC4696E-FB3B-496A-80BB-71C3C7ECAC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98" y="2047"/>
                <a:ext cx="1" cy="1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77" name="Arc 340">
                <a:extLst>
                  <a:ext uri="{FF2B5EF4-FFF2-40B4-BE49-F238E27FC236}">
                    <a16:creationId xmlns:a16="http://schemas.microsoft.com/office/drawing/2014/main" xmlns="" id="{581BFC26-7459-4747-8E8E-929F293E46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2" y="2004"/>
                <a:ext cx="39" cy="43"/>
              </a:xfrm>
              <a:custGeom>
                <a:avLst/>
                <a:gdLst>
                  <a:gd name="T0" fmla="*/ 0 w 21600"/>
                  <a:gd name="T1" fmla="*/ 0 h 22652"/>
                  <a:gd name="T2" fmla="*/ 0 w 21600"/>
                  <a:gd name="T3" fmla="*/ 0 h 22652"/>
                  <a:gd name="T4" fmla="*/ 0 w 21600"/>
                  <a:gd name="T5" fmla="*/ 0 h 2265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652"/>
                  <a:gd name="T11" fmla="*/ 21600 w 21600"/>
                  <a:gd name="T12" fmla="*/ 22652 h 2265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652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950"/>
                      <a:pt x="21591" y="22301"/>
                      <a:pt x="21574" y="22652"/>
                    </a:cubicBezTo>
                  </a:path>
                  <a:path w="21600" h="22652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950"/>
                      <a:pt x="21591" y="22301"/>
                      <a:pt x="21574" y="22652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78" name="Arc 341">
                <a:extLst>
                  <a:ext uri="{FF2B5EF4-FFF2-40B4-BE49-F238E27FC236}">
                    <a16:creationId xmlns:a16="http://schemas.microsoft.com/office/drawing/2014/main" xmlns="" id="{0A10670A-0D37-4902-8FEA-2A63C7F1B1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2" y="2169"/>
                <a:ext cx="39" cy="3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79" name="Arc 342">
                <a:extLst>
                  <a:ext uri="{FF2B5EF4-FFF2-40B4-BE49-F238E27FC236}">
                    <a16:creationId xmlns:a16="http://schemas.microsoft.com/office/drawing/2014/main" xmlns="" id="{402F7698-2709-4A3A-9569-1D6745C1F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8" y="2169"/>
                <a:ext cx="43" cy="39"/>
              </a:xfrm>
              <a:custGeom>
                <a:avLst/>
                <a:gdLst>
                  <a:gd name="T0" fmla="*/ 0 w 22652"/>
                  <a:gd name="T1" fmla="*/ 0 h 21600"/>
                  <a:gd name="T2" fmla="*/ 0 w 22652"/>
                  <a:gd name="T3" fmla="*/ 0 h 21600"/>
                  <a:gd name="T4" fmla="*/ 0 w 2265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652"/>
                  <a:gd name="T10" fmla="*/ 0 h 21600"/>
                  <a:gd name="T11" fmla="*/ 22652 w 2265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52" h="21600" fill="none" extrusionOk="0">
                    <a:moveTo>
                      <a:pt x="22652" y="21574"/>
                    </a:moveTo>
                    <a:cubicBezTo>
                      <a:pt x="22301" y="21591"/>
                      <a:pt x="21950" y="21599"/>
                      <a:pt x="21600" y="21600"/>
                    </a:cubicBezTo>
                    <a:cubicBezTo>
                      <a:pt x="9670" y="21600"/>
                      <a:pt x="0" y="11929"/>
                      <a:pt x="0" y="0"/>
                    </a:cubicBezTo>
                  </a:path>
                  <a:path w="22652" h="21600" stroke="0" extrusionOk="0">
                    <a:moveTo>
                      <a:pt x="22652" y="21574"/>
                    </a:moveTo>
                    <a:cubicBezTo>
                      <a:pt x="22301" y="21591"/>
                      <a:pt x="21950" y="21599"/>
                      <a:pt x="21600" y="21600"/>
                    </a:cubicBez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80" name="Arc 343">
                <a:extLst>
                  <a:ext uri="{FF2B5EF4-FFF2-40B4-BE49-F238E27FC236}">
                    <a16:creationId xmlns:a16="http://schemas.microsoft.com/office/drawing/2014/main" xmlns="" id="{7C1769E7-0BFD-478F-8E24-94D2AEAFE8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1" y="2004"/>
                <a:ext cx="43" cy="43"/>
              </a:xfrm>
              <a:custGeom>
                <a:avLst/>
                <a:gdLst>
                  <a:gd name="T0" fmla="*/ 0 w 22640"/>
                  <a:gd name="T1" fmla="*/ 0 h 22640"/>
                  <a:gd name="T2" fmla="*/ 0 w 22640"/>
                  <a:gd name="T3" fmla="*/ 0 h 22640"/>
                  <a:gd name="T4" fmla="*/ 0 w 22640"/>
                  <a:gd name="T5" fmla="*/ 0 h 22640"/>
                  <a:gd name="T6" fmla="*/ 0 60000 65536"/>
                  <a:gd name="T7" fmla="*/ 0 60000 65536"/>
                  <a:gd name="T8" fmla="*/ 0 60000 65536"/>
                  <a:gd name="T9" fmla="*/ 0 w 22640"/>
                  <a:gd name="T10" fmla="*/ 0 h 22640"/>
                  <a:gd name="T11" fmla="*/ 22640 w 22640"/>
                  <a:gd name="T12" fmla="*/ 22640 h 226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40" h="22640" fill="none" extrusionOk="0">
                    <a:moveTo>
                      <a:pt x="25" y="22639"/>
                    </a:moveTo>
                    <a:cubicBezTo>
                      <a:pt x="8" y="22293"/>
                      <a:pt x="0" y="2194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1946" y="-1"/>
                      <a:pt x="22293" y="8"/>
                      <a:pt x="22639" y="25"/>
                    </a:cubicBezTo>
                  </a:path>
                  <a:path w="22640" h="22640" stroke="0" extrusionOk="0">
                    <a:moveTo>
                      <a:pt x="25" y="22639"/>
                    </a:moveTo>
                    <a:cubicBezTo>
                      <a:pt x="8" y="22293"/>
                      <a:pt x="0" y="2194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1946" y="-1"/>
                      <a:pt x="22293" y="8"/>
                      <a:pt x="22639" y="25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81" name="Line 344">
                <a:extLst>
                  <a:ext uri="{FF2B5EF4-FFF2-40B4-BE49-F238E27FC236}">
                    <a16:creationId xmlns:a16="http://schemas.microsoft.com/office/drawing/2014/main" xmlns="" id="{902A1EE8-2652-4A9D-8E16-05AB1AEF3A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45" y="2004"/>
                <a:ext cx="12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82" name="Line 345">
                <a:extLst>
                  <a:ext uri="{FF2B5EF4-FFF2-40B4-BE49-F238E27FC236}">
                    <a16:creationId xmlns:a16="http://schemas.microsoft.com/office/drawing/2014/main" xmlns="" id="{19726A89-0693-4D8D-9C52-6BD6C87207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09" y="2047"/>
                <a:ext cx="1" cy="1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83" name="Line 346">
                <a:extLst>
                  <a:ext uri="{FF2B5EF4-FFF2-40B4-BE49-F238E27FC236}">
                    <a16:creationId xmlns:a16="http://schemas.microsoft.com/office/drawing/2014/main" xmlns="" id="{6B44123F-BA02-4DB8-A3A3-C5B2095B32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45" y="2208"/>
                <a:ext cx="12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84" name="Line 347">
                <a:extLst>
                  <a:ext uri="{FF2B5EF4-FFF2-40B4-BE49-F238E27FC236}">
                    <a16:creationId xmlns:a16="http://schemas.microsoft.com/office/drawing/2014/main" xmlns="" id="{ADF79EA8-73A6-4004-B26A-3A39F90FF3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01" y="2047"/>
                <a:ext cx="1" cy="1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85" name="Arc 348">
                <a:extLst>
                  <a:ext uri="{FF2B5EF4-FFF2-40B4-BE49-F238E27FC236}">
                    <a16:creationId xmlns:a16="http://schemas.microsoft.com/office/drawing/2014/main" xmlns="" id="{CED6D205-BB27-4A04-8867-F45C2F572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6" y="2004"/>
                <a:ext cx="43" cy="43"/>
              </a:xfrm>
              <a:custGeom>
                <a:avLst/>
                <a:gdLst>
                  <a:gd name="T0" fmla="*/ 0 w 22652"/>
                  <a:gd name="T1" fmla="*/ 0 h 22652"/>
                  <a:gd name="T2" fmla="*/ 0 w 22652"/>
                  <a:gd name="T3" fmla="*/ 0 h 22652"/>
                  <a:gd name="T4" fmla="*/ 0 w 22652"/>
                  <a:gd name="T5" fmla="*/ 0 h 22652"/>
                  <a:gd name="T6" fmla="*/ 0 60000 65536"/>
                  <a:gd name="T7" fmla="*/ 0 60000 65536"/>
                  <a:gd name="T8" fmla="*/ 0 60000 65536"/>
                  <a:gd name="T9" fmla="*/ 0 w 22652"/>
                  <a:gd name="T10" fmla="*/ 0 h 22652"/>
                  <a:gd name="T11" fmla="*/ 22652 w 22652"/>
                  <a:gd name="T12" fmla="*/ 22652 h 2265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52" h="22652" fill="none" extrusionOk="0">
                    <a:moveTo>
                      <a:pt x="-1" y="25"/>
                    </a:moveTo>
                    <a:cubicBezTo>
                      <a:pt x="350" y="8"/>
                      <a:pt x="701" y="-1"/>
                      <a:pt x="1052" y="0"/>
                    </a:cubicBezTo>
                    <a:cubicBezTo>
                      <a:pt x="12981" y="0"/>
                      <a:pt x="22652" y="9670"/>
                      <a:pt x="22652" y="21600"/>
                    </a:cubicBezTo>
                    <a:cubicBezTo>
                      <a:pt x="22652" y="21950"/>
                      <a:pt x="22643" y="22301"/>
                      <a:pt x="22626" y="22652"/>
                    </a:cubicBezTo>
                  </a:path>
                  <a:path w="22652" h="22652" stroke="0" extrusionOk="0">
                    <a:moveTo>
                      <a:pt x="-1" y="25"/>
                    </a:moveTo>
                    <a:cubicBezTo>
                      <a:pt x="350" y="8"/>
                      <a:pt x="701" y="-1"/>
                      <a:pt x="1052" y="0"/>
                    </a:cubicBezTo>
                    <a:cubicBezTo>
                      <a:pt x="12981" y="0"/>
                      <a:pt x="22652" y="9670"/>
                      <a:pt x="22652" y="21600"/>
                    </a:cubicBezTo>
                    <a:cubicBezTo>
                      <a:pt x="22652" y="21950"/>
                      <a:pt x="22643" y="22301"/>
                      <a:pt x="22626" y="22652"/>
                    </a:cubicBezTo>
                    <a:lnTo>
                      <a:pt x="1052" y="2160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86" name="Arc 349">
                <a:extLst>
                  <a:ext uri="{FF2B5EF4-FFF2-40B4-BE49-F238E27FC236}">
                    <a16:creationId xmlns:a16="http://schemas.microsoft.com/office/drawing/2014/main" xmlns="" id="{9086149C-144E-4142-B0D3-D7944857C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6" y="2169"/>
                <a:ext cx="43" cy="39"/>
              </a:xfrm>
              <a:custGeom>
                <a:avLst/>
                <a:gdLst>
                  <a:gd name="T0" fmla="*/ 0 w 22652"/>
                  <a:gd name="T1" fmla="*/ 0 h 21600"/>
                  <a:gd name="T2" fmla="*/ 0 w 22652"/>
                  <a:gd name="T3" fmla="*/ 0 h 21600"/>
                  <a:gd name="T4" fmla="*/ 0 w 2265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652"/>
                  <a:gd name="T10" fmla="*/ 0 h 21600"/>
                  <a:gd name="T11" fmla="*/ 22652 w 2265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52" h="21600" fill="none" extrusionOk="0">
                    <a:moveTo>
                      <a:pt x="22652" y="0"/>
                    </a:moveTo>
                    <a:cubicBezTo>
                      <a:pt x="22652" y="11929"/>
                      <a:pt x="12981" y="21600"/>
                      <a:pt x="1052" y="21600"/>
                    </a:cubicBezTo>
                    <a:cubicBezTo>
                      <a:pt x="701" y="21600"/>
                      <a:pt x="350" y="21591"/>
                      <a:pt x="-1" y="21574"/>
                    </a:cubicBezTo>
                  </a:path>
                  <a:path w="22652" h="21600" stroke="0" extrusionOk="0">
                    <a:moveTo>
                      <a:pt x="22652" y="0"/>
                    </a:moveTo>
                    <a:cubicBezTo>
                      <a:pt x="22652" y="11929"/>
                      <a:pt x="12981" y="21600"/>
                      <a:pt x="1052" y="21600"/>
                    </a:cubicBezTo>
                    <a:cubicBezTo>
                      <a:pt x="701" y="21600"/>
                      <a:pt x="350" y="21591"/>
                      <a:pt x="-1" y="21574"/>
                    </a:cubicBezTo>
                    <a:lnTo>
                      <a:pt x="1052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87" name="Arc 350">
                <a:extLst>
                  <a:ext uri="{FF2B5EF4-FFF2-40B4-BE49-F238E27FC236}">
                    <a16:creationId xmlns:a16="http://schemas.microsoft.com/office/drawing/2014/main" xmlns="" id="{46A863FE-71A4-46DD-B4FF-503CDBC1CD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1" y="2169"/>
                <a:ext cx="43" cy="39"/>
              </a:xfrm>
              <a:custGeom>
                <a:avLst/>
                <a:gdLst>
                  <a:gd name="T0" fmla="*/ 0 w 22640"/>
                  <a:gd name="T1" fmla="*/ 0 h 21600"/>
                  <a:gd name="T2" fmla="*/ 0 w 22640"/>
                  <a:gd name="T3" fmla="*/ 0 h 21600"/>
                  <a:gd name="T4" fmla="*/ 0 w 2264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640"/>
                  <a:gd name="T10" fmla="*/ 0 h 21600"/>
                  <a:gd name="T11" fmla="*/ 22640 w 2264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40" h="21600" fill="none" extrusionOk="0">
                    <a:moveTo>
                      <a:pt x="22639" y="21574"/>
                    </a:moveTo>
                    <a:cubicBezTo>
                      <a:pt x="22293" y="21591"/>
                      <a:pt x="21946" y="21599"/>
                      <a:pt x="21600" y="21600"/>
                    </a:cubicBezTo>
                    <a:cubicBezTo>
                      <a:pt x="9670" y="21600"/>
                      <a:pt x="0" y="11929"/>
                      <a:pt x="0" y="0"/>
                    </a:cubicBezTo>
                  </a:path>
                  <a:path w="22640" h="21600" stroke="0" extrusionOk="0">
                    <a:moveTo>
                      <a:pt x="22639" y="21574"/>
                    </a:moveTo>
                    <a:cubicBezTo>
                      <a:pt x="22293" y="21591"/>
                      <a:pt x="21946" y="21599"/>
                      <a:pt x="21600" y="21600"/>
                    </a:cubicBez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88" name="Arc 351">
                <a:extLst>
                  <a:ext uri="{FF2B5EF4-FFF2-40B4-BE49-F238E27FC236}">
                    <a16:creationId xmlns:a16="http://schemas.microsoft.com/office/drawing/2014/main" xmlns="" id="{B7016745-F00E-49DA-ADC6-3BBE4CC375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9" y="2004"/>
                <a:ext cx="39" cy="43"/>
              </a:xfrm>
              <a:custGeom>
                <a:avLst/>
                <a:gdLst>
                  <a:gd name="T0" fmla="*/ 0 w 21600"/>
                  <a:gd name="T1" fmla="*/ 0 h 22652"/>
                  <a:gd name="T2" fmla="*/ 0 w 21600"/>
                  <a:gd name="T3" fmla="*/ 0 h 22652"/>
                  <a:gd name="T4" fmla="*/ 0 w 21600"/>
                  <a:gd name="T5" fmla="*/ 0 h 2265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652"/>
                  <a:gd name="T11" fmla="*/ 21600 w 21600"/>
                  <a:gd name="T12" fmla="*/ 22652 h 2265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652" fill="none" extrusionOk="0">
                    <a:moveTo>
                      <a:pt x="25" y="22652"/>
                    </a:moveTo>
                    <a:cubicBezTo>
                      <a:pt x="8" y="22301"/>
                      <a:pt x="0" y="21950"/>
                      <a:pt x="0" y="21600"/>
                    </a:cubicBezTo>
                    <a:cubicBezTo>
                      <a:pt x="-1" y="9670"/>
                      <a:pt x="9670" y="0"/>
                      <a:pt x="21599" y="0"/>
                    </a:cubicBezTo>
                  </a:path>
                  <a:path w="21600" h="22652" stroke="0" extrusionOk="0">
                    <a:moveTo>
                      <a:pt x="25" y="22652"/>
                    </a:moveTo>
                    <a:cubicBezTo>
                      <a:pt x="8" y="22301"/>
                      <a:pt x="0" y="21950"/>
                      <a:pt x="0" y="21600"/>
                    </a:cubicBezTo>
                    <a:cubicBezTo>
                      <a:pt x="-1" y="9670"/>
                      <a:pt x="9670" y="0"/>
                      <a:pt x="21599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89" name="Line 352">
                <a:extLst>
                  <a:ext uri="{FF2B5EF4-FFF2-40B4-BE49-F238E27FC236}">
                    <a16:creationId xmlns:a16="http://schemas.microsoft.com/office/drawing/2014/main" xmlns="" id="{17759FD4-381F-4A39-9F51-C85DA0B8DF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8" y="2004"/>
                <a:ext cx="12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90" name="Line 353">
                <a:extLst>
                  <a:ext uri="{FF2B5EF4-FFF2-40B4-BE49-F238E27FC236}">
                    <a16:creationId xmlns:a16="http://schemas.microsoft.com/office/drawing/2014/main" xmlns="" id="{47C0E1E1-1945-4A8E-8208-AFB3DD70E8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12" y="2047"/>
                <a:ext cx="1" cy="1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91" name="Line 354">
                <a:extLst>
                  <a:ext uri="{FF2B5EF4-FFF2-40B4-BE49-F238E27FC236}">
                    <a16:creationId xmlns:a16="http://schemas.microsoft.com/office/drawing/2014/main" xmlns="" id="{9AE65AD3-955A-4A86-B327-A5BB90E8F5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48" y="2208"/>
                <a:ext cx="12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92" name="Line 355">
                <a:extLst>
                  <a:ext uri="{FF2B5EF4-FFF2-40B4-BE49-F238E27FC236}">
                    <a16:creationId xmlns:a16="http://schemas.microsoft.com/office/drawing/2014/main" xmlns="" id="{41152E51-15E4-48E6-8167-BF039F5457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09" y="2047"/>
                <a:ext cx="1" cy="1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93" name="Arc 356">
                <a:extLst>
                  <a:ext uri="{FF2B5EF4-FFF2-40B4-BE49-F238E27FC236}">
                    <a16:creationId xmlns:a16="http://schemas.microsoft.com/office/drawing/2014/main" xmlns="" id="{1781022D-D86E-4EAD-9FD3-C51A664E40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9" y="2004"/>
                <a:ext cx="43" cy="43"/>
              </a:xfrm>
              <a:custGeom>
                <a:avLst/>
                <a:gdLst>
                  <a:gd name="T0" fmla="*/ 0 w 22652"/>
                  <a:gd name="T1" fmla="*/ 0 h 22652"/>
                  <a:gd name="T2" fmla="*/ 0 w 22652"/>
                  <a:gd name="T3" fmla="*/ 0 h 22652"/>
                  <a:gd name="T4" fmla="*/ 0 w 22652"/>
                  <a:gd name="T5" fmla="*/ 0 h 22652"/>
                  <a:gd name="T6" fmla="*/ 0 60000 65536"/>
                  <a:gd name="T7" fmla="*/ 0 60000 65536"/>
                  <a:gd name="T8" fmla="*/ 0 60000 65536"/>
                  <a:gd name="T9" fmla="*/ 0 w 22652"/>
                  <a:gd name="T10" fmla="*/ 0 h 22652"/>
                  <a:gd name="T11" fmla="*/ 22652 w 22652"/>
                  <a:gd name="T12" fmla="*/ 22652 h 2265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52" h="22652" fill="none" extrusionOk="0">
                    <a:moveTo>
                      <a:pt x="-1" y="25"/>
                    </a:moveTo>
                    <a:cubicBezTo>
                      <a:pt x="350" y="8"/>
                      <a:pt x="701" y="-1"/>
                      <a:pt x="1052" y="0"/>
                    </a:cubicBezTo>
                    <a:cubicBezTo>
                      <a:pt x="12981" y="0"/>
                      <a:pt x="22652" y="9670"/>
                      <a:pt x="22652" y="21600"/>
                    </a:cubicBezTo>
                    <a:cubicBezTo>
                      <a:pt x="22652" y="21950"/>
                      <a:pt x="22643" y="22301"/>
                      <a:pt x="22626" y="22652"/>
                    </a:cubicBezTo>
                  </a:path>
                  <a:path w="22652" h="22652" stroke="0" extrusionOk="0">
                    <a:moveTo>
                      <a:pt x="-1" y="25"/>
                    </a:moveTo>
                    <a:cubicBezTo>
                      <a:pt x="350" y="8"/>
                      <a:pt x="701" y="-1"/>
                      <a:pt x="1052" y="0"/>
                    </a:cubicBezTo>
                    <a:cubicBezTo>
                      <a:pt x="12981" y="0"/>
                      <a:pt x="22652" y="9670"/>
                      <a:pt x="22652" y="21600"/>
                    </a:cubicBezTo>
                    <a:cubicBezTo>
                      <a:pt x="22652" y="21950"/>
                      <a:pt x="22643" y="22301"/>
                      <a:pt x="22626" y="22652"/>
                    </a:cubicBezTo>
                    <a:lnTo>
                      <a:pt x="1052" y="2160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94" name="Arc 357">
                <a:extLst>
                  <a:ext uri="{FF2B5EF4-FFF2-40B4-BE49-F238E27FC236}">
                    <a16:creationId xmlns:a16="http://schemas.microsoft.com/office/drawing/2014/main" xmlns="" id="{FE5C4722-7429-465A-A543-B69FD898E8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9" y="2169"/>
                <a:ext cx="43" cy="39"/>
              </a:xfrm>
              <a:custGeom>
                <a:avLst/>
                <a:gdLst>
                  <a:gd name="T0" fmla="*/ 0 w 22652"/>
                  <a:gd name="T1" fmla="*/ 0 h 21600"/>
                  <a:gd name="T2" fmla="*/ 0 w 22652"/>
                  <a:gd name="T3" fmla="*/ 0 h 21600"/>
                  <a:gd name="T4" fmla="*/ 0 w 2265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652"/>
                  <a:gd name="T10" fmla="*/ 0 h 21600"/>
                  <a:gd name="T11" fmla="*/ 22652 w 2265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52" h="21600" fill="none" extrusionOk="0">
                    <a:moveTo>
                      <a:pt x="22652" y="0"/>
                    </a:moveTo>
                    <a:cubicBezTo>
                      <a:pt x="22652" y="11929"/>
                      <a:pt x="12981" y="21600"/>
                      <a:pt x="1052" y="21600"/>
                    </a:cubicBezTo>
                    <a:cubicBezTo>
                      <a:pt x="701" y="21600"/>
                      <a:pt x="350" y="21591"/>
                      <a:pt x="-1" y="21574"/>
                    </a:cubicBezTo>
                  </a:path>
                  <a:path w="22652" h="21600" stroke="0" extrusionOk="0">
                    <a:moveTo>
                      <a:pt x="22652" y="0"/>
                    </a:moveTo>
                    <a:cubicBezTo>
                      <a:pt x="22652" y="11929"/>
                      <a:pt x="12981" y="21600"/>
                      <a:pt x="1052" y="21600"/>
                    </a:cubicBezTo>
                    <a:cubicBezTo>
                      <a:pt x="701" y="21600"/>
                      <a:pt x="350" y="21591"/>
                      <a:pt x="-1" y="21574"/>
                    </a:cubicBezTo>
                    <a:lnTo>
                      <a:pt x="1052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95" name="Arc 358">
                <a:extLst>
                  <a:ext uri="{FF2B5EF4-FFF2-40B4-BE49-F238E27FC236}">
                    <a16:creationId xmlns:a16="http://schemas.microsoft.com/office/drawing/2014/main" xmlns="" id="{8602AF04-2F28-4DAF-B3FF-9ABBDB9964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9" y="2169"/>
                <a:ext cx="39" cy="3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</a:path>
                  <a:path w="21600" h="21600" stroke="0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96" name="Arc 359">
                <a:extLst>
                  <a:ext uri="{FF2B5EF4-FFF2-40B4-BE49-F238E27FC236}">
                    <a16:creationId xmlns:a16="http://schemas.microsoft.com/office/drawing/2014/main" xmlns="" id="{210B1F4C-30CD-4E53-840B-6CECA619B7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2" y="2004"/>
                <a:ext cx="39" cy="43"/>
              </a:xfrm>
              <a:custGeom>
                <a:avLst/>
                <a:gdLst>
                  <a:gd name="T0" fmla="*/ 0 w 21600"/>
                  <a:gd name="T1" fmla="*/ 0 h 22652"/>
                  <a:gd name="T2" fmla="*/ 0 w 21600"/>
                  <a:gd name="T3" fmla="*/ 0 h 22652"/>
                  <a:gd name="T4" fmla="*/ 0 w 21600"/>
                  <a:gd name="T5" fmla="*/ 0 h 2265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652"/>
                  <a:gd name="T11" fmla="*/ 21600 w 21600"/>
                  <a:gd name="T12" fmla="*/ 22652 h 2265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652" fill="none" extrusionOk="0">
                    <a:moveTo>
                      <a:pt x="25" y="22652"/>
                    </a:moveTo>
                    <a:cubicBezTo>
                      <a:pt x="8" y="22301"/>
                      <a:pt x="0" y="21950"/>
                      <a:pt x="0" y="21600"/>
                    </a:cubicBezTo>
                    <a:cubicBezTo>
                      <a:pt x="-1" y="9670"/>
                      <a:pt x="9670" y="0"/>
                      <a:pt x="21599" y="0"/>
                    </a:cubicBezTo>
                  </a:path>
                  <a:path w="21600" h="22652" stroke="0" extrusionOk="0">
                    <a:moveTo>
                      <a:pt x="25" y="22652"/>
                    </a:moveTo>
                    <a:cubicBezTo>
                      <a:pt x="8" y="22301"/>
                      <a:pt x="0" y="21950"/>
                      <a:pt x="0" y="21600"/>
                    </a:cubicBezTo>
                    <a:cubicBezTo>
                      <a:pt x="-1" y="9670"/>
                      <a:pt x="9670" y="0"/>
                      <a:pt x="21599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97" name="Line 360">
                <a:extLst>
                  <a:ext uri="{FF2B5EF4-FFF2-40B4-BE49-F238E27FC236}">
                    <a16:creationId xmlns:a16="http://schemas.microsoft.com/office/drawing/2014/main" xmlns="" id="{025F0F88-C0AF-4407-A41E-7198929BF8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51" y="2004"/>
                <a:ext cx="12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98" name="Line 361">
                <a:extLst>
                  <a:ext uri="{FF2B5EF4-FFF2-40B4-BE49-F238E27FC236}">
                    <a16:creationId xmlns:a16="http://schemas.microsoft.com/office/drawing/2014/main" xmlns="" id="{54654218-69EF-40E4-BF0E-F229E5ECA3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16" y="2047"/>
                <a:ext cx="1" cy="1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99" name="Line 362">
                <a:extLst>
                  <a:ext uri="{FF2B5EF4-FFF2-40B4-BE49-F238E27FC236}">
                    <a16:creationId xmlns:a16="http://schemas.microsoft.com/office/drawing/2014/main" xmlns="" id="{6D4AA4BD-1C98-436C-BA7D-FFE16E0178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051" y="2208"/>
                <a:ext cx="12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00" name="Line 363">
                <a:extLst>
                  <a:ext uri="{FF2B5EF4-FFF2-40B4-BE49-F238E27FC236}">
                    <a16:creationId xmlns:a16="http://schemas.microsoft.com/office/drawing/2014/main" xmlns="" id="{AC26209B-41EB-4D08-857C-2A2A640B2A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12" y="2047"/>
                <a:ext cx="1" cy="1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01" name="Arc 364">
                <a:extLst>
                  <a:ext uri="{FF2B5EF4-FFF2-40B4-BE49-F238E27FC236}">
                    <a16:creationId xmlns:a16="http://schemas.microsoft.com/office/drawing/2014/main" xmlns="" id="{43062A0B-11CB-48CC-91A9-A078DE720C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3" y="2004"/>
                <a:ext cx="43" cy="43"/>
              </a:xfrm>
              <a:custGeom>
                <a:avLst/>
                <a:gdLst>
                  <a:gd name="T0" fmla="*/ 0 w 22652"/>
                  <a:gd name="T1" fmla="*/ 0 h 22652"/>
                  <a:gd name="T2" fmla="*/ 0 w 22652"/>
                  <a:gd name="T3" fmla="*/ 0 h 22652"/>
                  <a:gd name="T4" fmla="*/ 0 w 22652"/>
                  <a:gd name="T5" fmla="*/ 0 h 22652"/>
                  <a:gd name="T6" fmla="*/ 0 60000 65536"/>
                  <a:gd name="T7" fmla="*/ 0 60000 65536"/>
                  <a:gd name="T8" fmla="*/ 0 60000 65536"/>
                  <a:gd name="T9" fmla="*/ 0 w 22652"/>
                  <a:gd name="T10" fmla="*/ 0 h 22652"/>
                  <a:gd name="T11" fmla="*/ 22652 w 22652"/>
                  <a:gd name="T12" fmla="*/ 22652 h 2265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52" h="22652" fill="none" extrusionOk="0">
                    <a:moveTo>
                      <a:pt x="-1" y="25"/>
                    </a:moveTo>
                    <a:cubicBezTo>
                      <a:pt x="350" y="8"/>
                      <a:pt x="701" y="-1"/>
                      <a:pt x="1052" y="0"/>
                    </a:cubicBezTo>
                    <a:cubicBezTo>
                      <a:pt x="12981" y="0"/>
                      <a:pt x="22652" y="9670"/>
                      <a:pt x="22652" y="21600"/>
                    </a:cubicBezTo>
                    <a:cubicBezTo>
                      <a:pt x="22652" y="21950"/>
                      <a:pt x="22643" y="22301"/>
                      <a:pt x="22626" y="22652"/>
                    </a:cubicBezTo>
                  </a:path>
                  <a:path w="22652" h="22652" stroke="0" extrusionOk="0">
                    <a:moveTo>
                      <a:pt x="-1" y="25"/>
                    </a:moveTo>
                    <a:cubicBezTo>
                      <a:pt x="350" y="8"/>
                      <a:pt x="701" y="-1"/>
                      <a:pt x="1052" y="0"/>
                    </a:cubicBezTo>
                    <a:cubicBezTo>
                      <a:pt x="12981" y="0"/>
                      <a:pt x="22652" y="9670"/>
                      <a:pt x="22652" y="21600"/>
                    </a:cubicBezTo>
                    <a:cubicBezTo>
                      <a:pt x="22652" y="21950"/>
                      <a:pt x="22643" y="22301"/>
                      <a:pt x="22626" y="22652"/>
                    </a:cubicBezTo>
                    <a:lnTo>
                      <a:pt x="1052" y="2160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02" name="Arc 365">
                <a:extLst>
                  <a:ext uri="{FF2B5EF4-FFF2-40B4-BE49-F238E27FC236}">
                    <a16:creationId xmlns:a16="http://schemas.microsoft.com/office/drawing/2014/main" xmlns="" id="{D55762DA-EEC3-411D-B9C4-08CA447089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3" y="2169"/>
                <a:ext cx="43" cy="39"/>
              </a:xfrm>
              <a:custGeom>
                <a:avLst/>
                <a:gdLst>
                  <a:gd name="T0" fmla="*/ 0 w 22652"/>
                  <a:gd name="T1" fmla="*/ 0 h 21600"/>
                  <a:gd name="T2" fmla="*/ 0 w 22652"/>
                  <a:gd name="T3" fmla="*/ 0 h 21600"/>
                  <a:gd name="T4" fmla="*/ 0 w 2265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652"/>
                  <a:gd name="T10" fmla="*/ 0 h 21600"/>
                  <a:gd name="T11" fmla="*/ 22652 w 2265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52" h="21600" fill="none" extrusionOk="0">
                    <a:moveTo>
                      <a:pt x="22652" y="0"/>
                    </a:moveTo>
                    <a:cubicBezTo>
                      <a:pt x="22652" y="11929"/>
                      <a:pt x="12981" y="21600"/>
                      <a:pt x="1052" y="21600"/>
                    </a:cubicBezTo>
                    <a:cubicBezTo>
                      <a:pt x="701" y="21600"/>
                      <a:pt x="350" y="21591"/>
                      <a:pt x="-1" y="21574"/>
                    </a:cubicBezTo>
                  </a:path>
                  <a:path w="22652" h="21600" stroke="0" extrusionOk="0">
                    <a:moveTo>
                      <a:pt x="22652" y="0"/>
                    </a:moveTo>
                    <a:cubicBezTo>
                      <a:pt x="22652" y="11929"/>
                      <a:pt x="12981" y="21600"/>
                      <a:pt x="1052" y="21600"/>
                    </a:cubicBezTo>
                    <a:cubicBezTo>
                      <a:pt x="701" y="21600"/>
                      <a:pt x="350" y="21591"/>
                      <a:pt x="-1" y="21574"/>
                    </a:cubicBezTo>
                    <a:lnTo>
                      <a:pt x="1052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03" name="Arc 366">
                <a:extLst>
                  <a:ext uri="{FF2B5EF4-FFF2-40B4-BE49-F238E27FC236}">
                    <a16:creationId xmlns:a16="http://schemas.microsoft.com/office/drawing/2014/main" xmlns="" id="{432C9D38-902B-4F07-B4FF-EE1F549E76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2" y="2169"/>
                <a:ext cx="39" cy="3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</a:path>
                  <a:path w="21600" h="21600" stroke="0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04" name="Line 367">
                <a:extLst>
                  <a:ext uri="{FF2B5EF4-FFF2-40B4-BE49-F238E27FC236}">
                    <a16:creationId xmlns:a16="http://schemas.microsoft.com/office/drawing/2014/main" xmlns="" id="{0FE54337-070B-4680-B1AC-899EF25695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20" y="2047"/>
                <a:ext cx="168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05" name="Line 368">
                <a:extLst>
                  <a:ext uri="{FF2B5EF4-FFF2-40B4-BE49-F238E27FC236}">
                    <a16:creationId xmlns:a16="http://schemas.microsoft.com/office/drawing/2014/main" xmlns="" id="{9E43B739-5D17-48FC-A062-9A3B09BF03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20" y="2086"/>
                <a:ext cx="168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06" name="Line 369">
                <a:extLst>
                  <a:ext uri="{FF2B5EF4-FFF2-40B4-BE49-F238E27FC236}">
                    <a16:creationId xmlns:a16="http://schemas.microsoft.com/office/drawing/2014/main" xmlns="" id="{AAFF67A7-9EED-41D5-9410-A1EA39B0BC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20" y="2130"/>
                <a:ext cx="168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07" name="Line 370">
                <a:extLst>
                  <a:ext uri="{FF2B5EF4-FFF2-40B4-BE49-F238E27FC236}">
                    <a16:creationId xmlns:a16="http://schemas.microsoft.com/office/drawing/2014/main" xmlns="" id="{709E42AC-2EC9-43DA-B64E-F1588A9292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20" y="2169"/>
                <a:ext cx="168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08" name="Line 371">
                <a:extLst>
                  <a:ext uri="{FF2B5EF4-FFF2-40B4-BE49-F238E27FC236}">
                    <a16:creationId xmlns:a16="http://schemas.microsoft.com/office/drawing/2014/main" xmlns="" id="{B3F02B4B-E3BF-42E6-B96F-73DDFBF92E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20" y="2047"/>
                <a:ext cx="1" cy="3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09" name="Line 372">
                <a:extLst>
                  <a:ext uri="{FF2B5EF4-FFF2-40B4-BE49-F238E27FC236}">
                    <a16:creationId xmlns:a16="http://schemas.microsoft.com/office/drawing/2014/main" xmlns="" id="{44E1C223-A856-4613-BF7E-2D78D46A02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20" y="2130"/>
                <a:ext cx="1" cy="3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10" name="Line 373">
                <a:extLst>
                  <a:ext uri="{FF2B5EF4-FFF2-40B4-BE49-F238E27FC236}">
                    <a16:creationId xmlns:a16="http://schemas.microsoft.com/office/drawing/2014/main" xmlns="" id="{FD339B07-63EC-4926-A58C-05AB373076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1" y="2069"/>
                <a:ext cx="13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11" name="Line 374">
                <a:extLst>
                  <a:ext uri="{FF2B5EF4-FFF2-40B4-BE49-F238E27FC236}">
                    <a16:creationId xmlns:a16="http://schemas.microsoft.com/office/drawing/2014/main" xmlns="" id="{4FD316E2-5651-4EFB-8B63-D3334F0E3A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1" y="2147"/>
                <a:ext cx="13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12" name="Arc 375">
                <a:extLst>
                  <a:ext uri="{FF2B5EF4-FFF2-40B4-BE49-F238E27FC236}">
                    <a16:creationId xmlns:a16="http://schemas.microsoft.com/office/drawing/2014/main" xmlns="" id="{DA3FBAC6-6A4E-4032-B0D9-77425092B1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8" y="2208"/>
                <a:ext cx="43" cy="43"/>
              </a:xfrm>
              <a:custGeom>
                <a:avLst/>
                <a:gdLst>
                  <a:gd name="T0" fmla="*/ 0 w 22652"/>
                  <a:gd name="T1" fmla="*/ 0 h 22652"/>
                  <a:gd name="T2" fmla="*/ 0 w 22652"/>
                  <a:gd name="T3" fmla="*/ 0 h 22652"/>
                  <a:gd name="T4" fmla="*/ 0 w 22652"/>
                  <a:gd name="T5" fmla="*/ 0 h 22652"/>
                  <a:gd name="T6" fmla="*/ 0 60000 65536"/>
                  <a:gd name="T7" fmla="*/ 0 60000 65536"/>
                  <a:gd name="T8" fmla="*/ 0 60000 65536"/>
                  <a:gd name="T9" fmla="*/ 0 w 22652"/>
                  <a:gd name="T10" fmla="*/ 0 h 22652"/>
                  <a:gd name="T11" fmla="*/ 22652 w 22652"/>
                  <a:gd name="T12" fmla="*/ 22652 h 2265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52" h="22652" fill="none" extrusionOk="0">
                    <a:moveTo>
                      <a:pt x="25" y="22652"/>
                    </a:moveTo>
                    <a:cubicBezTo>
                      <a:pt x="8" y="22301"/>
                      <a:pt x="0" y="21950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1950" y="-1"/>
                      <a:pt x="22301" y="8"/>
                      <a:pt x="22652" y="25"/>
                    </a:cubicBezTo>
                  </a:path>
                  <a:path w="22652" h="22652" stroke="0" extrusionOk="0">
                    <a:moveTo>
                      <a:pt x="25" y="22652"/>
                    </a:moveTo>
                    <a:cubicBezTo>
                      <a:pt x="8" y="22301"/>
                      <a:pt x="0" y="21950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1950" y="-1"/>
                      <a:pt x="22301" y="8"/>
                      <a:pt x="22652" y="25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13" name="Line 376">
                <a:extLst>
                  <a:ext uri="{FF2B5EF4-FFF2-40B4-BE49-F238E27FC236}">
                    <a16:creationId xmlns:a16="http://schemas.microsoft.com/office/drawing/2014/main" xmlns="" id="{FB3B097E-4625-492C-80C3-4788059BF0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31" y="2208"/>
                <a:ext cx="12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14" name="Line 377">
                <a:extLst>
                  <a:ext uri="{FF2B5EF4-FFF2-40B4-BE49-F238E27FC236}">
                    <a16:creationId xmlns:a16="http://schemas.microsoft.com/office/drawing/2014/main" xmlns="" id="{D33F831A-F64E-48FD-850A-58A353752A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91" y="2251"/>
                <a:ext cx="1" cy="1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15" name="Line 378">
                <a:extLst>
                  <a:ext uri="{FF2B5EF4-FFF2-40B4-BE49-F238E27FC236}">
                    <a16:creationId xmlns:a16="http://schemas.microsoft.com/office/drawing/2014/main" xmlns="" id="{5B764A1B-F71B-4679-B8B2-F664DC047B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1" y="2411"/>
                <a:ext cx="12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16" name="Line 379">
                <a:extLst>
                  <a:ext uri="{FF2B5EF4-FFF2-40B4-BE49-F238E27FC236}">
                    <a16:creationId xmlns:a16="http://schemas.microsoft.com/office/drawing/2014/main" xmlns="" id="{D7D982FD-1E78-423F-A715-6BE1C8930F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88" y="2251"/>
                <a:ext cx="1" cy="1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17" name="Arc 380">
                <a:extLst>
                  <a:ext uri="{FF2B5EF4-FFF2-40B4-BE49-F238E27FC236}">
                    <a16:creationId xmlns:a16="http://schemas.microsoft.com/office/drawing/2014/main" xmlns="" id="{921BA4DB-5A01-4149-B7BE-1FE6A56C82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2208"/>
                <a:ext cx="41" cy="43"/>
              </a:xfrm>
              <a:custGeom>
                <a:avLst/>
                <a:gdLst>
                  <a:gd name="T0" fmla="*/ 0 w 21600"/>
                  <a:gd name="T1" fmla="*/ 0 h 22626"/>
                  <a:gd name="T2" fmla="*/ 0 w 21600"/>
                  <a:gd name="T3" fmla="*/ 0 h 22626"/>
                  <a:gd name="T4" fmla="*/ 0 w 21600"/>
                  <a:gd name="T5" fmla="*/ 0 h 2262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626"/>
                  <a:gd name="T11" fmla="*/ 21600 w 21600"/>
                  <a:gd name="T12" fmla="*/ 22626 h 226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626" fill="none" extrusionOk="0">
                    <a:moveTo>
                      <a:pt x="1052" y="-1"/>
                    </a:moveTo>
                    <a:cubicBezTo>
                      <a:pt x="12558" y="560"/>
                      <a:pt x="21600" y="10053"/>
                      <a:pt x="21600" y="21574"/>
                    </a:cubicBezTo>
                    <a:cubicBezTo>
                      <a:pt x="21600" y="21924"/>
                      <a:pt x="21591" y="22275"/>
                      <a:pt x="21574" y="22626"/>
                    </a:cubicBezTo>
                  </a:path>
                  <a:path w="21600" h="22626" stroke="0" extrusionOk="0">
                    <a:moveTo>
                      <a:pt x="1052" y="-1"/>
                    </a:moveTo>
                    <a:cubicBezTo>
                      <a:pt x="12558" y="560"/>
                      <a:pt x="21600" y="10053"/>
                      <a:pt x="21600" y="21574"/>
                    </a:cubicBezTo>
                    <a:cubicBezTo>
                      <a:pt x="21600" y="21924"/>
                      <a:pt x="21591" y="22275"/>
                      <a:pt x="21574" y="22626"/>
                    </a:cubicBezTo>
                    <a:lnTo>
                      <a:pt x="0" y="21574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18" name="Arc 381">
                <a:extLst>
                  <a:ext uri="{FF2B5EF4-FFF2-40B4-BE49-F238E27FC236}">
                    <a16:creationId xmlns:a16="http://schemas.microsoft.com/office/drawing/2014/main" xmlns="" id="{F38A17EA-5449-43CE-AE51-3BC135848F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2372"/>
                <a:ext cx="41" cy="39"/>
              </a:xfrm>
              <a:custGeom>
                <a:avLst/>
                <a:gdLst>
                  <a:gd name="T0" fmla="*/ 0 w 21600"/>
                  <a:gd name="T1" fmla="*/ 0 h 21574"/>
                  <a:gd name="T2" fmla="*/ 0 w 21600"/>
                  <a:gd name="T3" fmla="*/ 0 h 21574"/>
                  <a:gd name="T4" fmla="*/ 0 w 21600"/>
                  <a:gd name="T5" fmla="*/ 0 h 21574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74"/>
                  <a:gd name="T11" fmla="*/ 21600 w 21600"/>
                  <a:gd name="T12" fmla="*/ 21574 h 215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74" fill="none" extrusionOk="0">
                    <a:moveTo>
                      <a:pt x="21600" y="0"/>
                    </a:moveTo>
                    <a:cubicBezTo>
                      <a:pt x="21600" y="11520"/>
                      <a:pt x="12558" y="21013"/>
                      <a:pt x="1052" y="21574"/>
                    </a:cubicBezTo>
                  </a:path>
                  <a:path w="21600" h="21574" stroke="0" extrusionOk="0">
                    <a:moveTo>
                      <a:pt x="21600" y="0"/>
                    </a:moveTo>
                    <a:cubicBezTo>
                      <a:pt x="21600" y="11520"/>
                      <a:pt x="12558" y="21013"/>
                      <a:pt x="1052" y="21574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19" name="Arc 382">
                <a:extLst>
                  <a:ext uri="{FF2B5EF4-FFF2-40B4-BE49-F238E27FC236}">
                    <a16:creationId xmlns:a16="http://schemas.microsoft.com/office/drawing/2014/main" xmlns="" id="{C597BBFE-B8A7-48A6-B90E-2B55F2D79A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8" y="2372"/>
                <a:ext cx="43" cy="39"/>
              </a:xfrm>
              <a:custGeom>
                <a:avLst/>
                <a:gdLst>
                  <a:gd name="T0" fmla="*/ 0 w 22652"/>
                  <a:gd name="T1" fmla="*/ 0 h 21600"/>
                  <a:gd name="T2" fmla="*/ 0 w 22652"/>
                  <a:gd name="T3" fmla="*/ 0 h 21600"/>
                  <a:gd name="T4" fmla="*/ 0 w 2265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652"/>
                  <a:gd name="T10" fmla="*/ 0 h 21600"/>
                  <a:gd name="T11" fmla="*/ 22652 w 2265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52" h="21600" fill="none" extrusionOk="0">
                    <a:moveTo>
                      <a:pt x="22652" y="21574"/>
                    </a:moveTo>
                    <a:cubicBezTo>
                      <a:pt x="22301" y="21591"/>
                      <a:pt x="21950" y="21599"/>
                      <a:pt x="21600" y="21600"/>
                    </a:cubicBezTo>
                    <a:cubicBezTo>
                      <a:pt x="9670" y="21600"/>
                      <a:pt x="0" y="11929"/>
                      <a:pt x="0" y="0"/>
                    </a:cubicBezTo>
                  </a:path>
                  <a:path w="22652" h="21600" stroke="0" extrusionOk="0">
                    <a:moveTo>
                      <a:pt x="22652" y="21574"/>
                    </a:moveTo>
                    <a:cubicBezTo>
                      <a:pt x="22301" y="21591"/>
                      <a:pt x="21950" y="21599"/>
                      <a:pt x="21600" y="21600"/>
                    </a:cubicBez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0" name="Arc 383">
                <a:extLst>
                  <a:ext uri="{FF2B5EF4-FFF2-40B4-BE49-F238E27FC236}">
                    <a16:creationId xmlns:a16="http://schemas.microsoft.com/office/drawing/2014/main" xmlns="" id="{99390443-45AE-4154-B24D-59E4F68C50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5" y="2208"/>
                <a:ext cx="43" cy="43"/>
              </a:xfrm>
              <a:custGeom>
                <a:avLst/>
                <a:gdLst>
                  <a:gd name="T0" fmla="*/ 0 w 22652"/>
                  <a:gd name="T1" fmla="*/ 0 h 22652"/>
                  <a:gd name="T2" fmla="*/ 0 w 22652"/>
                  <a:gd name="T3" fmla="*/ 0 h 22652"/>
                  <a:gd name="T4" fmla="*/ 0 w 22652"/>
                  <a:gd name="T5" fmla="*/ 0 h 22652"/>
                  <a:gd name="T6" fmla="*/ 0 60000 65536"/>
                  <a:gd name="T7" fmla="*/ 0 60000 65536"/>
                  <a:gd name="T8" fmla="*/ 0 60000 65536"/>
                  <a:gd name="T9" fmla="*/ 0 w 22652"/>
                  <a:gd name="T10" fmla="*/ 0 h 22652"/>
                  <a:gd name="T11" fmla="*/ 22652 w 22652"/>
                  <a:gd name="T12" fmla="*/ 22652 h 2265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52" h="22652" fill="none" extrusionOk="0">
                    <a:moveTo>
                      <a:pt x="25" y="22652"/>
                    </a:moveTo>
                    <a:cubicBezTo>
                      <a:pt x="8" y="22301"/>
                      <a:pt x="0" y="21950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1950" y="-1"/>
                      <a:pt x="22301" y="8"/>
                      <a:pt x="22652" y="25"/>
                    </a:cubicBezTo>
                  </a:path>
                  <a:path w="22652" h="22652" stroke="0" extrusionOk="0">
                    <a:moveTo>
                      <a:pt x="25" y="22652"/>
                    </a:moveTo>
                    <a:cubicBezTo>
                      <a:pt x="8" y="22301"/>
                      <a:pt x="0" y="21950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1950" y="-1"/>
                      <a:pt x="22301" y="8"/>
                      <a:pt x="22652" y="25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1" name="Line 384">
                <a:extLst>
                  <a:ext uri="{FF2B5EF4-FFF2-40B4-BE49-F238E27FC236}">
                    <a16:creationId xmlns:a16="http://schemas.microsoft.com/office/drawing/2014/main" xmlns="" id="{876B28F5-6AE5-4E22-A4B3-E33482792A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28" y="2208"/>
                <a:ext cx="12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2" name="Line 385">
                <a:extLst>
                  <a:ext uri="{FF2B5EF4-FFF2-40B4-BE49-F238E27FC236}">
                    <a16:creationId xmlns:a16="http://schemas.microsoft.com/office/drawing/2014/main" xmlns="" id="{C86DBAEF-69F8-43E7-AF25-D80DFF54A2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88" y="2251"/>
                <a:ext cx="1" cy="1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3" name="Line 386">
                <a:extLst>
                  <a:ext uri="{FF2B5EF4-FFF2-40B4-BE49-F238E27FC236}">
                    <a16:creationId xmlns:a16="http://schemas.microsoft.com/office/drawing/2014/main" xmlns="" id="{A78AF84E-BD25-4B3A-8E91-ED1D816804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28" y="2411"/>
                <a:ext cx="12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4" name="Line 387">
                <a:extLst>
                  <a:ext uri="{FF2B5EF4-FFF2-40B4-BE49-F238E27FC236}">
                    <a16:creationId xmlns:a16="http://schemas.microsoft.com/office/drawing/2014/main" xmlns="" id="{77C81DBC-F682-43DC-8AAA-FF515E3209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85" y="2251"/>
                <a:ext cx="1" cy="1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5" name="Arc 388">
                <a:extLst>
                  <a:ext uri="{FF2B5EF4-FFF2-40B4-BE49-F238E27FC236}">
                    <a16:creationId xmlns:a16="http://schemas.microsoft.com/office/drawing/2014/main" xmlns="" id="{2DDDC069-808A-4B2C-802C-291550D538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7" y="2208"/>
                <a:ext cx="41" cy="43"/>
              </a:xfrm>
              <a:custGeom>
                <a:avLst/>
                <a:gdLst>
                  <a:gd name="T0" fmla="*/ 0 w 21600"/>
                  <a:gd name="T1" fmla="*/ 0 h 22626"/>
                  <a:gd name="T2" fmla="*/ 0 w 21600"/>
                  <a:gd name="T3" fmla="*/ 0 h 22626"/>
                  <a:gd name="T4" fmla="*/ 0 w 21600"/>
                  <a:gd name="T5" fmla="*/ 0 h 2262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626"/>
                  <a:gd name="T11" fmla="*/ 21600 w 21600"/>
                  <a:gd name="T12" fmla="*/ 22626 h 226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626" fill="none" extrusionOk="0">
                    <a:moveTo>
                      <a:pt x="1052" y="-1"/>
                    </a:moveTo>
                    <a:cubicBezTo>
                      <a:pt x="12558" y="560"/>
                      <a:pt x="21600" y="10053"/>
                      <a:pt x="21600" y="21574"/>
                    </a:cubicBezTo>
                    <a:cubicBezTo>
                      <a:pt x="21600" y="21924"/>
                      <a:pt x="21591" y="22275"/>
                      <a:pt x="21574" y="22626"/>
                    </a:cubicBezTo>
                  </a:path>
                  <a:path w="21600" h="22626" stroke="0" extrusionOk="0">
                    <a:moveTo>
                      <a:pt x="1052" y="-1"/>
                    </a:moveTo>
                    <a:cubicBezTo>
                      <a:pt x="12558" y="560"/>
                      <a:pt x="21600" y="10053"/>
                      <a:pt x="21600" y="21574"/>
                    </a:cubicBezTo>
                    <a:cubicBezTo>
                      <a:pt x="21600" y="21924"/>
                      <a:pt x="21591" y="22275"/>
                      <a:pt x="21574" y="22626"/>
                    </a:cubicBezTo>
                    <a:lnTo>
                      <a:pt x="0" y="21574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6" name="Arc 389">
                <a:extLst>
                  <a:ext uri="{FF2B5EF4-FFF2-40B4-BE49-F238E27FC236}">
                    <a16:creationId xmlns:a16="http://schemas.microsoft.com/office/drawing/2014/main" xmlns="" id="{CF8B0CBF-4DE3-493C-8797-0CDCC0B2D0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7" y="2372"/>
                <a:ext cx="41" cy="39"/>
              </a:xfrm>
              <a:custGeom>
                <a:avLst/>
                <a:gdLst>
                  <a:gd name="T0" fmla="*/ 0 w 21600"/>
                  <a:gd name="T1" fmla="*/ 0 h 21574"/>
                  <a:gd name="T2" fmla="*/ 0 w 21600"/>
                  <a:gd name="T3" fmla="*/ 0 h 21574"/>
                  <a:gd name="T4" fmla="*/ 0 w 21600"/>
                  <a:gd name="T5" fmla="*/ 0 h 21574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74"/>
                  <a:gd name="T11" fmla="*/ 21600 w 21600"/>
                  <a:gd name="T12" fmla="*/ 21574 h 215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74" fill="none" extrusionOk="0">
                    <a:moveTo>
                      <a:pt x="21600" y="0"/>
                    </a:moveTo>
                    <a:cubicBezTo>
                      <a:pt x="21600" y="11520"/>
                      <a:pt x="12558" y="21013"/>
                      <a:pt x="1052" y="21574"/>
                    </a:cubicBezTo>
                  </a:path>
                  <a:path w="21600" h="21574" stroke="0" extrusionOk="0">
                    <a:moveTo>
                      <a:pt x="21600" y="0"/>
                    </a:moveTo>
                    <a:cubicBezTo>
                      <a:pt x="21600" y="11520"/>
                      <a:pt x="12558" y="21013"/>
                      <a:pt x="1052" y="21574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7" name="Arc 390">
                <a:extLst>
                  <a:ext uri="{FF2B5EF4-FFF2-40B4-BE49-F238E27FC236}">
                    <a16:creationId xmlns:a16="http://schemas.microsoft.com/office/drawing/2014/main" xmlns="" id="{ADFD1D20-2D5E-4FDB-BC10-2912EB2EDB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5" y="2372"/>
                <a:ext cx="43" cy="39"/>
              </a:xfrm>
              <a:custGeom>
                <a:avLst/>
                <a:gdLst>
                  <a:gd name="T0" fmla="*/ 0 w 22652"/>
                  <a:gd name="T1" fmla="*/ 0 h 21600"/>
                  <a:gd name="T2" fmla="*/ 0 w 22652"/>
                  <a:gd name="T3" fmla="*/ 0 h 21600"/>
                  <a:gd name="T4" fmla="*/ 0 w 2265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652"/>
                  <a:gd name="T10" fmla="*/ 0 h 21600"/>
                  <a:gd name="T11" fmla="*/ 22652 w 2265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52" h="21600" fill="none" extrusionOk="0">
                    <a:moveTo>
                      <a:pt x="22652" y="21574"/>
                    </a:moveTo>
                    <a:cubicBezTo>
                      <a:pt x="22301" y="21591"/>
                      <a:pt x="21950" y="21599"/>
                      <a:pt x="21600" y="21600"/>
                    </a:cubicBezTo>
                    <a:cubicBezTo>
                      <a:pt x="9670" y="21600"/>
                      <a:pt x="0" y="11929"/>
                      <a:pt x="0" y="0"/>
                    </a:cubicBezTo>
                  </a:path>
                  <a:path w="22652" h="21600" stroke="0" extrusionOk="0">
                    <a:moveTo>
                      <a:pt x="22652" y="21574"/>
                    </a:moveTo>
                    <a:cubicBezTo>
                      <a:pt x="22301" y="21591"/>
                      <a:pt x="21950" y="21599"/>
                      <a:pt x="21600" y="21600"/>
                    </a:cubicBez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8" name="Arc 391">
                <a:extLst>
                  <a:ext uri="{FF2B5EF4-FFF2-40B4-BE49-F238E27FC236}">
                    <a16:creationId xmlns:a16="http://schemas.microsoft.com/office/drawing/2014/main" xmlns="" id="{3DD8B971-EBF2-4FB0-8095-C27D9792EE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1" y="2208"/>
                <a:ext cx="43" cy="43"/>
              </a:xfrm>
              <a:custGeom>
                <a:avLst/>
                <a:gdLst>
                  <a:gd name="T0" fmla="*/ 0 w 22640"/>
                  <a:gd name="T1" fmla="*/ 0 h 22640"/>
                  <a:gd name="T2" fmla="*/ 0 w 22640"/>
                  <a:gd name="T3" fmla="*/ 0 h 22640"/>
                  <a:gd name="T4" fmla="*/ 0 w 22640"/>
                  <a:gd name="T5" fmla="*/ 0 h 22640"/>
                  <a:gd name="T6" fmla="*/ 0 60000 65536"/>
                  <a:gd name="T7" fmla="*/ 0 60000 65536"/>
                  <a:gd name="T8" fmla="*/ 0 60000 65536"/>
                  <a:gd name="T9" fmla="*/ 0 w 22640"/>
                  <a:gd name="T10" fmla="*/ 0 h 22640"/>
                  <a:gd name="T11" fmla="*/ 22640 w 22640"/>
                  <a:gd name="T12" fmla="*/ 22640 h 226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40" h="22640" fill="none" extrusionOk="0">
                    <a:moveTo>
                      <a:pt x="25" y="22639"/>
                    </a:moveTo>
                    <a:cubicBezTo>
                      <a:pt x="8" y="22293"/>
                      <a:pt x="0" y="2194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1946" y="-1"/>
                      <a:pt x="22293" y="8"/>
                      <a:pt x="22639" y="25"/>
                    </a:cubicBezTo>
                  </a:path>
                  <a:path w="22640" h="22640" stroke="0" extrusionOk="0">
                    <a:moveTo>
                      <a:pt x="25" y="22639"/>
                    </a:moveTo>
                    <a:cubicBezTo>
                      <a:pt x="8" y="22293"/>
                      <a:pt x="0" y="2194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1946" y="-1"/>
                      <a:pt x="22293" y="8"/>
                      <a:pt x="22639" y="25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9" name="Line 392">
                <a:extLst>
                  <a:ext uri="{FF2B5EF4-FFF2-40B4-BE49-F238E27FC236}">
                    <a16:creationId xmlns:a16="http://schemas.microsoft.com/office/drawing/2014/main" xmlns="" id="{A58AA6C5-2094-454D-B69C-9D2A00850E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5" y="2208"/>
                <a:ext cx="12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30" name="Line 393">
                <a:extLst>
                  <a:ext uri="{FF2B5EF4-FFF2-40B4-BE49-F238E27FC236}">
                    <a16:creationId xmlns:a16="http://schemas.microsoft.com/office/drawing/2014/main" xmlns="" id="{5B70B25F-DD86-40B2-AC72-E5DCBE5CD8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95" y="2251"/>
                <a:ext cx="1" cy="1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31" name="Line 394">
                <a:extLst>
                  <a:ext uri="{FF2B5EF4-FFF2-40B4-BE49-F238E27FC236}">
                    <a16:creationId xmlns:a16="http://schemas.microsoft.com/office/drawing/2014/main" xmlns="" id="{0DFA9B4C-5AC5-477C-A609-4CEE2229B5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35" y="2411"/>
                <a:ext cx="12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32" name="Line 395">
                <a:extLst>
                  <a:ext uri="{FF2B5EF4-FFF2-40B4-BE49-F238E27FC236}">
                    <a16:creationId xmlns:a16="http://schemas.microsoft.com/office/drawing/2014/main" xmlns="" id="{B5F180BC-9DF7-490C-84F8-50B537DEA0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91" y="2251"/>
                <a:ext cx="1" cy="1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33" name="Arc 396">
                <a:extLst>
                  <a:ext uri="{FF2B5EF4-FFF2-40B4-BE49-F238E27FC236}">
                    <a16:creationId xmlns:a16="http://schemas.microsoft.com/office/drawing/2014/main" xmlns="" id="{5BA62B85-7793-4505-AE6A-0E662FCFEB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6" y="2208"/>
                <a:ext cx="39" cy="43"/>
              </a:xfrm>
              <a:custGeom>
                <a:avLst/>
                <a:gdLst>
                  <a:gd name="T0" fmla="*/ 0 w 21600"/>
                  <a:gd name="T1" fmla="*/ 0 h 22652"/>
                  <a:gd name="T2" fmla="*/ 0 w 21600"/>
                  <a:gd name="T3" fmla="*/ 0 h 22652"/>
                  <a:gd name="T4" fmla="*/ 0 w 21600"/>
                  <a:gd name="T5" fmla="*/ 0 h 2265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652"/>
                  <a:gd name="T11" fmla="*/ 21600 w 21600"/>
                  <a:gd name="T12" fmla="*/ 22652 h 2265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652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950"/>
                      <a:pt x="21591" y="22301"/>
                      <a:pt x="21574" y="22652"/>
                    </a:cubicBezTo>
                  </a:path>
                  <a:path w="21600" h="22652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950"/>
                      <a:pt x="21591" y="22301"/>
                      <a:pt x="21574" y="22652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34" name="Arc 397">
                <a:extLst>
                  <a:ext uri="{FF2B5EF4-FFF2-40B4-BE49-F238E27FC236}">
                    <a16:creationId xmlns:a16="http://schemas.microsoft.com/office/drawing/2014/main" xmlns="" id="{F9C64876-A0F6-493A-91C0-45E5BE06A8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6" y="2372"/>
                <a:ext cx="39" cy="3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35" name="Arc 398">
                <a:extLst>
                  <a:ext uri="{FF2B5EF4-FFF2-40B4-BE49-F238E27FC236}">
                    <a16:creationId xmlns:a16="http://schemas.microsoft.com/office/drawing/2014/main" xmlns="" id="{76F7F70F-3838-45F1-A4E0-2E095F7B0B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1" y="2372"/>
                <a:ext cx="43" cy="39"/>
              </a:xfrm>
              <a:custGeom>
                <a:avLst/>
                <a:gdLst>
                  <a:gd name="T0" fmla="*/ 0 w 22640"/>
                  <a:gd name="T1" fmla="*/ 0 h 21600"/>
                  <a:gd name="T2" fmla="*/ 0 w 22640"/>
                  <a:gd name="T3" fmla="*/ 0 h 21600"/>
                  <a:gd name="T4" fmla="*/ 0 w 2264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640"/>
                  <a:gd name="T10" fmla="*/ 0 h 21600"/>
                  <a:gd name="T11" fmla="*/ 22640 w 2264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40" h="21600" fill="none" extrusionOk="0">
                    <a:moveTo>
                      <a:pt x="22639" y="21574"/>
                    </a:moveTo>
                    <a:cubicBezTo>
                      <a:pt x="22293" y="21591"/>
                      <a:pt x="21946" y="21599"/>
                      <a:pt x="21600" y="21600"/>
                    </a:cubicBezTo>
                    <a:cubicBezTo>
                      <a:pt x="9670" y="21600"/>
                      <a:pt x="0" y="11929"/>
                      <a:pt x="0" y="0"/>
                    </a:cubicBezTo>
                  </a:path>
                  <a:path w="22640" h="21600" stroke="0" extrusionOk="0">
                    <a:moveTo>
                      <a:pt x="22639" y="21574"/>
                    </a:moveTo>
                    <a:cubicBezTo>
                      <a:pt x="22293" y="21591"/>
                      <a:pt x="21946" y="21599"/>
                      <a:pt x="21600" y="21600"/>
                    </a:cubicBez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36" name="Arc 399">
                <a:extLst>
                  <a:ext uri="{FF2B5EF4-FFF2-40B4-BE49-F238E27FC236}">
                    <a16:creationId xmlns:a16="http://schemas.microsoft.com/office/drawing/2014/main" xmlns="" id="{759E6F74-B28C-47A8-BBA9-0B876C6B4A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5" y="2208"/>
                <a:ext cx="43" cy="43"/>
              </a:xfrm>
              <a:custGeom>
                <a:avLst/>
                <a:gdLst>
                  <a:gd name="T0" fmla="*/ 0 w 22652"/>
                  <a:gd name="T1" fmla="*/ 0 h 22652"/>
                  <a:gd name="T2" fmla="*/ 0 w 22652"/>
                  <a:gd name="T3" fmla="*/ 0 h 22652"/>
                  <a:gd name="T4" fmla="*/ 0 w 22652"/>
                  <a:gd name="T5" fmla="*/ 0 h 22652"/>
                  <a:gd name="T6" fmla="*/ 0 60000 65536"/>
                  <a:gd name="T7" fmla="*/ 0 60000 65536"/>
                  <a:gd name="T8" fmla="*/ 0 60000 65536"/>
                  <a:gd name="T9" fmla="*/ 0 w 22652"/>
                  <a:gd name="T10" fmla="*/ 0 h 22652"/>
                  <a:gd name="T11" fmla="*/ 22652 w 22652"/>
                  <a:gd name="T12" fmla="*/ 22652 h 2265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52" h="22652" fill="none" extrusionOk="0">
                    <a:moveTo>
                      <a:pt x="25" y="22652"/>
                    </a:moveTo>
                    <a:cubicBezTo>
                      <a:pt x="8" y="22301"/>
                      <a:pt x="0" y="21950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1950" y="-1"/>
                      <a:pt x="22301" y="8"/>
                      <a:pt x="22652" y="25"/>
                    </a:cubicBezTo>
                  </a:path>
                  <a:path w="22652" h="22652" stroke="0" extrusionOk="0">
                    <a:moveTo>
                      <a:pt x="25" y="22652"/>
                    </a:moveTo>
                    <a:cubicBezTo>
                      <a:pt x="8" y="22301"/>
                      <a:pt x="0" y="21950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1950" y="-1"/>
                      <a:pt x="22301" y="8"/>
                      <a:pt x="22652" y="25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37" name="Line 400">
                <a:extLst>
                  <a:ext uri="{FF2B5EF4-FFF2-40B4-BE49-F238E27FC236}">
                    <a16:creationId xmlns:a16="http://schemas.microsoft.com/office/drawing/2014/main" xmlns="" id="{26D35493-6224-4835-8C61-E443B88B7D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38" y="2208"/>
                <a:ext cx="12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38" name="Line 401">
                <a:extLst>
                  <a:ext uri="{FF2B5EF4-FFF2-40B4-BE49-F238E27FC236}">
                    <a16:creationId xmlns:a16="http://schemas.microsoft.com/office/drawing/2014/main" xmlns="" id="{CF0CB4D2-22A7-4796-94BE-9D5CB7930F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98" y="2251"/>
                <a:ext cx="1" cy="1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39" name="Line 402">
                <a:extLst>
                  <a:ext uri="{FF2B5EF4-FFF2-40B4-BE49-F238E27FC236}">
                    <a16:creationId xmlns:a16="http://schemas.microsoft.com/office/drawing/2014/main" xmlns="" id="{F16AE2F4-564A-4168-A9DF-0B5D61688D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38" y="2411"/>
                <a:ext cx="12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40" name="Line 403">
                <a:extLst>
                  <a:ext uri="{FF2B5EF4-FFF2-40B4-BE49-F238E27FC236}">
                    <a16:creationId xmlns:a16="http://schemas.microsoft.com/office/drawing/2014/main" xmlns="" id="{9C07BD42-C183-4ADA-AEEB-59E665CC16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95" y="2251"/>
                <a:ext cx="1" cy="1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41" name="Arc 404">
                <a:extLst>
                  <a:ext uri="{FF2B5EF4-FFF2-40B4-BE49-F238E27FC236}">
                    <a16:creationId xmlns:a16="http://schemas.microsoft.com/office/drawing/2014/main" xmlns="" id="{CF8EA22F-7376-451E-8BBA-6983092086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9" y="2208"/>
                <a:ext cx="39" cy="43"/>
              </a:xfrm>
              <a:custGeom>
                <a:avLst/>
                <a:gdLst>
                  <a:gd name="T0" fmla="*/ 0 w 21600"/>
                  <a:gd name="T1" fmla="*/ 0 h 22652"/>
                  <a:gd name="T2" fmla="*/ 0 w 21600"/>
                  <a:gd name="T3" fmla="*/ 0 h 22652"/>
                  <a:gd name="T4" fmla="*/ 0 w 21600"/>
                  <a:gd name="T5" fmla="*/ 0 h 2265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652"/>
                  <a:gd name="T11" fmla="*/ 21600 w 21600"/>
                  <a:gd name="T12" fmla="*/ 22652 h 2265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652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950"/>
                      <a:pt x="21591" y="22301"/>
                      <a:pt x="21574" y="22652"/>
                    </a:cubicBezTo>
                  </a:path>
                  <a:path w="21600" h="22652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950"/>
                      <a:pt x="21591" y="22301"/>
                      <a:pt x="21574" y="22652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42" name="Arc 405">
                <a:extLst>
                  <a:ext uri="{FF2B5EF4-FFF2-40B4-BE49-F238E27FC236}">
                    <a16:creationId xmlns:a16="http://schemas.microsoft.com/office/drawing/2014/main" xmlns="" id="{501B7E4E-05E8-41B3-89F7-947CA87786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9" y="2372"/>
                <a:ext cx="39" cy="3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43" name="Arc 406">
                <a:extLst>
                  <a:ext uri="{FF2B5EF4-FFF2-40B4-BE49-F238E27FC236}">
                    <a16:creationId xmlns:a16="http://schemas.microsoft.com/office/drawing/2014/main" xmlns="" id="{145D64D5-50D1-49CD-8EF9-1E6EFAFDDE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5" y="2372"/>
                <a:ext cx="43" cy="39"/>
              </a:xfrm>
              <a:custGeom>
                <a:avLst/>
                <a:gdLst>
                  <a:gd name="T0" fmla="*/ 0 w 22652"/>
                  <a:gd name="T1" fmla="*/ 0 h 21600"/>
                  <a:gd name="T2" fmla="*/ 0 w 22652"/>
                  <a:gd name="T3" fmla="*/ 0 h 21600"/>
                  <a:gd name="T4" fmla="*/ 0 w 2265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652"/>
                  <a:gd name="T10" fmla="*/ 0 h 21600"/>
                  <a:gd name="T11" fmla="*/ 22652 w 2265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52" h="21600" fill="none" extrusionOk="0">
                    <a:moveTo>
                      <a:pt x="22652" y="21574"/>
                    </a:moveTo>
                    <a:cubicBezTo>
                      <a:pt x="22301" y="21591"/>
                      <a:pt x="21950" y="21599"/>
                      <a:pt x="21600" y="21600"/>
                    </a:cubicBezTo>
                    <a:cubicBezTo>
                      <a:pt x="9670" y="21600"/>
                      <a:pt x="0" y="11929"/>
                      <a:pt x="0" y="0"/>
                    </a:cubicBezTo>
                  </a:path>
                  <a:path w="22652" h="21600" stroke="0" extrusionOk="0">
                    <a:moveTo>
                      <a:pt x="22652" y="21574"/>
                    </a:moveTo>
                    <a:cubicBezTo>
                      <a:pt x="22301" y="21591"/>
                      <a:pt x="21950" y="21599"/>
                      <a:pt x="21600" y="21600"/>
                    </a:cubicBez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44" name="Arc 407">
                <a:extLst>
                  <a:ext uri="{FF2B5EF4-FFF2-40B4-BE49-F238E27FC236}">
                    <a16:creationId xmlns:a16="http://schemas.microsoft.com/office/drawing/2014/main" xmlns="" id="{D534701C-0C45-48B8-BCD1-76D8311D5C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8" y="2208"/>
                <a:ext cx="43" cy="43"/>
              </a:xfrm>
              <a:custGeom>
                <a:avLst/>
                <a:gdLst>
                  <a:gd name="T0" fmla="*/ 0 w 22652"/>
                  <a:gd name="T1" fmla="*/ 0 h 22652"/>
                  <a:gd name="T2" fmla="*/ 0 w 22652"/>
                  <a:gd name="T3" fmla="*/ 0 h 22652"/>
                  <a:gd name="T4" fmla="*/ 0 w 22652"/>
                  <a:gd name="T5" fmla="*/ 0 h 22652"/>
                  <a:gd name="T6" fmla="*/ 0 60000 65536"/>
                  <a:gd name="T7" fmla="*/ 0 60000 65536"/>
                  <a:gd name="T8" fmla="*/ 0 60000 65536"/>
                  <a:gd name="T9" fmla="*/ 0 w 22652"/>
                  <a:gd name="T10" fmla="*/ 0 h 22652"/>
                  <a:gd name="T11" fmla="*/ 22652 w 22652"/>
                  <a:gd name="T12" fmla="*/ 22652 h 2265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52" h="22652" fill="none" extrusionOk="0">
                    <a:moveTo>
                      <a:pt x="25" y="22652"/>
                    </a:moveTo>
                    <a:cubicBezTo>
                      <a:pt x="8" y="22301"/>
                      <a:pt x="0" y="21950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1950" y="-1"/>
                      <a:pt x="22301" y="8"/>
                      <a:pt x="22652" y="25"/>
                    </a:cubicBezTo>
                  </a:path>
                  <a:path w="22652" h="22652" stroke="0" extrusionOk="0">
                    <a:moveTo>
                      <a:pt x="25" y="22652"/>
                    </a:moveTo>
                    <a:cubicBezTo>
                      <a:pt x="8" y="22301"/>
                      <a:pt x="0" y="21950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1950" y="-1"/>
                      <a:pt x="22301" y="8"/>
                      <a:pt x="22652" y="25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45" name="Line 408">
                <a:extLst>
                  <a:ext uri="{FF2B5EF4-FFF2-40B4-BE49-F238E27FC236}">
                    <a16:creationId xmlns:a16="http://schemas.microsoft.com/office/drawing/2014/main" xmlns="" id="{B7BE90D0-DCFD-45CB-AC5E-5F5797C395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41" y="2208"/>
                <a:ext cx="12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46" name="Line 409">
                <a:extLst>
                  <a:ext uri="{FF2B5EF4-FFF2-40B4-BE49-F238E27FC236}">
                    <a16:creationId xmlns:a16="http://schemas.microsoft.com/office/drawing/2014/main" xmlns="" id="{04A57B6C-1967-44FC-8986-9BCE0509A3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1" y="2251"/>
                <a:ext cx="1" cy="1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47" name="Line 410">
                <a:extLst>
                  <a:ext uri="{FF2B5EF4-FFF2-40B4-BE49-F238E27FC236}">
                    <a16:creationId xmlns:a16="http://schemas.microsoft.com/office/drawing/2014/main" xmlns="" id="{AEC58250-0884-4DE9-8C92-81F3CF127C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41" y="2411"/>
                <a:ext cx="12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48" name="Line 411">
                <a:extLst>
                  <a:ext uri="{FF2B5EF4-FFF2-40B4-BE49-F238E27FC236}">
                    <a16:creationId xmlns:a16="http://schemas.microsoft.com/office/drawing/2014/main" xmlns="" id="{696B7703-D4E7-40A8-B97A-9B82B3C8B2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98" y="2251"/>
                <a:ext cx="1" cy="1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49" name="Arc 412">
                <a:extLst>
                  <a:ext uri="{FF2B5EF4-FFF2-40B4-BE49-F238E27FC236}">
                    <a16:creationId xmlns:a16="http://schemas.microsoft.com/office/drawing/2014/main" xmlns="" id="{C962A7C0-F733-41CC-93AA-B0F354B74A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2" y="2208"/>
                <a:ext cx="39" cy="43"/>
              </a:xfrm>
              <a:custGeom>
                <a:avLst/>
                <a:gdLst>
                  <a:gd name="T0" fmla="*/ 0 w 21600"/>
                  <a:gd name="T1" fmla="*/ 0 h 22652"/>
                  <a:gd name="T2" fmla="*/ 0 w 21600"/>
                  <a:gd name="T3" fmla="*/ 0 h 22652"/>
                  <a:gd name="T4" fmla="*/ 0 w 21600"/>
                  <a:gd name="T5" fmla="*/ 0 h 2265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652"/>
                  <a:gd name="T11" fmla="*/ 21600 w 21600"/>
                  <a:gd name="T12" fmla="*/ 22652 h 2265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652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950"/>
                      <a:pt x="21591" y="22301"/>
                      <a:pt x="21574" y="22652"/>
                    </a:cubicBezTo>
                  </a:path>
                  <a:path w="21600" h="22652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950"/>
                      <a:pt x="21591" y="22301"/>
                      <a:pt x="21574" y="22652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50" name="Arc 413">
                <a:extLst>
                  <a:ext uri="{FF2B5EF4-FFF2-40B4-BE49-F238E27FC236}">
                    <a16:creationId xmlns:a16="http://schemas.microsoft.com/office/drawing/2014/main" xmlns="" id="{6441AA34-F1D2-41B8-9AA6-BF3007E0D4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2" y="2372"/>
                <a:ext cx="39" cy="3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51" name="Arc 414">
                <a:extLst>
                  <a:ext uri="{FF2B5EF4-FFF2-40B4-BE49-F238E27FC236}">
                    <a16:creationId xmlns:a16="http://schemas.microsoft.com/office/drawing/2014/main" xmlns="" id="{1BA457FA-63C9-446C-8510-1FC5574831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8" y="2372"/>
                <a:ext cx="43" cy="39"/>
              </a:xfrm>
              <a:custGeom>
                <a:avLst/>
                <a:gdLst>
                  <a:gd name="T0" fmla="*/ 0 w 22652"/>
                  <a:gd name="T1" fmla="*/ 0 h 21600"/>
                  <a:gd name="T2" fmla="*/ 0 w 22652"/>
                  <a:gd name="T3" fmla="*/ 0 h 21600"/>
                  <a:gd name="T4" fmla="*/ 0 w 2265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652"/>
                  <a:gd name="T10" fmla="*/ 0 h 21600"/>
                  <a:gd name="T11" fmla="*/ 22652 w 2265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52" h="21600" fill="none" extrusionOk="0">
                    <a:moveTo>
                      <a:pt x="22652" y="21574"/>
                    </a:moveTo>
                    <a:cubicBezTo>
                      <a:pt x="22301" y="21591"/>
                      <a:pt x="21950" y="21599"/>
                      <a:pt x="21600" y="21600"/>
                    </a:cubicBezTo>
                    <a:cubicBezTo>
                      <a:pt x="9670" y="21600"/>
                      <a:pt x="0" y="11929"/>
                      <a:pt x="0" y="0"/>
                    </a:cubicBezTo>
                  </a:path>
                  <a:path w="22652" h="21600" stroke="0" extrusionOk="0">
                    <a:moveTo>
                      <a:pt x="22652" y="21574"/>
                    </a:moveTo>
                    <a:cubicBezTo>
                      <a:pt x="22301" y="21591"/>
                      <a:pt x="21950" y="21599"/>
                      <a:pt x="21600" y="21600"/>
                    </a:cubicBez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16" name="Arc 416">
              <a:extLst>
                <a:ext uri="{FF2B5EF4-FFF2-40B4-BE49-F238E27FC236}">
                  <a16:creationId xmlns:a16="http://schemas.microsoft.com/office/drawing/2014/main" xmlns="" id="{355B6263-662A-4723-8C6A-F130BD890A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2" y="2425"/>
              <a:ext cx="43" cy="43"/>
            </a:xfrm>
            <a:custGeom>
              <a:avLst/>
              <a:gdLst>
                <a:gd name="T0" fmla="*/ 0 w 22640"/>
                <a:gd name="T1" fmla="*/ 391 h 22640"/>
                <a:gd name="T2" fmla="*/ 391 w 22640"/>
                <a:gd name="T3" fmla="*/ 0 h 22640"/>
                <a:gd name="T4" fmla="*/ 373 w 22640"/>
                <a:gd name="T5" fmla="*/ 373 h 22640"/>
                <a:gd name="T6" fmla="*/ 0 60000 65536"/>
                <a:gd name="T7" fmla="*/ 0 60000 65536"/>
                <a:gd name="T8" fmla="*/ 0 60000 65536"/>
                <a:gd name="T9" fmla="*/ 0 w 22640"/>
                <a:gd name="T10" fmla="*/ 0 h 22640"/>
                <a:gd name="T11" fmla="*/ 22640 w 22640"/>
                <a:gd name="T12" fmla="*/ 22640 h 226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40" h="22640" fill="none" extrusionOk="0">
                  <a:moveTo>
                    <a:pt x="25" y="22639"/>
                  </a:moveTo>
                  <a:cubicBezTo>
                    <a:pt x="8" y="22293"/>
                    <a:pt x="0" y="2194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946" y="-1"/>
                    <a:pt x="22293" y="8"/>
                    <a:pt x="22639" y="25"/>
                  </a:cubicBezTo>
                </a:path>
                <a:path w="22640" h="22640" stroke="0" extrusionOk="0">
                  <a:moveTo>
                    <a:pt x="25" y="22639"/>
                  </a:moveTo>
                  <a:cubicBezTo>
                    <a:pt x="8" y="22293"/>
                    <a:pt x="0" y="2194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946" y="-1"/>
                    <a:pt x="22293" y="8"/>
                    <a:pt x="22639" y="25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7" name="Line 417">
              <a:extLst>
                <a:ext uri="{FF2B5EF4-FFF2-40B4-BE49-F238E27FC236}">
                  <a16:creationId xmlns:a16="http://schemas.microsoft.com/office/drawing/2014/main" xmlns="" id="{6984BEA8-15A8-4180-BD73-61A426155A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6" y="2425"/>
              <a:ext cx="1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8" name="Line 418">
              <a:extLst>
                <a:ext uri="{FF2B5EF4-FFF2-40B4-BE49-F238E27FC236}">
                  <a16:creationId xmlns:a16="http://schemas.microsoft.com/office/drawing/2014/main" xmlns="" id="{E203F340-160E-426A-95E0-9C02643DA1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50" y="2468"/>
              <a:ext cx="1" cy="1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9" name="Line 419">
              <a:extLst>
                <a:ext uri="{FF2B5EF4-FFF2-40B4-BE49-F238E27FC236}">
                  <a16:creationId xmlns:a16="http://schemas.microsoft.com/office/drawing/2014/main" xmlns="" id="{DB61F0E0-B858-41FA-A952-7332209050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86" y="2628"/>
              <a:ext cx="1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0" name="Line 420">
              <a:extLst>
                <a:ext uri="{FF2B5EF4-FFF2-40B4-BE49-F238E27FC236}">
                  <a16:creationId xmlns:a16="http://schemas.microsoft.com/office/drawing/2014/main" xmlns="" id="{E54BEA76-69F0-488C-8233-F31F3550C5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42" y="2468"/>
              <a:ext cx="1" cy="1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1" name="Arc 421">
              <a:extLst>
                <a:ext uri="{FF2B5EF4-FFF2-40B4-BE49-F238E27FC236}">
                  <a16:creationId xmlns:a16="http://schemas.microsoft.com/office/drawing/2014/main" xmlns="" id="{572A4974-C25A-410E-A966-38AF9DDC56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7" y="2425"/>
              <a:ext cx="43" cy="43"/>
            </a:xfrm>
            <a:custGeom>
              <a:avLst/>
              <a:gdLst>
                <a:gd name="T0" fmla="*/ 0 w 22652"/>
                <a:gd name="T1" fmla="*/ 0 h 22652"/>
                <a:gd name="T2" fmla="*/ 390 w 22652"/>
                <a:gd name="T3" fmla="*/ 390 h 22652"/>
                <a:gd name="T4" fmla="*/ 18 w 22652"/>
                <a:gd name="T5" fmla="*/ 372 h 22652"/>
                <a:gd name="T6" fmla="*/ 0 60000 65536"/>
                <a:gd name="T7" fmla="*/ 0 60000 65536"/>
                <a:gd name="T8" fmla="*/ 0 60000 65536"/>
                <a:gd name="T9" fmla="*/ 0 w 22652"/>
                <a:gd name="T10" fmla="*/ 0 h 22652"/>
                <a:gd name="T11" fmla="*/ 22652 w 22652"/>
                <a:gd name="T12" fmla="*/ 22652 h 226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52" h="22652" fill="none" extrusionOk="0">
                  <a:moveTo>
                    <a:pt x="-1" y="25"/>
                  </a:moveTo>
                  <a:cubicBezTo>
                    <a:pt x="350" y="8"/>
                    <a:pt x="701" y="-1"/>
                    <a:pt x="1052" y="0"/>
                  </a:cubicBezTo>
                  <a:cubicBezTo>
                    <a:pt x="12981" y="0"/>
                    <a:pt x="22652" y="9670"/>
                    <a:pt x="22652" y="21600"/>
                  </a:cubicBezTo>
                  <a:cubicBezTo>
                    <a:pt x="22652" y="21950"/>
                    <a:pt x="22643" y="22301"/>
                    <a:pt x="22626" y="22652"/>
                  </a:cubicBezTo>
                </a:path>
                <a:path w="22652" h="22652" stroke="0" extrusionOk="0">
                  <a:moveTo>
                    <a:pt x="-1" y="25"/>
                  </a:moveTo>
                  <a:cubicBezTo>
                    <a:pt x="350" y="8"/>
                    <a:pt x="701" y="-1"/>
                    <a:pt x="1052" y="0"/>
                  </a:cubicBezTo>
                  <a:cubicBezTo>
                    <a:pt x="12981" y="0"/>
                    <a:pt x="22652" y="9670"/>
                    <a:pt x="22652" y="21600"/>
                  </a:cubicBezTo>
                  <a:cubicBezTo>
                    <a:pt x="22652" y="21950"/>
                    <a:pt x="22643" y="22301"/>
                    <a:pt x="22626" y="22652"/>
                  </a:cubicBezTo>
                  <a:lnTo>
                    <a:pt x="1052" y="2160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2" name="Arc 422">
              <a:extLst>
                <a:ext uri="{FF2B5EF4-FFF2-40B4-BE49-F238E27FC236}">
                  <a16:creationId xmlns:a16="http://schemas.microsoft.com/office/drawing/2014/main" xmlns="" id="{9339F512-3436-4C67-AEAE-3C9CA5192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7" y="2589"/>
              <a:ext cx="43" cy="39"/>
            </a:xfrm>
            <a:custGeom>
              <a:avLst/>
              <a:gdLst>
                <a:gd name="T0" fmla="*/ 390 w 22652"/>
                <a:gd name="T1" fmla="*/ 0 h 21600"/>
                <a:gd name="T2" fmla="*/ 0 w 22652"/>
                <a:gd name="T3" fmla="*/ 320 h 21600"/>
                <a:gd name="T4" fmla="*/ 18 w 2265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52"/>
                <a:gd name="T10" fmla="*/ 0 h 21600"/>
                <a:gd name="T11" fmla="*/ 22652 w 2265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52" h="21600" fill="none" extrusionOk="0">
                  <a:moveTo>
                    <a:pt x="22652" y="0"/>
                  </a:moveTo>
                  <a:cubicBezTo>
                    <a:pt x="22652" y="11929"/>
                    <a:pt x="12981" y="21600"/>
                    <a:pt x="1052" y="21600"/>
                  </a:cubicBezTo>
                  <a:cubicBezTo>
                    <a:pt x="701" y="21600"/>
                    <a:pt x="350" y="21591"/>
                    <a:pt x="-1" y="21574"/>
                  </a:cubicBezTo>
                </a:path>
                <a:path w="22652" h="21600" stroke="0" extrusionOk="0">
                  <a:moveTo>
                    <a:pt x="22652" y="0"/>
                  </a:moveTo>
                  <a:cubicBezTo>
                    <a:pt x="22652" y="11929"/>
                    <a:pt x="12981" y="21600"/>
                    <a:pt x="1052" y="21600"/>
                  </a:cubicBezTo>
                  <a:cubicBezTo>
                    <a:pt x="701" y="21600"/>
                    <a:pt x="350" y="21591"/>
                    <a:pt x="-1" y="21574"/>
                  </a:cubicBezTo>
                  <a:lnTo>
                    <a:pt x="1052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3" name="Arc 423">
              <a:extLst>
                <a:ext uri="{FF2B5EF4-FFF2-40B4-BE49-F238E27FC236}">
                  <a16:creationId xmlns:a16="http://schemas.microsoft.com/office/drawing/2014/main" xmlns="" id="{056ADDF0-8B8F-4891-B77E-7559C5AAF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2" y="2589"/>
              <a:ext cx="43" cy="39"/>
            </a:xfrm>
            <a:custGeom>
              <a:avLst/>
              <a:gdLst>
                <a:gd name="T0" fmla="*/ 391 w 22640"/>
                <a:gd name="T1" fmla="*/ 320 h 21600"/>
                <a:gd name="T2" fmla="*/ 0 w 22640"/>
                <a:gd name="T3" fmla="*/ 0 h 21600"/>
                <a:gd name="T4" fmla="*/ 373 w 22640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40"/>
                <a:gd name="T10" fmla="*/ 0 h 21600"/>
                <a:gd name="T11" fmla="*/ 22640 w 2264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40" h="21600" fill="none" extrusionOk="0">
                  <a:moveTo>
                    <a:pt x="22639" y="21574"/>
                  </a:moveTo>
                  <a:cubicBezTo>
                    <a:pt x="22293" y="21591"/>
                    <a:pt x="21946" y="21599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22640" h="21600" stroke="0" extrusionOk="0">
                  <a:moveTo>
                    <a:pt x="22639" y="21574"/>
                  </a:moveTo>
                  <a:cubicBezTo>
                    <a:pt x="22293" y="21591"/>
                    <a:pt x="21946" y="21599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4" name="Arc 424">
              <a:extLst>
                <a:ext uri="{FF2B5EF4-FFF2-40B4-BE49-F238E27FC236}">
                  <a16:creationId xmlns:a16="http://schemas.microsoft.com/office/drawing/2014/main" xmlns="" id="{7F5E12BF-8D2E-4D11-B504-477CB66595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0" y="2425"/>
              <a:ext cx="39" cy="43"/>
            </a:xfrm>
            <a:custGeom>
              <a:avLst/>
              <a:gdLst>
                <a:gd name="T0" fmla="*/ 0 w 21600"/>
                <a:gd name="T1" fmla="*/ 390 h 22652"/>
                <a:gd name="T2" fmla="*/ 320 w 21600"/>
                <a:gd name="T3" fmla="*/ 0 h 22652"/>
                <a:gd name="T4" fmla="*/ 320 w 21600"/>
                <a:gd name="T5" fmla="*/ 372 h 2265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652"/>
                <a:gd name="T11" fmla="*/ 21600 w 21600"/>
                <a:gd name="T12" fmla="*/ 22652 h 226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652" fill="none" extrusionOk="0">
                  <a:moveTo>
                    <a:pt x="25" y="22652"/>
                  </a:moveTo>
                  <a:cubicBezTo>
                    <a:pt x="8" y="22301"/>
                    <a:pt x="0" y="21950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21600" h="22652" stroke="0" extrusionOk="0">
                  <a:moveTo>
                    <a:pt x="25" y="22652"/>
                  </a:moveTo>
                  <a:cubicBezTo>
                    <a:pt x="8" y="22301"/>
                    <a:pt x="0" y="21950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5" name="Line 425">
              <a:extLst>
                <a:ext uri="{FF2B5EF4-FFF2-40B4-BE49-F238E27FC236}">
                  <a16:creationId xmlns:a16="http://schemas.microsoft.com/office/drawing/2014/main" xmlns="" id="{8B002527-9EB8-4422-B51B-54A21574EC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89" y="2425"/>
              <a:ext cx="1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" name="Line 426">
              <a:extLst>
                <a:ext uri="{FF2B5EF4-FFF2-40B4-BE49-F238E27FC236}">
                  <a16:creationId xmlns:a16="http://schemas.microsoft.com/office/drawing/2014/main" xmlns="" id="{FDDB4D28-1516-4BFA-8E81-33CB607AB3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53" y="2468"/>
              <a:ext cx="1" cy="1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7" name="Line 427">
              <a:extLst>
                <a:ext uri="{FF2B5EF4-FFF2-40B4-BE49-F238E27FC236}">
                  <a16:creationId xmlns:a16="http://schemas.microsoft.com/office/drawing/2014/main" xmlns="" id="{C53DCBC6-5B03-4DE9-BBF4-87DFB85891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89" y="2628"/>
              <a:ext cx="1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8" name="Line 428">
              <a:extLst>
                <a:ext uri="{FF2B5EF4-FFF2-40B4-BE49-F238E27FC236}">
                  <a16:creationId xmlns:a16="http://schemas.microsoft.com/office/drawing/2014/main" xmlns="" id="{8DC9FF4C-D049-4729-8BFB-BA93E3E6E1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50" y="2468"/>
              <a:ext cx="1" cy="1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9" name="Arc 429">
              <a:extLst>
                <a:ext uri="{FF2B5EF4-FFF2-40B4-BE49-F238E27FC236}">
                  <a16:creationId xmlns:a16="http://schemas.microsoft.com/office/drawing/2014/main" xmlns="" id="{48D5E714-622C-40BD-97A0-CCA582AC0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0" y="2425"/>
              <a:ext cx="43" cy="43"/>
            </a:xfrm>
            <a:custGeom>
              <a:avLst/>
              <a:gdLst>
                <a:gd name="T0" fmla="*/ 0 w 22652"/>
                <a:gd name="T1" fmla="*/ 0 h 22652"/>
                <a:gd name="T2" fmla="*/ 390 w 22652"/>
                <a:gd name="T3" fmla="*/ 390 h 22652"/>
                <a:gd name="T4" fmla="*/ 18 w 22652"/>
                <a:gd name="T5" fmla="*/ 372 h 22652"/>
                <a:gd name="T6" fmla="*/ 0 60000 65536"/>
                <a:gd name="T7" fmla="*/ 0 60000 65536"/>
                <a:gd name="T8" fmla="*/ 0 60000 65536"/>
                <a:gd name="T9" fmla="*/ 0 w 22652"/>
                <a:gd name="T10" fmla="*/ 0 h 22652"/>
                <a:gd name="T11" fmla="*/ 22652 w 22652"/>
                <a:gd name="T12" fmla="*/ 22652 h 226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52" h="22652" fill="none" extrusionOk="0">
                  <a:moveTo>
                    <a:pt x="-1" y="25"/>
                  </a:moveTo>
                  <a:cubicBezTo>
                    <a:pt x="350" y="8"/>
                    <a:pt x="701" y="-1"/>
                    <a:pt x="1052" y="0"/>
                  </a:cubicBezTo>
                  <a:cubicBezTo>
                    <a:pt x="12981" y="0"/>
                    <a:pt x="22652" y="9670"/>
                    <a:pt x="22652" y="21600"/>
                  </a:cubicBezTo>
                  <a:cubicBezTo>
                    <a:pt x="22652" y="21950"/>
                    <a:pt x="22643" y="22301"/>
                    <a:pt x="22626" y="22652"/>
                  </a:cubicBezTo>
                </a:path>
                <a:path w="22652" h="22652" stroke="0" extrusionOk="0">
                  <a:moveTo>
                    <a:pt x="-1" y="25"/>
                  </a:moveTo>
                  <a:cubicBezTo>
                    <a:pt x="350" y="8"/>
                    <a:pt x="701" y="-1"/>
                    <a:pt x="1052" y="0"/>
                  </a:cubicBezTo>
                  <a:cubicBezTo>
                    <a:pt x="12981" y="0"/>
                    <a:pt x="22652" y="9670"/>
                    <a:pt x="22652" y="21600"/>
                  </a:cubicBezTo>
                  <a:cubicBezTo>
                    <a:pt x="22652" y="21950"/>
                    <a:pt x="22643" y="22301"/>
                    <a:pt x="22626" y="22652"/>
                  </a:cubicBezTo>
                  <a:lnTo>
                    <a:pt x="1052" y="2160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0" name="Arc 430">
              <a:extLst>
                <a:ext uri="{FF2B5EF4-FFF2-40B4-BE49-F238E27FC236}">
                  <a16:creationId xmlns:a16="http://schemas.microsoft.com/office/drawing/2014/main" xmlns="" id="{111C3D8B-81D1-4A0F-8FE5-31C9E9CF2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0" y="2589"/>
              <a:ext cx="43" cy="39"/>
            </a:xfrm>
            <a:custGeom>
              <a:avLst/>
              <a:gdLst>
                <a:gd name="T0" fmla="*/ 391 w 22652"/>
                <a:gd name="T1" fmla="*/ 0 h 21600"/>
                <a:gd name="T2" fmla="*/ 0 w 22652"/>
                <a:gd name="T3" fmla="*/ 320 h 21600"/>
                <a:gd name="T4" fmla="*/ 18 w 2265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52"/>
                <a:gd name="T10" fmla="*/ 0 h 21600"/>
                <a:gd name="T11" fmla="*/ 22652 w 2265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52" h="21600" fill="none" extrusionOk="0">
                  <a:moveTo>
                    <a:pt x="22652" y="0"/>
                  </a:moveTo>
                  <a:cubicBezTo>
                    <a:pt x="22652" y="11929"/>
                    <a:pt x="12981" y="21600"/>
                    <a:pt x="1052" y="21600"/>
                  </a:cubicBezTo>
                  <a:cubicBezTo>
                    <a:pt x="701" y="21600"/>
                    <a:pt x="350" y="21591"/>
                    <a:pt x="-1" y="21574"/>
                  </a:cubicBezTo>
                </a:path>
                <a:path w="22652" h="21600" stroke="0" extrusionOk="0">
                  <a:moveTo>
                    <a:pt x="22652" y="0"/>
                  </a:moveTo>
                  <a:cubicBezTo>
                    <a:pt x="22652" y="11929"/>
                    <a:pt x="12981" y="21600"/>
                    <a:pt x="1052" y="21600"/>
                  </a:cubicBezTo>
                  <a:cubicBezTo>
                    <a:pt x="701" y="21600"/>
                    <a:pt x="350" y="21591"/>
                    <a:pt x="-1" y="21574"/>
                  </a:cubicBezTo>
                  <a:lnTo>
                    <a:pt x="1052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1" name="Arc 431">
              <a:extLst>
                <a:ext uri="{FF2B5EF4-FFF2-40B4-BE49-F238E27FC236}">
                  <a16:creationId xmlns:a16="http://schemas.microsoft.com/office/drawing/2014/main" xmlns="" id="{375B6458-8CDD-4922-88ED-DD4001A56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0" y="2589"/>
              <a:ext cx="39" cy="39"/>
            </a:xfrm>
            <a:custGeom>
              <a:avLst/>
              <a:gdLst>
                <a:gd name="T0" fmla="*/ 320 w 21600"/>
                <a:gd name="T1" fmla="*/ 320 h 21600"/>
                <a:gd name="T2" fmla="*/ 0 w 21600"/>
                <a:gd name="T3" fmla="*/ 0 h 21600"/>
                <a:gd name="T4" fmla="*/ 32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2" name="Arc 432">
              <a:extLst>
                <a:ext uri="{FF2B5EF4-FFF2-40B4-BE49-F238E27FC236}">
                  <a16:creationId xmlns:a16="http://schemas.microsoft.com/office/drawing/2014/main" xmlns="" id="{055FB114-B8CA-4207-B815-4DA12CB2BC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3" y="2425"/>
              <a:ext cx="39" cy="43"/>
            </a:xfrm>
            <a:custGeom>
              <a:avLst/>
              <a:gdLst>
                <a:gd name="T0" fmla="*/ 0 w 21600"/>
                <a:gd name="T1" fmla="*/ 390 h 22652"/>
                <a:gd name="T2" fmla="*/ 320 w 21600"/>
                <a:gd name="T3" fmla="*/ 0 h 22652"/>
                <a:gd name="T4" fmla="*/ 320 w 21600"/>
                <a:gd name="T5" fmla="*/ 372 h 2265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652"/>
                <a:gd name="T11" fmla="*/ 21600 w 21600"/>
                <a:gd name="T12" fmla="*/ 22652 h 226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652" fill="none" extrusionOk="0">
                  <a:moveTo>
                    <a:pt x="25" y="22652"/>
                  </a:moveTo>
                  <a:cubicBezTo>
                    <a:pt x="8" y="22301"/>
                    <a:pt x="0" y="21950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21600" h="22652" stroke="0" extrusionOk="0">
                  <a:moveTo>
                    <a:pt x="25" y="22652"/>
                  </a:moveTo>
                  <a:cubicBezTo>
                    <a:pt x="8" y="22301"/>
                    <a:pt x="0" y="21950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3" name="Line 433">
              <a:extLst>
                <a:ext uri="{FF2B5EF4-FFF2-40B4-BE49-F238E27FC236}">
                  <a16:creationId xmlns:a16="http://schemas.microsoft.com/office/drawing/2014/main" xmlns="" id="{CAEAAF68-6AEA-4E3A-B71C-73F860EA57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2" y="2425"/>
              <a:ext cx="1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4" name="Line 434">
              <a:extLst>
                <a:ext uri="{FF2B5EF4-FFF2-40B4-BE49-F238E27FC236}">
                  <a16:creationId xmlns:a16="http://schemas.microsoft.com/office/drawing/2014/main" xmlns="" id="{4B1C228F-E632-4C88-AF3E-FD2AD70C1E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57" y="2468"/>
              <a:ext cx="1" cy="1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5" name="Line 435">
              <a:extLst>
                <a:ext uri="{FF2B5EF4-FFF2-40B4-BE49-F238E27FC236}">
                  <a16:creationId xmlns:a16="http://schemas.microsoft.com/office/drawing/2014/main" xmlns="" id="{00BD9C19-99F5-418C-AB4A-9224BB8221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92" y="2628"/>
              <a:ext cx="1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6" name="Line 436">
              <a:extLst>
                <a:ext uri="{FF2B5EF4-FFF2-40B4-BE49-F238E27FC236}">
                  <a16:creationId xmlns:a16="http://schemas.microsoft.com/office/drawing/2014/main" xmlns="" id="{5BEADF28-68F6-4028-8B86-26395CEFA3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53" y="2468"/>
              <a:ext cx="1" cy="1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7" name="Arc 437">
              <a:extLst>
                <a:ext uri="{FF2B5EF4-FFF2-40B4-BE49-F238E27FC236}">
                  <a16:creationId xmlns:a16="http://schemas.microsoft.com/office/drawing/2014/main" xmlns="" id="{1A9F0A14-8710-4354-965E-D041C140A0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4" y="2425"/>
              <a:ext cx="43" cy="43"/>
            </a:xfrm>
            <a:custGeom>
              <a:avLst/>
              <a:gdLst>
                <a:gd name="T0" fmla="*/ 0 w 22652"/>
                <a:gd name="T1" fmla="*/ 0 h 22652"/>
                <a:gd name="T2" fmla="*/ 390 w 22652"/>
                <a:gd name="T3" fmla="*/ 390 h 22652"/>
                <a:gd name="T4" fmla="*/ 18 w 22652"/>
                <a:gd name="T5" fmla="*/ 372 h 22652"/>
                <a:gd name="T6" fmla="*/ 0 60000 65536"/>
                <a:gd name="T7" fmla="*/ 0 60000 65536"/>
                <a:gd name="T8" fmla="*/ 0 60000 65536"/>
                <a:gd name="T9" fmla="*/ 0 w 22652"/>
                <a:gd name="T10" fmla="*/ 0 h 22652"/>
                <a:gd name="T11" fmla="*/ 22652 w 22652"/>
                <a:gd name="T12" fmla="*/ 22652 h 226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52" h="22652" fill="none" extrusionOk="0">
                  <a:moveTo>
                    <a:pt x="-1" y="25"/>
                  </a:moveTo>
                  <a:cubicBezTo>
                    <a:pt x="350" y="8"/>
                    <a:pt x="701" y="-1"/>
                    <a:pt x="1052" y="0"/>
                  </a:cubicBezTo>
                  <a:cubicBezTo>
                    <a:pt x="12981" y="0"/>
                    <a:pt x="22652" y="9670"/>
                    <a:pt x="22652" y="21600"/>
                  </a:cubicBezTo>
                  <a:cubicBezTo>
                    <a:pt x="22652" y="21950"/>
                    <a:pt x="22643" y="22301"/>
                    <a:pt x="22626" y="22652"/>
                  </a:cubicBezTo>
                </a:path>
                <a:path w="22652" h="22652" stroke="0" extrusionOk="0">
                  <a:moveTo>
                    <a:pt x="-1" y="25"/>
                  </a:moveTo>
                  <a:cubicBezTo>
                    <a:pt x="350" y="8"/>
                    <a:pt x="701" y="-1"/>
                    <a:pt x="1052" y="0"/>
                  </a:cubicBezTo>
                  <a:cubicBezTo>
                    <a:pt x="12981" y="0"/>
                    <a:pt x="22652" y="9670"/>
                    <a:pt x="22652" y="21600"/>
                  </a:cubicBezTo>
                  <a:cubicBezTo>
                    <a:pt x="22652" y="21950"/>
                    <a:pt x="22643" y="22301"/>
                    <a:pt x="22626" y="22652"/>
                  </a:cubicBezTo>
                  <a:lnTo>
                    <a:pt x="1052" y="2160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8" name="Arc 438">
              <a:extLst>
                <a:ext uri="{FF2B5EF4-FFF2-40B4-BE49-F238E27FC236}">
                  <a16:creationId xmlns:a16="http://schemas.microsoft.com/office/drawing/2014/main" xmlns="" id="{24F2F7D6-1E08-4495-A0A9-10A470A3B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4" y="2589"/>
              <a:ext cx="43" cy="39"/>
            </a:xfrm>
            <a:custGeom>
              <a:avLst/>
              <a:gdLst>
                <a:gd name="T0" fmla="*/ 391 w 22652"/>
                <a:gd name="T1" fmla="*/ 0 h 21600"/>
                <a:gd name="T2" fmla="*/ 0 w 22652"/>
                <a:gd name="T3" fmla="*/ 320 h 21600"/>
                <a:gd name="T4" fmla="*/ 18 w 2265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52"/>
                <a:gd name="T10" fmla="*/ 0 h 21600"/>
                <a:gd name="T11" fmla="*/ 22652 w 2265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52" h="21600" fill="none" extrusionOk="0">
                  <a:moveTo>
                    <a:pt x="22652" y="0"/>
                  </a:moveTo>
                  <a:cubicBezTo>
                    <a:pt x="22652" y="11929"/>
                    <a:pt x="12981" y="21600"/>
                    <a:pt x="1052" y="21600"/>
                  </a:cubicBezTo>
                  <a:cubicBezTo>
                    <a:pt x="701" y="21600"/>
                    <a:pt x="350" y="21591"/>
                    <a:pt x="-1" y="21574"/>
                  </a:cubicBezTo>
                </a:path>
                <a:path w="22652" h="21600" stroke="0" extrusionOk="0">
                  <a:moveTo>
                    <a:pt x="22652" y="0"/>
                  </a:moveTo>
                  <a:cubicBezTo>
                    <a:pt x="22652" y="11929"/>
                    <a:pt x="12981" y="21600"/>
                    <a:pt x="1052" y="21600"/>
                  </a:cubicBezTo>
                  <a:cubicBezTo>
                    <a:pt x="701" y="21600"/>
                    <a:pt x="350" y="21591"/>
                    <a:pt x="-1" y="21574"/>
                  </a:cubicBezTo>
                  <a:lnTo>
                    <a:pt x="1052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9" name="Arc 439">
              <a:extLst>
                <a:ext uri="{FF2B5EF4-FFF2-40B4-BE49-F238E27FC236}">
                  <a16:creationId xmlns:a16="http://schemas.microsoft.com/office/drawing/2014/main" xmlns="" id="{DC40E389-4F69-4282-9F9F-C2BD79B20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3" y="2589"/>
              <a:ext cx="39" cy="39"/>
            </a:xfrm>
            <a:custGeom>
              <a:avLst/>
              <a:gdLst>
                <a:gd name="T0" fmla="*/ 320 w 21600"/>
                <a:gd name="T1" fmla="*/ 320 h 21600"/>
                <a:gd name="T2" fmla="*/ 0 w 21600"/>
                <a:gd name="T3" fmla="*/ 0 h 21600"/>
                <a:gd name="T4" fmla="*/ 32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0" name="Line 440">
              <a:extLst>
                <a:ext uri="{FF2B5EF4-FFF2-40B4-BE49-F238E27FC236}">
                  <a16:creationId xmlns:a16="http://schemas.microsoft.com/office/drawing/2014/main" xmlns="" id="{10937046-50DB-47C0-9B2F-467166BB0E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61" y="2468"/>
              <a:ext cx="168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1" name="Line 441">
              <a:extLst>
                <a:ext uri="{FF2B5EF4-FFF2-40B4-BE49-F238E27FC236}">
                  <a16:creationId xmlns:a16="http://schemas.microsoft.com/office/drawing/2014/main" xmlns="" id="{8B2E2BC3-64EE-49CC-A32E-BBBD47740D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61" y="2507"/>
              <a:ext cx="168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2" name="Line 442">
              <a:extLst>
                <a:ext uri="{FF2B5EF4-FFF2-40B4-BE49-F238E27FC236}">
                  <a16:creationId xmlns:a16="http://schemas.microsoft.com/office/drawing/2014/main" xmlns="" id="{FC47952B-259B-42F1-9D7C-9EEA203F63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61" y="2550"/>
              <a:ext cx="168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3" name="Line 443">
              <a:extLst>
                <a:ext uri="{FF2B5EF4-FFF2-40B4-BE49-F238E27FC236}">
                  <a16:creationId xmlns:a16="http://schemas.microsoft.com/office/drawing/2014/main" xmlns="" id="{C37F47AF-CC25-4DA9-8E42-8DA2C2B8DE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61" y="2589"/>
              <a:ext cx="168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4" name="Line 444">
              <a:extLst>
                <a:ext uri="{FF2B5EF4-FFF2-40B4-BE49-F238E27FC236}">
                  <a16:creationId xmlns:a16="http://schemas.microsoft.com/office/drawing/2014/main" xmlns="" id="{1DBE991E-DE65-4888-B409-9E9E77F400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1" y="2468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5" name="Line 445">
              <a:extLst>
                <a:ext uri="{FF2B5EF4-FFF2-40B4-BE49-F238E27FC236}">
                  <a16:creationId xmlns:a16="http://schemas.microsoft.com/office/drawing/2014/main" xmlns="" id="{E30F4AF5-B633-47E1-89B2-9A8E78AC2E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1" y="2550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6" name="Line 446">
              <a:extLst>
                <a:ext uri="{FF2B5EF4-FFF2-40B4-BE49-F238E27FC236}">
                  <a16:creationId xmlns:a16="http://schemas.microsoft.com/office/drawing/2014/main" xmlns="" id="{F05E08AB-7808-4D1C-A639-2C85844FEC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22" y="2489"/>
              <a:ext cx="13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7" name="Line 447">
              <a:extLst>
                <a:ext uri="{FF2B5EF4-FFF2-40B4-BE49-F238E27FC236}">
                  <a16:creationId xmlns:a16="http://schemas.microsoft.com/office/drawing/2014/main" xmlns="" id="{C23257EB-A9C1-4A46-89AD-3603A114C8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22" y="2567"/>
              <a:ext cx="13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8" name="Line 448">
              <a:extLst>
                <a:ext uri="{FF2B5EF4-FFF2-40B4-BE49-F238E27FC236}">
                  <a16:creationId xmlns:a16="http://schemas.microsoft.com/office/drawing/2014/main" xmlns="" id="{43837C57-1445-4AF8-82C8-34ACA8DAF3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69" y="2689"/>
              <a:ext cx="3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9" name="Line 449">
              <a:extLst>
                <a:ext uri="{FF2B5EF4-FFF2-40B4-BE49-F238E27FC236}">
                  <a16:creationId xmlns:a16="http://schemas.microsoft.com/office/drawing/2014/main" xmlns="" id="{0DEC952B-DD5D-4476-BB7F-DB9F627680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7" y="2689"/>
              <a:ext cx="4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0" name="Line 450">
              <a:extLst>
                <a:ext uri="{FF2B5EF4-FFF2-40B4-BE49-F238E27FC236}">
                  <a16:creationId xmlns:a16="http://schemas.microsoft.com/office/drawing/2014/main" xmlns="" id="{F67CD8D2-86D4-4ACB-95E3-83F9EFF46A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86" y="2689"/>
              <a:ext cx="1" cy="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1" name="Line 451">
              <a:extLst>
                <a:ext uri="{FF2B5EF4-FFF2-40B4-BE49-F238E27FC236}">
                  <a16:creationId xmlns:a16="http://schemas.microsoft.com/office/drawing/2014/main" xmlns="" id="{2C445F20-F9BF-4D14-9B1C-06D243655E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8" y="2689"/>
              <a:ext cx="1" cy="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2" name="Line 452">
              <a:extLst>
                <a:ext uri="{FF2B5EF4-FFF2-40B4-BE49-F238E27FC236}">
                  <a16:creationId xmlns:a16="http://schemas.microsoft.com/office/drawing/2014/main" xmlns="" id="{3EF42EFD-014D-454C-8170-61B7CECFD9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2" y="2689"/>
              <a:ext cx="3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3" name="Line 453">
              <a:extLst>
                <a:ext uri="{FF2B5EF4-FFF2-40B4-BE49-F238E27FC236}">
                  <a16:creationId xmlns:a16="http://schemas.microsoft.com/office/drawing/2014/main" xmlns="" id="{8ED30D57-0296-448E-AB2A-6843521C06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0" y="2689"/>
              <a:ext cx="4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4" name="Line 454">
              <a:extLst>
                <a:ext uri="{FF2B5EF4-FFF2-40B4-BE49-F238E27FC236}">
                  <a16:creationId xmlns:a16="http://schemas.microsoft.com/office/drawing/2014/main" xmlns="" id="{699DA942-F1A5-42F3-A135-06F6C7A9C8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0" y="2689"/>
              <a:ext cx="1" cy="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5" name="Line 455">
              <a:extLst>
                <a:ext uri="{FF2B5EF4-FFF2-40B4-BE49-F238E27FC236}">
                  <a16:creationId xmlns:a16="http://schemas.microsoft.com/office/drawing/2014/main" xmlns="" id="{938B188C-AFBD-44E4-A1A4-120F021B22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2" y="2689"/>
              <a:ext cx="1" cy="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6" name="Line 456">
              <a:extLst>
                <a:ext uri="{FF2B5EF4-FFF2-40B4-BE49-F238E27FC236}">
                  <a16:creationId xmlns:a16="http://schemas.microsoft.com/office/drawing/2014/main" xmlns="" id="{B9568E0A-0A47-4A92-8313-B08082F700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76" y="2689"/>
              <a:ext cx="3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7" name="Line 457">
              <a:extLst>
                <a:ext uri="{FF2B5EF4-FFF2-40B4-BE49-F238E27FC236}">
                  <a16:creationId xmlns:a16="http://schemas.microsoft.com/office/drawing/2014/main" xmlns="" id="{6BF30E3A-5F04-403E-8AD8-C64362A42F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3" y="2689"/>
              <a:ext cx="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8" name="Line 458">
              <a:extLst>
                <a:ext uri="{FF2B5EF4-FFF2-40B4-BE49-F238E27FC236}">
                  <a16:creationId xmlns:a16="http://schemas.microsoft.com/office/drawing/2014/main" xmlns="" id="{D09E2BFA-A3A1-48CC-9075-6FB3748A97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93" y="2689"/>
              <a:ext cx="1" cy="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9" name="Line 459">
              <a:extLst>
                <a:ext uri="{FF2B5EF4-FFF2-40B4-BE49-F238E27FC236}">
                  <a16:creationId xmlns:a16="http://schemas.microsoft.com/office/drawing/2014/main" xmlns="" id="{657265CD-4DEF-4CF4-B907-9B2A37E46E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75" y="2689"/>
              <a:ext cx="1" cy="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60" name="Line 460">
              <a:extLst>
                <a:ext uri="{FF2B5EF4-FFF2-40B4-BE49-F238E27FC236}">
                  <a16:creationId xmlns:a16="http://schemas.microsoft.com/office/drawing/2014/main" xmlns="" id="{1D8ACCD2-9610-46A1-B717-2746EA0ED8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9" y="2689"/>
              <a:ext cx="3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61" name="Line 461">
              <a:extLst>
                <a:ext uri="{FF2B5EF4-FFF2-40B4-BE49-F238E27FC236}">
                  <a16:creationId xmlns:a16="http://schemas.microsoft.com/office/drawing/2014/main" xmlns="" id="{652AF64A-22E1-4409-90B2-9081E345A4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61" y="2689"/>
              <a:ext cx="3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62" name="Line 462">
              <a:extLst>
                <a:ext uri="{FF2B5EF4-FFF2-40B4-BE49-F238E27FC236}">
                  <a16:creationId xmlns:a16="http://schemas.microsoft.com/office/drawing/2014/main" xmlns="" id="{EF7582CA-4E03-4E06-A4CA-45696D6A7E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6" y="2689"/>
              <a:ext cx="1" cy="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63" name="Line 463">
              <a:extLst>
                <a:ext uri="{FF2B5EF4-FFF2-40B4-BE49-F238E27FC236}">
                  <a16:creationId xmlns:a16="http://schemas.microsoft.com/office/drawing/2014/main" xmlns="" id="{7E4825E3-A4B9-4F19-989A-017969511F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8" y="2689"/>
              <a:ext cx="1" cy="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64" name="Line 464">
              <a:extLst>
                <a:ext uri="{FF2B5EF4-FFF2-40B4-BE49-F238E27FC236}">
                  <a16:creationId xmlns:a16="http://schemas.microsoft.com/office/drawing/2014/main" xmlns="" id="{881F6C4A-FD30-41EA-BF57-9231F4E17A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2" y="2689"/>
              <a:ext cx="3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65" name="Line 465">
              <a:extLst>
                <a:ext uri="{FF2B5EF4-FFF2-40B4-BE49-F238E27FC236}">
                  <a16:creationId xmlns:a16="http://schemas.microsoft.com/office/drawing/2014/main" xmlns="" id="{EA030354-F5FC-4681-873F-2F30033C05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64" y="2689"/>
              <a:ext cx="3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66" name="Line 466">
              <a:extLst>
                <a:ext uri="{FF2B5EF4-FFF2-40B4-BE49-F238E27FC236}">
                  <a16:creationId xmlns:a16="http://schemas.microsoft.com/office/drawing/2014/main" xmlns="" id="{97C97CDE-F1B0-41C6-B0B7-C97ABE8537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4" y="2689"/>
              <a:ext cx="1" cy="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67" name="Line 467">
              <a:extLst>
                <a:ext uri="{FF2B5EF4-FFF2-40B4-BE49-F238E27FC236}">
                  <a16:creationId xmlns:a16="http://schemas.microsoft.com/office/drawing/2014/main" xmlns="" id="{AAACC857-8493-4789-9FDC-CFF3F5FDC8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2" y="2689"/>
              <a:ext cx="1" cy="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68" name="Line 468">
              <a:extLst>
                <a:ext uri="{FF2B5EF4-FFF2-40B4-BE49-F238E27FC236}">
                  <a16:creationId xmlns:a16="http://schemas.microsoft.com/office/drawing/2014/main" xmlns="" id="{CCDFFD26-C1FC-4548-8667-8560480FA5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6" y="2689"/>
              <a:ext cx="3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69" name="Line 469">
              <a:extLst>
                <a:ext uri="{FF2B5EF4-FFF2-40B4-BE49-F238E27FC236}">
                  <a16:creationId xmlns:a16="http://schemas.microsoft.com/office/drawing/2014/main" xmlns="" id="{19BF5896-0B6C-4D52-8EFA-4DAB3F239C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68" y="2689"/>
              <a:ext cx="3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0" name="Line 470">
              <a:extLst>
                <a:ext uri="{FF2B5EF4-FFF2-40B4-BE49-F238E27FC236}">
                  <a16:creationId xmlns:a16="http://schemas.microsoft.com/office/drawing/2014/main" xmlns="" id="{B3386F18-0B9B-4B44-9DD1-E9709598B7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07" y="2689"/>
              <a:ext cx="1" cy="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1" name="Line 471">
              <a:extLst>
                <a:ext uri="{FF2B5EF4-FFF2-40B4-BE49-F238E27FC236}">
                  <a16:creationId xmlns:a16="http://schemas.microsoft.com/office/drawing/2014/main" xmlns="" id="{CCB85411-F589-4301-8280-7A9B507664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5" y="2689"/>
              <a:ext cx="1" cy="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2" name="Line 472">
              <a:extLst>
                <a:ext uri="{FF2B5EF4-FFF2-40B4-BE49-F238E27FC236}">
                  <a16:creationId xmlns:a16="http://schemas.microsoft.com/office/drawing/2014/main" xmlns="" id="{8F6CCE57-A8BF-49FD-AD92-BA39503136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89" y="2689"/>
              <a:ext cx="3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3" name="Line 473">
              <a:extLst>
                <a:ext uri="{FF2B5EF4-FFF2-40B4-BE49-F238E27FC236}">
                  <a16:creationId xmlns:a16="http://schemas.microsoft.com/office/drawing/2014/main" xmlns="" id="{24A7B265-11F2-4628-982D-2FD3FFC32A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1" y="2689"/>
              <a:ext cx="3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4" name="Line 474">
              <a:extLst>
                <a:ext uri="{FF2B5EF4-FFF2-40B4-BE49-F238E27FC236}">
                  <a16:creationId xmlns:a16="http://schemas.microsoft.com/office/drawing/2014/main" xmlns="" id="{605B7F76-1581-4C9A-9343-7D01C52CB1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11" y="2689"/>
              <a:ext cx="1" cy="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5" name="Line 475">
              <a:extLst>
                <a:ext uri="{FF2B5EF4-FFF2-40B4-BE49-F238E27FC236}">
                  <a16:creationId xmlns:a16="http://schemas.microsoft.com/office/drawing/2014/main" xmlns="" id="{81398CBA-888D-411F-8701-95C66024CA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89" y="2689"/>
              <a:ext cx="1" cy="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6" name="Line 476">
              <a:extLst>
                <a:ext uri="{FF2B5EF4-FFF2-40B4-BE49-F238E27FC236}">
                  <a16:creationId xmlns:a16="http://schemas.microsoft.com/office/drawing/2014/main" xmlns="" id="{57823F6F-3191-44C0-9AB4-DCA957DD8B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2" y="2689"/>
              <a:ext cx="3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7" name="Line 477">
              <a:extLst>
                <a:ext uri="{FF2B5EF4-FFF2-40B4-BE49-F238E27FC236}">
                  <a16:creationId xmlns:a16="http://schemas.microsoft.com/office/drawing/2014/main" xmlns="" id="{79B9FA3D-01C0-4A8A-9BE0-B17F5D0509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5" y="2689"/>
              <a:ext cx="3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8" name="Line 478">
              <a:extLst>
                <a:ext uri="{FF2B5EF4-FFF2-40B4-BE49-F238E27FC236}">
                  <a16:creationId xmlns:a16="http://schemas.microsoft.com/office/drawing/2014/main" xmlns="" id="{61EEE2BD-D928-46A2-BC26-1ECAE3592E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4" y="2689"/>
              <a:ext cx="1" cy="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9" name="Line 479">
              <a:extLst>
                <a:ext uri="{FF2B5EF4-FFF2-40B4-BE49-F238E27FC236}">
                  <a16:creationId xmlns:a16="http://schemas.microsoft.com/office/drawing/2014/main" xmlns="" id="{9238BBA9-4C73-4C61-ACF9-20E3509950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2" y="2689"/>
              <a:ext cx="1" cy="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80" name="Line 480">
              <a:extLst>
                <a:ext uri="{FF2B5EF4-FFF2-40B4-BE49-F238E27FC236}">
                  <a16:creationId xmlns:a16="http://schemas.microsoft.com/office/drawing/2014/main" xmlns="" id="{CD161704-02CD-4B26-A9EC-FDB143CFCA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69" y="1425"/>
              <a:ext cx="1" cy="126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81" name="Line 481">
              <a:extLst>
                <a:ext uri="{FF2B5EF4-FFF2-40B4-BE49-F238E27FC236}">
                  <a16:creationId xmlns:a16="http://schemas.microsoft.com/office/drawing/2014/main" xmlns="" id="{0EDB3521-CAAA-47F9-B32F-D81701D898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8" y="1425"/>
              <a:ext cx="1" cy="126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82" name="Line 482">
              <a:extLst>
                <a:ext uri="{FF2B5EF4-FFF2-40B4-BE49-F238E27FC236}">
                  <a16:creationId xmlns:a16="http://schemas.microsoft.com/office/drawing/2014/main" xmlns="" id="{B56C1C37-726B-4C08-8528-00A2356AF0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7" y="1425"/>
              <a:ext cx="1" cy="126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83" name="Line 483">
              <a:extLst>
                <a:ext uri="{FF2B5EF4-FFF2-40B4-BE49-F238E27FC236}">
                  <a16:creationId xmlns:a16="http://schemas.microsoft.com/office/drawing/2014/main" xmlns="" id="{4772E848-F726-480A-B417-82ABD94DEB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90" y="1425"/>
              <a:ext cx="1" cy="126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84" name="Line 484">
              <a:extLst>
                <a:ext uri="{FF2B5EF4-FFF2-40B4-BE49-F238E27FC236}">
                  <a16:creationId xmlns:a16="http://schemas.microsoft.com/office/drawing/2014/main" xmlns="" id="{E620A957-4924-4B5D-9C93-7D0913757F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2" y="1425"/>
              <a:ext cx="1" cy="126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85" name="Line 485">
              <a:extLst>
                <a:ext uri="{FF2B5EF4-FFF2-40B4-BE49-F238E27FC236}">
                  <a16:creationId xmlns:a16="http://schemas.microsoft.com/office/drawing/2014/main" xmlns="" id="{E7521F28-B54D-43E6-A1DD-793A07E4E5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1" y="1425"/>
              <a:ext cx="1" cy="126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86" name="Line 486">
              <a:extLst>
                <a:ext uri="{FF2B5EF4-FFF2-40B4-BE49-F238E27FC236}">
                  <a16:creationId xmlns:a16="http://schemas.microsoft.com/office/drawing/2014/main" xmlns="" id="{D256A3A9-3AB6-4427-9E36-5C355FA039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0" y="1425"/>
              <a:ext cx="1" cy="126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87" name="Line 487">
              <a:extLst>
                <a:ext uri="{FF2B5EF4-FFF2-40B4-BE49-F238E27FC236}">
                  <a16:creationId xmlns:a16="http://schemas.microsoft.com/office/drawing/2014/main" xmlns="" id="{5D3A0757-C63A-4A2F-814C-E3087A212A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93" y="1425"/>
              <a:ext cx="1" cy="126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88" name="Line 488">
              <a:extLst>
                <a:ext uri="{FF2B5EF4-FFF2-40B4-BE49-F238E27FC236}">
                  <a16:creationId xmlns:a16="http://schemas.microsoft.com/office/drawing/2014/main" xmlns="" id="{C337D56F-4EF5-4AEA-90C9-65C5CD125E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76" y="1425"/>
              <a:ext cx="1" cy="126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89" name="Line 489">
              <a:extLst>
                <a:ext uri="{FF2B5EF4-FFF2-40B4-BE49-F238E27FC236}">
                  <a16:creationId xmlns:a16="http://schemas.microsoft.com/office/drawing/2014/main" xmlns="" id="{E70D8485-4809-4E83-9844-C5911FD7E0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15" y="1425"/>
              <a:ext cx="1" cy="126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0" name="Line 490">
              <a:extLst>
                <a:ext uri="{FF2B5EF4-FFF2-40B4-BE49-F238E27FC236}">
                  <a16:creationId xmlns:a16="http://schemas.microsoft.com/office/drawing/2014/main" xmlns="" id="{F8D39BF5-49E5-4C6B-977D-F1AF4BA44E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3" y="1425"/>
              <a:ext cx="1" cy="126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1" name="Line 491">
              <a:extLst>
                <a:ext uri="{FF2B5EF4-FFF2-40B4-BE49-F238E27FC236}">
                  <a16:creationId xmlns:a16="http://schemas.microsoft.com/office/drawing/2014/main" xmlns="" id="{80D14DDA-08E6-4569-875B-85EDBAE163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97" y="1425"/>
              <a:ext cx="1" cy="126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2" name="Line 492">
              <a:extLst>
                <a:ext uri="{FF2B5EF4-FFF2-40B4-BE49-F238E27FC236}">
                  <a16:creationId xmlns:a16="http://schemas.microsoft.com/office/drawing/2014/main" xmlns="" id="{10FE4D55-7830-4F11-924E-677B24F3AD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9" y="1425"/>
              <a:ext cx="1" cy="126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3" name="Line 493">
              <a:extLst>
                <a:ext uri="{FF2B5EF4-FFF2-40B4-BE49-F238E27FC236}">
                  <a16:creationId xmlns:a16="http://schemas.microsoft.com/office/drawing/2014/main" xmlns="" id="{2444FFD1-FAC4-48CC-B0BA-A5B3A1F8E7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8" y="1425"/>
              <a:ext cx="1" cy="126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4" name="Line 494">
              <a:extLst>
                <a:ext uri="{FF2B5EF4-FFF2-40B4-BE49-F238E27FC236}">
                  <a16:creationId xmlns:a16="http://schemas.microsoft.com/office/drawing/2014/main" xmlns="" id="{FB155D09-8F7E-4815-BF68-534813051B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4" y="1425"/>
              <a:ext cx="1" cy="126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5" name="Line 495">
              <a:extLst>
                <a:ext uri="{FF2B5EF4-FFF2-40B4-BE49-F238E27FC236}">
                  <a16:creationId xmlns:a16="http://schemas.microsoft.com/office/drawing/2014/main" xmlns="" id="{663A3DE6-1D2E-40EB-842E-A63F4133E9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5" y="1425"/>
              <a:ext cx="1" cy="126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6" name="Line 496">
              <a:extLst>
                <a:ext uri="{FF2B5EF4-FFF2-40B4-BE49-F238E27FC236}">
                  <a16:creationId xmlns:a16="http://schemas.microsoft.com/office/drawing/2014/main" xmlns="" id="{2530CFBB-2FA3-462F-AB1A-020A336F5B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31" y="1425"/>
              <a:ext cx="1" cy="126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7" name="Line 497">
              <a:extLst>
                <a:ext uri="{FF2B5EF4-FFF2-40B4-BE49-F238E27FC236}">
                  <a16:creationId xmlns:a16="http://schemas.microsoft.com/office/drawing/2014/main" xmlns="" id="{E4181CA1-F2CD-4B5A-BF5D-57BCEC4DB5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2" y="1425"/>
              <a:ext cx="1" cy="126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8" name="Line 498">
              <a:extLst>
                <a:ext uri="{FF2B5EF4-FFF2-40B4-BE49-F238E27FC236}">
                  <a16:creationId xmlns:a16="http://schemas.microsoft.com/office/drawing/2014/main" xmlns="" id="{FA9CC7A9-B792-46F1-A7E1-3F026401BA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0" y="1425"/>
              <a:ext cx="1" cy="126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9" name="Line 499">
              <a:extLst>
                <a:ext uri="{FF2B5EF4-FFF2-40B4-BE49-F238E27FC236}">
                  <a16:creationId xmlns:a16="http://schemas.microsoft.com/office/drawing/2014/main" xmlns="" id="{2DB14E0F-7296-4DB1-BBB8-6B3DEF37D5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1" y="1425"/>
              <a:ext cx="1" cy="126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0" name="Line 500">
              <a:extLst>
                <a:ext uri="{FF2B5EF4-FFF2-40B4-BE49-F238E27FC236}">
                  <a16:creationId xmlns:a16="http://schemas.microsoft.com/office/drawing/2014/main" xmlns="" id="{1BC1AAD8-177E-47C0-B6BE-8C40D4822C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8" y="1425"/>
              <a:ext cx="1" cy="126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1" name="Line 501">
              <a:extLst>
                <a:ext uri="{FF2B5EF4-FFF2-40B4-BE49-F238E27FC236}">
                  <a16:creationId xmlns:a16="http://schemas.microsoft.com/office/drawing/2014/main" xmlns="" id="{7D93DB7D-C7DF-45AA-A13B-437D847A55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89" y="1425"/>
              <a:ext cx="1" cy="126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2" name="Line 502">
              <a:extLst>
                <a:ext uri="{FF2B5EF4-FFF2-40B4-BE49-F238E27FC236}">
                  <a16:creationId xmlns:a16="http://schemas.microsoft.com/office/drawing/2014/main" xmlns="" id="{3068676A-8190-4DB8-8DFF-E72A45F581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7" y="1425"/>
              <a:ext cx="1" cy="126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3" name="Line 503">
              <a:extLst>
                <a:ext uri="{FF2B5EF4-FFF2-40B4-BE49-F238E27FC236}">
                  <a16:creationId xmlns:a16="http://schemas.microsoft.com/office/drawing/2014/main" xmlns="" id="{3C000EAC-0A5D-45BC-A096-6FEC93E34F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68" y="1425"/>
              <a:ext cx="1" cy="126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4" name="Line 504">
              <a:extLst>
                <a:ext uri="{FF2B5EF4-FFF2-40B4-BE49-F238E27FC236}">
                  <a16:creationId xmlns:a16="http://schemas.microsoft.com/office/drawing/2014/main" xmlns="" id="{15BB1F01-9880-4F71-BD1B-FC2659BC69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5" y="1425"/>
              <a:ext cx="1" cy="126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5" name="Line 505">
              <a:extLst>
                <a:ext uri="{FF2B5EF4-FFF2-40B4-BE49-F238E27FC236}">
                  <a16:creationId xmlns:a16="http://schemas.microsoft.com/office/drawing/2014/main" xmlns="" id="{C4290DAC-B0CF-46AA-A443-DA9198D775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6" y="1425"/>
              <a:ext cx="1" cy="126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6" name="Line 506">
              <a:extLst>
                <a:ext uri="{FF2B5EF4-FFF2-40B4-BE49-F238E27FC236}">
                  <a16:creationId xmlns:a16="http://schemas.microsoft.com/office/drawing/2014/main" xmlns="" id="{63E3C673-DBEB-4F3F-9A0F-6B31DF7B27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03" y="1425"/>
              <a:ext cx="1" cy="126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7" name="Line 507">
              <a:extLst>
                <a:ext uri="{FF2B5EF4-FFF2-40B4-BE49-F238E27FC236}">
                  <a16:creationId xmlns:a16="http://schemas.microsoft.com/office/drawing/2014/main" xmlns="" id="{7475B2AB-40A1-40B9-AFF5-A23A43DDE6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64" y="1425"/>
              <a:ext cx="1" cy="126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8" name="Line 508">
              <a:extLst>
                <a:ext uri="{FF2B5EF4-FFF2-40B4-BE49-F238E27FC236}">
                  <a16:creationId xmlns:a16="http://schemas.microsoft.com/office/drawing/2014/main" xmlns="" id="{32D50940-CB93-40E2-8DD2-D80DD68EEF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21" y="1425"/>
              <a:ext cx="1" cy="126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9" name="Line 509">
              <a:extLst>
                <a:ext uri="{FF2B5EF4-FFF2-40B4-BE49-F238E27FC236}">
                  <a16:creationId xmlns:a16="http://schemas.microsoft.com/office/drawing/2014/main" xmlns="" id="{BEE9F4BC-ADC0-4E39-914D-EDB125E116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2" y="1425"/>
              <a:ext cx="1" cy="126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0" name="Line 510">
              <a:extLst>
                <a:ext uri="{FF2B5EF4-FFF2-40B4-BE49-F238E27FC236}">
                  <a16:creationId xmlns:a16="http://schemas.microsoft.com/office/drawing/2014/main" xmlns="" id="{7420E220-6015-45F5-B6FF-A773CF5AA4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0" y="1425"/>
              <a:ext cx="1" cy="126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1" name="Line 511">
              <a:extLst>
                <a:ext uri="{FF2B5EF4-FFF2-40B4-BE49-F238E27FC236}">
                  <a16:creationId xmlns:a16="http://schemas.microsoft.com/office/drawing/2014/main" xmlns="" id="{24F2DC5E-CA1E-4E64-BB47-E4CA1B7EDC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61" y="1425"/>
              <a:ext cx="1" cy="126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2" name="Line 512">
              <a:extLst>
                <a:ext uri="{FF2B5EF4-FFF2-40B4-BE49-F238E27FC236}">
                  <a16:creationId xmlns:a16="http://schemas.microsoft.com/office/drawing/2014/main" xmlns="" id="{D2E5F93D-D0C6-436C-866D-F4B67092A3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21" y="3575"/>
              <a:ext cx="1631" cy="1"/>
            </a:xfrm>
            <a:prstGeom prst="line">
              <a:avLst/>
            </a:prstGeom>
            <a:noFill/>
            <a:ln w="1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3" name="Line 513">
              <a:extLst>
                <a:ext uri="{FF2B5EF4-FFF2-40B4-BE49-F238E27FC236}">
                  <a16:creationId xmlns:a16="http://schemas.microsoft.com/office/drawing/2014/main" xmlns="" id="{54A47ABE-C122-4955-AFE1-6A9B2FEDEC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5" y="3491"/>
              <a:ext cx="1" cy="7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4" name="Line 514">
              <a:extLst>
                <a:ext uri="{FF2B5EF4-FFF2-40B4-BE49-F238E27FC236}">
                  <a16:creationId xmlns:a16="http://schemas.microsoft.com/office/drawing/2014/main" xmlns="" id="{16E2864A-A930-4A5C-911B-C8B7DA3123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47" y="3328"/>
              <a:ext cx="1" cy="247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5" name="Line 517">
              <a:extLst>
                <a:ext uri="{FF2B5EF4-FFF2-40B4-BE49-F238E27FC236}">
                  <a16:creationId xmlns:a16="http://schemas.microsoft.com/office/drawing/2014/main" xmlns="" id="{DEA80959-FF19-44A4-8235-40363D7478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8" y="2990"/>
              <a:ext cx="1" cy="58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6" name="Line 520">
              <a:extLst>
                <a:ext uri="{FF2B5EF4-FFF2-40B4-BE49-F238E27FC236}">
                  <a16:creationId xmlns:a16="http://schemas.microsoft.com/office/drawing/2014/main" xmlns="" id="{4E060B62-C5DC-4206-BBEE-8BB51B6D87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84" y="1197"/>
              <a:ext cx="1" cy="16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7" name="Line 521">
              <a:extLst>
                <a:ext uri="{FF2B5EF4-FFF2-40B4-BE49-F238E27FC236}">
                  <a16:creationId xmlns:a16="http://schemas.microsoft.com/office/drawing/2014/main" xmlns="" id="{D26AB3A7-9321-40DC-A22D-4DFCFA1B54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88" y="2226"/>
              <a:ext cx="77" cy="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8" name="Line 522">
              <a:extLst>
                <a:ext uri="{FF2B5EF4-FFF2-40B4-BE49-F238E27FC236}">
                  <a16:creationId xmlns:a16="http://schemas.microsoft.com/office/drawing/2014/main" xmlns="" id="{027DF0A9-58D0-47D0-A3AF-42A1D5DEC4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88" y="1814"/>
              <a:ext cx="251" cy="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9" name="Line 525">
              <a:extLst>
                <a:ext uri="{FF2B5EF4-FFF2-40B4-BE49-F238E27FC236}">
                  <a16:creationId xmlns:a16="http://schemas.microsoft.com/office/drawing/2014/main" xmlns="" id="{7DEC79D5-8471-4EE5-8495-5CECAADD28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88" y="2022"/>
              <a:ext cx="588" cy="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cxnSp>
          <p:nvCxnSpPr>
            <p:cNvPr id="120" name="Straight Connector 528">
              <a:extLst>
                <a:ext uri="{FF2B5EF4-FFF2-40B4-BE49-F238E27FC236}">
                  <a16:creationId xmlns:a16="http://schemas.microsoft.com/office/drawing/2014/main" xmlns="" id="{1DE214AC-03EB-47BF-88EA-35ED80BFC56C}"/>
                </a:ext>
              </a:extLst>
            </p:cNvPr>
            <p:cNvCxnSpPr>
              <a:cxnSpLocks noChangeShapeType="1"/>
              <a:stCxn id="79" idx="1"/>
            </p:cNvCxnSpPr>
            <p:nvPr/>
          </p:nvCxnSpPr>
          <p:spPr bwMode="auto">
            <a:xfrm rot="-5400000" flipH="1" flipV="1">
              <a:off x="3740" y="2075"/>
              <a:ext cx="2" cy="1505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1" name="AutoShape 12">
              <a:extLst>
                <a:ext uri="{FF2B5EF4-FFF2-40B4-BE49-F238E27FC236}">
                  <a16:creationId xmlns:a16="http://schemas.microsoft.com/office/drawing/2014/main" xmlns="" id="{19CAF4EC-CAA4-482C-8E9C-16BA6F04795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94" y="1111"/>
              <a:ext cx="2796" cy="257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122" name="Group 685">
              <a:extLst>
                <a:ext uri="{FF2B5EF4-FFF2-40B4-BE49-F238E27FC236}">
                  <a16:creationId xmlns:a16="http://schemas.microsoft.com/office/drawing/2014/main" xmlns="" id="{35D5D1CB-4032-4C55-AD7C-41FF0730B1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89" y="2803"/>
              <a:ext cx="1500" cy="48"/>
              <a:chOff x="4211500" y="4105176"/>
              <a:chExt cx="2380274" cy="75536"/>
            </a:xfrm>
          </p:grpSpPr>
          <p:grpSp>
            <p:nvGrpSpPr>
              <p:cNvPr id="198" name="Group 545">
                <a:extLst>
                  <a:ext uri="{FF2B5EF4-FFF2-40B4-BE49-F238E27FC236}">
                    <a16:creationId xmlns:a16="http://schemas.microsoft.com/office/drawing/2014/main" xmlns="" id="{5EBB3B18-0B22-4AE3-AC9D-888A82845EA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11500" y="4107560"/>
                <a:ext cx="120464" cy="73152"/>
                <a:chOff x="3763825" y="4057555"/>
                <a:chExt cx="120464" cy="73152"/>
              </a:xfrm>
            </p:grpSpPr>
            <p:cxnSp>
              <p:nvCxnSpPr>
                <p:cNvPr id="250" name="Elbow Connector 532">
                  <a:extLst>
                    <a:ext uri="{FF2B5EF4-FFF2-40B4-BE49-F238E27FC236}">
                      <a16:creationId xmlns:a16="http://schemas.microsoft.com/office/drawing/2014/main" xmlns="" id="{372F81B6-BAE1-441E-A171-459E1BE109FE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8100000">
                  <a:off x="3763825" y="4078302"/>
                  <a:ext cx="69987" cy="31736"/>
                </a:xfrm>
                <a:prstGeom prst="bentConnector3">
                  <a:avLst>
                    <a:gd name="adj1" fmla="val 50000"/>
                  </a:avLst>
                </a:prstGeom>
                <a:noFill/>
                <a:ln w="12700" algn="ctr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51" name="Elbow Connector 537">
                  <a:extLst>
                    <a:ext uri="{FF2B5EF4-FFF2-40B4-BE49-F238E27FC236}">
                      <a16:creationId xmlns:a16="http://schemas.microsoft.com/office/drawing/2014/main" xmlns="" id="{9ECA6495-B83F-48B3-BF08-1EDB062768B0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2700000" flipV="1">
                  <a:off x="3829425" y="4075843"/>
                  <a:ext cx="73152" cy="36576"/>
                </a:xfrm>
                <a:prstGeom prst="bentConnector3">
                  <a:avLst>
                    <a:gd name="adj1" fmla="val 50000"/>
                  </a:avLst>
                </a:prstGeom>
                <a:noFill/>
                <a:ln w="12700" algn="ctr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99" name="Group 546">
                <a:extLst>
                  <a:ext uri="{FF2B5EF4-FFF2-40B4-BE49-F238E27FC236}">
                    <a16:creationId xmlns:a16="http://schemas.microsoft.com/office/drawing/2014/main" xmlns="" id="{9F0066E5-F512-45B2-AEA8-CA4132DFA3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47231" y="4107559"/>
                <a:ext cx="120464" cy="73152"/>
                <a:chOff x="3763825" y="4057555"/>
                <a:chExt cx="120464" cy="73152"/>
              </a:xfrm>
            </p:grpSpPr>
            <p:cxnSp>
              <p:nvCxnSpPr>
                <p:cNvPr id="248" name="Elbow Connector 547">
                  <a:extLst>
                    <a:ext uri="{FF2B5EF4-FFF2-40B4-BE49-F238E27FC236}">
                      <a16:creationId xmlns:a16="http://schemas.microsoft.com/office/drawing/2014/main" xmlns="" id="{5602D695-BE6A-45F3-81A0-36AB48C8F3B5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8100000">
                  <a:off x="3763825" y="4078302"/>
                  <a:ext cx="69987" cy="31736"/>
                </a:xfrm>
                <a:prstGeom prst="bentConnector3">
                  <a:avLst>
                    <a:gd name="adj1" fmla="val 50000"/>
                  </a:avLst>
                </a:prstGeom>
                <a:noFill/>
                <a:ln w="12700" algn="ctr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49" name="Elbow Connector 548">
                  <a:extLst>
                    <a:ext uri="{FF2B5EF4-FFF2-40B4-BE49-F238E27FC236}">
                      <a16:creationId xmlns:a16="http://schemas.microsoft.com/office/drawing/2014/main" xmlns="" id="{04331F28-7433-4BE5-BBDD-57A2290BB118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2700000" flipV="1">
                  <a:off x="3829425" y="4075843"/>
                  <a:ext cx="73152" cy="36576"/>
                </a:xfrm>
                <a:prstGeom prst="bentConnector3">
                  <a:avLst>
                    <a:gd name="adj1" fmla="val 50000"/>
                  </a:avLst>
                </a:prstGeom>
                <a:noFill/>
                <a:ln w="12700" algn="ctr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00" name="Group 549">
                <a:extLst>
                  <a:ext uri="{FF2B5EF4-FFF2-40B4-BE49-F238E27FC236}">
                    <a16:creationId xmlns:a16="http://schemas.microsoft.com/office/drawing/2014/main" xmlns="" id="{206BFD37-93B8-4858-AD10-9C1B237A4B2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82963" y="4107558"/>
                <a:ext cx="120464" cy="73152"/>
                <a:chOff x="3763825" y="4057555"/>
                <a:chExt cx="120464" cy="73152"/>
              </a:xfrm>
            </p:grpSpPr>
            <p:cxnSp>
              <p:nvCxnSpPr>
                <p:cNvPr id="246" name="Elbow Connector 550">
                  <a:extLst>
                    <a:ext uri="{FF2B5EF4-FFF2-40B4-BE49-F238E27FC236}">
                      <a16:creationId xmlns:a16="http://schemas.microsoft.com/office/drawing/2014/main" xmlns="" id="{E378DFE0-7249-4A04-9302-06F38E8760EB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8100000">
                  <a:off x="3763825" y="4078302"/>
                  <a:ext cx="69987" cy="31736"/>
                </a:xfrm>
                <a:prstGeom prst="bentConnector3">
                  <a:avLst>
                    <a:gd name="adj1" fmla="val 50000"/>
                  </a:avLst>
                </a:prstGeom>
                <a:noFill/>
                <a:ln w="12700" algn="ctr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47" name="Elbow Connector 551">
                  <a:extLst>
                    <a:ext uri="{FF2B5EF4-FFF2-40B4-BE49-F238E27FC236}">
                      <a16:creationId xmlns:a16="http://schemas.microsoft.com/office/drawing/2014/main" xmlns="" id="{2412F95D-7275-4E2E-AB6A-AAEF94C5133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2700000" flipV="1">
                  <a:off x="3829425" y="4075843"/>
                  <a:ext cx="73152" cy="36576"/>
                </a:xfrm>
                <a:prstGeom prst="bentConnector3">
                  <a:avLst>
                    <a:gd name="adj1" fmla="val 50000"/>
                  </a:avLst>
                </a:prstGeom>
                <a:noFill/>
                <a:ln w="12700" algn="ctr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01" name="Group 552">
                <a:extLst>
                  <a:ext uri="{FF2B5EF4-FFF2-40B4-BE49-F238E27FC236}">
                    <a16:creationId xmlns:a16="http://schemas.microsoft.com/office/drawing/2014/main" xmlns="" id="{205E00BF-7433-425A-82A8-6B4DD5D53F4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18693" y="4107560"/>
                <a:ext cx="120464" cy="73152"/>
                <a:chOff x="3763825" y="4057555"/>
                <a:chExt cx="120464" cy="73152"/>
              </a:xfrm>
            </p:grpSpPr>
            <p:cxnSp>
              <p:nvCxnSpPr>
                <p:cNvPr id="244" name="Elbow Connector 553">
                  <a:extLst>
                    <a:ext uri="{FF2B5EF4-FFF2-40B4-BE49-F238E27FC236}">
                      <a16:creationId xmlns:a16="http://schemas.microsoft.com/office/drawing/2014/main" xmlns="" id="{FB0F3161-3E38-40A4-B2F3-2BA7CA1F4837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8100000">
                  <a:off x="3763825" y="4078302"/>
                  <a:ext cx="69987" cy="31736"/>
                </a:xfrm>
                <a:prstGeom prst="bentConnector3">
                  <a:avLst>
                    <a:gd name="adj1" fmla="val 50000"/>
                  </a:avLst>
                </a:prstGeom>
                <a:noFill/>
                <a:ln w="12700" algn="ctr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45" name="Elbow Connector 554">
                  <a:extLst>
                    <a:ext uri="{FF2B5EF4-FFF2-40B4-BE49-F238E27FC236}">
                      <a16:creationId xmlns:a16="http://schemas.microsoft.com/office/drawing/2014/main" xmlns="" id="{33B960A5-0806-4B2B-994C-0AF020D90830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2700000" flipV="1">
                  <a:off x="3829425" y="4075843"/>
                  <a:ext cx="73152" cy="36576"/>
                </a:xfrm>
                <a:prstGeom prst="bentConnector3">
                  <a:avLst>
                    <a:gd name="adj1" fmla="val 50000"/>
                  </a:avLst>
                </a:prstGeom>
                <a:noFill/>
                <a:ln w="12700" algn="ctr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02" name="Group 555">
                <a:extLst>
                  <a:ext uri="{FF2B5EF4-FFF2-40B4-BE49-F238E27FC236}">
                    <a16:creationId xmlns:a16="http://schemas.microsoft.com/office/drawing/2014/main" xmlns="" id="{3FA8B930-EB3A-4EB8-AB74-2FE4F8D0CD6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54424" y="4107559"/>
                <a:ext cx="120464" cy="73152"/>
                <a:chOff x="3763825" y="4057555"/>
                <a:chExt cx="120464" cy="73152"/>
              </a:xfrm>
            </p:grpSpPr>
            <p:cxnSp>
              <p:nvCxnSpPr>
                <p:cNvPr id="242" name="Elbow Connector 556">
                  <a:extLst>
                    <a:ext uri="{FF2B5EF4-FFF2-40B4-BE49-F238E27FC236}">
                      <a16:creationId xmlns:a16="http://schemas.microsoft.com/office/drawing/2014/main" xmlns="" id="{5AD7535F-7F56-46F2-BAB4-43106867A758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8100000">
                  <a:off x="3763825" y="4078302"/>
                  <a:ext cx="69987" cy="31736"/>
                </a:xfrm>
                <a:prstGeom prst="bentConnector3">
                  <a:avLst>
                    <a:gd name="adj1" fmla="val 50000"/>
                  </a:avLst>
                </a:prstGeom>
                <a:noFill/>
                <a:ln w="12700" algn="ctr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43" name="Elbow Connector 557">
                  <a:extLst>
                    <a:ext uri="{FF2B5EF4-FFF2-40B4-BE49-F238E27FC236}">
                      <a16:creationId xmlns:a16="http://schemas.microsoft.com/office/drawing/2014/main" xmlns="" id="{15755BE8-2C9C-47B1-922F-7248C8CF4FE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2700000" flipV="1">
                  <a:off x="3829425" y="4075843"/>
                  <a:ext cx="73152" cy="36576"/>
                </a:xfrm>
                <a:prstGeom prst="bentConnector3">
                  <a:avLst>
                    <a:gd name="adj1" fmla="val 50000"/>
                  </a:avLst>
                </a:prstGeom>
                <a:noFill/>
                <a:ln w="12700" algn="ctr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03" name="Group 558">
                <a:extLst>
                  <a:ext uri="{FF2B5EF4-FFF2-40B4-BE49-F238E27FC236}">
                    <a16:creationId xmlns:a16="http://schemas.microsoft.com/office/drawing/2014/main" xmlns="" id="{4B7F46D6-1CB8-4CC1-8338-5456607BD8D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90156" y="4107558"/>
                <a:ext cx="120464" cy="73152"/>
                <a:chOff x="3763825" y="4057555"/>
                <a:chExt cx="120464" cy="73152"/>
              </a:xfrm>
            </p:grpSpPr>
            <p:cxnSp>
              <p:nvCxnSpPr>
                <p:cNvPr id="240" name="Elbow Connector 559">
                  <a:extLst>
                    <a:ext uri="{FF2B5EF4-FFF2-40B4-BE49-F238E27FC236}">
                      <a16:creationId xmlns:a16="http://schemas.microsoft.com/office/drawing/2014/main" xmlns="" id="{F22364C2-AEE8-4824-9CD3-E3D0A38091DB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8100000">
                  <a:off x="3763825" y="4078302"/>
                  <a:ext cx="69987" cy="31736"/>
                </a:xfrm>
                <a:prstGeom prst="bentConnector3">
                  <a:avLst>
                    <a:gd name="adj1" fmla="val 50000"/>
                  </a:avLst>
                </a:prstGeom>
                <a:noFill/>
                <a:ln w="12700" algn="ctr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41" name="Elbow Connector 560">
                  <a:extLst>
                    <a:ext uri="{FF2B5EF4-FFF2-40B4-BE49-F238E27FC236}">
                      <a16:creationId xmlns:a16="http://schemas.microsoft.com/office/drawing/2014/main" xmlns="" id="{52FB0DF7-4217-4547-BA28-F7892DC51225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2700000" flipV="1">
                  <a:off x="3829425" y="4075843"/>
                  <a:ext cx="73152" cy="36576"/>
                </a:xfrm>
                <a:prstGeom prst="bentConnector3">
                  <a:avLst>
                    <a:gd name="adj1" fmla="val 50000"/>
                  </a:avLst>
                </a:prstGeom>
                <a:noFill/>
                <a:ln w="12700" algn="ctr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04" name="Group 561">
                <a:extLst>
                  <a:ext uri="{FF2B5EF4-FFF2-40B4-BE49-F238E27FC236}">
                    <a16:creationId xmlns:a16="http://schemas.microsoft.com/office/drawing/2014/main" xmlns="" id="{E4DC9802-81D7-4D70-BC0A-EC74A82CF3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25888" y="4107560"/>
                <a:ext cx="120464" cy="73152"/>
                <a:chOff x="3763825" y="4057555"/>
                <a:chExt cx="120464" cy="73152"/>
              </a:xfrm>
            </p:grpSpPr>
            <p:cxnSp>
              <p:nvCxnSpPr>
                <p:cNvPr id="238" name="Elbow Connector 562">
                  <a:extLst>
                    <a:ext uri="{FF2B5EF4-FFF2-40B4-BE49-F238E27FC236}">
                      <a16:creationId xmlns:a16="http://schemas.microsoft.com/office/drawing/2014/main" xmlns="" id="{99299952-CF5F-4B83-A123-6512065D327B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8100000">
                  <a:off x="3763825" y="4078302"/>
                  <a:ext cx="69987" cy="31736"/>
                </a:xfrm>
                <a:prstGeom prst="bentConnector3">
                  <a:avLst>
                    <a:gd name="adj1" fmla="val 50000"/>
                  </a:avLst>
                </a:prstGeom>
                <a:noFill/>
                <a:ln w="12700" algn="ctr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39" name="Elbow Connector 563">
                  <a:extLst>
                    <a:ext uri="{FF2B5EF4-FFF2-40B4-BE49-F238E27FC236}">
                      <a16:creationId xmlns:a16="http://schemas.microsoft.com/office/drawing/2014/main" xmlns="" id="{0C25B92F-BE5C-4CB4-BAEB-3CDB2E7404AC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2700000" flipV="1">
                  <a:off x="3829425" y="4075843"/>
                  <a:ext cx="73152" cy="36576"/>
                </a:xfrm>
                <a:prstGeom prst="bentConnector3">
                  <a:avLst>
                    <a:gd name="adj1" fmla="val 50000"/>
                  </a:avLst>
                </a:prstGeom>
                <a:noFill/>
                <a:ln w="12700" algn="ctr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05" name="Group 564">
                <a:extLst>
                  <a:ext uri="{FF2B5EF4-FFF2-40B4-BE49-F238E27FC236}">
                    <a16:creationId xmlns:a16="http://schemas.microsoft.com/office/drawing/2014/main" xmlns="" id="{9E754BCC-2F8A-4A61-8C8E-C37727AB8A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61619" y="4107559"/>
                <a:ext cx="120464" cy="73152"/>
                <a:chOff x="3763825" y="4057555"/>
                <a:chExt cx="120464" cy="73152"/>
              </a:xfrm>
            </p:grpSpPr>
            <p:cxnSp>
              <p:nvCxnSpPr>
                <p:cNvPr id="236" name="Elbow Connector 565">
                  <a:extLst>
                    <a:ext uri="{FF2B5EF4-FFF2-40B4-BE49-F238E27FC236}">
                      <a16:creationId xmlns:a16="http://schemas.microsoft.com/office/drawing/2014/main" xmlns="" id="{61BDC7F7-F983-43CD-A2AE-C21F8A719545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8100000">
                  <a:off x="3763825" y="4078302"/>
                  <a:ext cx="69987" cy="31736"/>
                </a:xfrm>
                <a:prstGeom prst="bentConnector3">
                  <a:avLst>
                    <a:gd name="adj1" fmla="val 50000"/>
                  </a:avLst>
                </a:prstGeom>
                <a:noFill/>
                <a:ln w="12700" algn="ctr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37" name="Elbow Connector 566">
                  <a:extLst>
                    <a:ext uri="{FF2B5EF4-FFF2-40B4-BE49-F238E27FC236}">
                      <a16:creationId xmlns:a16="http://schemas.microsoft.com/office/drawing/2014/main" xmlns="" id="{C49A7227-5A60-4DDA-922B-2A247798DD5C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2700000" flipV="1">
                  <a:off x="3829425" y="4075843"/>
                  <a:ext cx="73152" cy="36576"/>
                </a:xfrm>
                <a:prstGeom prst="bentConnector3">
                  <a:avLst>
                    <a:gd name="adj1" fmla="val 50000"/>
                  </a:avLst>
                </a:prstGeom>
                <a:noFill/>
                <a:ln w="12700" algn="ctr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06" name="Group 567">
                <a:extLst>
                  <a:ext uri="{FF2B5EF4-FFF2-40B4-BE49-F238E27FC236}">
                    <a16:creationId xmlns:a16="http://schemas.microsoft.com/office/drawing/2014/main" xmlns="" id="{72B6FA2A-0EAD-4D74-AB2B-172199A1F0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7351" y="4107558"/>
                <a:ext cx="120464" cy="73152"/>
                <a:chOff x="3763825" y="4057555"/>
                <a:chExt cx="120464" cy="73152"/>
              </a:xfrm>
            </p:grpSpPr>
            <p:cxnSp>
              <p:nvCxnSpPr>
                <p:cNvPr id="234" name="Elbow Connector 568">
                  <a:extLst>
                    <a:ext uri="{FF2B5EF4-FFF2-40B4-BE49-F238E27FC236}">
                      <a16:creationId xmlns:a16="http://schemas.microsoft.com/office/drawing/2014/main" xmlns="" id="{8A0CEAC2-E2A0-4E87-B13B-B68F81571DF5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8100000">
                  <a:off x="3763825" y="4078302"/>
                  <a:ext cx="69987" cy="31736"/>
                </a:xfrm>
                <a:prstGeom prst="bentConnector3">
                  <a:avLst>
                    <a:gd name="adj1" fmla="val 50000"/>
                  </a:avLst>
                </a:prstGeom>
                <a:noFill/>
                <a:ln w="12700" algn="ctr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35" name="Elbow Connector 569">
                  <a:extLst>
                    <a:ext uri="{FF2B5EF4-FFF2-40B4-BE49-F238E27FC236}">
                      <a16:creationId xmlns:a16="http://schemas.microsoft.com/office/drawing/2014/main" xmlns="" id="{4AAABF8D-925F-4F89-84D6-E85110DF6157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2700000" flipV="1">
                  <a:off x="3829425" y="4075843"/>
                  <a:ext cx="73152" cy="36576"/>
                </a:xfrm>
                <a:prstGeom prst="bentConnector3">
                  <a:avLst>
                    <a:gd name="adj1" fmla="val 50000"/>
                  </a:avLst>
                </a:prstGeom>
                <a:noFill/>
                <a:ln w="12700" algn="ctr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07" name="Group 570">
                <a:extLst>
                  <a:ext uri="{FF2B5EF4-FFF2-40B4-BE49-F238E27FC236}">
                    <a16:creationId xmlns:a16="http://schemas.microsoft.com/office/drawing/2014/main" xmlns="" id="{EA454446-BDE9-4617-ACB8-2FE0A12B3D2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433081" y="4107560"/>
                <a:ext cx="120464" cy="73152"/>
                <a:chOff x="3763825" y="4057555"/>
                <a:chExt cx="120464" cy="73152"/>
              </a:xfrm>
            </p:grpSpPr>
            <p:cxnSp>
              <p:nvCxnSpPr>
                <p:cNvPr id="232" name="Elbow Connector 571">
                  <a:extLst>
                    <a:ext uri="{FF2B5EF4-FFF2-40B4-BE49-F238E27FC236}">
                      <a16:creationId xmlns:a16="http://schemas.microsoft.com/office/drawing/2014/main" xmlns="" id="{0BBD82FF-0D8B-4962-B5E5-1BCD24F4D412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8100000">
                  <a:off x="3763825" y="4078302"/>
                  <a:ext cx="69987" cy="31736"/>
                </a:xfrm>
                <a:prstGeom prst="bentConnector3">
                  <a:avLst>
                    <a:gd name="adj1" fmla="val 50000"/>
                  </a:avLst>
                </a:prstGeom>
                <a:noFill/>
                <a:ln w="12700" algn="ctr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33" name="Elbow Connector 572">
                  <a:extLst>
                    <a:ext uri="{FF2B5EF4-FFF2-40B4-BE49-F238E27FC236}">
                      <a16:creationId xmlns:a16="http://schemas.microsoft.com/office/drawing/2014/main" xmlns="" id="{58B06A0E-C63A-4ADB-AC75-710C0FF6B7E1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2700000" flipV="1">
                  <a:off x="3829425" y="4075843"/>
                  <a:ext cx="73152" cy="36576"/>
                </a:xfrm>
                <a:prstGeom prst="bentConnector3">
                  <a:avLst>
                    <a:gd name="adj1" fmla="val 50000"/>
                  </a:avLst>
                </a:prstGeom>
                <a:noFill/>
                <a:ln w="12700" algn="ctr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08" name="Group 573">
                <a:extLst>
                  <a:ext uri="{FF2B5EF4-FFF2-40B4-BE49-F238E27FC236}">
                    <a16:creationId xmlns:a16="http://schemas.microsoft.com/office/drawing/2014/main" xmlns="" id="{51D2A078-DBDF-4756-9B6B-13DA89ECCE2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68812" y="4107559"/>
                <a:ext cx="120464" cy="73152"/>
                <a:chOff x="3763825" y="4057555"/>
                <a:chExt cx="120464" cy="73152"/>
              </a:xfrm>
            </p:grpSpPr>
            <p:cxnSp>
              <p:nvCxnSpPr>
                <p:cNvPr id="230" name="Elbow Connector 574">
                  <a:extLst>
                    <a:ext uri="{FF2B5EF4-FFF2-40B4-BE49-F238E27FC236}">
                      <a16:creationId xmlns:a16="http://schemas.microsoft.com/office/drawing/2014/main" xmlns="" id="{A61FD3D5-C94C-45DA-A2DD-2B4D968748B8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8100000">
                  <a:off x="3763825" y="4078302"/>
                  <a:ext cx="69987" cy="31736"/>
                </a:xfrm>
                <a:prstGeom prst="bentConnector3">
                  <a:avLst>
                    <a:gd name="adj1" fmla="val 50000"/>
                  </a:avLst>
                </a:prstGeom>
                <a:noFill/>
                <a:ln w="12700" algn="ctr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31" name="Elbow Connector 575">
                  <a:extLst>
                    <a:ext uri="{FF2B5EF4-FFF2-40B4-BE49-F238E27FC236}">
                      <a16:creationId xmlns:a16="http://schemas.microsoft.com/office/drawing/2014/main" xmlns="" id="{0FA9500D-1BF0-4651-933C-C3B1201D4A0A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2700000" flipV="1">
                  <a:off x="3829425" y="4075843"/>
                  <a:ext cx="73152" cy="36576"/>
                </a:xfrm>
                <a:prstGeom prst="bentConnector3">
                  <a:avLst>
                    <a:gd name="adj1" fmla="val 50000"/>
                  </a:avLst>
                </a:prstGeom>
                <a:noFill/>
                <a:ln w="12700" algn="ctr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09" name="Group 576">
                <a:extLst>
                  <a:ext uri="{FF2B5EF4-FFF2-40B4-BE49-F238E27FC236}">
                    <a16:creationId xmlns:a16="http://schemas.microsoft.com/office/drawing/2014/main" xmlns="" id="{C2F39F2E-949C-465F-8EC4-941855F0FB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704544" y="4107558"/>
                <a:ext cx="120464" cy="73152"/>
                <a:chOff x="3763825" y="4057555"/>
                <a:chExt cx="120464" cy="73152"/>
              </a:xfrm>
            </p:grpSpPr>
            <p:cxnSp>
              <p:nvCxnSpPr>
                <p:cNvPr id="228" name="Elbow Connector 577">
                  <a:extLst>
                    <a:ext uri="{FF2B5EF4-FFF2-40B4-BE49-F238E27FC236}">
                      <a16:creationId xmlns:a16="http://schemas.microsoft.com/office/drawing/2014/main" xmlns="" id="{F3846FC6-944F-4E5A-80CB-2612ADEA9151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8100000">
                  <a:off x="3763825" y="4078302"/>
                  <a:ext cx="69987" cy="31736"/>
                </a:xfrm>
                <a:prstGeom prst="bentConnector3">
                  <a:avLst>
                    <a:gd name="adj1" fmla="val 50000"/>
                  </a:avLst>
                </a:prstGeom>
                <a:noFill/>
                <a:ln w="12700" algn="ctr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29" name="Elbow Connector 578">
                  <a:extLst>
                    <a:ext uri="{FF2B5EF4-FFF2-40B4-BE49-F238E27FC236}">
                      <a16:creationId xmlns:a16="http://schemas.microsoft.com/office/drawing/2014/main" xmlns="" id="{D86AF48C-E040-4494-B9F7-103AC04E7352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2700000" flipV="1">
                  <a:off x="3829425" y="4075843"/>
                  <a:ext cx="73152" cy="36576"/>
                </a:xfrm>
                <a:prstGeom prst="bentConnector3">
                  <a:avLst>
                    <a:gd name="adj1" fmla="val 50000"/>
                  </a:avLst>
                </a:prstGeom>
                <a:noFill/>
                <a:ln w="12700" algn="ctr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10" name="Group 579">
                <a:extLst>
                  <a:ext uri="{FF2B5EF4-FFF2-40B4-BE49-F238E27FC236}">
                    <a16:creationId xmlns:a16="http://schemas.microsoft.com/office/drawing/2014/main" xmlns="" id="{3EDC997E-4112-4C8E-8F58-620321CAF06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840274" y="4105178"/>
                <a:ext cx="120464" cy="73152"/>
                <a:chOff x="3763825" y="4057555"/>
                <a:chExt cx="120464" cy="73152"/>
              </a:xfrm>
            </p:grpSpPr>
            <p:cxnSp>
              <p:nvCxnSpPr>
                <p:cNvPr id="226" name="Elbow Connector 580">
                  <a:extLst>
                    <a:ext uri="{FF2B5EF4-FFF2-40B4-BE49-F238E27FC236}">
                      <a16:creationId xmlns:a16="http://schemas.microsoft.com/office/drawing/2014/main" xmlns="" id="{055C4B56-615B-449B-A05C-85EBC04B03BF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8100000">
                  <a:off x="3763825" y="4078302"/>
                  <a:ext cx="69987" cy="31736"/>
                </a:xfrm>
                <a:prstGeom prst="bentConnector3">
                  <a:avLst>
                    <a:gd name="adj1" fmla="val 50000"/>
                  </a:avLst>
                </a:prstGeom>
                <a:noFill/>
                <a:ln w="12700" algn="ctr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27" name="Elbow Connector 581">
                  <a:extLst>
                    <a:ext uri="{FF2B5EF4-FFF2-40B4-BE49-F238E27FC236}">
                      <a16:creationId xmlns:a16="http://schemas.microsoft.com/office/drawing/2014/main" xmlns="" id="{F1CF1276-F3DB-4CFF-ADB3-44EE4FE30A3F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2700000" flipV="1">
                  <a:off x="3829425" y="4075843"/>
                  <a:ext cx="73152" cy="36576"/>
                </a:xfrm>
                <a:prstGeom prst="bentConnector3">
                  <a:avLst>
                    <a:gd name="adj1" fmla="val 50000"/>
                  </a:avLst>
                </a:prstGeom>
                <a:noFill/>
                <a:ln w="12700" algn="ctr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11" name="Group 582">
                <a:extLst>
                  <a:ext uri="{FF2B5EF4-FFF2-40B4-BE49-F238E27FC236}">
                    <a16:creationId xmlns:a16="http://schemas.microsoft.com/office/drawing/2014/main" xmlns="" id="{5DF3ED41-5CE9-4095-8492-99417233E3B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976005" y="4105177"/>
                <a:ext cx="120464" cy="73152"/>
                <a:chOff x="3763825" y="4057555"/>
                <a:chExt cx="120464" cy="73152"/>
              </a:xfrm>
            </p:grpSpPr>
            <p:cxnSp>
              <p:nvCxnSpPr>
                <p:cNvPr id="224" name="Elbow Connector 583">
                  <a:extLst>
                    <a:ext uri="{FF2B5EF4-FFF2-40B4-BE49-F238E27FC236}">
                      <a16:creationId xmlns:a16="http://schemas.microsoft.com/office/drawing/2014/main" xmlns="" id="{4D451193-9BFE-455E-8CE3-C2EE087D4C3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8100000">
                  <a:off x="3763825" y="4078302"/>
                  <a:ext cx="69987" cy="31736"/>
                </a:xfrm>
                <a:prstGeom prst="bentConnector3">
                  <a:avLst>
                    <a:gd name="adj1" fmla="val 50000"/>
                  </a:avLst>
                </a:prstGeom>
                <a:noFill/>
                <a:ln w="12700" algn="ctr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25" name="Elbow Connector 584">
                  <a:extLst>
                    <a:ext uri="{FF2B5EF4-FFF2-40B4-BE49-F238E27FC236}">
                      <a16:creationId xmlns:a16="http://schemas.microsoft.com/office/drawing/2014/main" xmlns="" id="{8BA7C4EC-C71C-4A48-A34C-E495AB38DD99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2700000" flipV="1">
                  <a:off x="3829425" y="4075843"/>
                  <a:ext cx="73152" cy="36576"/>
                </a:xfrm>
                <a:prstGeom prst="bentConnector3">
                  <a:avLst>
                    <a:gd name="adj1" fmla="val 50000"/>
                  </a:avLst>
                </a:prstGeom>
                <a:noFill/>
                <a:ln w="12700" algn="ctr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12" name="Group 585">
                <a:extLst>
                  <a:ext uri="{FF2B5EF4-FFF2-40B4-BE49-F238E27FC236}">
                    <a16:creationId xmlns:a16="http://schemas.microsoft.com/office/drawing/2014/main" xmlns="" id="{3E6B70E2-9112-4EF7-9B22-B68D8FE89E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11737" y="4105176"/>
                <a:ext cx="120464" cy="73152"/>
                <a:chOff x="3763825" y="4057555"/>
                <a:chExt cx="120464" cy="73152"/>
              </a:xfrm>
            </p:grpSpPr>
            <p:cxnSp>
              <p:nvCxnSpPr>
                <p:cNvPr id="222" name="Elbow Connector 586">
                  <a:extLst>
                    <a:ext uri="{FF2B5EF4-FFF2-40B4-BE49-F238E27FC236}">
                      <a16:creationId xmlns:a16="http://schemas.microsoft.com/office/drawing/2014/main" xmlns="" id="{4B009C53-90D5-485A-A0E7-C1A79FD63469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8100000">
                  <a:off x="3763825" y="4078302"/>
                  <a:ext cx="69987" cy="31736"/>
                </a:xfrm>
                <a:prstGeom prst="bentConnector3">
                  <a:avLst>
                    <a:gd name="adj1" fmla="val 50000"/>
                  </a:avLst>
                </a:prstGeom>
                <a:noFill/>
                <a:ln w="12700" algn="ctr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23" name="Elbow Connector 587">
                  <a:extLst>
                    <a:ext uri="{FF2B5EF4-FFF2-40B4-BE49-F238E27FC236}">
                      <a16:creationId xmlns:a16="http://schemas.microsoft.com/office/drawing/2014/main" xmlns="" id="{0B419A0F-AC9D-4761-BDB5-F9F997CB38CB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2700000" flipV="1">
                  <a:off x="3829425" y="4075843"/>
                  <a:ext cx="73152" cy="36576"/>
                </a:xfrm>
                <a:prstGeom prst="bentConnector3">
                  <a:avLst>
                    <a:gd name="adj1" fmla="val 50000"/>
                  </a:avLst>
                </a:prstGeom>
                <a:noFill/>
                <a:ln w="12700" algn="ctr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13" name="Group 588">
                <a:extLst>
                  <a:ext uri="{FF2B5EF4-FFF2-40B4-BE49-F238E27FC236}">
                    <a16:creationId xmlns:a16="http://schemas.microsoft.com/office/drawing/2014/main" xmlns="" id="{4B3010D7-7FFF-4B76-BE36-2E0C505D15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247467" y="4105178"/>
                <a:ext cx="120464" cy="73152"/>
                <a:chOff x="3763825" y="4057555"/>
                <a:chExt cx="120464" cy="73152"/>
              </a:xfrm>
            </p:grpSpPr>
            <p:cxnSp>
              <p:nvCxnSpPr>
                <p:cNvPr id="220" name="Elbow Connector 589">
                  <a:extLst>
                    <a:ext uri="{FF2B5EF4-FFF2-40B4-BE49-F238E27FC236}">
                      <a16:creationId xmlns:a16="http://schemas.microsoft.com/office/drawing/2014/main" xmlns="" id="{D2AB3288-DF78-43CC-87FC-FB1FFDCD103B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8100000">
                  <a:off x="3763825" y="4078302"/>
                  <a:ext cx="69987" cy="31736"/>
                </a:xfrm>
                <a:prstGeom prst="bentConnector3">
                  <a:avLst>
                    <a:gd name="adj1" fmla="val 50000"/>
                  </a:avLst>
                </a:prstGeom>
                <a:noFill/>
                <a:ln w="12700" algn="ctr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21" name="Elbow Connector 590">
                  <a:extLst>
                    <a:ext uri="{FF2B5EF4-FFF2-40B4-BE49-F238E27FC236}">
                      <a16:creationId xmlns:a16="http://schemas.microsoft.com/office/drawing/2014/main" xmlns="" id="{C3119B91-3354-4B98-8C0C-B35987FB0F4D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2700000" flipV="1">
                  <a:off x="3829425" y="4075843"/>
                  <a:ext cx="73152" cy="36576"/>
                </a:xfrm>
                <a:prstGeom prst="bentConnector3">
                  <a:avLst>
                    <a:gd name="adj1" fmla="val 50000"/>
                  </a:avLst>
                </a:prstGeom>
                <a:noFill/>
                <a:ln w="12700" algn="ctr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14" name="Group 591">
                <a:extLst>
                  <a:ext uri="{FF2B5EF4-FFF2-40B4-BE49-F238E27FC236}">
                    <a16:creationId xmlns:a16="http://schemas.microsoft.com/office/drawing/2014/main" xmlns="" id="{45D96F14-BD6E-4105-884E-18D91451CF5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383198" y="4105177"/>
                <a:ext cx="120464" cy="73152"/>
                <a:chOff x="3763825" y="4057555"/>
                <a:chExt cx="120464" cy="73152"/>
              </a:xfrm>
            </p:grpSpPr>
            <p:cxnSp>
              <p:nvCxnSpPr>
                <p:cNvPr id="218" name="Elbow Connector 592">
                  <a:extLst>
                    <a:ext uri="{FF2B5EF4-FFF2-40B4-BE49-F238E27FC236}">
                      <a16:creationId xmlns:a16="http://schemas.microsoft.com/office/drawing/2014/main" xmlns="" id="{AD368215-F59D-4153-92F5-DA83CC67E4A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8100000">
                  <a:off x="3763825" y="4078302"/>
                  <a:ext cx="69987" cy="31736"/>
                </a:xfrm>
                <a:prstGeom prst="bentConnector3">
                  <a:avLst>
                    <a:gd name="adj1" fmla="val 50000"/>
                  </a:avLst>
                </a:prstGeom>
                <a:noFill/>
                <a:ln w="12700" algn="ctr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19" name="Elbow Connector 593">
                  <a:extLst>
                    <a:ext uri="{FF2B5EF4-FFF2-40B4-BE49-F238E27FC236}">
                      <a16:creationId xmlns:a16="http://schemas.microsoft.com/office/drawing/2014/main" xmlns="" id="{16BAB8AC-DAF8-4A7D-BC60-8C18660CA92D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2700000" flipV="1">
                  <a:off x="3829425" y="4075843"/>
                  <a:ext cx="73152" cy="36576"/>
                </a:xfrm>
                <a:prstGeom prst="bentConnector3">
                  <a:avLst>
                    <a:gd name="adj1" fmla="val 50000"/>
                  </a:avLst>
                </a:prstGeom>
                <a:noFill/>
                <a:ln w="12700" algn="ctr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15" name="Group 594">
                <a:extLst>
                  <a:ext uri="{FF2B5EF4-FFF2-40B4-BE49-F238E27FC236}">
                    <a16:creationId xmlns:a16="http://schemas.microsoft.com/office/drawing/2014/main" xmlns="" id="{3F48D08D-7045-4EBD-A1BF-7FC4B8EB829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71310" y="4105176"/>
                <a:ext cx="120464" cy="73152"/>
                <a:chOff x="3763825" y="4057555"/>
                <a:chExt cx="120464" cy="73152"/>
              </a:xfrm>
            </p:grpSpPr>
            <p:cxnSp>
              <p:nvCxnSpPr>
                <p:cNvPr id="216" name="Elbow Connector 595">
                  <a:extLst>
                    <a:ext uri="{FF2B5EF4-FFF2-40B4-BE49-F238E27FC236}">
                      <a16:creationId xmlns:a16="http://schemas.microsoft.com/office/drawing/2014/main" xmlns="" id="{1C300ECA-6CFF-4379-900F-8F67F5ED20E2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8100000">
                  <a:off x="3763825" y="4078302"/>
                  <a:ext cx="69987" cy="31736"/>
                </a:xfrm>
                <a:prstGeom prst="bentConnector3">
                  <a:avLst>
                    <a:gd name="adj1" fmla="val 50000"/>
                  </a:avLst>
                </a:prstGeom>
                <a:noFill/>
                <a:ln w="12700" algn="ctr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17" name="Elbow Connector 596">
                  <a:extLst>
                    <a:ext uri="{FF2B5EF4-FFF2-40B4-BE49-F238E27FC236}">
                      <a16:creationId xmlns:a16="http://schemas.microsoft.com/office/drawing/2014/main" xmlns="" id="{A3B9D6B2-F3FF-4FBD-AC35-1224FED83415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2700000" flipV="1">
                  <a:off x="3829425" y="4075843"/>
                  <a:ext cx="73152" cy="36576"/>
                </a:xfrm>
                <a:prstGeom prst="bentConnector3">
                  <a:avLst>
                    <a:gd name="adj1" fmla="val 50000"/>
                  </a:avLst>
                </a:prstGeom>
                <a:noFill/>
                <a:ln w="12700" algn="ctr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123" name="Group 633">
              <a:extLst>
                <a:ext uri="{FF2B5EF4-FFF2-40B4-BE49-F238E27FC236}">
                  <a16:creationId xmlns:a16="http://schemas.microsoft.com/office/drawing/2014/main" xmlns="" id="{1E982E1D-9A7F-4845-ABAC-A5B1855704E3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2469" y="2281"/>
              <a:ext cx="503" cy="47"/>
              <a:chOff x="4363900" y="4259958"/>
              <a:chExt cx="799120" cy="73154"/>
            </a:xfrm>
          </p:grpSpPr>
          <p:grpSp>
            <p:nvGrpSpPr>
              <p:cNvPr id="180" name="Group 615">
                <a:extLst>
                  <a:ext uri="{FF2B5EF4-FFF2-40B4-BE49-F238E27FC236}">
                    <a16:creationId xmlns:a16="http://schemas.microsoft.com/office/drawing/2014/main" xmlns="" id="{183A9A5E-9A11-445E-A274-A75AC35AE5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63900" y="4259960"/>
                <a:ext cx="120464" cy="73152"/>
                <a:chOff x="3763825" y="4057555"/>
                <a:chExt cx="120464" cy="73152"/>
              </a:xfrm>
            </p:grpSpPr>
            <p:cxnSp>
              <p:nvCxnSpPr>
                <p:cNvPr id="196" name="Elbow Connector 616">
                  <a:extLst>
                    <a:ext uri="{FF2B5EF4-FFF2-40B4-BE49-F238E27FC236}">
                      <a16:creationId xmlns:a16="http://schemas.microsoft.com/office/drawing/2014/main" xmlns="" id="{10ACF0E9-B117-45BE-9903-B29AF5B1CAC0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8100000">
                  <a:off x="3763825" y="4078302"/>
                  <a:ext cx="69987" cy="31736"/>
                </a:xfrm>
                <a:prstGeom prst="bentConnector3">
                  <a:avLst>
                    <a:gd name="adj1" fmla="val 50000"/>
                  </a:avLst>
                </a:prstGeom>
                <a:noFill/>
                <a:ln w="12700" algn="ctr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97" name="Elbow Connector 617">
                  <a:extLst>
                    <a:ext uri="{FF2B5EF4-FFF2-40B4-BE49-F238E27FC236}">
                      <a16:creationId xmlns:a16="http://schemas.microsoft.com/office/drawing/2014/main" xmlns="" id="{5DB656FF-8ED1-4366-9587-4BAE77B9AD0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2700000" flipV="1">
                  <a:off x="3829425" y="4075843"/>
                  <a:ext cx="73152" cy="36576"/>
                </a:xfrm>
                <a:prstGeom prst="bentConnector3">
                  <a:avLst>
                    <a:gd name="adj1" fmla="val 50000"/>
                  </a:avLst>
                </a:prstGeom>
                <a:noFill/>
                <a:ln w="12700" algn="ctr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81" name="Group 618">
                <a:extLst>
                  <a:ext uri="{FF2B5EF4-FFF2-40B4-BE49-F238E27FC236}">
                    <a16:creationId xmlns:a16="http://schemas.microsoft.com/office/drawing/2014/main" xmlns="" id="{0CA64179-C202-44C2-AFDA-D223904F13D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99631" y="4259959"/>
                <a:ext cx="120464" cy="73152"/>
                <a:chOff x="3763825" y="4057555"/>
                <a:chExt cx="120464" cy="73152"/>
              </a:xfrm>
            </p:grpSpPr>
            <p:cxnSp>
              <p:nvCxnSpPr>
                <p:cNvPr id="194" name="Elbow Connector 619">
                  <a:extLst>
                    <a:ext uri="{FF2B5EF4-FFF2-40B4-BE49-F238E27FC236}">
                      <a16:creationId xmlns:a16="http://schemas.microsoft.com/office/drawing/2014/main" xmlns="" id="{81219BF8-B196-4ED7-91A2-7AD4E9F857D4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8100000">
                  <a:off x="3763825" y="4078302"/>
                  <a:ext cx="69987" cy="31736"/>
                </a:xfrm>
                <a:prstGeom prst="bentConnector3">
                  <a:avLst>
                    <a:gd name="adj1" fmla="val 50000"/>
                  </a:avLst>
                </a:prstGeom>
                <a:noFill/>
                <a:ln w="12700" algn="ctr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95" name="Elbow Connector 620">
                  <a:extLst>
                    <a:ext uri="{FF2B5EF4-FFF2-40B4-BE49-F238E27FC236}">
                      <a16:creationId xmlns:a16="http://schemas.microsoft.com/office/drawing/2014/main" xmlns="" id="{CF7533E2-04B2-45D0-9270-26E4BC45066E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2700000" flipV="1">
                  <a:off x="3829425" y="4075843"/>
                  <a:ext cx="73152" cy="36576"/>
                </a:xfrm>
                <a:prstGeom prst="bentConnector3">
                  <a:avLst>
                    <a:gd name="adj1" fmla="val 50000"/>
                  </a:avLst>
                </a:prstGeom>
                <a:noFill/>
                <a:ln w="12700" algn="ctr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82" name="Group 621">
                <a:extLst>
                  <a:ext uri="{FF2B5EF4-FFF2-40B4-BE49-F238E27FC236}">
                    <a16:creationId xmlns:a16="http://schemas.microsoft.com/office/drawing/2014/main" xmlns="" id="{7AB4C3F5-2A0D-4C32-96F7-F82493716A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35363" y="4259958"/>
                <a:ext cx="120464" cy="73152"/>
                <a:chOff x="3763825" y="4057555"/>
                <a:chExt cx="120464" cy="73152"/>
              </a:xfrm>
            </p:grpSpPr>
            <p:cxnSp>
              <p:nvCxnSpPr>
                <p:cNvPr id="192" name="Elbow Connector 622">
                  <a:extLst>
                    <a:ext uri="{FF2B5EF4-FFF2-40B4-BE49-F238E27FC236}">
                      <a16:creationId xmlns:a16="http://schemas.microsoft.com/office/drawing/2014/main" xmlns="" id="{962AA981-DDCF-49F2-8DAA-9CC3F06EE1EA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8100000">
                  <a:off x="3763825" y="4078302"/>
                  <a:ext cx="69987" cy="31736"/>
                </a:xfrm>
                <a:prstGeom prst="bentConnector3">
                  <a:avLst>
                    <a:gd name="adj1" fmla="val 50000"/>
                  </a:avLst>
                </a:prstGeom>
                <a:noFill/>
                <a:ln w="12700" algn="ctr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93" name="Elbow Connector 623">
                  <a:extLst>
                    <a:ext uri="{FF2B5EF4-FFF2-40B4-BE49-F238E27FC236}">
                      <a16:creationId xmlns:a16="http://schemas.microsoft.com/office/drawing/2014/main" xmlns="" id="{4965570A-243F-4F66-9E5D-F3C17F2B82B9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2700000" flipV="1">
                  <a:off x="3829425" y="4075843"/>
                  <a:ext cx="73152" cy="36576"/>
                </a:xfrm>
                <a:prstGeom prst="bentConnector3">
                  <a:avLst>
                    <a:gd name="adj1" fmla="val 50000"/>
                  </a:avLst>
                </a:prstGeom>
                <a:noFill/>
                <a:ln w="12700" algn="ctr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83" name="Group 624">
                <a:extLst>
                  <a:ext uri="{FF2B5EF4-FFF2-40B4-BE49-F238E27FC236}">
                    <a16:creationId xmlns:a16="http://schemas.microsoft.com/office/drawing/2014/main" xmlns="" id="{C9491EAD-B542-4A93-AAD6-AEFFC8B1038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71093" y="4259960"/>
                <a:ext cx="120464" cy="73152"/>
                <a:chOff x="3763825" y="4057555"/>
                <a:chExt cx="120464" cy="73152"/>
              </a:xfrm>
            </p:grpSpPr>
            <p:cxnSp>
              <p:nvCxnSpPr>
                <p:cNvPr id="190" name="Elbow Connector 625">
                  <a:extLst>
                    <a:ext uri="{FF2B5EF4-FFF2-40B4-BE49-F238E27FC236}">
                      <a16:creationId xmlns:a16="http://schemas.microsoft.com/office/drawing/2014/main" xmlns="" id="{167BC8E5-C585-4FA8-AD8F-8F0D4BC2A457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8100000">
                  <a:off x="3763825" y="4078302"/>
                  <a:ext cx="69987" cy="31736"/>
                </a:xfrm>
                <a:prstGeom prst="bentConnector3">
                  <a:avLst>
                    <a:gd name="adj1" fmla="val 50000"/>
                  </a:avLst>
                </a:prstGeom>
                <a:noFill/>
                <a:ln w="12700" algn="ctr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91" name="Elbow Connector 626">
                  <a:extLst>
                    <a:ext uri="{FF2B5EF4-FFF2-40B4-BE49-F238E27FC236}">
                      <a16:creationId xmlns:a16="http://schemas.microsoft.com/office/drawing/2014/main" xmlns="" id="{5E2FBFA9-C281-4880-B7C3-C1FBB6D2367B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2700000" flipV="1">
                  <a:off x="3829425" y="4075843"/>
                  <a:ext cx="73152" cy="36576"/>
                </a:xfrm>
                <a:prstGeom prst="bentConnector3">
                  <a:avLst>
                    <a:gd name="adj1" fmla="val 50000"/>
                  </a:avLst>
                </a:prstGeom>
                <a:noFill/>
                <a:ln w="12700" algn="ctr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84" name="Group 627">
                <a:extLst>
                  <a:ext uri="{FF2B5EF4-FFF2-40B4-BE49-F238E27FC236}">
                    <a16:creationId xmlns:a16="http://schemas.microsoft.com/office/drawing/2014/main" xmlns="" id="{0749B96A-595F-4221-9C54-794C0A206F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06824" y="4259959"/>
                <a:ext cx="120464" cy="73152"/>
                <a:chOff x="3763825" y="4057555"/>
                <a:chExt cx="120464" cy="73152"/>
              </a:xfrm>
            </p:grpSpPr>
            <p:cxnSp>
              <p:nvCxnSpPr>
                <p:cNvPr id="188" name="Elbow Connector 628">
                  <a:extLst>
                    <a:ext uri="{FF2B5EF4-FFF2-40B4-BE49-F238E27FC236}">
                      <a16:creationId xmlns:a16="http://schemas.microsoft.com/office/drawing/2014/main" xmlns="" id="{491F9F54-3768-403A-9CC7-83C24E4759EC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8100000">
                  <a:off x="3763825" y="4078302"/>
                  <a:ext cx="69987" cy="31736"/>
                </a:xfrm>
                <a:prstGeom prst="bentConnector3">
                  <a:avLst>
                    <a:gd name="adj1" fmla="val 50000"/>
                  </a:avLst>
                </a:prstGeom>
                <a:noFill/>
                <a:ln w="12700" algn="ctr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89" name="Elbow Connector 629">
                  <a:extLst>
                    <a:ext uri="{FF2B5EF4-FFF2-40B4-BE49-F238E27FC236}">
                      <a16:creationId xmlns:a16="http://schemas.microsoft.com/office/drawing/2014/main" xmlns="" id="{8259DB34-AAB1-47A6-A63C-3D9D1654CC00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2700000" flipV="1">
                  <a:off x="3829425" y="4075843"/>
                  <a:ext cx="73152" cy="36576"/>
                </a:xfrm>
                <a:prstGeom prst="bentConnector3">
                  <a:avLst>
                    <a:gd name="adj1" fmla="val 50000"/>
                  </a:avLst>
                </a:prstGeom>
                <a:noFill/>
                <a:ln w="12700" algn="ctr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85" name="Group 630">
                <a:extLst>
                  <a:ext uri="{FF2B5EF4-FFF2-40B4-BE49-F238E27FC236}">
                    <a16:creationId xmlns:a16="http://schemas.microsoft.com/office/drawing/2014/main" xmlns="" id="{732C79E2-51E3-4507-B616-9D47724CD8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2556" y="4259958"/>
                <a:ext cx="120464" cy="73152"/>
                <a:chOff x="3763825" y="4057555"/>
                <a:chExt cx="120464" cy="73152"/>
              </a:xfrm>
            </p:grpSpPr>
            <p:cxnSp>
              <p:nvCxnSpPr>
                <p:cNvPr id="186" name="Elbow Connector 631">
                  <a:extLst>
                    <a:ext uri="{FF2B5EF4-FFF2-40B4-BE49-F238E27FC236}">
                      <a16:creationId xmlns:a16="http://schemas.microsoft.com/office/drawing/2014/main" xmlns="" id="{DC914E7D-BBC0-482D-BF8D-01C0DF0440AC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8100000">
                  <a:off x="3763825" y="4078302"/>
                  <a:ext cx="69987" cy="31736"/>
                </a:xfrm>
                <a:prstGeom prst="bentConnector3">
                  <a:avLst>
                    <a:gd name="adj1" fmla="val 50000"/>
                  </a:avLst>
                </a:prstGeom>
                <a:noFill/>
                <a:ln w="12700" algn="ctr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87" name="Elbow Connector 632">
                  <a:extLst>
                    <a:ext uri="{FF2B5EF4-FFF2-40B4-BE49-F238E27FC236}">
                      <a16:creationId xmlns:a16="http://schemas.microsoft.com/office/drawing/2014/main" xmlns="" id="{64CAB3A2-D213-45BD-B51D-2C7A09ED310E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2700000" flipV="1">
                  <a:off x="3829425" y="4075843"/>
                  <a:ext cx="73152" cy="36576"/>
                </a:xfrm>
                <a:prstGeom prst="bentConnector3">
                  <a:avLst>
                    <a:gd name="adj1" fmla="val 50000"/>
                  </a:avLst>
                </a:prstGeom>
                <a:noFill/>
                <a:ln w="12700" algn="ctr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124" name="Group 678">
              <a:extLst>
                <a:ext uri="{FF2B5EF4-FFF2-40B4-BE49-F238E27FC236}">
                  <a16:creationId xmlns:a16="http://schemas.microsoft.com/office/drawing/2014/main" xmlns="" id="{AD434D89-D0AE-42CA-8686-6BCFF9688A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93" y="1468"/>
              <a:ext cx="48" cy="1100"/>
              <a:chOff x="3736284" y="1985963"/>
              <a:chExt cx="75535" cy="1745456"/>
            </a:xfrm>
          </p:grpSpPr>
          <p:cxnSp>
            <p:nvCxnSpPr>
              <p:cNvPr id="141" name="Straight Connector 635">
                <a:extLst>
                  <a:ext uri="{FF2B5EF4-FFF2-40B4-BE49-F238E27FC236}">
                    <a16:creationId xmlns:a16="http://schemas.microsoft.com/office/drawing/2014/main" xmlns="" id="{36A4AA14-7B55-4532-8A62-D9D600AC9B0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V="1">
                <a:off x="2900363" y="2852735"/>
                <a:ext cx="1745456" cy="11911"/>
              </a:xfrm>
              <a:prstGeom prst="line">
                <a:avLst/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42" name="Group 638">
                <a:extLst>
                  <a:ext uri="{FF2B5EF4-FFF2-40B4-BE49-F238E27FC236}">
                    <a16:creationId xmlns:a16="http://schemas.microsoft.com/office/drawing/2014/main" xmlns="" id="{A8A297FE-2760-4B99-91DF-12B2247BDB6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3375682" y="2462114"/>
                <a:ext cx="799120" cy="73154"/>
                <a:chOff x="4363900" y="4259958"/>
                <a:chExt cx="799120" cy="73154"/>
              </a:xfrm>
            </p:grpSpPr>
            <p:grpSp>
              <p:nvGrpSpPr>
                <p:cNvPr id="162" name="Group 615">
                  <a:extLst>
                    <a:ext uri="{FF2B5EF4-FFF2-40B4-BE49-F238E27FC236}">
                      <a16:creationId xmlns:a16="http://schemas.microsoft.com/office/drawing/2014/main" xmlns="" id="{A6086886-BBE2-4D12-9B56-0750B19FD4F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63900" y="4259960"/>
                  <a:ext cx="120464" cy="73152"/>
                  <a:chOff x="3763825" y="4057555"/>
                  <a:chExt cx="120464" cy="73152"/>
                </a:xfrm>
              </p:grpSpPr>
              <p:cxnSp>
                <p:nvCxnSpPr>
                  <p:cNvPr id="178" name="Elbow Connector 655">
                    <a:extLst>
                      <a:ext uri="{FF2B5EF4-FFF2-40B4-BE49-F238E27FC236}">
                        <a16:creationId xmlns:a16="http://schemas.microsoft.com/office/drawing/2014/main" xmlns="" id="{BC97339F-ADED-4E22-85BE-8031C4EDFDD3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rot="8100000">
                    <a:off x="3763825" y="4078302"/>
                    <a:ext cx="69987" cy="31736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12700" algn="ctr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79" name="Elbow Connector 656">
                    <a:extLst>
                      <a:ext uri="{FF2B5EF4-FFF2-40B4-BE49-F238E27FC236}">
                        <a16:creationId xmlns:a16="http://schemas.microsoft.com/office/drawing/2014/main" xmlns="" id="{1A755BB2-DC79-4390-AA37-69036E663563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rot="2700000" flipV="1">
                    <a:off x="3829425" y="4075843"/>
                    <a:ext cx="73152" cy="36576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12700" algn="ctr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163" name="Group 618">
                  <a:extLst>
                    <a:ext uri="{FF2B5EF4-FFF2-40B4-BE49-F238E27FC236}">
                      <a16:creationId xmlns:a16="http://schemas.microsoft.com/office/drawing/2014/main" xmlns="" id="{F215D62C-0004-40C4-A5AD-0E343A71FBA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99631" y="4259959"/>
                  <a:ext cx="120464" cy="73152"/>
                  <a:chOff x="3763825" y="4057555"/>
                  <a:chExt cx="120464" cy="73152"/>
                </a:xfrm>
              </p:grpSpPr>
              <p:cxnSp>
                <p:nvCxnSpPr>
                  <p:cNvPr id="176" name="Elbow Connector 653">
                    <a:extLst>
                      <a:ext uri="{FF2B5EF4-FFF2-40B4-BE49-F238E27FC236}">
                        <a16:creationId xmlns:a16="http://schemas.microsoft.com/office/drawing/2014/main" xmlns="" id="{434D12D1-27AB-498E-AD51-DAC17A5B6C5D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rot="8100000">
                    <a:off x="3763825" y="4078302"/>
                    <a:ext cx="69987" cy="31736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12700" algn="ctr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77" name="Elbow Connector 654">
                    <a:extLst>
                      <a:ext uri="{FF2B5EF4-FFF2-40B4-BE49-F238E27FC236}">
                        <a16:creationId xmlns:a16="http://schemas.microsoft.com/office/drawing/2014/main" xmlns="" id="{821EA803-1111-48D8-A143-E09575B22754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rot="2700000" flipV="1">
                    <a:off x="3829425" y="4075843"/>
                    <a:ext cx="73152" cy="36576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12700" algn="ctr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164" name="Group 621">
                  <a:extLst>
                    <a:ext uri="{FF2B5EF4-FFF2-40B4-BE49-F238E27FC236}">
                      <a16:creationId xmlns:a16="http://schemas.microsoft.com/office/drawing/2014/main" xmlns="" id="{0C4B28D8-166C-4931-BAA5-D5B3479947B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635363" y="4259958"/>
                  <a:ext cx="120464" cy="73152"/>
                  <a:chOff x="3763825" y="4057555"/>
                  <a:chExt cx="120464" cy="73152"/>
                </a:xfrm>
              </p:grpSpPr>
              <p:cxnSp>
                <p:nvCxnSpPr>
                  <p:cNvPr id="174" name="Elbow Connector 651">
                    <a:extLst>
                      <a:ext uri="{FF2B5EF4-FFF2-40B4-BE49-F238E27FC236}">
                        <a16:creationId xmlns:a16="http://schemas.microsoft.com/office/drawing/2014/main" xmlns="" id="{AEB244E9-7369-47D9-AEB1-51172BE0D9F2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rot="8100000">
                    <a:off x="3763825" y="4078302"/>
                    <a:ext cx="69987" cy="31736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12700" algn="ctr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75" name="Elbow Connector 652">
                    <a:extLst>
                      <a:ext uri="{FF2B5EF4-FFF2-40B4-BE49-F238E27FC236}">
                        <a16:creationId xmlns:a16="http://schemas.microsoft.com/office/drawing/2014/main" xmlns="" id="{6000F6DE-8D8E-461E-8526-ECAFBEF5483C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rot="2700000" flipV="1">
                    <a:off x="3829425" y="4075843"/>
                    <a:ext cx="73152" cy="36576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12700" algn="ctr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165" name="Group 624">
                  <a:extLst>
                    <a:ext uri="{FF2B5EF4-FFF2-40B4-BE49-F238E27FC236}">
                      <a16:creationId xmlns:a16="http://schemas.microsoft.com/office/drawing/2014/main" xmlns="" id="{08A28112-0256-4496-9CC9-D341862A704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71093" y="4259960"/>
                  <a:ext cx="120464" cy="73152"/>
                  <a:chOff x="3763825" y="4057555"/>
                  <a:chExt cx="120464" cy="73152"/>
                </a:xfrm>
              </p:grpSpPr>
              <p:cxnSp>
                <p:nvCxnSpPr>
                  <p:cNvPr id="172" name="Elbow Connector 649">
                    <a:extLst>
                      <a:ext uri="{FF2B5EF4-FFF2-40B4-BE49-F238E27FC236}">
                        <a16:creationId xmlns:a16="http://schemas.microsoft.com/office/drawing/2014/main" xmlns="" id="{8DFC938F-B867-4529-8908-FC756914EFF0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rot="8100000">
                    <a:off x="3763825" y="4078302"/>
                    <a:ext cx="69987" cy="31736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12700" algn="ctr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73" name="Elbow Connector 650">
                    <a:extLst>
                      <a:ext uri="{FF2B5EF4-FFF2-40B4-BE49-F238E27FC236}">
                        <a16:creationId xmlns:a16="http://schemas.microsoft.com/office/drawing/2014/main" xmlns="" id="{E03B269F-BA84-450B-8E33-3129821149DC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rot="2700000" flipV="1">
                    <a:off x="3829425" y="4075843"/>
                    <a:ext cx="73152" cy="36576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12700" algn="ctr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166" name="Group 627">
                  <a:extLst>
                    <a:ext uri="{FF2B5EF4-FFF2-40B4-BE49-F238E27FC236}">
                      <a16:creationId xmlns:a16="http://schemas.microsoft.com/office/drawing/2014/main" xmlns="" id="{ACDDAA58-B336-4784-A3E6-BBF51B88564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906824" y="4259959"/>
                  <a:ext cx="120464" cy="73152"/>
                  <a:chOff x="3763825" y="4057555"/>
                  <a:chExt cx="120464" cy="73152"/>
                </a:xfrm>
              </p:grpSpPr>
              <p:cxnSp>
                <p:nvCxnSpPr>
                  <p:cNvPr id="170" name="Elbow Connector 647">
                    <a:extLst>
                      <a:ext uri="{FF2B5EF4-FFF2-40B4-BE49-F238E27FC236}">
                        <a16:creationId xmlns:a16="http://schemas.microsoft.com/office/drawing/2014/main" xmlns="" id="{F342F0B7-7416-4AAA-8CD7-BB80E63994F0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rot="8100000">
                    <a:off x="3763825" y="4078302"/>
                    <a:ext cx="69987" cy="31736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12700" algn="ctr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71" name="Elbow Connector 648">
                    <a:extLst>
                      <a:ext uri="{FF2B5EF4-FFF2-40B4-BE49-F238E27FC236}">
                        <a16:creationId xmlns:a16="http://schemas.microsoft.com/office/drawing/2014/main" xmlns="" id="{CB27C523-2295-4F81-A209-A9510A0DBBD8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rot="2700000" flipV="1">
                    <a:off x="3829425" y="4075843"/>
                    <a:ext cx="73152" cy="36576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12700" algn="ctr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167" name="Group 630">
                  <a:extLst>
                    <a:ext uri="{FF2B5EF4-FFF2-40B4-BE49-F238E27FC236}">
                      <a16:creationId xmlns:a16="http://schemas.microsoft.com/office/drawing/2014/main" xmlns="" id="{9D94383E-D65F-46BD-8C25-6333BF448F3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042556" y="4259958"/>
                  <a:ext cx="120464" cy="73152"/>
                  <a:chOff x="3763825" y="4057555"/>
                  <a:chExt cx="120464" cy="73152"/>
                </a:xfrm>
              </p:grpSpPr>
              <p:cxnSp>
                <p:nvCxnSpPr>
                  <p:cNvPr id="168" name="Elbow Connector 645">
                    <a:extLst>
                      <a:ext uri="{FF2B5EF4-FFF2-40B4-BE49-F238E27FC236}">
                        <a16:creationId xmlns:a16="http://schemas.microsoft.com/office/drawing/2014/main" xmlns="" id="{EA5E8DC0-F510-4260-88D1-C0E52CE70007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rot="8100000">
                    <a:off x="3763825" y="4078302"/>
                    <a:ext cx="69987" cy="31736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12700" algn="ctr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69" name="Elbow Connector 646">
                    <a:extLst>
                      <a:ext uri="{FF2B5EF4-FFF2-40B4-BE49-F238E27FC236}">
                        <a16:creationId xmlns:a16="http://schemas.microsoft.com/office/drawing/2014/main" xmlns="" id="{FC5ECC12-8854-4AFE-81FC-DDC0268F534F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rot="2700000" flipV="1">
                    <a:off x="3829425" y="4075843"/>
                    <a:ext cx="73152" cy="36576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12700" algn="ctr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</p:grpSp>
          <p:grpSp>
            <p:nvGrpSpPr>
              <p:cNvPr id="143" name="Group 657">
                <a:extLst>
                  <a:ext uri="{FF2B5EF4-FFF2-40B4-BE49-F238E27FC236}">
                    <a16:creationId xmlns:a16="http://schemas.microsoft.com/office/drawing/2014/main" xmlns="" id="{0896B6B9-EEBE-4887-8CFF-B3AC9EAF75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3373301" y="2369244"/>
                <a:ext cx="799120" cy="73154"/>
                <a:chOff x="4363900" y="4259958"/>
                <a:chExt cx="799120" cy="73154"/>
              </a:xfrm>
            </p:grpSpPr>
            <p:grpSp>
              <p:nvGrpSpPr>
                <p:cNvPr id="144" name="Group 615">
                  <a:extLst>
                    <a:ext uri="{FF2B5EF4-FFF2-40B4-BE49-F238E27FC236}">
                      <a16:creationId xmlns:a16="http://schemas.microsoft.com/office/drawing/2014/main" xmlns="" id="{DF0E2398-A1C7-4DAA-A9B8-C911AE19DE4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63900" y="4259960"/>
                  <a:ext cx="120464" cy="73152"/>
                  <a:chOff x="3763825" y="4057555"/>
                  <a:chExt cx="120464" cy="73152"/>
                </a:xfrm>
              </p:grpSpPr>
              <p:cxnSp>
                <p:nvCxnSpPr>
                  <p:cNvPr id="160" name="Elbow Connector 674">
                    <a:extLst>
                      <a:ext uri="{FF2B5EF4-FFF2-40B4-BE49-F238E27FC236}">
                        <a16:creationId xmlns:a16="http://schemas.microsoft.com/office/drawing/2014/main" xmlns="" id="{86612728-33F4-4A09-99B5-777968C2F604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rot="8100000">
                    <a:off x="3763825" y="4078302"/>
                    <a:ext cx="69987" cy="31736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12700" algn="ctr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61" name="Elbow Connector 675">
                    <a:extLst>
                      <a:ext uri="{FF2B5EF4-FFF2-40B4-BE49-F238E27FC236}">
                        <a16:creationId xmlns:a16="http://schemas.microsoft.com/office/drawing/2014/main" xmlns="" id="{5BAA6186-6F18-4080-BA32-5448C47FD537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rot="2700000" flipV="1">
                    <a:off x="3829425" y="4075843"/>
                    <a:ext cx="73152" cy="36576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12700" algn="ctr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145" name="Group 618">
                  <a:extLst>
                    <a:ext uri="{FF2B5EF4-FFF2-40B4-BE49-F238E27FC236}">
                      <a16:creationId xmlns:a16="http://schemas.microsoft.com/office/drawing/2014/main" xmlns="" id="{14D1A816-757D-4348-B134-D56E131414F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99631" y="4259959"/>
                  <a:ext cx="120464" cy="73152"/>
                  <a:chOff x="3763825" y="4057555"/>
                  <a:chExt cx="120464" cy="73152"/>
                </a:xfrm>
              </p:grpSpPr>
              <p:cxnSp>
                <p:nvCxnSpPr>
                  <p:cNvPr id="158" name="Elbow Connector 672">
                    <a:extLst>
                      <a:ext uri="{FF2B5EF4-FFF2-40B4-BE49-F238E27FC236}">
                        <a16:creationId xmlns:a16="http://schemas.microsoft.com/office/drawing/2014/main" xmlns="" id="{3C49DE3A-18DC-4BAE-9044-E3F0C67764B2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rot="8100000">
                    <a:off x="3763825" y="4078302"/>
                    <a:ext cx="69987" cy="31736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12700" algn="ctr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59" name="Elbow Connector 673">
                    <a:extLst>
                      <a:ext uri="{FF2B5EF4-FFF2-40B4-BE49-F238E27FC236}">
                        <a16:creationId xmlns:a16="http://schemas.microsoft.com/office/drawing/2014/main" xmlns="" id="{5C69528B-FD88-465B-9B90-30F17C55A5CD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rot="2700000" flipV="1">
                    <a:off x="3829425" y="4075843"/>
                    <a:ext cx="73152" cy="36576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12700" algn="ctr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146" name="Group 621">
                  <a:extLst>
                    <a:ext uri="{FF2B5EF4-FFF2-40B4-BE49-F238E27FC236}">
                      <a16:creationId xmlns:a16="http://schemas.microsoft.com/office/drawing/2014/main" xmlns="" id="{531695E7-5169-43A4-B3A8-A10E615B2CC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635363" y="4259958"/>
                  <a:ext cx="120464" cy="73152"/>
                  <a:chOff x="3763825" y="4057555"/>
                  <a:chExt cx="120464" cy="73152"/>
                </a:xfrm>
              </p:grpSpPr>
              <p:cxnSp>
                <p:nvCxnSpPr>
                  <p:cNvPr id="156" name="Elbow Connector 670">
                    <a:extLst>
                      <a:ext uri="{FF2B5EF4-FFF2-40B4-BE49-F238E27FC236}">
                        <a16:creationId xmlns:a16="http://schemas.microsoft.com/office/drawing/2014/main" xmlns="" id="{E0581F79-8429-4B50-BD56-AA9391723CED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rot="8100000">
                    <a:off x="3763825" y="4078302"/>
                    <a:ext cx="69987" cy="31736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12700" algn="ctr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57" name="Elbow Connector 671">
                    <a:extLst>
                      <a:ext uri="{FF2B5EF4-FFF2-40B4-BE49-F238E27FC236}">
                        <a16:creationId xmlns:a16="http://schemas.microsoft.com/office/drawing/2014/main" xmlns="" id="{7F17CB15-E443-49F0-A022-A5EC9E2FD8B3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rot="2700000" flipV="1">
                    <a:off x="3829425" y="4075843"/>
                    <a:ext cx="73152" cy="36576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12700" algn="ctr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147" name="Group 624">
                  <a:extLst>
                    <a:ext uri="{FF2B5EF4-FFF2-40B4-BE49-F238E27FC236}">
                      <a16:creationId xmlns:a16="http://schemas.microsoft.com/office/drawing/2014/main" xmlns="" id="{2E27026A-E9BF-48D9-A6F6-FBE2B4EF2D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71093" y="4259960"/>
                  <a:ext cx="120464" cy="73152"/>
                  <a:chOff x="3763825" y="4057555"/>
                  <a:chExt cx="120464" cy="73152"/>
                </a:xfrm>
              </p:grpSpPr>
              <p:cxnSp>
                <p:nvCxnSpPr>
                  <p:cNvPr id="154" name="Elbow Connector 668">
                    <a:extLst>
                      <a:ext uri="{FF2B5EF4-FFF2-40B4-BE49-F238E27FC236}">
                        <a16:creationId xmlns:a16="http://schemas.microsoft.com/office/drawing/2014/main" xmlns="" id="{7ECDBA39-FA16-49FA-9F91-0A028C5F7C49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rot="8100000">
                    <a:off x="3763825" y="4078302"/>
                    <a:ext cx="69987" cy="31736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12700" algn="ctr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55" name="Elbow Connector 669">
                    <a:extLst>
                      <a:ext uri="{FF2B5EF4-FFF2-40B4-BE49-F238E27FC236}">
                        <a16:creationId xmlns:a16="http://schemas.microsoft.com/office/drawing/2014/main" xmlns="" id="{C39B139B-CBCC-412F-8998-9E760E9BF5C9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rot="2700000" flipV="1">
                    <a:off x="3829425" y="4075843"/>
                    <a:ext cx="73152" cy="36576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12700" algn="ctr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148" name="Group 627">
                  <a:extLst>
                    <a:ext uri="{FF2B5EF4-FFF2-40B4-BE49-F238E27FC236}">
                      <a16:creationId xmlns:a16="http://schemas.microsoft.com/office/drawing/2014/main" xmlns="" id="{1745AF12-B61C-433A-B96E-A78CB652398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906824" y="4259959"/>
                  <a:ext cx="120464" cy="73152"/>
                  <a:chOff x="3763825" y="4057555"/>
                  <a:chExt cx="120464" cy="73152"/>
                </a:xfrm>
              </p:grpSpPr>
              <p:cxnSp>
                <p:nvCxnSpPr>
                  <p:cNvPr id="152" name="Elbow Connector 666">
                    <a:extLst>
                      <a:ext uri="{FF2B5EF4-FFF2-40B4-BE49-F238E27FC236}">
                        <a16:creationId xmlns:a16="http://schemas.microsoft.com/office/drawing/2014/main" xmlns="" id="{C122136E-8E9B-473C-BAAC-64F59FA50A0A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rot="8100000">
                    <a:off x="3763825" y="4078302"/>
                    <a:ext cx="69987" cy="31736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12700" algn="ctr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53" name="Elbow Connector 667">
                    <a:extLst>
                      <a:ext uri="{FF2B5EF4-FFF2-40B4-BE49-F238E27FC236}">
                        <a16:creationId xmlns:a16="http://schemas.microsoft.com/office/drawing/2014/main" xmlns="" id="{4F71713B-F0B1-4EDF-B36E-0D91D7C5E87E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rot="2700000" flipV="1">
                    <a:off x="3829425" y="4075843"/>
                    <a:ext cx="73152" cy="36576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12700" algn="ctr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149" name="Group 630">
                  <a:extLst>
                    <a:ext uri="{FF2B5EF4-FFF2-40B4-BE49-F238E27FC236}">
                      <a16:creationId xmlns:a16="http://schemas.microsoft.com/office/drawing/2014/main" xmlns="" id="{A05E26B7-005B-4AC6-9452-8DF6C8B1758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042556" y="4259958"/>
                  <a:ext cx="120464" cy="73152"/>
                  <a:chOff x="3763825" y="4057555"/>
                  <a:chExt cx="120464" cy="73152"/>
                </a:xfrm>
              </p:grpSpPr>
              <p:cxnSp>
                <p:nvCxnSpPr>
                  <p:cNvPr id="150" name="Elbow Connector 664">
                    <a:extLst>
                      <a:ext uri="{FF2B5EF4-FFF2-40B4-BE49-F238E27FC236}">
                        <a16:creationId xmlns:a16="http://schemas.microsoft.com/office/drawing/2014/main" xmlns="" id="{698D082E-C26F-46BB-BE29-222A5763760D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rot="8100000">
                    <a:off x="3763825" y="4078302"/>
                    <a:ext cx="69987" cy="31736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12700" algn="ctr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51" name="Elbow Connector 665">
                    <a:extLst>
                      <a:ext uri="{FF2B5EF4-FFF2-40B4-BE49-F238E27FC236}">
                        <a16:creationId xmlns:a16="http://schemas.microsoft.com/office/drawing/2014/main" xmlns="" id="{01E5BACB-5132-4976-8B6F-EE6C9BEB1EF9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rot="2700000" flipV="1">
                    <a:off x="3829425" y="4075843"/>
                    <a:ext cx="73152" cy="36576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12700" algn="ctr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</p:grpSp>
        </p:grpSp>
        <p:cxnSp>
          <p:nvCxnSpPr>
            <p:cNvPr id="125" name="Straight Connector 677">
              <a:extLst>
                <a:ext uri="{FF2B5EF4-FFF2-40B4-BE49-F238E27FC236}">
                  <a16:creationId xmlns:a16="http://schemas.microsoft.com/office/drawing/2014/main" xmlns="" id="{0879E39C-F4C7-4AEA-8F1E-25856724D3C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2610" y="1469"/>
              <a:ext cx="106" cy="1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6" name="Straight Connector 679">
              <a:extLst>
                <a:ext uri="{FF2B5EF4-FFF2-40B4-BE49-F238E27FC236}">
                  <a16:creationId xmlns:a16="http://schemas.microsoft.com/office/drawing/2014/main" xmlns="" id="{96397CA3-6DBE-4BDC-B5D3-4A46194A060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2613" y="2225"/>
              <a:ext cx="106" cy="1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7" name="Straight Connector 680">
              <a:extLst>
                <a:ext uri="{FF2B5EF4-FFF2-40B4-BE49-F238E27FC236}">
                  <a16:creationId xmlns:a16="http://schemas.microsoft.com/office/drawing/2014/main" xmlns="" id="{12FC6C85-D947-48DF-83A8-D3F90651CD8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2605" y="1810"/>
              <a:ext cx="106" cy="1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8" name="Straight Connector 681">
              <a:extLst>
                <a:ext uri="{FF2B5EF4-FFF2-40B4-BE49-F238E27FC236}">
                  <a16:creationId xmlns:a16="http://schemas.microsoft.com/office/drawing/2014/main" xmlns="" id="{F6B30BFF-00DF-4AFF-B544-3929ED74667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2614" y="2566"/>
              <a:ext cx="106" cy="1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9" name="Straight Connector 682">
              <a:extLst>
                <a:ext uri="{FF2B5EF4-FFF2-40B4-BE49-F238E27FC236}">
                  <a16:creationId xmlns:a16="http://schemas.microsoft.com/office/drawing/2014/main" xmlns="" id="{6D562553-A376-419D-A7C2-38C4AEF9DF6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2613" y="2422"/>
              <a:ext cx="106" cy="1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0" name="Straight Connector 683">
              <a:extLst>
                <a:ext uri="{FF2B5EF4-FFF2-40B4-BE49-F238E27FC236}">
                  <a16:creationId xmlns:a16="http://schemas.microsoft.com/office/drawing/2014/main" xmlns="" id="{586B8B96-F363-41C7-B674-FF174CEBE0E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2604" y="1612"/>
              <a:ext cx="106" cy="1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1" name="Straight Connector 684">
              <a:extLst>
                <a:ext uri="{FF2B5EF4-FFF2-40B4-BE49-F238E27FC236}">
                  <a16:creationId xmlns:a16="http://schemas.microsoft.com/office/drawing/2014/main" xmlns="" id="{64853B3E-A30B-47E2-AFB4-C06B9D306BC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2610" y="2021"/>
              <a:ext cx="106" cy="1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2" name="Straight Connector 686">
              <a:extLst>
                <a:ext uri="{FF2B5EF4-FFF2-40B4-BE49-F238E27FC236}">
                  <a16:creationId xmlns:a16="http://schemas.microsoft.com/office/drawing/2014/main" xmlns="" id="{955A0951-F746-47B8-9099-0E89BD773C1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937" y="2877"/>
              <a:ext cx="106" cy="1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" name="Straight Connector 687">
              <a:extLst>
                <a:ext uri="{FF2B5EF4-FFF2-40B4-BE49-F238E27FC236}">
                  <a16:creationId xmlns:a16="http://schemas.microsoft.com/office/drawing/2014/main" xmlns="" id="{C4334397-4EF7-4B1B-8DAD-9CF1182A48F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3077" y="2883"/>
              <a:ext cx="106" cy="1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4" name="Straight Connector 688">
              <a:extLst>
                <a:ext uri="{FF2B5EF4-FFF2-40B4-BE49-F238E27FC236}">
                  <a16:creationId xmlns:a16="http://schemas.microsoft.com/office/drawing/2014/main" xmlns="" id="{8D4AB74B-57D0-4366-8857-6F3600875FA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3279" y="2880"/>
              <a:ext cx="106" cy="1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5" name="Straight Connector 689">
              <a:extLst>
                <a:ext uri="{FF2B5EF4-FFF2-40B4-BE49-F238E27FC236}">
                  <a16:creationId xmlns:a16="http://schemas.microsoft.com/office/drawing/2014/main" xmlns="" id="{1E386856-E772-4680-9805-4D5229AECA9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3482" y="2882"/>
              <a:ext cx="106" cy="1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6" name="Straight Connector 690">
              <a:extLst>
                <a:ext uri="{FF2B5EF4-FFF2-40B4-BE49-F238E27FC236}">
                  <a16:creationId xmlns:a16="http://schemas.microsoft.com/office/drawing/2014/main" xmlns="" id="{9391B985-5FB2-468F-8F0E-E3C72CCD384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3692" y="2876"/>
              <a:ext cx="106" cy="1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7" name="Straight Connector 691">
              <a:extLst>
                <a:ext uri="{FF2B5EF4-FFF2-40B4-BE49-F238E27FC236}">
                  <a16:creationId xmlns:a16="http://schemas.microsoft.com/office/drawing/2014/main" xmlns="" id="{B69872B2-F624-47B7-98D8-F83A5326726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3891" y="2882"/>
              <a:ext cx="106" cy="1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8" name="Straight Connector 692">
              <a:extLst>
                <a:ext uri="{FF2B5EF4-FFF2-40B4-BE49-F238E27FC236}">
                  <a16:creationId xmlns:a16="http://schemas.microsoft.com/office/drawing/2014/main" xmlns="" id="{F11D4147-624C-4EC5-8315-88212B1A525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4095" y="2877"/>
              <a:ext cx="106" cy="1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9" name="Straight Connector 693">
              <a:extLst>
                <a:ext uri="{FF2B5EF4-FFF2-40B4-BE49-F238E27FC236}">
                  <a16:creationId xmlns:a16="http://schemas.microsoft.com/office/drawing/2014/main" xmlns="" id="{DABA289C-A018-4E65-902A-78E74C301BE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4298" y="2873"/>
              <a:ext cx="106" cy="1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0" name="Straight Connector 694">
              <a:extLst>
                <a:ext uri="{FF2B5EF4-FFF2-40B4-BE49-F238E27FC236}">
                  <a16:creationId xmlns:a16="http://schemas.microsoft.com/office/drawing/2014/main" xmlns="" id="{71141CCE-3E6E-487B-805C-15C7C113DD6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4446" y="2879"/>
              <a:ext cx="106" cy="1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911615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28" t="27363" b="44937"/>
          <a:stretch/>
        </p:blipFill>
        <p:spPr>
          <a:xfrm>
            <a:off x="-2" y="5894363"/>
            <a:ext cx="2488559" cy="963637"/>
          </a:xfrm>
          <a:prstGeom prst="rect">
            <a:avLst/>
          </a:prstGeom>
        </p:spPr>
      </p:pic>
      <p:sp>
        <p:nvSpPr>
          <p:cNvPr id="4" name="Content Placeholder 6"/>
          <p:cNvSpPr txBox="1">
            <a:spLocks/>
          </p:cNvSpPr>
          <p:nvPr/>
        </p:nvSpPr>
        <p:spPr>
          <a:xfrm>
            <a:off x="893952" y="821795"/>
            <a:ext cx="9705861" cy="57721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650" lvl="2" indent="0">
              <a:spcAft>
                <a:spcPts val="50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JLAB/Dilon Camera Technology</a:t>
            </a:r>
          </a:p>
          <a:p>
            <a:pPr marL="628650" lvl="2" indent="0">
              <a:spcAft>
                <a:spcPts val="500"/>
              </a:spcAft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4648575" y="125589"/>
            <a:ext cx="2894849" cy="6962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spcAft>
                <a:spcPts val="500"/>
              </a:spcAft>
              <a:buNone/>
            </a:pPr>
            <a:r>
              <a:rPr lang="en-US" sz="3600" dirty="0">
                <a:solidFill>
                  <a:schemeClr val="tx1"/>
                </a:solidFill>
              </a:rPr>
              <a:t>Technology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xmlns="" id="{569EF81A-316B-4997-A473-6B38A19EC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4188" y="1536181"/>
            <a:ext cx="5005388" cy="4343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0" name="AutoShape 7">
            <a:extLst>
              <a:ext uri="{FF2B5EF4-FFF2-40B4-BE49-F238E27FC236}">
                <a16:creationId xmlns:a16="http://schemas.microsoft.com/office/drawing/2014/main" xmlns="" id="{757EA3DC-5B90-4FBA-A124-E038C4F40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9615" y="2206075"/>
            <a:ext cx="122238" cy="122238"/>
          </a:xfrm>
          <a:prstGeom prst="irregularSeal2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xmlns="" id="{1498B9CC-A5C6-41EF-AB8A-51B106106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2013" y="4888981"/>
            <a:ext cx="1047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Signal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Strength</a:t>
            </a: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2" name="Line 9">
            <a:extLst>
              <a:ext uri="{FF2B5EF4-FFF2-40B4-BE49-F238E27FC236}">
                <a16:creationId xmlns:a16="http://schemas.microsoft.com/office/drawing/2014/main" xmlns="" id="{B4F36931-03CE-4AD4-BE13-FCDCA509B1AC}"/>
              </a:ext>
            </a:extLst>
          </p:cNvPr>
          <p:cNvSpPr>
            <a:spLocks noChangeShapeType="1"/>
          </p:cNvSpPr>
          <p:nvPr/>
        </p:nvSpPr>
        <p:spPr bwMode="auto">
          <a:xfrm>
            <a:off x="4503076" y="5401744"/>
            <a:ext cx="452438" cy="101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3" name="Line 10">
            <a:extLst>
              <a:ext uri="{FF2B5EF4-FFF2-40B4-BE49-F238E27FC236}">
                <a16:creationId xmlns:a16="http://schemas.microsoft.com/office/drawing/2014/main" xmlns="" id="{43CC98DC-BC65-41DA-A777-5E8F68D484C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680751" y="4512744"/>
            <a:ext cx="146050" cy="3714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grpSp>
        <p:nvGrpSpPr>
          <p:cNvPr id="14" name="Group 214">
            <a:extLst>
              <a:ext uri="{FF2B5EF4-FFF2-40B4-BE49-F238E27FC236}">
                <a16:creationId xmlns:a16="http://schemas.microsoft.com/office/drawing/2014/main" xmlns="" id="{7CABA326-C8C3-4243-A503-9554AE3B0B95}"/>
              </a:ext>
            </a:extLst>
          </p:cNvPr>
          <p:cNvGrpSpPr>
            <a:grpSpLocks/>
          </p:cNvGrpSpPr>
          <p:nvPr/>
        </p:nvGrpSpPr>
        <p:grpSpPr bwMode="auto">
          <a:xfrm>
            <a:off x="4807876" y="2183881"/>
            <a:ext cx="2914650" cy="971550"/>
            <a:chOff x="2381" y="1190"/>
            <a:chExt cx="1836" cy="612"/>
          </a:xfrm>
        </p:grpSpPr>
        <p:sp>
          <p:nvSpPr>
            <p:cNvPr id="452" name="Arc 14">
              <a:extLst>
                <a:ext uri="{FF2B5EF4-FFF2-40B4-BE49-F238E27FC236}">
                  <a16:creationId xmlns:a16="http://schemas.microsoft.com/office/drawing/2014/main" xmlns="" id="{D1E85FE8-EB0C-4D17-B414-E588817DE7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8" y="1190"/>
              <a:ext cx="43" cy="43"/>
            </a:xfrm>
            <a:custGeom>
              <a:avLst/>
              <a:gdLst>
                <a:gd name="T0" fmla="*/ 0 w 22640"/>
                <a:gd name="T1" fmla="*/ 0 h 22640"/>
                <a:gd name="T2" fmla="*/ 0 w 22640"/>
                <a:gd name="T3" fmla="*/ 0 h 22640"/>
                <a:gd name="T4" fmla="*/ 0 w 22640"/>
                <a:gd name="T5" fmla="*/ 0 h 22640"/>
                <a:gd name="T6" fmla="*/ 0 60000 65536"/>
                <a:gd name="T7" fmla="*/ 0 60000 65536"/>
                <a:gd name="T8" fmla="*/ 0 60000 65536"/>
                <a:gd name="T9" fmla="*/ 0 w 22640"/>
                <a:gd name="T10" fmla="*/ 0 h 22640"/>
                <a:gd name="T11" fmla="*/ 22640 w 22640"/>
                <a:gd name="T12" fmla="*/ 22640 h 226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40" h="22640" fill="none" extrusionOk="0">
                  <a:moveTo>
                    <a:pt x="25" y="22639"/>
                  </a:moveTo>
                  <a:cubicBezTo>
                    <a:pt x="8" y="22293"/>
                    <a:pt x="0" y="2194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946" y="-1"/>
                    <a:pt x="22293" y="8"/>
                    <a:pt x="22639" y="25"/>
                  </a:cubicBezTo>
                </a:path>
                <a:path w="22640" h="22640" stroke="0" extrusionOk="0">
                  <a:moveTo>
                    <a:pt x="25" y="22639"/>
                  </a:moveTo>
                  <a:cubicBezTo>
                    <a:pt x="8" y="22293"/>
                    <a:pt x="0" y="2194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946" y="-1"/>
                    <a:pt x="22293" y="8"/>
                    <a:pt x="22639" y="25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53" name="Line 15">
              <a:extLst>
                <a:ext uri="{FF2B5EF4-FFF2-40B4-BE49-F238E27FC236}">
                  <a16:creationId xmlns:a16="http://schemas.microsoft.com/office/drawing/2014/main" xmlns="" id="{0DA16620-93EE-4EC5-B108-7EF9085C11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1" y="1190"/>
              <a:ext cx="1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54" name="Line 16">
              <a:extLst>
                <a:ext uri="{FF2B5EF4-FFF2-40B4-BE49-F238E27FC236}">
                  <a16:creationId xmlns:a16="http://schemas.microsoft.com/office/drawing/2014/main" xmlns="" id="{45102F8B-F979-4B99-863C-98D3D87BD8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1" y="1234"/>
              <a:ext cx="1" cy="1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55" name="Line 17">
              <a:extLst>
                <a:ext uri="{FF2B5EF4-FFF2-40B4-BE49-F238E27FC236}">
                  <a16:creationId xmlns:a16="http://schemas.microsoft.com/office/drawing/2014/main" xmlns="" id="{006983D8-9565-4DB2-9B55-D2CBF8E168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31" y="1394"/>
              <a:ext cx="1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56" name="Line 18">
              <a:extLst>
                <a:ext uri="{FF2B5EF4-FFF2-40B4-BE49-F238E27FC236}">
                  <a16:creationId xmlns:a16="http://schemas.microsoft.com/office/drawing/2014/main" xmlns="" id="{2F623BB0-0655-4AB6-B77D-19FAC1D0B6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88" y="1234"/>
              <a:ext cx="1" cy="1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57" name="Arc 19">
              <a:extLst>
                <a:ext uri="{FF2B5EF4-FFF2-40B4-BE49-F238E27FC236}">
                  <a16:creationId xmlns:a16="http://schemas.microsoft.com/office/drawing/2014/main" xmlns="" id="{9527D6EC-3F9B-4FC3-A8A1-74A5278F95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2" y="1190"/>
              <a:ext cx="39" cy="43"/>
            </a:xfrm>
            <a:custGeom>
              <a:avLst/>
              <a:gdLst>
                <a:gd name="T0" fmla="*/ 0 w 21600"/>
                <a:gd name="T1" fmla="*/ 0 h 22640"/>
                <a:gd name="T2" fmla="*/ 0 w 21600"/>
                <a:gd name="T3" fmla="*/ 0 h 22640"/>
                <a:gd name="T4" fmla="*/ 0 w 21600"/>
                <a:gd name="T5" fmla="*/ 0 h 2264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640"/>
                <a:gd name="T11" fmla="*/ 21600 w 21600"/>
                <a:gd name="T12" fmla="*/ 22640 h 226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64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946"/>
                    <a:pt x="21591" y="22293"/>
                    <a:pt x="21574" y="22639"/>
                  </a:cubicBezTo>
                </a:path>
                <a:path w="21600" h="2264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946"/>
                    <a:pt x="21591" y="22293"/>
                    <a:pt x="21574" y="22639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58" name="Arc 20">
              <a:extLst>
                <a:ext uri="{FF2B5EF4-FFF2-40B4-BE49-F238E27FC236}">
                  <a16:creationId xmlns:a16="http://schemas.microsoft.com/office/drawing/2014/main" xmlns="" id="{945A7C6E-2A86-40BB-B1EA-6CD59E7C58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2" y="1353"/>
              <a:ext cx="39" cy="41"/>
            </a:xfrm>
            <a:custGeom>
              <a:avLst/>
              <a:gdLst>
                <a:gd name="T0" fmla="*/ 0 w 21574"/>
                <a:gd name="T1" fmla="*/ 0 h 21600"/>
                <a:gd name="T2" fmla="*/ 0 w 21574"/>
                <a:gd name="T3" fmla="*/ 0 h 21600"/>
                <a:gd name="T4" fmla="*/ 0 w 21574"/>
                <a:gd name="T5" fmla="*/ 0 h 21600"/>
                <a:gd name="T6" fmla="*/ 0 60000 65536"/>
                <a:gd name="T7" fmla="*/ 0 60000 65536"/>
                <a:gd name="T8" fmla="*/ 0 60000 65536"/>
                <a:gd name="T9" fmla="*/ 0 w 21574"/>
                <a:gd name="T10" fmla="*/ 0 h 21600"/>
                <a:gd name="T11" fmla="*/ 21574 w 2157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74" h="21600" fill="none" extrusionOk="0">
                  <a:moveTo>
                    <a:pt x="21574" y="1052"/>
                  </a:moveTo>
                  <a:cubicBezTo>
                    <a:pt x="21013" y="12558"/>
                    <a:pt x="11520" y="21599"/>
                    <a:pt x="0" y="21600"/>
                  </a:cubicBezTo>
                </a:path>
                <a:path w="21574" h="21600" stroke="0" extrusionOk="0">
                  <a:moveTo>
                    <a:pt x="21574" y="1052"/>
                  </a:moveTo>
                  <a:cubicBezTo>
                    <a:pt x="21013" y="12558"/>
                    <a:pt x="11520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59" name="Arc 21">
              <a:extLst>
                <a:ext uri="{FF2B5EF4-FFF2-40B4-BE49-F238E27FC236}">
                  <a16:creationId xmlns:a16="http://schemas.microsoft.com/office/drawing/2014/main" xmlns="" id="{44471FAD-1136-407F-8F15-3953C393F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8" y="1353"/>
              <a:ext cx="43" cy="41"/>
            </a:xfrm>
            <a:custGeom>
              <a:avLst/>
              <a:gdLst>
                <a:gd name="T0" fmla="*/ 0 w 22626"/>
                <a:gd name="T1" fmla="*/ 0 h 21600"/>
                <a:gd name="T2" fmla="*/ 0 w 22626"/>
                <a:gd name="T3" fmla="*/ 0 h 21600"/>
                <a:gd name="T4" fmla="*/ 0 w 22626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26"/>
                <a:gd name="T10" fmla="*/ 0 h 21600"/>
                <a:gd name="T11" fmla="*/ 22626 w 2262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26" h="21600" fill="none" extrusionOk="0">
                  <a:moveTo>
                    <a:pt x="22626" y="21574"/>
                  </a:moveTo>
                  <a:cubicBezTo>
                    <a:pt x="22275" y="21591"/>
                    <a:pt x="21924" y="21599"/>
                    <a:pt x="21574" y="21600"/>
                  </a:cubicBezTo>
                  <a:cubicBezTo>
                    <a:pt x="10053" y="21600"/>
                    <a:pt x="560" y="12558"/>
                    <a:pt x="-1" y="1052"/>
                  </a:cubicBezTo>
                </a:path>
                <a:path w="22626" h="21600" stroke="0" extrusionOk="0">
                  <a:moveTo>
                    <a:pt x="22626" y="21574"/>
                  </a:moveTo>
                  <a:cubicBezTo>
                    <a:pt x="22275" y="21591"/>
                    <a:pt x="21924" y="21599"/>
                    <a:pt x="21574" y="21600"/>
                  </a:cubicBezTo>
                  <a:cubicBezTo>
                    <a:pt x="10053" y="21600"/>
                    <a:pt x="560" y="12558"/>
                    <a:pt x="-1" y="1052"/>
                  </a:cubicBezTo>
                  <a:lnTo>
                    <a:pt x="21574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60" name="Arc 22">
              <a:extLst>
                <a:ext uri="{FF2B5EF4-FFF2-40B4-BE49-F238E27FC236}">
                  <a16:creationId xmlns:a16="http://schemas.microsoft.com/office/drawing/2014/main" xmlns="" id="{22C47EDA-1DB9-4B6B-A3AA-687DE7A29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5" y="1190"/>
              <a:ext cx="43" cy="43"/>
            </a:xfrm>
            <a:custGeom>
              <a:avLst/>
              <a:gdLst>
                <a:gd name="T0" fmla="*/ 0 w 22640"/>
                <a:gd name="T1" fmla="*/ 0 h 22640"/>
                <a:gd name="T2" fmla="*/ 0 w 22640"/>
                <a:gd name="T3" fmla="*/ 0 h 22640"/>
                <a:gd name="T4" fmla="*/ 0 w 22640"/>
                <a:gd name="T5" fmla="*/ 0 h 22640"/>
                <a:gd name="T6" fmla="*/ 0 60000 65536"/>
                <a:gd name="T7" fmla="*/ 0 60000 65536"/>
                <a:gd name="T8" fmla="*/ 0 60000 65536"/>
                <a:gd name="T9" fmla="*/ 0 w 22640"/>
                <a:gd name="T10" fmla="*/ 0 h 22640"/>
                <a:gd name="T11" fmla="*/ 22640 w 22640"/>
                <a:gd name="T12" fmla="*/ 22640 h 226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40" h="22640" fill="none" extrusionOk="0">
                  <a:moveTo>
                    <a:pt x="25" y="22639"/>
                  </a:moveTo>
                  <a:cubicBezTo>
                    <a:pt x="8" y="22293"/>
                    <a:pt x="0" y="2194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946" y="-1"/>
                    <a:pt x="22293" y="8"/>
                    <a:pt x="22639" y="25"/>
                  </a:cubicBezTo>
                </a:path>
                <a:path w="22640" h="22640" stroke="0" extrusionOk="0">
                  <a:moveTo>
                    <a:pt x="25" y="22639"/>
                  </a:moveTo>
                  <a:cubicBezTo>
                    <a:pt x="8" y="22293"/>
                    <a:pt x="0" y="2194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946" y="-1"/>
                    <a:pt x="22293" y="8"/>
                    <a:pt x="22639" y="25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61" name="Line 23">
              <a:extLst>
                <a:ext uri="{FF2B5EF4-FFF2-40B4-BE49-F238E27FC236}">
                  <a16:creationId xmlns:a16="http://schemas.microsoft.com/office/drawing/2014/main" xmlns="" id="{C068D7AF-57BE-4DC0-924F-8EF592B0A8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28" y="1190"/>
              <a:ext cx="1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62" name="Line 24">
              <a:extLst>
                <a:ext uri="{FF2B5EF4-FFF2-40B4-BE49-F238E27FC236}">
                  <a16:creationId xmlns:a16="http://schemas.microsoft.com/office/drawing/2014/main" xmlns="" id="{01930266-E00C-49AA-BCE3-01F4044249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8" y="1234"/>
              <a:ext cx="1" cy="1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63" name="Line 25">
              <a:extLst>
                <a:ext uri="{FF2B5EF4-FFF2-40B4-BE49-F238E27FC236}">
                  <a16:creationId xmlns:a16="http://schemas.microsoft.com/office/drawing/2014/main" xmlns="" id="{8BA02797-995A-456F-B109-17E43D1A09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28" y="1394"/>
              <a:ext cx="1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64" name="Line 26">
              <a:extLst>
                <a:ext uri="{FF2B5EF4-FFF2-40B4-BE49-F238E27FC236}">
                  <a16:creationId xmlns:a16="http://schemas.microsoft.com/office/drawing/2014/main" xmlns="" id="{1CF16621-9490-4DFA-A2D4-147C557BF7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85" y="1234"/>
              <a:ext cx="1" cy="1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65" name="Arc 27">
              <a:extLst>
                <a:ext uri="{FF2B5EF4-FFF2-40B4-BE49-F238E27FC236}">
                  <a16:creationId xmlns:a16="http://schemas.microsoft.com/office/drawing/2014/main" xmlns="" id="{AC8753F3-4C80-42FF-A7C0-A2002A276B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7" y="1191"/>
              <a:ext cx="41" cy="43"/>
            </a:xfrm>
            <a:custGeom>
              <a:avLst/>
              <a:gdLst>
                <a:gd name="T0" fmla="*/ 0 w 21600"/>
                <a:gd name="T1" fmla="*/ 0 h 22615"/>
                <a:gd name="T2" fmla="*/ 0 w 21600"/>
                <a:gd name="T3" fmla="*/ 0 h 22615"/>
                <a:gd name="T4" fmla="*/ 0 w 21600"/>
                <a:gd name="T5" fmla="*/ 0 h 2261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615"/>
                <a:gd name="T11" fmla="*/ 21600 w 21600"/>
                <a:gd name="T12" fmla="*/ 22615 h 226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615" fill="none" extrusionOk="0">
                  <a:moveTo>
                    <a:pt x="1039" y="0"/>
                  </a:moveTo>
                  <a:cubicBezTo>
                    <a:pt x="12551" y="554"/>
                    <a:pt x="21600" y="10049"/>
                    <a:pt x="21600" y="21575"/>
                  </a:cubicBezTo>
                  <a:cubicBezTo>
                    <a:pt x="21600" y="21921"/>
                    <a:pt x="21591" y="22268"/>
                    <a:pt x="21574" y="22614"/>
                  </a:cubicBezTo>
                </a:path>
                <a:path w="21600" h="22615" stroke="0" extrusionOk="0">
                  <a:moveTo>
                    <a:pt x="1039" y="0"/>
                  </a:moveTo>
                  <a:cubicBezTo>
                    <a:pt x="12551" y="554"/>
                    <a:pt x="21600" y="10049"/>
                    <a:pt x="21600" y="21575"/>
                  </a:cubicBezTo>
                  <a:cubicBezTo>
                    <a:pt x="21600" y="21921"/>
                    <a:pt x="21591" y="22268"/>
                    <a:pt x="21574" y="22614"/>
                  </a:cubicBezTo>
                  <a:lnTo>
                    <a:pt x="0" y="21575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66" name="Arc 28">
              <a:extLst>
                <a:ext uri="{FF2B5EF4-FFF2-40B4-BE49-F238E27FC236}">
                  <a16:creationId xmlns:a16="http://schemas.microsoft.com/office/drawing/2014/main" xmlns="" id="{836EA808-B926-447A-8208-7031DA09D2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7" y="1353"/>
              <a:ext cx="41" cy="41"/>
            </a:xfrm>
            <a:custGeom>
              <a:avLst/>
              <a:gdLst>
                <a:gd name="T0" fmla="*/ 0 w 21574"/>
                <a:gd name="T1" fmla="*/ 0 h 21574"/>
                <a:gd name="T2" fmla="*/ 0 w 21574"/>
                <a:gd name="T3" fmla="*/ 0 h 21574"/>
                <a:gd name="T4" fmla="*/ 0 w 21574"/>
                <a:gd name="T5" fmla="*/ 0 h 21574"/>
                <a:gd name="T6" fmla="*/ 0 60000 65536"/>
                <a:gd name="T7" fmla="*/ 0 60000 65536"/>
                <a:gd name="T8" fmla="*/ 0 60000 65536"/>
                <a:gd name="T9" fmla="*/ 0 w 21574"/>
                <a:gd name="T10" fmla="*/ 0 h 21574"/>
                <a:gd name="T11" fmla="*/ 21574 w 21574"/>
                <a:gd name="T12" fmla="*/ 21574 h 215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74" h="21574" fill="none" extrusionOk="0">
                  <a:moveTo>
                    <a:pt x="21574" y="1052"/>
                  </a:moveTo>
                  <a:cubicBezTo>
                    <a:pt x="21032" y="12154"/>
                    <a:pt x="12154" y="21032"/>
                    <a:pt x="1052" y="21574"/>
                  </a:cubicBezTo>
                </a:path>
                <a:path w="21574" h="21574" stroke="0" extrusionOk="0">
                  <a:moveTo>
                    <a:pt x="21574" y="1052"/>
                  </a:moveTo>
                  <a:cubicBezTo>
                    <a:pt x="21032" y="12154"/>
                    <a:pt x="12154" y="21032"/>
                    <a:pt x="1052" y="21574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67" name="Arc 29">
              <a:extLst>
                <a:ext uri="{FF2B5EF4-FFF2-40B4-BE49-F238E27FC236}">
                  <a16:creationId xmlns:a16="http://schemas.microsoft.com/office/drawing/2014/main" xmlns="" id="{F8A86048-D7DD-4C70-A08E-E07844F8EA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5" y="1353"/>
              <a:ext cx="43" cy="41"/>
            </a:xfrm>
            <a:custGeom>
              <a:avLst/>
              <a:gdLst>
                <a:gd name="T0" fmla="*/ 0 w 22626"/>
                <a:gd name="T1" fmla="*/ 0 h 21600"/>
                <a:gd name="T2" fmla="*/ 0 w 22626"/>
                <a:gd name="T3" fmla="*/ 0 h 21600"/>
                <a:gd name="T4" fmla="*/ 0 w 22626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26"/>
                <a:gd name="T10" fmla="*/ 0 h 21600"/>
                <a:gd name="T11" fmla="*/ 22626 w 2262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26" h="21600" fill="none" extrusionOk="0">
                  <a:moveTo>
                    <a:pt x="22626" y="21574"/>
                  </a:moveTo>
                  <a:cubicBezTo>
                    <a:pt x="22275" y="21591"/>
                    <a:pt x="21924" y="21599"/>
                    <a:pt x="21574" y="21600"/>
                  </a:cubicBezTo>
                  <a:cubicBezTo>
                    <a:pt x="10053" y="21600"/>
                    <a:pt x="560" y="12558"/>
                    <a:pt x="-1" y="1052"/>
                  </a:cubicBezTo>
                </a:path>
                <a:path w="22626" h="21600" stroke="0" extrusionOk="0">
                  <a:moveTo>
                    <a:pt x="22626" y="21574"/>
                  </a:moveTo>
                  <a:cubicBezTo>
                    <a:pt x="22275" y="21591"/>
                    <a:pt x="21924" y="21599"/>
                    <a:pt x="21574" y="21600"/>
                  </a:cubicBezTo>
                  <a:cubicBezTo>
                    <a:pt x="10053" y="21600"/>
                    <a:pt x="560" y="12558"/>
                    <a:pt x="-1" y="1052"/>
                  </a:cubicBezTo>
                  <a:lnTo>
                    <a:pt x="21574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68" name="Arc 30">
              <a:extLst>
                <a:ext uri="{FF2B5EF4-FFF2-40B4-BE49-F238E27FC236}">
                  <a16:creationId xmlns:a16="http://schemas.microsoft.com/office/drawing/2014/main" xmlns="" id="{6E22A31B-59DB-4400-BB1D-E1802E6AD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1" y="1190"/>
              <a:ext cx="43" cy="43"/>
            </a:xfrm>
            <a:custGeom>
              <a:avLst/>
              <a:gdLst>
                <a:gd name="T0" fmla="*/ 0 w 22627"/>
                <a:gd name="T1" fmla="*/ 0 h 22627"/>
                <a:gd name="T2" fmla="*/ 0 w 22627"/>
                <a:gd name="T3" fmla="*/ 0 h 22627"/>
                <a:gd name="T4" fmla="*/ 0 w 22627"/>
                <a:gd name="T5" fmla="*/ 0 h 22627"/>
                <a:gd name="T6" fmla="*/ 0 60000 65536"/>
                <a:gd name="T7" fmla="*/ 0 60000 65536"/>
                <a:gd name="T8" fmla="*/ 0 60000 65536"/>
                <a:gd name="T9" fmla="*/ 0 w 22627"/>
                <a:gd name="T10" fmla="*/ 0 h 22627"/>
                <a:gd name="T11" fmla="*/ 22627 w 22627"/>
                <a:gd name="T12" fmla="*/ 22627 h 226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27" h="22627" fill="none" extrusionOk="0">
                  <a:moveTo>
                    <a:pt x="24" y="22626"/>
                  </a:moveTo>
                  <a:cubicBezTo>
                    <a:pt x="8" y="22284"/>
                    <a:pt x="0" y="2194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942" y="-1"/>
                    <a:pt x="22284" y="8"/>
                    <a:pt x="22626" y="24"/>
                  </a:cubicBezTo>
                </a:path>
                <a:path w="22627" h="22627" stroke="0" extrusionOk="0">
                  <a:moveTo>
                    <a:pt x="24" y="22626"/>
                  </a:moveTo>
                  <a:cubicBezTo>
                    <a:pt x="8" y="22284"/>
                    <a:pt x="0" y="2194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942" y="-1"/>
                    <a:pt x="22284" y="8"/>
                    <a:pt x="22626" y="2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69" name="Line 31">
              <a:extLst>
                <a:ext uri="{FF2B5EF4-FFF2-40B4-BE49-F238E27FC236}">
                  <a16:creationId xmlns:a16="http://schemas.microsoft.com/office/drawing/2014/main" xmlns="" id="{0F4794A2-8899-4619-9F8F-6E7366FF3B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5" y="1190"/>
              <a:ext cx="1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70" name="Line 32">
              <a:extLst>
                <a:ext uri="{FF2B5EF4-FFF2-40B4-BE49-F238E27FC236}">
                  <a16:creationId xmlns:a16="http://schemas.microsoft.com/office/drawing/2014/main" xmlns="" id="{FF55DC50-BE1F-4564-8A37-5419FE3818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5" y="1234"/>
              <a:ext cx="1" cy="1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71" name="Line 33">
              <a:extLst>
                <a:ext uri="{FF2B5EF4-FFF2-40B4-BE49-F238E27FC236}">
                  <a16:creationId xmlns:a16="http://schemas.microsoft.com/office/drawing/2014/main" xmlns="" id="{B7CBB63B-7244-4008-B626-079EC32E7D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35" y="1394"/>
              <a:ext cx="1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72" name="Line 34">
              <a:extLst>
                <a:ext uri="{FF2B5EF4-FFF2-40B4-BE49-F238E27FC236}">
                  <a16:creationId xmlns:a16="http://schemas.microsoft.com/office/drawing/2014/main" xmlns="" id="{A276BF9E-B2AD-4B3A-B62C-1E0D407C8D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91" y="1234"/>
              <a:ext cx="1" cy="1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73" name="Arc 35">
              <a:extLst>
                <a:ext uri="{FF2B5EF4-FFF2-40B4-BE49-F238E27FC236}">
                  <a16:creationId xmlns:a16="http://schemas.microsoft.com/office/drawing/2014/main" xmlns="" id="{6E1FF2B8-D56F-41D2-B91B-6EC69A9E87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1190"/>
              <a:ext cx="39" cy="43"/>
            </a:xfrm>
            <a:custGeom>
              <a:avLst/>
              <a:gdLst>
                <a:gd name="T0" fmla="*/ 0 w 21600"/>
                <a:gd name="T1" fmla="*/ 0 h 22640"/>
                <a:gd name="T2" fmla="*/ 0 w 21600"/>
                <a:gd name="T3" fmla="*/ 0 h 22640"/>
                <a:gd name="T4" fmla="*/ 0 w 21600"/>
                <a:gd name="T5" fmla="*/ 0 h 2264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640"/>
                <a:gd name="T11" fmla="*/ 21600 w 21600"/>
                <a:gd name="T12" fmla="*/ 22640 h 226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64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946"/>
                    <a:pt x="21591" y="22293"/>
                    <a:pt x="21574" y="22639"/>
                  </a:cubicBezTo>
                </a:path>
                <a:path w="21600" h="2264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946"/>
                    <a:pt x="21591" y="22293"/>
                    <a:pt x="21574" y="22639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74" name="Arc 36">
              <a:extLst>
                <a:ext uri="{FF2B5EF4-FFF2-40B4-BE49-F238E27FC236}">
                  <a16:creationId xmlns:a16="http://schemas.microsoft.com/office/drawing/2014/main" xmlns="" id="{6539326E-B2D1-400B-BC61-F7F8620D7D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1353"/>
              <a:ext cx="39" cy="41"/>
            </a:xfrm>
            <a:custGeom>
              <a:avLst/>
              <a:gdLst>
                <a:gd name="T0" fmla="*/ 0 w 21574"/>
                <a:gd name="T1" fmla="*/ 0 h 21600"/>
                <a:gd name="T2" fmla="*/ 0 w 21574"/>
                <a:gd name="T3" fmla="*/ 0 h 21600"/>
                <a:gd name="T4" fmla="*/ 0 w 21574"/>
                <a:gd name="T5" fmla="*/ 0 h 21600"/>
                <a:gd name="T6" fmla="*/ 0 60000 65536"/>
                <a:gd name="T7" fmla="*/ 0 60000 65536"/>
                <a:gd name="T8" fmla="*/ 0 60000 65536"/>
                <a:gd name="T9" fmla="*/ 0 w 21574"/>
                <a:gd name="T10" fmla="*/ 0 h 21600"/>
                <a:gd name="T11" fmla="*/ 21574 w 2157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74" h="21600" fill="none" extrusionOk="0">
                  <a:moveTo>
                    <a:pt x="21574" y="1052"/>
                  </a:moveTo>
                  <a:cubicBezTo>
                    <a:pt x="21013" y="12558"/>
                    <a:pt x="11520" y="21599"/>
                    <a:pt x="0" y="21600"/>
                  </a:cubicBezTo>
                </a:path>
                <a:path w="21574" h="21600" stroke="0" extrusionOk="0">
                  <a:moveTo>
                    <a:pt x="21574" y="1052"/>
                  </a:moveTo>
                  <a:cubicBezTo>
                    <a:pt x="21013" y="12558"/>
                    <a:pt x="11520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75" name="Arc 37">
              <a:extLst>
                <a:ext uri="{FF2B5EF4-FFF2-40B4-BE49-F238E27FC236}">
                  <a16:creationId xmlns:a16="http://schemas.microsoft.com/office/drawing/2014/main" xmlns="" id="{121DF0E8-AD0F-49CB-BDA9-1A7B8EABEA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2" y="1353"/>
              <a:ext cx="43" cy="41"/>
            </a:xfrm>
            <a:custGeom>
              <a:avLst/>
              <a:gdLst>
                <a:gd name="T0" fmla="*/ 0 w 22615"/>
                <a:gd name="T1" fmla="*/ 0 h 21600"/>
                <a:gd name="T2" fmla="*/ 0 w 22615"/>
                <a:gd name="T3" fmla="*/ 0 h 21600"/>
                <a:gd name="T4" fmla="*/ 0 w 22615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15"/>
                <a:gd name="T10" fmla="*/ 0 h 21600"/>
                <a:gd name="T11" fmla="*/ 22615 w 2261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15" h="21600" fill="none" extrusionOk="0">
                  <a:moveTo>
                    <a:pt x="22614" y="21574"/>
                  </a:moveTo>
                  <a:cubicBezTo>
                    <a:pt x="22268" y="21591"/>
                    <a:pt x="21921" y="21599"/>
                    <a:pt x="21575" y="21600"/>
                  </a:cubicBezTo>
                  <a:cubicBezTo>
                    <a:pt x="10049" y="21600"/>
                    <a:pt x="554" y="12551"/>
                    <a:pt x="0" y="1039"/>
                  </a:cubicBezTo>
                </a:path>
                <a:path w="22615" h="21600" stroke="0" extrusionOk="0">
                  <a:moveTo>
                    <a:pt x="22614" y="21574"/>
                  </a:moveTo>
                  <a:cubicBezTo>
                    <a:pt x="22268" y="21591"/>
                    <a:pt x="21921" y="21599"/>
                    <a:pt x="21575" y="21600"/>
                  </a:cubicBezTo>
                  <a:cubicBezTo>
                    <a:pt x="10049" y="21600"/>
                    <a:pt x="554" y="12551"/>
                    <a:pt x="0" y="1039"/>
                  </a:cubicBezTo>
                  <a:lnTo>
                    <a:pt x="21575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76" name="Arc 38">
              <a:extLst>
                <a:ext uri="{FF2B5EF4-FFF2-40B4-BE49-F238E27FC236}">
                  <a16:creationId xmlns:a16="http://schemas.microsoft.com/office/drawing/2014/main" xmlns="" id="{C022A722-4B01-440D-962A-F58168ED8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" y="1190"/>
              <a:ext cx="43" cy="43"/>
            </a:xfrm>
            <a:custGeom>
              <a:avLst/>
              <a:gdLst>
                <a:gd name="T0" fmla="*/ 0 w 22640"/>
                <a:gd name="T1" fmla="*/ 0 h 22640"/>
                <a:gd name="T2" fmla="*/ 0 w 22640"/>
                <a:gd name="T3" fmla="*/ 0 h 22640"/>
                <a:gd name="T4" fmla="*/ 0 w 22640"/>
                <a:gd name="T5" fmla="*/ 0 h 22640"/>
                <a:gd name="T6" fmla="*/ 0 60000 65536"/>
                <a:gd name="T7" fmla="*/ 0 60000 65536"/>
                <a:gd name="T8" fmla="*/ 0 60000 65536"/>
                <a:gd name="T9" fmla="*/ 0 w 22640"/>
                <a:gd name="T10" fmla="*/ 0 h 22640"/>
                <a:gd name="T11" fmla="*/ 22640 w 22640"/>
                <a:gd name="T12" fmla="*/ 22640 h 226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40" h="22640" fill="none" extrusionOk="0">
                  <a:moveTo>
                    <a:pt x="25" y="22639"/>
                  </a:moveTo>
                  <a:cubicBezTo>
                    <a:pt x="8" y="22293"/>
                    <a:pt x="0" y="2194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946" y="-1"/>
                    <a:pt x="22293" y="8"/>
                    <a:pt x="22639" y="25"/>
                  </a:cubicBezTo>
                </a:path>
                <a:path w="22640" h="22640" stroke="0" extrusionOk="0">
                  <a:moveTo>
                    <a:pt x="25" y="22639"/>
                  </a:moveTo>
                  <a:cubicBezTo>
                    <a:pt x="8" y="22293"/>
                    <a:pt x="0" y="2194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946" y="-1"/>
                    <a:pt x="22293" y="8"/>
                    <a:pt x="22639" y="25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77" name="Line 39">
              <a:extLst>
                <a:ext uri="{FF2B5EF4-FFF2-40B4-BE49-F238E27FC236}">
                  <a16:creationId xmlns:a16="http://schemas.microsoft.com/office/drawing/2014/main" xmlns="" id="{CDB97461-5F14-44D7-811A-FCF3F0E1A2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8" y="1190"/>
              <a:ext cx="1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78" name="Line 40">
              <a:extLst>
                <a:ext uri="{FF2B5EF4-FFF2-40B4-BE49-F238E27FC236}">
                  <a16:creationId xmlns:a16="http://schemas.microsoft.com/office/drawing/2014/main" xmlns="" id="{F006A5A1-03BE-45C2-A195-9848A7CDEE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98" y="1234"/>
              <a:ext cx="1" cy="1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79" name="Line 41">
              <a:extLst>
                <a:ext uri="{FF2B5EF4-FFF2-40B4-BE49-F238E27FC236}">
                  <a16:creationId xmlns:a16="http://schemas.microsoft.com/office/drawing/2014/main" xmlns="" id="{8F8E88A0-1A11-4AB1-9CC2-DE7B8D0EDB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38" y="1394"/>
              <a:ext cx="1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80" name="Line 42">
              <a:extLst>
                <a:ext uri="{FF2B5EF4-FFF2-40B4-BE49-F238E27FC236}">
                  <a16:creationId xmlns:a16="http://schemas.microsoft.com/office/drawing/2014/main" xmlns="" id="{789A5F49-DB0E-4B27-B428-3BEF781006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95" y="1234"/>
              <a:ext cx="1" cy="1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81" name="Arc 43">
              <a:extLst>
                <a:ext uri="{FF2B5EF4-FFF2-40B4-BE49-F238E27FC236}">
                  <a16:creationId xmlns:a16="http://schemas.microsoft.com/office/drawing/2014/main" xmlns="" id="{810D4288-5C21-42FB-BBE3-6AE4D7884A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1190"/>
              <a:ext cx="39" cy="43"/>
            </a:xfrm>
            <a:custGeom>
              <a:avLst/>
              <a:gdLst>
                <a:gd name="T0" fmla="*/ 0 w 21600"/>
                <a:gd name="T1" fmla="*/ 0 h 22640"/>
                <a:gd name="T2" fmla="*/ 0 w 21600"/>
                <a:gd name="T3" fmla="*/ 0 h 22640"/>
                <a:gd name="T4" fmla="*/ 0 w 21600"/>
                <a:gd name="T5" fmla="*/ 0 h 2264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640"/>
                <a:gd name="T11" fmla="*/ 21600 w 21600"/>
                <a:gd name="T12" fmla="*/ 22640 h 226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64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946"/>
                    <a:pt x="21591" y="22293"/>
                    <a:pt x="21574" y="22639"/>
                  </a:cubicBezTo>
                </a:path>
                <a:path w="21600" h="2264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946"/>
                    <a:pt x="21591" y="22293"/>
                    <a:pt x="21574" y="22639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82" name="Arc 44">
              <a:extLst>
                <a:ext uri="{FF2B5EF4-FFF2-40B4-BE49-F238E27FC236}">
                  <a16:creationId xmlns:a16="http://schemas.microsoft.com/office/drawing/2014/main" xmlns="" id="{807F4EE7-359E-46E3-8069-BB2662FAF1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1353"/>
              <a:ext cx="39" cy="41"/>
            </a:xfrm>
            <a:custGeom>
              <a:avLst/>
              <a:gdLst>
                <a:gd name="T0" fmla="*/ 0 w 21574"/>
                <a:gd name="T1" fmla="*/ 0 h 21600"/>
                <a:gd name="T2" fmla="*/ 0 w 21574"/>
                <a:gd name="T3" fmla="*/ 0 h 21600"/>
                <a:gd name="T4" fmla="*/ 0 w 21574"/>
                <a:gd name="T5" fmla="*/ 0 h 21600"/>
                <a:gd name="T6" fmla="*/ 0 60000 65536"/>
                <a:gd name="T7" fmla="*/ 0 60000 65536"/>
                <a:gd name="T8" fmla="*/ 0 60000 65536"/>
                <a:gd name="T9" fmla="*/ 0 w 21574"/>
                <a:gd name="T10" fmla="*/ 0 h 21600"/>
                <a:gd name="T11" fmla="*/ 21574 w 2157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74" h="21600" fill="none" extrusionOk="0">
                  <a:moveTo>
                    <a:pt x="21574" y="1052"/>
                  </a:moveTo>
                  <a:cubicBezTo>
                    <a:pt x="21013" y="12558"/>
                    <a:pt x="11520" y="21599"/>
                    <a:pt x="0" y="21600"/>
                  </a:cubicBezTo>
                </a:path>
                <a:path w="21574" h="21600" stroke="0" extrusionOk="0">
                  <a:moveTo>
                    <a:pt x="21574" y="1052"/>
                  </a:moveTo>
                  <a:cubicBezTo>
                    <a:pt x="21013" y="12558"/>
                    <a:pt x="11520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83" name="Arc 45">
              <a:extLst>
                <a:ext uri="{FF2B5EF4-FFF2-40B4-BE49-F238E27FC236}">
                  <a16:creationId xmlns:a16="http://schemas.microsoft.com/office/drawing/2014/main" xmlns="" id="{D00F78FB-9FAB-4A0A-B560-945DCBF10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" y="1353"/>
              <a:ext cx="43" cy="41"/>
            </a:xfrm>
            <a:custGeom>
              <a:avLst/>
              <a:gdLst>
                <a:gd name="T0" fmla="*/ 0 w 22626"/>
                <a:gd name="T1" fmla="*/ 0 h 21600"/>
                <a:gd name="T2" fmla="*/ 0 w 22626"/>
                <a:gd name="T3" fmla="*/ 0 h 21600"/>
                <a:gd name="T4" fmla="*/ 0 w 22626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26"/>
                <a:gd name="T10" fmla="*/ 0 h 21600"/>
                <a:gd name="T11" fmla="*/ 22626 w 2262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26" h="21600" fill="none" extrusionOk="0">
                  <a:moveTo>
                    <a:pt x="22626" y="21574"/>
                  </a:moveTo>
                  <a:cubicBezTo>
                    <a:pt x="22275" y="21591"/>
                    <a:pt x="21924" y="21599"/>
                    <a:pt x="21574" y="21600"/>
                  </a:cubicBezTo>
                  <a:cubicBezTo>
                    <a:pt x="10053" y="21600"/>
                    <a:pt x="560" y="12558"/>
                    <a:pt x="-1" y="1052"/>
                  </a:cubicBezTo>
                </a:path>
                <a:path w="22626" h="21600" stroke="0" extrusionOk="0">
                  <a:moveTo>
                    <a:pt x="22626" y="21574"/>
                  </a:moveTo>
                  <a:cubicBezTo>
                    <a:pt x="22275" y="21591"/>
                    <a:pt x="21924" y="21599"/>
                    <a:pt x="21574" y="21600"/>
                  </a:cubicBezTo>
                  <a:cubicBezTo>
                    <a:pt x="10053" y="21600"/>
                    <a:pt x="560" y="12558"/>
                    <a:pt x="-1" y="1052"/>
                  </a:cubicBezTo>
                  <a:lnTo>
                    <a:pt x="21574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84" name="Arc 46">
              <a:extLst>
                <a:ext uri="{FF2B5EF4-FFF2-40B4-BE49-F238E27FC236}">
                  <a16:creationId xmlns:a16="http://schemas.microsoft.com/office/drawing/2014/main" xmlns="" id="{5B25700A-08D4-41A8-BA38-4D5B979AB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8" y="1190"/>
              <a:ext cx="43" cy="43"/>
            </a:xfrm>
            <a:custGeom>
              <a:avLst/>
              <a:gdLst>
                <a:gd name="T0" fmla="*/ 0 w 22640"/>
                <a:gd name="T1" fmla="*/ 0 h 22640"/>
                <a:gd name="T2" fmla="*/ 0 w 22640"/>
                <a:gd name="T3" fmla="*/ 0 h 22640"/>
                <a:gd name="T4" fmla="*/ 0 w 22640"/>
                <a:gd name="T5" fmla="*/ 0 h 22640"/>
                <a:gd name="T6" fmla="*/ 0 60000 65536"/>
                <a:gd name="T7" fmla="*/ 0 60000 65536"/>
                <a:gd name="T8" fmla="*/ 0 60000 65536"/>
                <a:gd name="T9" fmla="*/ 0 w 22640"/>
                <a:gd name="T10" fmla="*/ 0 h 22640"/>
                <a:gd name="T11" fmla="*/ 22640 w 22640"/>
                <a:gd name="T12" fmla="*/ 22640 h 226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40" h="22640" fill="none" extrusionOk="0">
                  <a:moveTo>
                    <a:pt x="25" y="22639"/>
                  </a:moveTo>
                  <a:cubicBezTo>
                    <a:pt x="8" y="22293"/>
                    <a:pt x="0" y="2194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946" y="-1"/>
                    <a:pt x="22293" y="8"/>
                    <a:pt x="22639" y="25"/>
                  </a:cubicBezTo>
                </a:path>
                <a:path w="22640" h="22640" stroke="0" extrusionOk="0">
                  <a:moveTo>
                    <a:pt x="25" y="22639"/>
                  </a:moveTo>
                  <a:cubicBezTo>
                    <a:pt x="8" y="22293"/>
                    <a:pt x="0" y="2194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946" y="-1"/>
                    <a:pt x="22293" y="8"/>
                    <a:pt x="22639" y="25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85" name="Line 47">
              <a:extLst>
                <a:ext uri="{FF2B5EF4-FFF2-40B4-BE49-F238E27FC236}">
                  <a16:creationId xmlns:a16="http://schemas.microsoft.com/office/drawing/2014/main" xmlns="" id="{7D7C0144-645E-465B-84EE-EE5247353C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41" y="1190"/>
              <a:ext cx="1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86" name="Line 48">
              <a:extLst>
                <a:ext uri="{FF2B5EF4-FFF2-40B4-BE49-F238E27FC236}">
                  <a16:creationId xmlns:a16="http://schemas.microsoft.com/office/drawing/2014/main" xmlns="" id="{D961C8E8-B8F4-4071-8408-E4A035EFA3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6" y="1234"/>
              <a:ext cx="1" cy="1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87" name="Line 49">
              <a:extLst>
                <a:ext uri="{FF2B5EF4-FFF2-40B4-BE49-F238E27FC236}">
                  <a16:creationId xmlns:a16="http://schemas.microsoft.com/office/drawing/2014/main" xmlns="" id="{BDE2D25C-BEB0-4CE9-86D4-305592C9A0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41" y="1394"/>
              <a:ext cx="1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88" name="Line 50">
              <a:extLst>
                <a:ext uri="{FF2B5EF4-FFF2-40B4-BE49-F238E27FC236}">
                  <a16:creationId xmlns:a16="http://schemas.microsoft.com/office/drawing/2014/main" xmlns="" id="{249DD8A6-8380-4970-B88E-0F28CD4E85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98" y="1234"/>
              <a:ext cx="1" cy="1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89" name="Arc 51">
              <a:extLst>
                <a:ext uri="{FF2B5EF4-FFF2-40B4-BE49-F238E27FC236}">
                  <a16:creationId xmlns:a16="http://schemas.microsoft.com/office/drawing/2014/main" xmlns="" id="{E22A0AC9-3796-43D5-A227-F5C6256B3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2" y="1190"/>
              <a:ext cx="44" cy="44"/>
            </a:xfrm>
            <a:custGeom>
              <a:avLst/>
              <a:gdLst>
                <a:gd name="T0" fmla="*/ 0 w 23139"/>
                <a:gd name="T1" fmla="*/ 0 h 22652"/>
                <a:gd name="T2" fmla="*/ 0 w 23139"/>
                <a:gd name="T3" fmla="*/ 0 h 22652"/>
                <a:gd name="T4" fmla="*/ 0 w 23139"/>
                <a:gd name="T5" fmla="*/ 0 h 22652"/>
                <a:gd name="T6" fmla="*/ 0 60000 65536"/>
                <a:gd name="T7" fmla="*/ 0 60000 65536"/>
                <a:gd name="T8" fmla="*/ 0 60000 65536"/>
                <a:gd name="T9" fmla="*/ 0 w 23139"/>
                <a:gd name="T10" fmla="*/ 0 h 22652"/>
                <a:gd name="T11" fmla="*/ 23139 w 23139"/>
                <a:gd name="T12" fmla="*/ 22652 h 226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139" h="22652" fill="none" extrusionOk="0">
                  <a:moveTo>
                    <a:pt x="-1" y="54"/>
                  </a:moveTo>
                  <a:cubicBezTo>
                    <a:pt x="512" y="18"/>
                    <a:pt x="1025" y="-1"/>
                    <a:pt x="1539" y="0"/>
                  </a:cubicBezTo>
                  <a:cubicBezTo>
                    <a:pt x="13468" y="0"/>
                    <a:pt x="23139" y="9670"/>
                    <a:pt x="23139" y="21600"/>
                  </a:cubicBezTo>
                  <a:cubicBezTo>
                    <a:pt x="23139" y="21950"/>
                    <a:pt x="23130" y="22301"/>
                    <a:pt x="23113" y="22652"/>
                  </a:cubicBezTo>
                </a:path>
                <a:path w="23139" h="22652" stroke="0" extrusionOk="0">
                  <a:moveTo>
                    <a:pt x="-1" y="54"/>
                  </a:moveTo>
                  <a:cubicBezTo>
                    <a:pt x="512" y="18"/>
                    <a:pt x="1025" y="-1"/>
                    <a:pt x="1539" y="0"/>
                  </a:cubicBezTo>
                  <a:cubicBezTo>
                    <a:pt x="13468" y="0"/>
                    <a:pt x="23139" y="9670"/>
                    <a:pt x="23139" y="21600"/>
                  </a:cubicBezTo>
                  <a:cubicBezTo>
                    <a:pt x="23139" y="21950"/>
                    <a:pt x="23130" y="22301"/>
                    <a:pt x="23113" y="22652"/>
                  </a:cubicBezTo>
                  <a:lnTo>
                    <a:pt x="1539" y="2160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90" name="Arc 52">
              <a:extLst>
                <a:ext uri="{FF2B5EF4-FFF2-40B4-BE49-F238E27FC236}">
                  <a16:creationId xmlns:a16="http://schemas.microsoft.com/office/drawing/2014/main" xmlns="" id="{4DEC3B39-2246-4D09-8209-C9BB697DB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2" y="1353"/>
              <a:ext cx="44" cy="41"/>
            </a:xfrm>
            <a:custGeom>
              <a:avLst/>
              <a:gdLst>
                <a:gd name="T0" fmla="*/ 0 w 23131"/>
                <a:gd name="T1" fmla="*/ 0 h 21600"/>
                <a:gd name="T2" fmla="*/ 0 w 23131"/>
                <a:gd name="T3" fmla="*/ 0 h 21600"/>
                <a:gd name="T4" fmla="*/ 0 w 23131"/>
                <a:gd name="T5" fmla="*/ 0 h 21600"/>
                <a:gd name="T6" fmla="*/ 0 60000 65536"/>
                <a:gd name="T7" fmla="*/ 0 60000 65536"/>
                <a:gd name="T8" fmla="*/ 0 60000 65536"/>
                <a:gd name="T9" fmla="*/ 0 w 23131"/>
                <a:gd name="T10" fmla="*/ 0 h 21600"/>
                <a:gd name="T11" fmla="*/ 23131 w 2313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131" h="21600" fill="none" extrusionOk="0">
                  <a:moveTo>
                    <a:pt x="23130" y="1064"/>
                  </a:moveTo>
                  <a:cubicBezTo>
                    <a:pt x="22562" y="12566"/>
                    <a:pt x="13072" y="21599"/>
                    <a:pt x="1557" y="21600"/>
                  </a:cubicBezTo>
                  <a:cubicBezTo>
                    <a:pt x="1037" y="21600"/>
                    <a:pt x="518" y="21581"/>
                    <a:pt x="0" y="21543"/>
                  </a:cubicBezTo>
                </a:path>
                <a:path w="23131" h="21600" stroke="0" extrusionOk="0">
                  <a:moveTo>
                    <a:pt x="23130" y="1064"/>
                  </a:moveTo>
                  <a:cubicBezTo>
                    <a:pt x="22562" y="12566"/>
                    <a:pt x="13072" y="21599"/>
                    <a:pt x="1557" y="21600"/>
                  </a:cubicBezTo>
                  <a:cubicBezTo>
                    <a:pt x="1037" y="21600"/>
                    <a:pt x="518" y="21581"/>
                    <a:pt x="0" y="21543"/>
                  </a:cubicBezTo>
                  <a:lnTo>
                    <a:pt x="1557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91" name="Arc 53">
              <a:extLst>
                <a:ext uri="{FF2B5EF4-FFF2-40B4-BE49-F238E27FC236}">
                  <a16:creationId xmlns:a16="http://schemas.microsoft.com/office/drawing/2014/main" xmlns="" id="{AE01ADAE-74C8-4FD6-872D-8FAC8E1122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8" y="1353"/>
              <a:ext cx="43" cy="41"/>
            </a:xfrm>
            <a:custGeom>
              <a:avLst/>
              <a:gdLst>
                <a:gd name="T0" fmla="*/ 0 w 22626"/>
                <a:gd name="T1" fmla="*/ 0 h 21600"/>
                <a:gd name="T2" fmla="*/ 0 w 22626"/>
                <a:gd name="T3" fmla="*/ 0 h 21600"/>
                <a:gd name="T4" fmla="*/ 0 w 22626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26"/>
                <a:gd name="T10" fmla="*/ 0 h 21600"/>
                <a:gd name="T11" fmla="*/ 22626 w 2262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26" h="21600" fill="none" extrusionOk="0">
                  <a:moveTo>
                    <a:pt x="22626" y="21574"/>
                  </a:moveTo>
                  <a:cubicBezTo>
                    <a:pt x="22275" y="21591"/>
                    <a:pt x="21924" y="21599"/>
                    <a:pt x="21574" y="21600"/>
                  </a:cubicBezTo>
                  <a:cubicBezTo>
                    <a:pt x="10053" y="21600"/>
                    <a:pt x="560" y="12558"/>
                    <a:pt x="-1" y="1052"/>
                  </a:cubicBezTo>
                </a:path>
                <a:path w="22626" h="21600" stroke="0" extrusionOk="0">
                  <a:moveTo>
                    <a:pt x="22626" y="21574"/>
                  </a:moveTo>
                  <a:cubicBezTo>
                    <a:pt x="22275" y="21591"/>
                    <a:pt x="21924" y="21599"/>
                    <a:pt x="21574" y="21600"/>
                  </a:cubicBezTo>
                  <a:cubicBezTo>
                    <a:pt x="10053" y="21600"/>
                    <a:pt x="560" y="12558"/>
                    <a:pt x="-1" y="1052"/>
                  </a:cubicBezTo>
                  <a:lnTo>
                    <a:pt x="21574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92" name="Arc 54">
              <a:extLst>
                <a:ext uri="{FF2B5EF4-FFF2-40B4-BE49-F238E27FC236}">
                  <a16:creationId xmlns:a16="http://schemas.microsoft.com/office/drawing/2014/main" xmlns="" id="{4392DCF5-7930-446F-BCD2-D2D1C6C11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6" y="1190"/>
              <a:ext cx="39" cy="43"/>
            </a:xfrm>
            <a:custGeom>
              <a:avLst/>
              <a:gdLst>
                <a:gd name="T0" fmla="*/ 0 w 21600"/>
                <a:gd name="T1" fmla="*/ 0 h 22640"/>
                <a:gd name="T2" fmla="*/ 0 w 21600"/>
                <a:gd name="T3" fmla="*/ 0 h 22640"/>
                <a:gd name="T4" fmla="*/ 0 w 21600"/>
                <a:gd name="T5" fmla="*/ 0 h 2264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640"/>
                <a:gd name="T11" fmla="*/ 21600 w 21600"/>
                <a:gd name="T12" fmla="*/ 22640 h 226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640" fill="none" extrusionOk="0">
                  <a:moveTo>
                    <a:pt x="25" y="22639"/>
                  </a:moveTo>
                  <a:cubicBezTo>
                    <a:pt x="8" y="22293"/>
                    <a:pt x="0" y="21946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21600" h="22640" stroke="0" extrusionOk="0">
                  <a:moveTo>
                    <a:pt x="25" y="22639"/>
                  </a:moveTo>
                  <a:cubicBezTo>
                    <a:pt x="8" y="22293"/>
                    <a:pt x="0" y="21946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93" name="Line 55">
              <a:extLst>
                <a:ext uri="{FF2B5EF4-FFF2-40B4-BE49-F238E27FC236}">
                  <a16:creationId xmlns:a16="http://schemas.microsoft.com/office/drawing/2014/main" xmlns="" id="{422051E6-4694-4639-A03C-5AA872E7EF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5" y="1190"/>
              <a:ext cx="1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94" name="Line 56">
              <a:extLst>
                <a:ext uri="{FF2B5EF4-FFF2-40B4-BE49-F238E27FC236}">
                  <a16:creationId xmlns:a16="http://schemas.microsoft.com/office/drawing/2014/main" xmlns="" id="{788C7427-DBD8-4807-AD9F-1D4B0860EA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9" y="1234"/>
              <a:ext cx="1" cy="1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95" name="Line 57">
              <a:extLst>
                <a:ext uri="{FF2B5EF4-FFF2-40B4-BE49-F238E27FC236}">
                  <a16:creationId xmlns:a16="http://schemas.microsoft.com/office/drawing/2014/main" xmlns="" id="{64522893-78CA-4341-AA6C-B646833E6C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45" y="1394"/>
              <a:ext cx="1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96" name="Line 58">
              <a:extLst>
                <a:ext uri="{FF2B5EF4-FFF2-40B4-BE49-F238E27FC236}">
                  <a16:creationId xmlns:a16="http://schemas.microsoft.com/office/drawing/2014/main" xmlns="" id="{5D7923F6-74DD-4E15-A321-856AAF8BD8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06" y="1234"/>
              <a:ext cx="1" cy="1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97" name="Arc 59">
              <a:extLst>
                <a:ext uri="{FF2B5EF4-FFF2-40B4-BE49-F238E27FC236}">
                  <a16:creationId xmlns:a16="http://schemas.microsoft.com/office/drawing/2014/main" xmlns="" id="{0995EF60-5080-42F0-83A4-0AD2985451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6" y="1190"/>
              <a:ext cx="43" cy="43"/>
            </a:xfrm>
            <a:custGeom>
              <a:avLst/>
              <a:gdLst>
                <a:gd name="T0" fmla="*/ 0 w 22640"/>
                <a:gd name="T1" fmla="*/ 0 h 22640"/>
                <a:gd name="T2" fmla="*/ 0 w 22640"/>
                <a:gd name="T3" fmla="*/ 0 h 22640"/>
                <a:gd name="T4" fmla="*/ 0 w 22640"/>
                <a:gd name="T5" fmla="*/ 0 h 22640"/>
                <a:gd name="T6" fmla="*/ 0 60000 65536"/>
                <a:gd name="T7" fmla="*/ 0 60000 65536"/>
                <a:gd name="T8" fmla="*/ 0 60000 65536"/>
                <a:gd name="T9" fmla="*/ 0 w 22640"/>
                <a:gd name="T10" fmla="*/ 0 h 22640"/>
                <a:gd name="T11" fmla="*/ 22640 w 22640"/>
                <a:gd name="T12" fmla="*/ 22640 h 226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40" h="22640" fill="none" extrusionOk="0">
                  <a:moveTo>
                    <a:pt x="0" y="25"/>
                  </a:moveTo>
                  <a:cubicBezTo>
                    <a:pt x="346" y="8"/>
                    <a:pt x="693" y="-1"/>
                    <a:pt x="1040" y="0"/>
                  </a:cubicBezTo>
                  <a:cubicBezTo>
                    <a:pt x="12969" y="0"/>
                    <a:pt x="22640" y="9670"/>
                    <a:pt x="22640" y="21600"/>
                  </a:cubicBezTo>
                  <a:cubicBezTo>
                    <a:pt x="22640" y="21946"/>
                    <a:pt x="22631" y="22293"/>
                    <a:pt x="22614" y="22639"/>
                  </a:cubicBezTo>
                </a:path>
                <a:path w="22640" h="22640" stroke="0" extrusionOk="0">
                  <a:moveTo>
                    <a:pt x="0" y="25"/>
                  </a:moveTo>
                  <a:cubicBezTo>
                    <a:pt x="346" y="8"/>
                    <a:pt x="693" y="-1"/>
                    <a:pt x="1040" y="0"/>
                  </a:cubicBezTo>
                  <a:cubicBezTo>
                    <a:pt x="12969" y="0"/>
                    <a:pt x="22640" y="9670"/>
                    <a:pt x="22640" y="21600"/>
                  </a:cubicBezTo>
                  <a:cubicBezTo>
                    <a:pt x="22640" y="21946"/>
                    <a:pt x="22631" y="22293"/>
                    <a:pt x="22614" y="22639"/>
                  </a:cubicBezTo>
                  <a:lnTo>
                    <a:pt x="1040" y="2160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98" name="Arc 60">
              <a:extLst>
                <a:ext uri="{FF2B5EF4-FFF2-40B4-BE49-F238E27FC236}">
                  <a16:creationId xmlns:a16="http://schemas.microsoft.com/office/drawing/2014/main" xmlns="" id="{F159000A-CDE0-4CBC-9C31-DE84E00672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6" y="1353"/>
              <a:ext cx="43" cy="41"/>
            </a:xfrm>
            <a:custGeom>
              <a:avLst/>
              <a:gdLst>
                <a:gd name="T0" fmla="*/ 0 w 22626"/>
                <a:gd name="T1" fmla="*/ 0 h 21600"/>
                <a:gd name="T2" fmla="*/ 0 w 22626"/>
                <a:gd name="T3" fmla="*/ 0 h 21600"/>
                <a:gd name="T4" fmla="*/ 0 w 22626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26"/>
                <a:gd name="T10" fmla="*/ 0 h 21600"/>
                <a:gd name="T11" fmla="*/ 22626 w 2262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26" h="21600" fill="none" extrusionOk="0">
                  <a:moveTo>
                    <a:pt x="22626" y="1052"/>
                  </a:moveTo>
                  <a:cubicBezTo>
                    <a:pt x="22065" y="12558"/>
                    <a:pt x="12572" y="21599"/>
                    <a:pt x="1052" y="21600"/>
                  </a:cubicBezTo>
                  <a:cubicBezTo>
                    <a:pt x="701" y="21600"/>
                    <a:pt x="350" y="21591"/>
                    <a:pt x="-1" y="21574"/>
                  </a:cubicBezTo>
                </a:path>
                <a:path w="22626" h="21600" stroke="0" extrusionOk="0">
                  <a:moveTo>
                    <a:pt x="22626" y="1052"/>
                  </a:moveTo>
                  <a:cubicBezTo>
                    <a:pt x="22065" y="12558"/>
                    <a:pt x="12572" y="21599"/>
                    <a:pt x="1052" y="21600"/>
                  </a:cubicBezTo>
                  <a:cubicBezTo>
                    <a:pt x="701" y="21600"/>
                    <a:pt x="350" y="21591"/>
                    <a:pt x="-1" y="21574"/>
                  </a:cubicBezTo>
                  <a:lnTo>
                    <a:pt x="1052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99" name="Arc 61">
              <a:extLst>
                <a:ext uri="{FF2B5EF4-FFF2-40B4-BE49-F238E27FC236}">
                  <a16:creationId xmlns:a16="http://schemas.microsoft.com/office/drawing/2014/main" xmlns="" id="{D5687733-E9FC-4D9C-85C4-52C33B0620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6" y="1353"/>
              <a:ext cx="39" cy="41"/>
            </a:xfrm>
            <a:custGeom>
              <a:avLst/>
              <a:gdLst>
                <a:gd name="T0" fmla="*/ 0 w 21574"/>
                <a:gd name="T1" fmla="*/ 0 h 21600"/>
                <a:gd name="T2" fmla="*/ 0 w 21574"/>
                <a:gd name="T3" fmla="*/ 0 h 21600"/>
                <a:gd name="T4" fmla="*/ 0 w 21574"/>
                <a:gd name="T5" fmla="*/ 0 h 21600"/>
                <a:gd name="T6" fmla="*/ 0 60000 65536"/>
                <a:gd name="T7" fmla="*/ 0 60000 65536"/>
                <a:gd name="T8" fmla="*/ 0 60000 65536"/>
                <a:gd name="T9" fmla="*/ 0 w 21574"/>
                <a:gd name="T10" fmla="*/ 0 h 21600"/>
                <a:gd name="T11" fmla="*/ 21574 w 2157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74" h="21600" fill="none" extrusionOk="0">
                  <a:moveTo>
                    <a:pt x="21574" y="21600"/>
                  </a:moveTo>
                  <a:cubicBezTo>
                    <a:pt x="10053" y="21600"/>
                    <a:pt x="560" y="12558"/>
                    <a:pt x="-1" y="1052"/>
                  </a:cubicBezTo>
                </a:path>
                <a:path w="21574" h="21600" stroke="0" extrusionOk="0">
                  <a:moveTo>
                    <a:pt x="21574" y="21600"/>
                  </a:moveTo>
                  <a:cubicBezTo>
                    <a:pt x="10053" y="21600"/>
                    <a:pt x="560" y="12558"/>
                    <a:pt x="-1" y="1052"/>
                  </a:cubicBezTo>
                  <a:lnTo>
                    <a:pt x="21574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00" name="Arc 62">
              <a:extLst>
                <a:ext uri="{FF2B5EF4-FFF2-40B4-BE49-F238E27FC236}">
                  <a16:creationId xmlns:a16="http://schemas.microsoft.com/office/drawing/2014/main" xmlns="" id="{A0B50277-A5ED-4689-829B-172589CE6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9" y="1190"/>
              <a:ext cx="39" cy="43"/>
            </a:xfrm>
            <a:custGeom>
              <a:avLst/>
              <a:gdLst>
                <a:gd name="T0" fmla="*/ 0 w 21600"/>
                <a:gd name="T1" fmla="*/ 0 h 22640"/>
                <a:gd name="T2" fmla="*/ 0 w 21600"/>
                <a:gd name="T3" fmla="*/ 0 h 22640"/>
                <a:gd name="T4" fmla="*/ 0 w 21600"/>
                <a:gd name="T5" fmla="*/ 0 h 2264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640"/>
                <a:gd name="T11" fmla="*/ 21600 w 21600"/>
                <a:gd name="T12" fmla="*/ 22640 h 226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640" fill="none" extrusionOk="0">
                  <a:moveTo>
                    <a:pt x="25" y="22639"/>
                  </a:moveTo>
                  <a:cubicBezTo>
                    <a:pt x="8" y="22293"/>
                    <a:pt x="0" y="21946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21600" h="22640" stroke="0" extrusionOk="0">
                  <a:moveTo>
                    <a:pt x="25" y="22639"/>
                  </a:moveTo>
                  <a:cubicBezTo>
                    <a:pt x="8" y="22293"/>
                    <a:pt x="0" y="21946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01" name="Line 63">
              <a:extLst>
                <a:ext uri="{FF2B5EF4-FFF2-40B4-BE49-F238E27FC236}">
                  <a16:creationId xmlns:a16="http://schemas.microsoft.com/office/drawing/2014/main" xmlns="" id="{A4AC66E3-29FD-4483-B791-B22702C8C6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8" y="1190"/>
              <a:ext cx="1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02" name="Line 64">
              <a:extLst>
                <a:ext uri="{FF2B5EF4-FFF2-40B4-BE49-F238E27FC236}">
                  <a16:creationId xmlns:a16="http://schemas.microsoft.com/office/drawing/2014/main" xmlns="" id="{5247CB59-B6C3-45BE-AA3D-C9D05681E4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2" y="1234"/>
              <a:ext cx="1" cy="1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03" name="Line 65">
              <a:extLst>
                <a:ext uri="{FF2B5EF4-FFF2-40B4-BE49-F238E27FC236}">
                  <a16:creationId xmlns:a16="http://schemas.microsoft.com/office/drawing/2014/main" xmlns="" id="{FCB3D262-A793-4FC7-9D77-8D475503FC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8" y="1394"/>
              <a:ext cx="1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04" name="Line 66">
              <a:extLst>
                <a:ext uri="{FF2B5EF4-FFF2-40B4-BE49-F238E27FC236}">
                  <a16:creationId xmlns:a16="http://schemas.microsoft.com/office/drawing/2014/main" xmlns="" id="{462202D7-F366-433B-9A7D-F6B5EC8102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09" y="1234"/>
              <a:ext cx="1" cy="1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05" name="Arc 67">
              <a:extLst>
                <a:ext uri="{FF2B5EF4-FFF2-40B4-BE49-F238E27FC236}">
                  <a16:creationId xmlns:a16="http://schemas.microsoft.com/office/drawing/2014/main" xmlns="" id="{16EE9ABE-B1A9-44FA-ADD6-E244C3210E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9" y="1190"/>
              <a:ext cx="43" cy="43"/>
            </a:xfrm>
            <a:custGeom>
              <a:avLst/>
              <a:gdLst>
                <a:gd name="T0" fmla="*/ 0 w 22640"/>
                <a:gd name="T1" fmla="*/ 0 h 22640"/>
                <a:gd name="T2" fmla="*/ 0 w 22640"/>
                <a:gd name="T3" fmla="*/ 0 h 22640"/>
                <a:gd name="T4" fmla="*/ 0 w 22640"/>
                <a:gd name="T5" fmla="*/ 0 h 22640"/>
                <a:gd name="T6" fmla="*/ 0 60000 65536"/>
                <a:gd name="T7" fmla="*/ 0 60000 65536"/>
                <a:gd name="T8" fmla="*/ 0 60000 65536"/>
                <a:gd name="T9" fmla="*/ 0 w 22640"/>
                <a:gd name="T10" fmla="*/ 0 h 22640"/>
                <a:gd name="T11" fmla="*/ 22640 w 22640"/>
                <a:gd name="T12" fmla="*/ 22640 h 226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40" h="22640" fill="none" extrusionOk="0">
                  <a:moveTo>
                    <a:pt x="0" y="25"/>
                  </a:moveTo>
                  <a:cubicBezTo>
                    <a:pt x="346" y="8"/>
                    <a:pt x="693" y="-1"/>
                    <a:pt x="1040" y="0"/>
                  </a:cubicBezTo>
                  <a:cubicBezTo>
                    <a:pt x="12969" y="0"/>
                    <a:pt x="22640" y="9670"/>
                    <a:pt x="22640" y="21600"/>
                  </a:cubicBezTo>
                  <a:cubicBezTo>
                    <a:pt x="22640" y="21946"/>
                    <a:pt x="22631" y="22293"/>
                    <a:pt x="22614" y="22639"/>
                  </a:cubicBezTo>
                </a:path>
                <a:path w="22640" h="22640" stroke="0" extrusionOk="0">
                  <a:moveTo>
                    <a:pt x="0" y="25"/>
                  </a:moveTo>
                  <a:cubicBezTo>
                    <a:pt x="346" y="8"/>
                    <a:pt x="693" y="-1"/>
                    <a:pt x="1040" y="0"/>
                  </a:cubicBezTo>
                  <a:cubicBezTo>
                    <a:pt x="12969" y="0"/>
                    <a:pt x="22640" y="9670"/>
                    <a:pt x="22640" y="21600"/>
                  </a:cubicBezTo>
                  <a:cubicBezTo>
                    <a:pt x="22640" y="21946"/>
                    <a:pt x="22631" y="22293"/>
                    <a:pt x="22614" y="22639"/>
                  </a:cubicBezTo>
                  <a:lnTo>
                    <a:pt x="1040" y="2160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06" name="Arc 68">
              <a:extLst>
                <a:ext uri="{FF2B5EF4-FFF2-40B4-BE49-F238E27FC236}">
                  <a16:creationId xmlns:a16="http://schemas.microsoft.com/office/drawing/2014/main" xmlns="" id="{8D43EFF6-6F45-460B-9096-9FBC60669D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9" y="1353"/>
              <a:ext cx="43" cy="41"/>
            </a:xfrm>
            <a:custGeom>
              <a:avLst/>
              <a:gdLst>
                <a:gd name="T0" fmla="*/ 0 w 22626"/>
                <a:gd name="T1" fmla="*/ 0 h 21600"/>
                <a:gd name="T2" fmla="*/ 0 w 22626"/>
                <a:gd name="T3" fmla="*/ 0 h 21600"/>
                <a:gd name="T4" fmla="*/ 0 w 22626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26"/>
                <a:gd name="T10" fmla="*/ 0 h 21600"/>
                <a:gd name="T11" fmla="*/ 22626 w 2262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26" h="21600" fill="none" extrusionOk="0">
                  <a:moveTo>
                    <a:pt x="22626" y="1052"/>
                  </a:moveTo>
                  <a:cubicBezTo>
                    <a:pt x="22065" y="12558"/>
                    <a:pt x="12572" y="21599"/>
                    <a:pt x="1052" y="21600"/>
                  </a:cubicBezTo>
                  <a:cubicBezTo>
                    <a:pt x="701" y="21600"/>
                    <a:pt x="350" y="21591"/>
                    <a:pt x="-1" y="21574"/>
                  </a:cubicBezTo>
                </a:path>
                <a:path w="22626" h="21600" stroke="0" extrusionOk="0">
                  <a:moveTo>
                    <a:pt x="22626" y="1052"/>
                  </a:moveTo>
                  <a:cubicBezTo>
                    <a:pt x="22065" y="12558"/>
                    <a:pt x="12572" y="21599"/>
                    <a:pt x="1052" y="21600"/>
                  </a:cubicBezTo>
                  <a:cubicBezTo>
                    <a:pt x="701" y="21600"/>
                    <a:pt x="350" y="21591"/>
                    <a:pt x="-1" y="21574"/>
                  </a:cubicBezTo>
                  <a:lnTo>
                    <a:pt x="1052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07" name="Arc 69">
              <a:extLst>
                <a:ext uri="{FF2B5EF4-FFF2-40B4-BE49-F238E27FC236}">
                  <a16:creationId xmlns:a16="http://schemas.microsoft.com/office/drawing/2014/main" xmlns="" id="{5C011A3B-8E79-4D15-BA2F-9E1CE92B36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9" y="1353"/>
              <a:ext cx="39" cy="41"/>
            </a:xfrm>
            <a:custGeom>
              <a:avLst/>
              <a:gdLst>
                <a:gd name="T0" fmla="*/ 0 w 21574"/>
                <a:gd name="T1" fmla="*/ 0 h 21600"/>
                <a:gd name="T2" fmla="*/ 0 w 21574"/>
                <a:gd name="T3" fmla="*/ 0 h 21600"/>
                <a:gd name="T4" fmla="*/ 0 w 21574"/>
                <a:gd name="T5" fmla="*/ 0 h 21600"/>
                <a:gd name="T6" fmla="*/ 0 60000 65536"/>
                <a:gd name="T7" fmla="*/ 0 60000 65536"/>
                <a:gd name="T8" fmla="*/ 0 60000 65536"/>
                <a:gd name="T9" fmla="*/ 0 w 21574"/>
                <a:gd name="T10" fmla="*/ 0 h 21600"/>
                <a:gd name="T11" fmla="*/ 21574 w 2157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74" h="21600" fill="none" extrusionOk="0">
                  <a:moveTo>
                    <a:pt x="21574" y="21600"/>
                  </a:moveTo>
                  <a:cubicBezTo>
                    <a:pt x="10053" y="21600"/>
                    <a:pt x="560" y="12558"/>
                    <a:pt x="-1" y="1052"/>
                  </a:cubicBezTo>
                </a:path>
                <a:path w="21574" h="21600" stroke="0" extrusionOk="0">
                  <a:moveTo>
                    <a:pt x="21574" y="21600"/>
                  </a:moveTo>
                  <a:cubicBezTo>
                    <a:pt x="10053" y="21600"/>
                    <a:pt x="560" y="12558"/>
                    <a:pt x="-1" y="1052"/>
                  </a:cubicBezTo>
                  <a:lnTo>
                    <a:pt x="21574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08" name="Arc 70">
              <a:extLst>
                <a:ext uri="{FF2B5EF4-FFF2-40B4-BE49-F238E27FC236}">
                  <a16:creationId xmlns:a16="http://schemas.microsoft.com/office/drawing/2014/main" xmlns="" id="{CD5F0DEF-9627-4555-A1F9-696918F34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2" y="1190"/>
              <a:ext cx="39" cy="43"/>
            </a:xfrm>
            <a:custGeom>
              <a:avLst/>
              <a:gdLst>
                <a:gd name="T0" fmla="*/ 0 w 21600"/>
                <a:gd name="T1" fmla="*/ 0 h 22640"/>
                <a:gd name="T2" fmla="*/ 0 w 21600"/>
                <a:gd name="T3" fmla="*/ 0 h 22640"/>
                <a:gd name="T4" fmla="*/ 0 w 21600"/>
                <a:gd name="T5" fmla="*/ 0 h 2264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640"/>
                <a:gd name="T11" fmla="*/ 21600 w 21600"/>
                <a:gd name="T12" fmla="*/ 22640 h 226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640" fill="none" extrusionOk="0">
                  <a:moveTo>
                    <a:pt x="25" y="22639"/>
                  </a:moveTo>
                  <a:cubicBezTo>
                    <a:pt x="8" y="22293"/>
                    <a:pt x="0" y="21946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21600" h="22640" stroke="0" extrusionOk="0">
                  <a:moveTo>
                    <a:pt x="25" y="22639"/>
                  </a:moveTo>
                  <a:cubicBezTo>
                    <a:pt x="8" y="22293"/>
                    <a:pt x="0" y="21946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09" name="Line 71">
              <a:extLst>
                <a:ext uri="{FF2B5EF4-FFF2-40B4-BE49-F238E27FC236}">
                  <a16:creationId xmlns:a16="http://schemas.microsoft.com/office/drawing/2014/main" xmlns="" id="{3ED2CA05-059B-4D25-ADA2-63D7336C7D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51" y="1190"/>
              <a:ext cx="1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10" name="Line 72">
              <a:extLst>
                <a:ext uri="{FF2B5EF4-FFF2-40B4-BE49-F238E27FC236}">
                  <a16:creationId xmlns:a16="http://schemas.microsoft.com/office/drawing/2014/main" xmlns="" id="{E0B68473-FE1E-45C9-8083-BF65ED4C32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16" y="1234"/>
              <a:ext cx="1" cy="1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11" name="Line 73">
              <a:extLst>
                <a:ext uri="{FF2B5EF4-FFF2-40B4-BE49-F238E27FC236}">
                  <a16:creationId xmlns:a16="http://schemas.microsoft.com/office/drawing/2014/main" xmlns="" id="{CD4EB926-ACFB-402D-A536-1504F12970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51" y="1394"/>
              <a:ext cx="1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12" name="Line 74">
              <a:extLst>
                <a:ext uri="{FF2B5EF4-FFF2-40B4-BE49-F238E27FC236}">
                  <a16:creationId xmlns:a16="http://schemas.microsoft.com/office/drawing/2014/main" xmlns="" id="{161EA9F7-5196-4973-9BB5-1D9405BBAC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12" y="1234"/>
              <a:ext cx="1" cy="1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13" name="Arc 75">
              <a:extLst>
                <a:ext uri="{FF2B5EF4-FFF2-40B4-BE49-F238E27FC236}">
                  <a16:creationId xmlns:a16="http://schemas.microsoft.com/office/drawing/2014/main" xmlns="" id="{7E2EE49B-D7B8-4943-AA9C-DD02C75C8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3" y="1190"/>
              <a:ext cx="43" cy="43"/>
            </a:xfrm>
            <a:custGeom>
              <a:avLst/>
              <a:gdLst>
                <a:gd name="T0" fmla="*/ 0 w 22640"/>
                <a:gd name="T1" fmla="*/ 0 h 22640"/>
                <a:gd name="T2" fmla="*/ 0 w 22640"/>
                <a:gd name="T3" fmla="*/ 0 h 22640"/>
                <a:gd name="T4" fmla="*/ 0 w 22640"/>
                <a:gd name="T5" fmla="*/ 0 h 22640"/>
                <a:gd name="T6" fmla="*/ 0 60000 65536"/>
                <a:gd name="T7" fmla="*/ 0 60000 65536"/>
                <a:gd name="T8" fmla="*/ 0 60000 65536"/>
                <a:gd name="T9" fmla="*/ 0 w 22640"/>
                <a:gd name="T10" fmla="*/ 0 h 22640"/>
                <a:gd name="T11" fmla="*/ 22640 w 22640"/>
                <a:gd name="T12" fmla="*/ 22640 h 226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40" h="22640" fill="none" extrusionOk="0">
                  <a:moveTo>
                    <a:pt x="0" y="25"/>
                  </a:moveTo>
                  <a:cubicBezTo>
                    <a:pt x="346" y="8"/>
                    <a:pt x="693" y="-1"/>
                    <a:pt x="1040" y="0"/>
                  </a:cubicBezTo>
                  <a:cubicBezTo>
                    <a:pt x="12969" y="0"/>
                    <a:pt x="22640" y="9670"/>
                    <a:pt x="22640" y="21600"/>
                  </a:cubicBezTo>
                  <a:cubicBezTo>
                    <a:pt x="22640" y="21946"/>
                    <a:pt x="22631" y="22293"/>
                    <a:pt x="22614" y="22639"/>
                  </a:cubicBezTo>
                </a:path>
                <a:path w="22640" h="22640" stroke="0" extrusionOk="0">
                  <a:moveTo>
                    <a:pt x="0" y="25"/>
                  </a:moveTo>
                  <a:cubicBezTo>
                    <a:pt x="346" y="8"/>
                    <a:pt x="693" y="-1"/>
                    <a:pt x="1040" y="0"/>
                  </a:cubicBezTo>
                  <a:cubicBezTo>
                    <a:pt x="12969" y="0"/>
                    <a:pt x="22640" y="9670"/>
                    <a:pt x="22640" y="21600"/>
                  </a:cubicBezTo>
                  <a:cubicBezTo>
                    <a:pt x="22640" y="21946"/>
                    <a:pt x="22631" y="22293"/>
                    <a:pt x="22614" y="22639"/>
                  </a:cubicBezTo>
                  <a:lnTo>
                    <a:pt x="1040" y="2160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14" name="Arc 76">
              <a:extLst>
                <a:ext uri="{FF2B5EF4-FFF2-40B4-BE49-F238E27FC236}">
                  <a16:creationId xmlns:a16="http://schemas.microsoft.com/office/drawing/2014/main" xmlns="" id="{82D207BA-CF8B-484C-9F56-C5B94A0EE8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3" y="1353"/>
              <a:ext cx="43" cy="41"/>
            </a:xfrm>
            <a:custGeom>
              <a:avLst/>
              <a:gdLst>
                <a:gd name="T0" fmla="*/ 0 w 22626"/>
                <a:gd name="T1" fmla="*/ 0 h 21600"/>
                <a:gd name="T2" fmla="*/ 0 w 22626"/>
                <a:gd name="T3" fmla="*/ 0 h 21600"/>
                <a:gd name="T4" fmla="*/ 0 w 22626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26"/>
                <a:gd name="T10" fmla="*/ 0 h 21600"/>
                <a:gd name="T11" fmla="*/ 22626 w 2262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26" h="21600" fill="none" extrusionOk="0">
                  <a:moveTo>
                    <a:pt x="22626" y="1052"/>
                  </a:moveTo>
                  <a:cubicBezTo>
                    <a:pt x="22065" y="12558"/>
                    <a:pt x="12572" y="21599"/>
                    <a:pt x="1052" y="21600"/>
                  </a:cubicBezTo>
                  <a:cubicBezTo>
                    <a:pt x="701" y="21600"/>
                    <a:pt x="350" y="21591"/>
                    <a:pt x="-1" y="21574"/>
                  </a:cubicBezTo>
                </a:path>
                <a:path w="22626" h="21600" stroke="0" extrusionOk="0">
                  <a:moveTo>
                    <a:pt x="22626" y="1052"/>
                  </a:moveTo>
                  <a:cubicBezTo>
                    <a:pt x="22065" y="12558"/>
                    <a:pt x="12572" y="21599"/>
                    <a:pt x="1052" y="21600"/>
                  </a:cubicBezTo>
                  <a:cubicBezTo>
                    <a:pt x="701" y="21600"/>
                    <a:pt x="350" y="21591"/>
                    <a:pt x="-1" y="21574"/>
                  </a:cubicBezTo>
                  <a:lnTo>
                    <a:pt x="1052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15" name="Arc 77">
              <a:extLst>
                <a:ext uri="{FF2B5EF4-FFF2-40B4-BE49-F238E27FC236}">
                  <a16:creationId xmlns:a16="http://schemas.microsoft.com/office/drawing/2014/main" xmlns="" id="{6C1ABB41-ABD3-4795-8C67-883B554EE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2" y="1353"/>
              <a:ext cx="39" cy="41"/>
            </a:xfrm>
            <a:custGeom>
              <a:avLst/>
              <a:gdLst>
                <a:gd name="T0" fmla="*/ 0 w 21574"/>
                <a:gd name="T1" fmla="*/ 0 h 21600"/>
                <a:gd name="T2" fmla="*/ 0 w 21574"/>
                <a:gd name="T3" fmla="*/ 0 h 21600"/>
                <a:gd name="T4" fmla="*/ 0 w 21574"/>
                <a:gd name="T5" fmla="*/ 0 h 21600"/>
                <a:gd name="T6" fmla="*/ 0 60000 65536"/>
                <a:gd name="T7" fmla="*/ 0 60000 65536"/>
                <a:gd name="T8" fmla="*/ 0 60000 65536"/>
                <a:gd name="T9" fmla="*/ 0 w 21574"/>
                <a:gd name="T10" fmla="*/ 0 h 21600"/>
                <a:gd name="T11" fmla="*/ 21574 w 2157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74" h="21600" fill="none" extrusionOk="0">
                  <a:moveTo>
                    <a:pt x="21574" y="21600"/>
                  </a:moveTo>
                  <a:cubicBezTo>
                    <a:pt x="10053" y="21600"/>
                    <a:pt x="560" y="12558"/>
                    <a:pt x="-1" y="1052"/>
                  </a:cubicBezTo>
                </a:path>
                <a:path w="21574" h="21600" stroke="0" extrusionOk="0">
                  <a:moveTo>
                    <a:pt x="21574" y="21600"/>
                  </a:moveTo>
                  <a:cubicBezTo>
                    <a:pt x="10053" y="21600"/>
                    <a:pt x="560" y="12558"/>
                    <a:pt x="-1" y="1052"/>
                  </a:cubicBezTo>
                  <a:lnTo>
                    <a:pt x="21574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16" name="Line 78">
              <a:extLst>
                <a:ext uri="{FF2B5EF4-FFF2-40B4-BE49-F238E27FC236}">
                  <a16:creationId xmlns:a16="http://schemas.microsoft.com/office/drawing/2014/main" xmlns="" id="{962E8B5C-402C-4202-8CAF-8E5F040085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20" y="1234"/>
              <a:ext cx="168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17" name="Line 79">
              <a:extLst>
                <a:ext uri="{FF2B5EF4-FFF2-40B4-BE49-F238E27FC236}">
                  <a16:creationId xmlns:a16="http://schemas.microsoft.com/office/drawing/2014/main" xmlns="" id="{E2502D9B-81F5-4217-B9C7-E12416F7CF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20" y="1273"/>
              <a:ext cx="168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18" name="Line 80">
              <a:extLst>
                <a:ext uri="{FF2B5EF4-FFF2-40B4-BE49-F238E27FC236}">
                  <a16:creationId xmlns:a16="http://schemas.microsoft.com/office/drawing/2014/main" xmlns="" id="{14B5626E-6D18-4396-81E6-61189E99A6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20" y="1312"/>
              <a:ext cx="168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19" name="Line 81">
              <a:extLst>
                <a:ext uri="{FF2B5EF4-FFF2-40B4-BE49-F238E27FC236}">
                  <a16:creationId xmlns:a16="http://schemas.microsoft.com/office/drawing/2014/main" xmlns="" id="{DE5AB87D-9A22-4B24-A0D0-F7CC09F734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20" y="1355"/>
              <a:ext cx="168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20" name="Line 82">
              <a:extLst>
                <a:ext uri="{FF2B5EF4-FFF2-40B4-BE49-F238E27FC236}">
                  <a16:creationId xmlns:a16="http://schemas.microsoft.com/office/drawing/2014/main" xmlns="" id="{0522F0B5-44CC-4D12-9F8C-F7D706C601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0" y="1234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21" name="Line 83">
              <a:extLst>
                <a:ext uri="{FF2B5EF4-FFF2-40B4-BE49-F238E27FC236}">
                  <a16:creationId xmlns:a16="http://schemas.microsoft.com/office/drawing/2014/main" xmlns="" id="{B8AC16DC-E4EA-42F8-A59E-23890E4B4D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0" y="1312"/>
              <a:ext cx="1" cy="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22" name="Line 84">
              <a:extLst>
                <a:ext uri="{FF2B5EF4-FFF2-40B4-BE49-F238E27FC236}">
                  <a16:creationId xmlns:a16="http://schemas.microsoft.com/office/drawing/2014/main" xmlns="" id="{537238EE-A493-4166-96F6-584655F623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1" y="1251"/>
              <a:ext cx="13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23" name="Line 85">
              <a:extLst>
                <a:ext uri="{FF2B5EF4-FFF2-40B4-BE49-F238E27FC236}">
                  <a16:creationId xmlns:a16="http://schemas.microsoft.com/office/drawing/2014/main" xmlns="" id="{D9FCA04A-E9AD-48A2-A938-6A203330B9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1" y="1333"/>
              <a:ext cx="13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24" name="Arc 86">
              <a:extLst>
                <a:ext uri="{FF2B5EF4-FFF2-40B4-BE49-F238E27FC236}">
                  <a16:creationId xmlns:a16="http://schemas.microsoft.com/office/drawing/2014/main" xmlns="" id="{BC31ACB1-26AB-4150-A2D7-E37867A260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8" y="1394"/>
              <a:ext cx="43" cy="43"/>
            </a:xfrm>
            <a:custGeom>
              <a:avLst/>
              <a:gdLst>
                <a:gd name="T0" fmla="*/ 0 w 22652"/>
                <a:gd name="T1" fmla="*/ 0 h 22652"/>
                <a:gd name="T2" fmla="*/ 0 w 22652"/>
                <a:gd name="T3" fmla="*/ 0 h 22652"/>
                <a:gd name="T4" fmla="*/ 0 w 22652"/>
                <a:gd name="T5" fmla="*/ 0 h 22652"/>
                <a:gd name="T6" fmla="*/ 0 60000 65536"/>
                <a:gd name="T7" fmla="*/ 0 60000 65536"/>
                <a:gd name="T8" fmla="*/ 0 60000 65536"/>
                <a:gd name="T9" fmla="*/ 0 w 22652"/>
                <a:gd name="T10" fmla="*/ 0 h 22652"/>
                <a:gd name="T11" fmla="*/ 22652 w 22652"/>
                <a:gd name="T12" fmla="*/ 22652 h 226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52" h="22652" fill="none" extrusionOk="0">
                  <a:moveTo>
                    <a:pt x="25" y="22652"/>
                  </a:moveTo>
                  <a:cubicBezTo>
                    <a:pt x="8" y="22301"/>
                    <a:pt x="0" y="2195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950" y="-1"/>
                    <a:pt x="22301" y="8"/>
                    <a:pt x="22652" y="25"/>
                  </a:cubicBezTo>
                </a:path>
                <a:path w="22652" h="22652" stroke="0" extrusionOk="0">
                  <a:moveTo>
                    <a:pt x="25" y="22652"/>
                  </a:moveTo>
                  <a:cubicBezTo>
                    <a:pt x="8" y="22301"/>
                    <a:pt x="0" y="2195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950" y="-1"/>
                    <a:pt x="22301" y="8"/>
                    <a:pt x="22652" y="25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25" name="Line 87">
              <a:extLst>
                <a:ext uri="{FF2B5EF4-FFF2-40B4-BE49-F238E27FC236}">
                  <a16:creationId xmlns:a16="http://schemas.microsoft.com/office/drawing/2014/main" xmlns="" id="{4D47E314-C038-47A4-B18B-96E2C1423E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1" y="1394"/>
              <a:ext cx="1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26" name="Line 88">
              <a:extLst>
                <a:ext uri="{FF2B5EF4-FFF2-40B4-BE49-F238E27FC236}">
                  <a16:creationId xmlns:a16="http://schemas.microsoft.com/office/drawing/2014/main" xmlns="" id="{B7C80092-9E15-42D8-9AB1-FBD13FD140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1" y="1437"/>
              <a:ext cx="1" cy="1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27" name="Line 89">
              <a:extLst>
                <a:ext uri="{FF2B5EF4-FFF2-40B4-BE49-F238E27FC236}">
                  <a16:creationId xmlns:a16="http://schemas.microsoft.com/office/drawing/2014/main" xmlns="" id="{9C3879CB-A6F2-4EF8-B2AE-1DD2D52361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31" y="1597"/>
              <a:ext cx="1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28" name="Line 90">
              <a:extLst>
                <a:ext uri="{FF2B5EF4-FFF2-40B4-BE49-F238E27FC236}">
                  <a16:creationId xmlns:a16="http://schemas.microsoft.com/office/drawing/2014/main" xmlns="" id="{D03AE2AF-C555-4379-9095-ADEEF64AAE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88" y="1437"/>
              <a:ext cx="1" cy="1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29" name="Arc 91">
              <a:extLst>
                <a:ext uri="{FF2B5EF4-FFF2-40B4-BE49-F238E27FC236}">
                  <a16:creationId xmlns:a16="http://schemas.microsoft.com/office/drawing/2014/main" xmlns="" id="{B7A38A24-C78D-4FEF-88E8-40D3D9FC40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0" y="1394"/>
              <a:ext cx="41" cy="43"/>
            </a:xfrm>
            <a:custGeom>
              <a:avLst/>
              <a:gdLst>
                <a:gd name="T0" fmla="*/ 0 w 21600"/>
                <a:gd name="T1" fmla="*/ 0 h 22626"/>
                <a:gd name="T2" fmla="*/ 0 w 21600"/>
                <a:gd name="T3" fmla="*/ 0 h 22626"/>
                <a:gd name="T4" fmla="*/ 0 w 21600"/>
                <a:gd name="T5" fmla="*/ 0 h 2262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626"/>
                <a:gd name="T11" fmla="*/ 21600 w 21600"/>
                <a:gd name="T12" fmla="*/ 22626 h 226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626" fill="none" extrusionOk="0">
                  <a:moveTo>
                    <a:pt x="1052" y="-1"/>
                  </a:moveTo>
                  <a:cubicBezTo>
                    <a:pt x="12558" y="560"/>
                    <a:pt x="21600" y="10053"/>
                    <a:pt x="21600" y="21574"/>
                  </a:cubicBezTo>
                  <a:cubicBezTo>
                    <a:pt x="21600" y="21924"/>
                    <a:pt x="21591" y="22275"/>
                    <a:pt x="21574" y="22626"/>
                  </a:cubicBezTo>
                </a:path>
                <a:path w="21600" h="22626" stroke="0" extrusionOk="0">
                  <a:moveTo>
                    <a:pt x="1052" y="-1"/>
                  </a:moveTo>
                  <a:cubicBezTo>
                    <a:pt x="12558" y="560"/>
                    <a:pt x="21600" y="10053"/>
                    <a:pt x="21600" y="21574"/>
                  </a:cubicBezTo>
                  <a:cubicBezTo>
                    <a:pt x="21600" y="21924"/>
                    <a:pt x="21591" y="22275"/>
                    <a:pt x="21574" y="22626"/>
                  </a:cubicBezTo>
                  <a:lnTo>
                    <a:pt x="0" y="21574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30" name="Arc 92">
              <a:extLst>
                <a:ext uri="{FF2B5EF4-FFF2-40B4-BE49-F238E27FC236}">
                  <a16:creationId xmlns:a16="http://schemas.microsoft.com/office/drawing/2014/main" xmlns="" id="{28D5D445-1D91-4C9D-8F87-F6220050AE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0" y="1556"/>
              <a:ext cx="41" cy="41"/>
            </a:xfrm>
            <a:custGeom>
              <a:avLst/>
              <a:gdLst>
                <a:gd name="T0" fmla="*/ 0 w 21574"/>
                <a:gd name="T1" fmla="*/ 0 h 21574"/>
                <a:gd name="T2" fmla="*/ 0 w 21574"/>
                <a:gd name="T3" fmla="*/ 0 h 21574"/>
                <a:gd name="T4" fmla="*/ 0 w 21574"/>
                <a:gd name="T5" fmla="*/ 0 h 21574"/>
                <a:gd name="T6" fmla="*/ 0 60000 65536"/>
                <a:gd name="T7" fmla="*/ 0 60000 65536"/>
                <a:gd name="T8" fmla="*/ 0 60000 65536"/>
                <a:gd name="T9" fmla="*/ 0 w 21574"/>
                <a:gd name="T10" fmla="*/ 0 h 21574"/>
                <a:gd name="T11" fmla="*/ 21574 w 21574"/>
                <a:gd name="T12" fmla="*/ 21574 h 215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74" h="21574" fill="none" extrusionOk="0">
                  <a:moveTo>
                    <a:pt x="21574" y="1052"/>
                  </a:moveTo>
                  <a:cubicBezTo>
                    <a:pt x="21032" y="12154"/>
                    <a:pt x="12154" y="21032"/>
                    <a:pt x="1052" y="21574"/>
                  </a:cubicBezTo>
                </a:path>
                <a:path w="21574" h="21574" stroke="0" extrusionOk="0">
                  <a:moveTo>
                    <a:pt x="21574" y="1052"/>
                  </a:moveTo>
                  <a:cubicBezTo>
                    <a:pt x="21032" y="12154"/>
                    <a:pt x="12154" y="21032"/>
                    <a:pt x="1052" y="21574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31" name="Arc 93">
              <a:extLst>
                <a:ext uri="{FF2B5EF4-FFF2-40B4-BE49-F238E27FC236}">
                  <a16:creationId xmlns:a16="http://schemas.microsoft.com/office/drawing/2014/main" xmlns="" id="{9A1668B0-3354-4E48-95B2-292BFFEFD9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8" y="1556"/>
              <a:ext cx="43" cy="41"/>
            </a:xfrm>
            <a:custGeom>
              <a:avLst/>
              <a:gdLst>
                <a:gd name="T0" fmla="*/ 0 w 22626"/>
                <a:gd name="T1" fmla="*/ 0 h 21600"/>
                <a:gd name="T2" fmla="*/ 0 w 22626"/>
                <a:gd name="T3" fmla="*/ 0 h 21600"/>
                <a:gd name="T4" fmla="*/ 0 w 22626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26"/>
                <a:gd name="T10" fmla="*/ 0 h 21600"/>
                <a:gd name="T11" fmla="*/ 22626 w 2262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26" h="21600" fill="none" extrusionOk="0">
                  <a:moveTo>
                    <a:pt x="22626" y="21574"/>
                  </a:moveTo>
                  <a:cubicBezTo>
                    <a:pt x="22275" y="21591"/>
                    <a:pt x="21924" y="21599"/>
                    <a:pt x="21574" y="21600"/>
                  </a:cubicBezTo>
                  <a:cubicBezTo>
                    <a:pt x="10053" y="21600"/>
                    <a:pt x="560" y="12558"/>
                    <a:pt x="-1" y="1052"/>
                  </a:cubicBezTo>
                </a:path>
                <a:path w="22626" h="21600" stroke="0" extrusionOk="0">
                  <a:moveTo>
                    <a:pt x="22626" y="21574"/>
                  </a:moveTo>
                  <a:cubicBezTo>
                    <a:pt x="22275" y="21591"/>
                    <a:pt x="21924" y="21599"/>
                    <a:pt x="21574" y="21600"/>
                  </a:cubicBezTo>
                  <a:cubicBezTo>
                    <a:pt x="10053" y="21600"/>
                    <a:pt x="560" y="12558"/>
                    <a:pt x="-1" y="1052"/>
                  </a:cubicBezTo>
                  <a:lnTo>
                    <a:pt x="21574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32" name="Arc 94">
              <a:extLst>
                <a:ext uri="{FF2B5EF4-FFF2-40B4-BE49-F238E27FC236}">
                  <a16:creationId xmlns:a16="http://schemas.microsoft.com/office/drawing/2014/main" xmlns="" id="{C2420BB1-EDF7-494C-852B-F636D3D73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5" y="1394"/>
              <a:ext cx="43" cy="43"/>
            </a:xfrm>
            <a:custGeom>
              <a:avLst/>
              <a:gdLst>
                <a:gd name="T0" fmla="*/ 0 w 22652"/>
                <a:gd name="T1" fmla="*/ 0 h 22652"/>
                <a:gd name="T2" fmla="*/ 0 w 22652"/>
                <a:gd name="T3" fmla="*/ 0 h 22652"/>
                <a:gd name="T4" fmla="*/ 0 w 22652"/>
                <a:gd name="T5" fmla="*/ 0 h 22652"/>
                <a:gd name="T6" fmla="*/ 0 60000 65536"/>
                <a:gd name="T7" fmla="*/ 0 60000 65536"/>
                <a:gd name="T8" fmla="*/ 0 60000 65536"/>
                <a:gd name="T9" fmla="*/ 0 w 22652"/>
                <a:gd name="T10" fmla="*/ 0 h 22652"/>
                <a:gd name="T11" fmla="*/ 22652 w 22652"/>
                <a:gd name="T12" fmla="*/ 22652 h 226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52" h="22652" fill="none" extrusionOk="0">
                  <a:moveTo>
                    <a:pt x="25" y="22652"/>
                  </a:moveTo>
                  <a:cubicBezTo>
                    <a:pt x="8" y="22301"/>
                    <a:pt x="0" y="2195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950" y="-1"/>
                    <a:pt x="22301" y="8"/>
                    <a:pt x="22652" y="25"/>
                  </a:cubicBezTo>
                </a:path>
                <a:path w="22652" h="22652" stroke="0" extrusionOk="0">
                  <a:moveTo>
                    <a:pt x="25" y="22652"/>
                  </a:moveTo>
                  <a:cubicBezTo>
                    <a:pt x="8" y="22301"/>
                    <a:pt x="0" y="2195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950" y="-1"/>
                    <a:pt x="22301" y="8"/>
                    <a:pt x="22652" y="25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33" name="Line 95">
              <a:extLst>
                <a:ext uri="{FF2B5EF4-FFF2-40B4-BE49-F238E27FC236}">
                  <a16:creationId xmlns:a16="http://schemas.microsoft.com/office/drawing/2014/main" xmlns="" id="{739AE1BB-28B2-4A53-B695-348B78E7E5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28" y="1394"/>
              <a:ext cx="1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34" name="Line 96">
              <a:extLst>
                <a:ext uri="{FF2B5EF4-FFF2-40B4-BE49-F238E27FC236}">
                  <a16:creationId xmlns:a16="http://schemas.microsoft.com/office/drawing/2014/main" xmlns="" id="{0C764C89-DAA4-4ED5-B0DE-4DC9F3E872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8" y="1437"/>
              <a:ext cx="1" cy="1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35" name="Line 97">
              <a:extLst>
                <a:ext uri="{FF2B5EF4-FFF2-40B4-BE49-F238E27FC236}">
                  <a16:creationId xmlns:a16="http://schemas.microsoft.com/office/drawing/2014/main" xmlns="" id="{65A7900B-75A6-4904-87D6-40F2A43CFE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28" y="1597"/>
              <a:ext cx="1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36" name="Line 98">
              <a:extLst>
                <a:ext uri="{FF2B5EF4-FFF2-40B4-BE49-F238E27FC236}">
                  <a16:creationId xmlns:a16="http://schemas.microsoft.com/office/drawing/2014/main" xmlns="" id="{75E91E7F-A157-4133-AEDF-47E5D29BD3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85" y="1437"/>
              <a:ext cx="1" cy="1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37" name="Arc 99">
              <a:extLst>
                <a:ext uri="{FF2B5EF4-FFF2-40B4-BE49-F238E27FC236}">
                  <a16:creationId xmlns:a16="http://schemas.microsoft.com/office/drawing/2014/main" xmlns="" id="{CF6E23EE-92A6-4FAA-8F2B-79528B51A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7" y="1394"/>
              <a:ext cx="41" cy="43"/>
            </a:xfrm>
            <a:custGeom>
              <a:avLst/>
              <a:gdLst>
                <a:gd name="T0" fmla="*/ 0 w 21600"/>
                <a:gd name="T1" fmla="*/ 0 h 22626"/>
                <a:gd name="T2" fmla="*/ 0 w 21600"/>
                <a:gd name="T3" fmla="*/ 0 h 22626"/>
                <a:gd name="T4" fmla="*/ 0 w 21600"/>
                <a:gd name="T5" fmla="*/ 0 h 2262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626"/>
                <a:gd name="T11" fmla="*/ 21600 w 21600"/>
                <a:gd name="T12" fmla="*/ 22626 h 226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626" fill="none" extrusionOk="0">
                  <a:moveTo>
                    <a:pt x="1052" y="-1"/>
                  </a:moveTo>
                  <a:cubicBezTo>
                    <a:pt x="12558" y="560"/>
                    <a:pt x="21600" y="10053"/>
                    <a:pt x="21600" y="21574"/>
                  </a:cubicBezTo>
                  <a:cubicBezTo>
                    <a:pt x="21600" y="21924"/>
                    <a:pt x="21591" y="22275"/>
                    <a:pt x="21574" y="22626"/>
                  </a:cubicBezTo>
                </a:path>
                <a:path w="21600" h="22626" stroke="0" extrusionOk="0">
                  <a:moveTo>
                    <a:pt x="1052" y="-1"/>
                  </a:moveTo>
                  <a:cubicBezTo>
                    <a:pt x="12558" y="560"/>
                    <a:pt x="21600" y="10053"/>
                    <a:pt x="21600" y="21574"/>
                  </a:cubicBezTo>
                  <a:cubicBezTo>
                    <a:pt x="21600" y="21924"/>
                    <a:pt x="21591" y="22275"/>
                    <a:pt x="21574" y="22626"/>
                  </a:cubicBezTo>
                  <a:lnTo>
                    <a:pt x="0" y="21574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38" name="Arc 100">
              <a:extLst>
                <a:ext uri="{FF2B5EF4-FFF2-40B4-BE49-F238E27FC236}">
                  <a16:creationId xmlns:a16="http://schemas.microsoft.com/office/drawing/2014/main" xmlns="" id="{7123BD47-FC51-4EFD-AD31-DA1C1EF880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7" y="1556"/>
              <a:ext cx="41" cy="41"/>
            </a:xfrm>
            <a:custGeom>
              <a:avLst/>
              <a:gdLst>
                <a:gd name="T0" fmla="*/ 0 w 21574"/>
                <a:gd name="T1" fmla="*/ 0 h 21574"/>
                <a:gd name="T2" fmla="*/ 0 w 21574"/>
                <a:gd name="T3" fmla="*/ 0 h 21574"/>
                <a:gd name="T4" fmla="*/ 0 w 21574"/>
                <a:gd name="T5" fmla="*/ 0 h 21574"/>
                <a:gd name="T6" fmla="*/ 0 60000 65536"/>
                <a:gd name="T7" fmla="*/ 0 60000 65536"/>
                <a:gd name="T8" fmla="*/ 0 60000 65536"/>
                <a:gd name="T9" fmla="*/ 0 w 21574"/>
                <a:gd name="T10" fmla="*/ 0 h 21574"/>
                <a:gd name="T11" fmla="*/ 21574 w 21574"/>
                <a:gd name="T12" fmla="*/ 21574 h 215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74" h="21574" fill="none" extrusionOk="0">
                  <a:moveTo>
                    <a:pt x="21574" y="1052"/>
                  </a:moveTo>
                  <a:cubicBezTo>
                    <a:pt x="21032" y="12154"/>
                    <a:pt x="12154" y="21032"/>
                    <a:pt x="1052" y="21574"/>
                  </a:cubicBezTo>
                </a:path>
                <a:path w="21574" h="21574" stroke="0" extrusionOk="0">
                  <a:moveTo>
                    <a:pt x="21574" y="1052"/>
                  </a:moveTo>
                  <a:cubicBezTo>
                    <a:pt x="21032" y="12154"/>
                    <a:pt x="12154" y="21032"/>
                    <a:pt x="1052" y="21574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39" name="Arc 101">
              <a:extLst>
                <a:ext uri="{FF2B5EF4-FFF2-40B4-BE49-F238E27FC236}">
                  <a16:creationId xmlns:a16="http://schemas.microsoft.com/office/drawing/2014/main" xmlns="" id="{B6BC6765-C7F7-4F32-9606-0184D809D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5" y="1556"/>
              <a:ext cx="43" cy="41"/>
            </a:xfrm>
            <a:custGeom>
              <a:avLst/>
              <a:gdLst>
                <a:gd name="T0" fmla="*/ 0 w 22626"/>
                <a:gd name="T1" fmla="*/ 0 h 21600"/>
                <a:gd name="T2" fmla="*/ 0 w 22626"/>
                <a:gd name="T3" fmla="*/ 0 h 21600"/>
                <a:gd name="T4" fmla="*/ 0 w 22626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26"/>
                <a:gd name="T10" fmla="*/ 0 h 21600"/>
                <a:gd name="T11" fmla="*/ 22626 w 2262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26" h="21600" fill="none" extrusionOk="0">
                  <a:moveTo>
                    <a:pt x="22626" y="21574"/>
                  </a:moveTo>
                  <a:cubicBezTo>
                    <a:pt x="22275" y="21591"/>
                    <a:pt x="21924" y="21599"/>
                    <a:pt x="21574" y="21600"/>
                  </a:cubicBezTo>
                  <a:cubicBezTo>
                    <a:pt x="10053" y="21600"/>
                    <a:pt x="560" y="12558"/>
                    <a:pt x="-1" y="1052"/>
                  </a:cubicBezTo>
                </a:path>
                <a:path w="22626" h="21600" stroke="0" extrusionOk="0">
                  <a:moveTo>
                    <a:pt x="22626" y="21574"/>
                  </a:moveTo>
                  <a:cubicBezTo>
                    <a:pt x="22275" y="21591"/>
                    <a:pt x="21924" y="21599"/>
                    <a:pt x="21574" y="21600"/>
                  </a:cubicBezTo>
                  <a:cubicBezTo>
                    <a:pt x="10053" y="21600"/>
                    <a:pt x="560" y="12558"/>
                    <a:pt x="-1" y="1052"/>
                  </a:cubicBezTo>
                  <a:lnTo>
                    <a:pt x="21574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40" name="Arc 102">
              <a:extLst>
                <a:ext uri="{FF2B5EF4-FFF2-40B4-BE49-F238E27FC236}">
                  <a16:creationId xmlns:a16="http://schemas.microsoft.com/office/drawing/2014/main" xmlns="" id="{C502A7F2-9566-494A-8362-FBE9978B2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1" y="1394"/>
              <a:ext cx="43" cy="43"/>
            </a:xfrm>
            <a:custGeom>
              <a:avLst/>
              <a:gdLst>
                <a:gd name="T0" fmla="*/ 0 w 22640"/>
                <a:gd name="T1" fmla="*/ 0 h 22640"/>
                <a:gd name="T2" fmla="*/ 0 w 22640"/>
                <a:gd name="T3" fmla="*/ 0 h 22640"/>
                <a:gd name="T4" fmla="*/ 0 w 22640"/>
                <a:gd name="T5" fmla="*/ 0 h 22640"/>
                <a:gd name="T6" fmla="*/ 0 60000 65536"/>
                <a:gd name="T7" fmla="*/ 0 60000 65536"/>
                <a:gd name="T8" fmla="*/ 0 60000 65536"/>
                <a:gd name="T9" fmla="*/ 0 w 22640"/>
                <a:gd name="T10" fmla="*/ 0 h 22640"/>
                <a:gd name="T11" fmla="*/ 22640 w 22640"/>
                <a:gd name="T12" fmla="*/ 22640 h 226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40" h="22640" fill="none" extrusionOk="0">
                  <a:moveTo>
                    <a:pt x="25" y="22639"/>
                  </a:moveTo>
                  <a:cubicBezTo>
                    <a:pt x="8" y="22293"/>
                    <a:pt x="0" y="2194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946" y="-1"/>
                    <a:pt x="22293" y="8"/>
                    <a:pt x="22639" y="25"/>
                  </a:cubicBezTo>
                </a:path>
                <a:path w="22640" h="22640" stroke="0" extrusionOk="0">
                  <a:moveTo>
                    <a:pt x="25" y="22639"/>
                  </a:moveTo>
                  <a:cubicBezTo>
                    <a:pt x="8" y="22293"/>
                    <a:pt x="0" y="2194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946" y="-1"/>
                    <a:pt x="22293" y="8"/>
                    <a:pt x="22639" y="25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41" name="Line 103">
              <a:extLst>
                <a:ext uri="{FF2B5EF4-FFF2-40B4-BE49-F238E27FC236}">
                  <a16:creationId xmlns:a16="http://schemas.microsoft.com/office/drawing/2014/main" xmlns="" id="{2DC09812-A9D5-4522-A502-CCA6AF503E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5" y="1394"/>
              <a:ext cx="1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42" name="Line 104">
              <a:extLst>
                <a:ext uri="{FF2B5EF4-FFF2-40B4-BE49-F238E27FC236}">
                  <a16:creationId xmlns:a16="http://schemas.microsoft.com/office/drawing/2014/main" xmlns="" id="{1535F82E-17C2-49B6-9668-4959CCFF99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5" y="1437"/>
              <a:ext cx="1" cy="1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43" name="Line 105">
              <a:extLst>
                <a:ext uri="{FF2B5EF4-FFF2-40B4-BE49-F238E27FC236}">
                  <a16:creationId xmlns:a16="http://schemas.microsoft.com/office/drawing/2014/main" xmlns="" id="{A755C4DF-196D-4610-9CD1-3D22A92E60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35" y="1597"/>
              <a:ext cx="1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44" name="Line 106">
              <a:extLst>
                <a:ext uri="{FF2B5EF4-FFF2-40B4-BE49-F238E27FC236}">
                  <a16:creationId xmlns:a16="http://schemas.microsoft.com/office/drawing/2014/main" xmlns="" id="{C4028957-0839-4F52-A005-BE3B36EFDE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91" y="1437"/>
              <a:ext cx="1" cy="1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45" name="Arc 107">
              <a:extLst>
                <a:ext uri="{FF2B5EF4-FFF2-40B4-BE49-F238E27FC236}">
                  <a16:creationId xmlns:a16="http://schemas.microsoft.com/office/drawing/2014/main" xmlns="" id="{4222D602-8DFC-4A44-856C-3D7A232F4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1394"/>
              <a:ext cx="39" cy="43"/>
            </a:xfrm>
            <a:custGeom>
              <a:avLst/>
              <a:gdLst>
                <a:gd name="T0" fmla="*/ 0 w 21600"/>
                <a:gd name="T1" fmla="*/ 0 h 22652"/>
                <a:gd name="T2" fmla="*/ 0 w 21600"/>
                <a:gd name="T3" fmla="*/ 0 h 22652"/>
                <a:gd name="T4" fmla="*/ 0 w 21600"/>
                <a:gd name="T5" fmla="*/ 0 h 2265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652"/>
                <a:gd name="T11" fmla="*/ 21600 w 21600"/>
                <a:gd name="T12" fmla="*/ 22652 h 226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652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950"/>
                    <a:pt x="21591" y="22301"/>
                    <a:pt x="21574" y="22652"/>
                  </a:cubicBezTo>
                </a:path>
                <a:path w="21600" h="22652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950"/>
                    <a:pt x="21591" y="22301"/>
                    <a:pt x="21574" y="22652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46" name="Arc 108">
              <a:extLst>
                <a:ext uri="{FF2B5EF4-FFF2-40B4-BE49-F238E27FC236}">
                  <a16:creationId xmlns:a16="http://schemas.microsoft.com/office/drawing/2014/main" xmlns="" id="{FD5597FB-803F-4179-8455-8A9E01E0E2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1556"/>
              <a:ext cx="39" cy="41"/>
            </a:xfrm>
            <a:custGeom>
              <a:avLst/>
              <a:gdLst>
                <a:gd name="T0" fmla="*/ 0 w 21574"/>
                <a:gd name="T1" fmla="*/ 0 h 21600"/>
                <a:gd name="T2" fmla="*/ 0 w 21574"/>
                <a:gd name="T3" fmla="*/ 0 h 21600"/>
                <a:gd name="T4" fmla="*/ 0 w 21574"/>
                <a:gd name="T5" fmla="*/ 0 h 21600"/>
                <a:gd name="T6" fmla="*/ 0 60000 65536"/>
                <a:gd name="T7" fmla="*/ 0 60000 65536"/>
                <a:gd name="T8" fmla="*/ 0 60000 65536"/>
                <a:gd name="T9" fmla="*/ 0 w 21574"/>
                <a:gd name="T10" fmla="*/ 0 h 21600"/>
                <a:gd name="T11" fmla="*/ 21574 w 2157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74" h="21600" fill="none" extrusionOk="0">
                  <a:moveTo>
                    <a:pt x="21574" y="1052"/>
                  </a:moveTo>
                  <a:cubicBezTo>
                    <a:pt x="21013" y="12558"/>
                    <a:pt x="11520" y="21599"/>
                    <a:pt x="0" y="21600"/>
                  </a:cubicBezTo>
                </a:path>
                <a:path w="21574" h="21600" stroke="0" extrusionOk="0">
                  <a:moveTo>
                    <a:pt x="21574" y="1052"/>
                  </a:moveTo>
                  <a:cubicBezTo>
                    <a:pt x="21013" y="12558"/>
                    <a:pt x="11520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47" name="Arc 109">
              <a:extLst>
                <a:ext uri="{FF2B5EF4-FFF2-40B4-BE49-F238E27FC236}">
                  <a16:creationId xmlns:a16="http://schemas.microsoft.com/office/drawing/2014/main" xmlns="" id="{B8B52974-3C2E-4A99-8E62-2FDFA988CD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2" y="1556"/>
              <a:ext cx="43" cy="41"/>
            </a:xfrm>
            <a:custGeom>
              <a:avLst/>
              <a:gdLst>
                <a:gd name="T0" fmla="*/ 0 w 22615"/>
                <a:gd name="T1" fmla="*/ 0 h 21600"/>
                <a:gd name="T2" fmla="*/ 0 w 22615"/>
                <a:gd name="T3" fmla="*/ 0 h 21600"/>
                <a:gd name="T4" fmla="*/ 0 w 22615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15"/>
                <a:gd name="T10" fmla="*/ 0 h 21600"/>
                <a:gd name="T11" fmla="*/ 22615 w 2261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15" h="21600" fill="none" extrusionOk="0">
                  <a:moveTo>
                    <a:pt x="22614" y="21574"/>
                  </a:moveTo>
                  <a:cubicBezTo>
                    <a:pt x="22268" y="21591"/>
                    <a:pt x="21921" y="21599"/>
                    <a:pt x="21575" y="21600"/>
                  </a:cubicBezTo>
                  <a:cubicBezTo>
                    <a:pt x="10049" y="21600"/>
                    <a:pt x="554" y="12551"/>
                    <a:pt x="0" y="1039"/>
                  </a:cubicBezTo>
                </a:path>
                <a:path w="22615" h="21600" stroke="0" extrusionOk="0">
                  <a:moveTo>
                    <a:pt x="22614" y="21574"/>
                  </a:moveTo>
                  <a:cubicBezTo>
                    <a:pt x="22268" y="21591"/>
                    <a:pt x="21921" y="21599"/>
                    <a:pt x="21575" y="21600"/>
                  </a:cubicBezTo>
                  <a:cubicBezTo>
                    <a:pt x="10049" y="21600"/>
                    <a:pt x="554" y="12551"/>
                    <a:pt x="0" y="1039"/>
                  </a:cubicBezTo>
                  <a:lnTo>
                    <a:pt x="21575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48" name="Arc 110">
              <a:extLst>
                <a:ext uri="{FF2B5EF4-FFF2-40B4-BE49-F238E27FC236}">
                  <a16:creationId xmlns:a16="http://schemas.microsoft.com/office/drawing/2014/main" xmlns="" id="{15ADB53B-0C19-4349-A5FF-8928502D4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" y="1394"/>
              <a:ext cx="43" cy="43"/>
            </a:xfrm>
            <a:custGeom>
              <a:avLst/>
              <a:gdLst>
                <a:gd name="T0" fmla="*/ 0 w 22652"/>
                <a:gd name="T1" fmla="*/ 0 h 22652"/>
                <a:gd name="T2" fmla="*/ 0 w 22652"/>
                <a:gd name="T3" fmla="*/ 0 h 22652"/>
                <a:gd name="T4" fmla="*/ 0 w 22652"/>
                <a:gd name="T5" fmla="*/ 0 h 22652"/>
                <a:gd name="T6" fmla="*/ 0 60000 65536"/>
                <a:gd name="T7" fmla="*/ 0 60000 65536"/>
                <a:gd name="T8" fmla="*/ 0 60000 65536"/>
                <a:gd name="T9" fmla="*/ 0 w 22652"/>
                <a:gd name="T10" fmla="*/ 0 h 22652"/>
                <a:gd name="T11" fmla="*/ 22652 w 22652"/>
                <a:gd name="T12" fmla="*/ 22652 h 226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52" h="22652" fill="none" extrusionOk="0">
                  <a:moveTo>
                    <a:pt x="25" y="22652"/>
                  </a:moveTo>
                  <a:cubicBezTo>
                    <a:pt x="8" y="22301"/>
                    <a:pt x="0" y="2195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950" y="-1"/>
                    <a:pt x="22301" y="8"/>
                    <a:pt x="22652" y="25"/>
                  </a:cubicBezTo>
                </a:path>
                <a:path w="22652" h="22652" stroke="0" extrusionOk="0">
                  <a:moveTo>
                    <a:pt x="25" y="22652"/>
                  </a:moveTo>
                  <a:cubicBezTo>
                    <a:pt x="8" y="22301"/>
                    <a:pt x="0" y="2195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950" y="-1"/>
                    <a:pt x="22301" y="8"/>
                    <a:pt x="22652" y="25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49" name="Line 111">
              <a:extLst>
                <a:ext uri="{FF2B5EF4-FFF2-40B4-BE49-F238E27FC236}">
                  <a16:creationId xmlns:a16="http://schemas.microsoft.com/office/drawing/2014/main" xmlns="" id="{3594D4EB-08DF-4BF9-AA45-C7963CA650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8" y="1394"/>
              <a:ext cx="1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50" name="Line 112">
              <a:extLst>
                <a:ext uri="{FF2B5EF4-FFF2-40B4-BE49-F238E27FC236}">
                  <a16:creationId xmlns:a16="http://schemas.microsoft.com/office/drawing/2014/main" xmlns="" id="{F95EC0A5-667E-4006-BE2D-F223C4609D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98" y="1437"/>
              <a:ext cx="1" cy="1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51" name="Line 113">
              <a:extLst>
                <a:ext uri="{FF2B5EF4-FFF2-40B4-BE49-F238E27FC236}">
                  <a16:creationId xmlns:a16="http://schemas.microsoft.com/office/drawing/2014/main" xmlns="" id="{33189332-1CF5-45F8-885B-09F552C328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38" y="1597"/>
              <a:ext cx="1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52" name="Line 114">
              <a:extLst>
                <a:ext uri="{FF2B5EF4-FFF2-40B4-BE49-F238E27FC236}">
                  <a16:creationId xmlns:a16="http://schemas.microsoft.com/office/drawing/2014/main" xmlns="" id="{D58A2C92-8B33-4BDF-990A-3769B0A3BC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95" y="1437"/>
              <a:ext cx="1" cy="1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53" name="Arc 115">
              <a:extLst>
                <a:ext uri="{FF2B5EF4-FFF2-40B4-BE49-F238E27FC236}">
                  <a16:creationId xmlns:a16="http://schemas.microsoft.com/office/drawing/2014/main" xmlns="" id="{CD0666CE-26AC-47E7-9900-339C08228B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1394"/>
              <a:ext cx="39" cy="43"/>
            </a:xfrm>
            <a:custGeom>
              <a:avLst/>
              <a:gdLst>
                <a:gd name="T0" fmla="*/ 0 w 21600"/>
                <a:gd name="T1" fmla="*/ 0 h 22652"/>
                <a:gd name="T2" fmla="*/ 0 w 21600"/>
                <a:gd name="T3" fmla="*/ 0 h 22652"/>
                <a:gd name="T4" fmla="*/ 0 w 21600"/>
                <a:gd name="T5" fmla="*/ 0 h 2265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652"/>
                <a:gd name="T11" fmla="*/ 21600 w 21600"/>
                <a:gd name="T12" fmla="*/ 22652 h 226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652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950"/>
                    <a:pt x="21591" y="22301"/>
                    <a:pt x="21574" y="22652"/>
                  </a:cubicBezTo>
                </a:path>
                <a:path w="21600" h="22652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950"/>
                    <a:pt x="21591" y="22301"/>
                    <a:pt x="21574" y="22652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54" name="Arc 116">
              <a:extLst>
                <a:ext uri="{FF2B5EF4-FFF2-40B4-BE49-F238E27FC236}">
                  <a16:creationId xmlns:a16="http://schemas.microsoft.com/office/drawing/2014/main" xmlns="" id="{CC0E3075-11F6-4D19-883C-44BF739BC7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1556"/>
              <a:ext cx="39" cy="41"/>
            </a:xfrm>
            <a:custGeom>
              <a:avLst/>
              <a:gdLst>
                <a:gd name="T0" fmla="*/ 0 w 21574"/>
                <a:gd name="T1" fmla="*/ 0 h 21600"/>
                <a:gd name="T2" fmla="*/ 0 w 21574"/>
                <a:gd name="T3" fmla="*/ 0 h 21600"/>
                <a:gd name="T4" fmla="*/ 0 w 21574"/>
                <a:gd name="T5" fmla="*/ 0 h 21600"/>
                <a:gd name="T6" fmla="*/ 0 60000 65536"/>
                <a:gd name="T7" fmla="*/ 0 60000 65536"/>
                <a:gd name="T8" fmla="*/ 0 60000 65536"/>
                <a:gd name="T9" fmla="*/ 0 w 21574"/>
                <a:gd name="T10" fmla="*/ 0 h 21600"/>
                <a:gd name="T11" fmla="*/ 21574 w 2157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74" h="21600" fill="none" extrusionOk="0">
                  <a:moveTo>
                    <a:pt x="21574" y="1052"/>
                  </a:moveTo>
                  <a:cubicBezTo>
                    <a:pt x="21013" y="12558"/>
                    <a:pt x="11520" y="21599"/>
                    <a:pt x="0" y="21600"/>
                  </a:cubicBezTo>
                </a:path>
                <a:path w="21574" h="21600" stroke="0" extrusionOk="0">
                  <a:moveTo>
                    <a:pt x="21574" y="1052"/>
                  </a:moveTo>
                  <a:cubicBezTo>
                    <a:pt x="21013" y="12558"/>
                    <a:pt x="11520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55" name="Arc 117">
              <a:extLst>
                <a:ext uri="{FF2B5EF4-FFF2-40B4-BE49-F238E27FC236}">
                  <a16:creationId xmlns:a16="http://schemas.microsoft.com/office/drawing/2014/main" xmlns="" id="{83F0270C-B9D6-4054-908A-4C6D0F2C0F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" y="1556"/>
              <a:ext cx="43" cy="41"/>
            </a:xfrm>
            <a:custGeom>
              <a:avLst/>
              <a:gdLst>
                <a:gd name="T0" fmla="*/ 0 w 22626"/>
                <a:gd name="T1" fmla="*/ 0 h 21600"/>
                <a:gd name="T2" fmla="*/ 0 w 22626"/>
                <a:gd name="T3" fmla="*/ 0 h 21600"/>
                <a:gd name="T4" fmla="*/ 0 w 22626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26"/>
                <a:gd name="T10" fmla="*/ 0 h 21600"/>
                <a:gd name="T11" fmla="*/ 22626 w 2262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26" h="21600" fill="none" extrusionOk="0">
                  <a:moveTo>
                    <a:pt x="22626" y="21574"/>
                  </a:moveTo>
                  <a:cubicBezTo>
                    <a:pt x="22275" y="21591"/>
                    <a:pt x="21924" y="21599"/>
                    <a:pt x="21574" y="21600"/>
                  </a:cubicBezTo>
                  <a:cubicBezTo>
                    <a:pt x="10053" y="21600"/>
                    <a:pt x="560" y="12558"/>
                    <a:pt x="-1" y="1052"/>
                  </a:cubicBezTo>
                </a:path>
                <a:path w="22626" h="21600" stroke="0" extrusionOk="0">
                  <a:moveTo>
                    <a:pt x="22626" y="21574"/>
                  </a:moveTo>
                  <a:cubicBezTo>
                    <a:pt x="22275" y="21591"/>
                    <a:pt x="21924" y="21599"/>
                    <a:pt x="21574" y="21600"/>
                  </a:cubicBezTo>
                  <a:cubicBezTo>
                    <a:pt x="10053" y="21600"/>
                    <a:pt x="560" y="12558"/>
                    <a:pt x="-1" y="1052"/>
                  </a:cubicBezTo>
                  <a:lnTo>
                    <a:pt x="21574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56" name="Arc 118">
              <a:extLst>
                <a:ext uri="{FF2B5EF4-FFF2-40B4-BE49-F238E27FC236}">
                  <a16:creationId xmlns:a16="http://schemas.microsoft.com/office/drawing/2014/main" xmlns="" id="{F16DFD7F-DEA2-493F-91AA-4D58C932A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8" y="1394"/>
              <a:ext cx="43" cy="43"/>
            </a:xfrm>
            <a:custGeom>
              <a:avLst/>
              <a:gdLst>
                <a:gd name="T0" fmla="*/ 0 w 22652"/>
                <a:gd name="T1" fmla="*/ 0 h 22652"/>
                <a:gd name="T2" fmla="*/ 0 w 22652"/>
                <a:gd name="T3" fmla="*/ 0 h 22652"/>
                <a:gd name="T4" fmla="*/ 0 w 22652"/>
                <a:gd name="T5" fmla="*/ 0 h 22652"/>
                <a:gd name="T6" fmla="*/ 0 60000 65536"/>
                <a:gd name="T7" fmla="*/ 0 60000 65536"/>
                <a:gd name="T8" fmla="*/ 0 60000 65536"/>
                <a:gd name="T9" fmla="*/ 0 w 22652"/>
                <a:gd name="T10" fmla="*/ 0 h 22652"/>
                <a:gd name="T11" fmla="*/ 22652 w 22652"/>
                <a:gd name="T12" fmla="*/ 22652 h 226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52" h="22652" fill="none" extrusionOk="0">
                  <a:moveTo>
                    <a:pt x="25" y="22652"/>
                  </a:moveTo>
                  <a:cubicBezTo>
                    <a:pt x="8" y="22301"/>
                    <a:pt x="0" y="2195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950" y="-1"/>
                    <a:pt x="22301" y="8"/>
                    <a:pt x="22652" y="25"/>
                  </a:cubicBezTo>
                </a:path>
                <a:path w="22652" h="22652" stroke="0" extrusionOk="0">
                  <a:moveTo>
                    <a:pt x="25" y="22652"/>
                  </a:moveTo>
                  <a:cubicBezTo>
                    <a:pt x="8" y="22301"/>
                    <a:pt x="0" y="2195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950" y="-1"/>
                    <a:pt x="22301" y="8"/>
                    <a:pt x="22652" y="25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57" name="Line 119">
              <a:extLst>
                <a:ext uri="{FF2B5EF4-FFF2-40B4-BE49-F238E27FC236}">
                  <a16:creationId xmlns:a16="http://schemas.microsoft.com/office/drawing/2014/main" xmlns="" id="{E6B0D0FE-CA0E-4272-B8A4-36F8DF8B47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41" y="1394"/>
              <a:ext cx="1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58" name="Line 120">
              <a:extLst>
                <a:ext uri="{FF2B5EF4-FFF2-40B4-BE49-F238E27FC236}">
                  <a16:creationId xmlns:a16="http://schemas.microsoft.com/office/drawing/2014/main" xmlns="" id="{D3C719E6-513B-49B1-9064-F02BB9BD07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1" y="1437"/>
              <a:ext cx="1" cy="1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59" name="Line 121">
              <a:extLst>
                <a:ext uri="{FF2B5EF4-FFF2-40B4-BE49-F238E27FC236}">
                  <a16:creationId xmlns:a16="http://schemas.microsoft.com/office/drawing/2014/main" xmlns="" id="{509A2508-DD76-49BB-91AD-87A3127D5B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41" y="1597"/>
              <a:ext cx="1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60" name="Line 122">
              <a:extLst>
                <a:ext uri="{FF2B5EF4-FFF2-40B4-BE49-F238E27FC236}">
                  <a16:creationId xmlns:a16="http://schemas.microsoft.com/office/drawing/2014/main" xmlns="" id="{EC0228B9-C5D3-4355-BEB1-48C61C81D4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98" y="1437"/>
              <a:ext cx="1" cy="1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61" name="Arc 123">
              <a:extLst>
                <a:ext uri="{FF2B5EF4-FFF2-40B4-BE49-F238E27FC236}">
                  <a16:creationId xmlns:a16="http://schemas.microsoft.com/office/drawing/2014/main" xmlns="" id="{58317269-1AB1-4452-B365-238BF7BF5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2" y="1394"/>
              <a:ext cx="39" cy="43"/>
            </a:xfrm>
            <a:custGeom>
              <a:avLst/>
              <a:gdLst>
                <a:gd name="T0" fmla="*/ 0 w 21600"/>
                <a:gd name="T1" fmla="*/ 0 h 22652"/>
                <a:gd name="T2" fmla="*/ 0 w 21600"/>
                <a:gd name="T3" fmla="*/ 0 h 22652"/>
                <a:gd name="T4" fmla="*/ 0 w 21600"/>
                <a:gd name="T5" fmla="*/ 0 h 2265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652"/>
                <a:gd name="T11" fmla="*/ 21600 w 21600"/>
                <a:gd name="T12" fmla="*/ 22652 h 226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652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950"/>
                    <a:pt x="21591" y="22301"/>
                    <a:pt x="21574" y="22652"/>
                  </a:cubicBezTo>
                </a:path>
                <a:path w="21600" h="22652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950"/>
                    <a:pt x="21591" y="22301"/>
                    <a:pt x="21574" y="22652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62" name="Arc 124">
              <a:extLst>
                <a:ext uri="{FF2B5EF4-FFF2-40B4-BE49-F238E27FC236}">
                  <a16:creationId xmlns:a16="http://schemas.microsoft.com/office/drawing/2014/main" xmlns="" id="{A4EA4F74-C919-474E-AD44-E326678D0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2" y="1556"/>
              <a:ext cx="39" cy="41"/>
            </a:xfrm>
            <a:custGeom>
              <a:avLst/>
              <a:gdLst>
                <a:gd name="T0" fmla="*/ 0 w 21574"/>
                <a:gd name="T1" fmla="*/ 0 h 21600"/>
                <a:gd name="T2" fmla="*/ 0 w 21574"/>
                <a:gd name="T3" fmla="*/ 0 h 21600"/>
                <a:gd name="T4" fmla="*/ 0 w 21574"/>
                <a:gd name="T5" fmla="*/ 0 h 21600"/>
                <a:gd name="T6" fmla="*/ 0 60000 65536"/>
                <a:gd name="T7" fmla="*/ 0 60000 65536"/>
                <a:gd name="T8" fmla="*/ 0 60000 65536"/>
                <a:gd name="T9" fmla="*/ 0 w 21574"/>
                <a:gd name="T10" fmla="*/ 0 h 21600"/>
                <a:gd name="T11" fmla="*/ 21574 w 2157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74" h="21600" fill="none" extrusionOk="0">
                  <a:moveTo>
                    <a:pt x="21574" y="1052"/>
                  </a:moveTo>
                  <a:cubicBezTo>
                    <a:pt x="21013" y="12558"/>
                    <a:pt x="11520" y="21599"/>
                    <a:pt x="0" y="21600"/>
                  </a:cubicBezTo>
                </a:path>
                <a:path w="21574" h="21600" stroke="0" extrusionOk="0">
                  <a:moveTo>
                    <a:pt x="21574" y="1052"/>
                  </a:moveTo>
                  <a:cubicBezTo>
                    <a:pt x="21013" y="12558"/>
                    <a:pt x="11520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63" name="Arc 125">
              <a:extLst>
                <a:ext uri="{FF2B5EF4-FFF2-40B4-BE49-F238E27FC236}">
                  <a16:creationId xmlns:a16="http://schemas.microsoft.com/office/drawing/2014/main" xmlns="" id="{00D2FE20-64B9-475F-90B0-7816C19B5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8" y="1556"/>
              <a:ext cx="43" cy="41"/>
            </a:xfrm>
            <a:custGeom>
              <a:avLst/>
              <a:gdLst>
                <a:gd name="T0" fmla="*/ 0 w 22626"/>
                <a:gd name="T1" fmla="*/ 0 h 21600"/>
                <a:gd name="T2" fmla="*/ 0 w 22626"/>
                <a:gd name="T3" fmla="*/ 0 h 21600"/>
                <a:gd name="T4" fmla="*/ 0 w 22626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26"/>
                <a:gd name="T10" fmla="*/ 0 h 21600"/>
                <a:gd name="T11" fmla="*/ 22626 w 2262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26" h="21600" fill="none" extrusionOk="0">
                  <a:moveTo>
                    <a:pt x="22626" y="21574"/>
                  </a:moveTo>
                  <a:cubicBezTo>
                    <a:pt x="22275" y="21591"/>
                    <a:pt x="21924" y="21599"/>
                    <a:pt x="21574" y="21600"/>
                  </a:cubicBezTo>
                  <a:cubicBezTo>
                    <a:pt x="10053" y="21600"/>
                    <a:pt x="560" y="12558"/>
                    <a:pt x="-1" y="1052"/>
                  </a:cubicBezTo>
                </a:path>
                <a:path w="22626" h="21600" stroke="0" extrusionOk="0">
                  <a:moveTo>
                    <a:pt x="22626" y="21574"/>
                  </a:moveTo>
                  <a:cubicBezTo>
                    <a:pt x="22275" y="21591"/>
                    <a:pt x="21924" y="21599"/>
                    <a:pt x="21574" y="21600"/>
                  </a:cubicBezTo>
                  <a:cubicBezTo>
                    <a:pt x="10053" y="21600"/>
                    <a:pt x="560" y="12558"/>
                    <a:pt x="-1" y="1052"/>
                  </a:cubicBezTo>
                  <a:lnTo>
                    <a:pt x="21574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64" name="Arc 126">
              <a:extLst>
                <a:ext uri="{FF2B5EF4-FFF2-40B4-BE49-F238E27FC236}">
                  <a16:creationId xmlns:a16="http://schemas.microsoft.com/office/drawing/2014/main" xmlns="" id="{8A4F4947-21EB-4498-BAD8-F4FD168E7F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1" y="1394"/>
              <a:ext cx="43" cy="43"/>
            </a:xfrm>
            <a:custGeom>
              <a:avLst/>
              <a:gdLst>
                <a:gd name="T0" fmla="*/ 0 w 22640"/>
                <a:gd name="T1" fmla="*/ 0 h 22640"/>
                <a:gd name="T2" fmla="*/ 0 w 22640"/>
                <a:gd name="T3" fmla="*/ 0 h 22640"/>
                <a:gd name="T4" fmla="*/ 0 w 22640"/>
                <a:gd name="T5" fmla="*/ 0 h 22640"/>
                <a:gd name="T6" fmla="*/ 0 60000 65536"/>
                <a:gd name="T7" fmla="*/ 0 60000 65536"/>
                <a:gd name="T8" fmla="*/ 0 60000 65536"/>
                <a:gd name="T9" fmla="*/ 0 w 22640"/>
                <a:gd name="T10" fmla="*/ 0 h 22640"/>
                <a:gd name="T11" fmla="*/ 22640 w 22640"/>
                <a:gd name="T12" fmla="*/ 22640 h 226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40" h="22640" fill="none" extrusionOk="0">
                  <a:moveTo>
                    <a:pt x="25" y="22639"/>
                  </a:moveTo>
                  <a:cubicBezTo>
                    <a:pt x="8" y="22293"/>
                    <a:pt x="0" y="2194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946" y="-1"/>
                    <a:pt x="22293" y="8"/>
                    <a:pt x="22639" y="25"/>
                  </a:cubicBezTo>
                </a:path>
                <a:path w="22640" h="22640" stroke="0" extrusionOk="0">
                  <a:moveTo>
                    <a:pt x="25" y="22639"/>
                  </a:moveTo>
                  <a:cubicBezTo>
                    <a:pt x="8" y="22293"/>
                    <a:pt x="0" y="2194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946" y="-1"/>
                    <a:pt x="22293" y="8"/>
                    <a:pt x="22639" y="25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65" name="Line 127">
              <a:extLst>
                <a:ext uri="{FF2B5EF4-FFF2-40B4-BE49-F238E27FC236}">
                  <a16:creationId xmlns:a16="http://schemas.microsoft.com/office/drawing/2014/main" xmlns="" id="{D1957152-CBEE-4CB5-875C-AA4CFC906D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5" y="1394"/>
              <a:ext cx="1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66" name="Line 128">
              <a:extLst>
                <a:ext uri="{FF2B5EF4-FFF2-40B4-BE49-F238E27FC236}">
                  <a16:creationId xmlns:a16="http://schemas.microsoft.com/office/drawing/2014/main" xmlns="" id="{278D2A96-4A3D-41C1-8410-ADDC23448E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9" y="1437"/>
              <a:ext cx="1" cy="1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67" name="Line 129">
              <a:extLst>
                <a:ext uri="{FF2B5EF4-FFF2-40B4-BE49-F238E27FC236}">
                  <a16:creationId xmlns:a16="http://schemas.microsoft.com/office/drawing/2014/main" xmlns="" id="{AEDE68CE-956F-4548-8AF8-58224079CD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45" y="1597"/>
              <a:ext cx="1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68" name="Line 130">
              <a:extLst>
                <a:ext uri="{FF2B5EF4-FFF2-40B4-BE49-F238E27FC236}">
                  <a16:creationId xmlns:a16="http://schemas.microsoft.com/office/drawing/2014/main" xmlns="" id="{2DC85994-DB32-454F-831E-BBDB268CF4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01" y="1437"/>
              <a:ext cx="1" cy="1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69" name="Arc 131">
              <a:extLst>
                <a:ext uri="{FF2B5EF4-FFF2-40B4-BE49-F238E27FC236}">
                  <a16:creationId xmlns:a16="http://schemas.microsoft.com/office/drawing/2014/main" xmlns="" id="{9EA484EB-7D3C-403B-81D6-F2E5CFF45A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6" y="1394"/>
              <a:ext cx="43" cy="43"/>
            </a:xfrm>
            <a:custGeom>
              <a:avLst/>
              <a:gdLst>
                <a:gd name="T0" fmla="*/ 0 w 22652"/>
                <a:gd name="T1" fmla="*/ 0 h 22652"/>
                <a:gd name="T2" fmla="*/ 0 w 22652"/>
                <a:gd name="T3" fmla="*/ 0 h 22652"/>
                <a:gd name="T4" fmla="*/ 0 w 22652"/>
                <a:gd name="T5" fmla="*/ 0 h 22652"/>
                <a:gd name="T6" fmla="*/ 0 60000 65536"/>
                <a:gd name="T7" fmla="*/ 0 60000 65536"/>
                <a:gd name="T8" fmla="*/ 0 60000 65536"/>
                <a:gd name="T9" fmla="*/ 0 w 22652"/>
                <a:gd name="T10" fmla="*/ 0 h 22652"/>
                <a:gd name="T11" fmla="*/ 22652 w 22652"/>
                <a:gd name="T12" fmla="*/ 22652 h 226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52" h="22652" fill="none" extrusionOk="0">
                  <a:moveTo>
                    <a:pt x="-1" y="25"/>
                  </a:moveTo>
                  <a:cubicBezTo>
                    <a:pt x="350" y="8"/>
                    <a:pt x="701" y="-1"/>
                    <a:pt x="1052" y="0"/>
                  </a:cubicBezTo>
                  <a:cubicBezTo>
                    <a:pt x="12981" y="0"/>
                    <a:pt x="22652" y="9670"/>
                    <a:pt x="22652" y="21600"/>
                  </a:cubicBezTo>
                  <a:cubicBezTo>
                    <a:pt x="22652" y="21950"/>
                    <a:pt x="22643" y="22301"/>
                    <a:pt x="22626" y="22652"/>
                  </a:cubicBezTo>
                </a:path>
                <a:path w="22652" h="22652" stroke="0" extrusionOk="0">
                  <a:moveTo>
                    <a:pt x="-1" y="25"/>
                  </a:moveTo>
                  <a:cubicBezTo>
                    <a:pt x="350" y="8"/>
                    <a:pt x="701" y="-1"/>
                    <a:pt x="1052" y="0"/>
                  </a:cubicBezTo>
                  <a:cubicBezTo>
                    <a:pt x="12981" y="0"/>
                    <a:pt x="22652" y="9670"/>
                    <a:pt x="22652" y="21600"/>
                  </a:cubicBezTo>
                  <a:cubicBezTo>
                    <a:pt x="22652" y="21950"/>
                    <a:pt x="22643" y="22301"/>
                    <a:pt x="22626" y="22652"/>
                  </a:cubicBezTo>
                  <a:lnTo>
                    <a:pt x="1052" y="2160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70" name="Arc 132">
              <a:extLst>
                <a:ext uri="{FF2B5EF4-FFF2-40B4-BE49-F238E27FC236}">
                  <a16:creationId xmlns:a16="http://schemas.microsoft.com/office/drawing/2014/main" xmlns="" id="{A7D768B9-8CDC-4F12-A46E-1A02DEC129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6" y="1556"/>
              <a:ext cx="43" cy="41"/>
            </a:xfrm>
            <a:custGeom>
              <a:avLst/>
              <a:gdLst>
                <a:gd name="T0" fmla="*/ 0 w 22626"/>
                <a:gd name="T1" fmla="*/ 0 h 21600"/>
                <a:gd name="T2" fmla="*/ 0 w 22626"/>
                <a:gd name="T3" fmla="*/ 0 h 21600"/>
                <a:gd name="T4" fmla="*/ 0 w 22626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26"/>
                <a:gd name="T10" fmla="*/ 0 h 21600"/>
                <a:gd name="T11" fmla="*/ 22626 w 2262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26" h="21600" fill="none" extrusionOk="0">
                  <a:moveTo>
                    <a:pt x="22626" y="1052"/>
                  </a:moveTo>
                  <a:cubicBezTo>
                    <a:pt x="22065" y="12558"/>
                    <a:pt x="12572" y="21599"/>
                    <a:pt x="1052" y="21600"/>
                  </a:cubicBezTo>
                  <a:cubicBezTo>
                    <a:pt x="701" y="21600"/>
                    <a:pt x="350" y="21591"/>
                    <a:pt x="-1" y="21574"/>
                  </a:cubicBezTo>
                </a:path>
                <a:path w="22626" h="21600" stroke="0" extrusionOk="0">
                  <a:moveTo>
                    <a:pt x="22626" y="1052"/>
                  </a:moveTo>
                  <a:cubicBezTo>
                    <a:pt x="22065" y="12558"/>
                    <a:pt x="12572" y="21599"/>
                    <a:pt x="1052" y="21600"/>
                  </a:cubicBezTo>
                  <a:cubicBezTo>
                    <a:pt x="701" y="21600"/>
                    <a:pt x="350" y="21591"/>
                    <a:pt x="-1" y="21574"/>
                  </a:cubicBezTo>
                  <a:lnTo>
                    <a:pt x="1052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71" name="Arc 133">
              <a:extLst>
                <a:ext uri="{FF2B5EF4-FFF2-40B4-BE49-F238E27FC236}">
                  <a16:creationId xmlns:a16="http://schemas.microsoft.com/office/drawing/2014/main" xmlns="" id="{BF5DCD57-77D4-47B9-A724-137E457BD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2" y="1556"/>
              <a:ext cx="43" cy="41"/>
            </a:xfrm>
            <a:custGeom>
              <a:avLst/>
              <a:gdLst>
                <a:gd name="T0" fmla="*/ 0 w 22615"/>
                <a:gd name="T1" fmla="*/ 0 h 21600"/>
                <a:gd name="T2" fmla="*/ 0 w 22615"/>
                <a:gd name="T3" fmla="*/ 0 h 21600"/>
                <a:gd name="T4" fmla="*/ 0 w 22615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15"/>
                <a:gd name="T10" fmla="*/ 0 h 21600"/>
                <a:gd name="T11" fmla="*/ 22615 w 2261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15" h="21600" fill="none" extrusionOk="0">
                  <a:moveTo>
                    <a:pt x="22614" y="21574"/>
                  </a:moveTo>
                  <a:cubicBezTo>
                    <a:pt x="22268" y="21591"/>
                    <a:pt x="21921" y="21599"/>
                    <a:pt x="21575" y="21600"/>
                  </a:cubicBezTo>
                  <a:cubicBezTo>
                    <a:pt x="10049" y="21600"/>
                    <a:pt x="554" y="12551"/>
                    <a:pt x="0" y="1039"/>
                  </a:cubicBezTo>
                </a:path>
                <a:path w="22615" h="21600" stroke="0" extrusionOk="0">
                  <a:moveTo>
                    <a:pt x="22614" y="21574"/>
                  </a:moveTo>
                  <a:cubicBezTo>
                    <a:pt x="22268" y="21591"/>
                    <a:pt x="21921" y="21599"/>
                    <a:pt x="21575" y="21600"/>
                  </a:cubicBezTo>
                  <a:cubicBezTo>
                    <a:pt x="10049" y="21600"/>
                    <a:pt x="554" y="12551"/>
                    <a:pt x="0" y="1039"/>
                  </a:cubicBezTo>
                  <a:lnTo>
                    <a:pt x="21575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72" name="Arc 134">
              <a:extLst>
                <a:ext uri="{FF2B5EF4-FFF2-40B4-BE49-F238E27FC236}">
                  <a16:creationId xmlns:a16="http://schemas.microsoft.com/office/drawing/2014/main" xmlns="" id="{8BE3B230-AC02-4E7A-9A54-04C9AE728D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9" y="1394"/>
              <a:ext cx="39" cy="43"/>
            </a:xfrm>
            <a:custGeom>
              <a:avLst/>
              <a:gdLst>
                <a:gd name="T0" fmla="*/ 0 w 21600"/>
                <a:gd name="T1" fmla="*/ 0 h 22652"/>
                <a:gd name="T2" fmla="*/ 0 w 21600"/>
                <a:gd name="T3" fmla="*/ 0 h 22652"/>
                <a:gd name="T4" fmla="*/ 0 w 21600"/>
                <a:gd name="T5" fmla="*/ 0 h 2265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652"/>
                <a:gd name="T11" fmla="*/ 21600 w 21600"/>
                <a:gd name="T12" fmla="*/ 22652 h 226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652" fill="none" extrusionOk="0">
                  <a:moveTo>
                    <a:pt x="25" y="22652"/>
                  </a:moveTo>
                  <a:cubicBezTo>
                    <a:pt x="8" y="22301"/>
                    <a:pt x="0" y="21950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21600" h="22652" stroke="0" extrusionOk="0">
                  <a:moveTo>
                    <a:pt x="25" y="22652"/>
                  </a:moveTo>
                  <a:cubicBezTo>
                    <a:pt x="8" y="22301"/>
                    <a:pt x="0" y="21950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73" name="Line 135">
              <a:extLst>
                <a:ext uri="{FF2B5EF4-FFF2-40B4-BE49-F238E27FC236}">
                  <a16:creationId xmlns:a16="http://schemas.microsoft.com/office/drawing/2014/main" xmlns="" id="{67199DEF-816E-4E4D-951C-C22D89CAE6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8" y="1394"/>
              <a:ext cx="1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74" name="Line 136">
              <a:extLst>
                <a:ext uri="{FF2B5EF4-FFF2-40B4-BE49-F238E27FC236}">
                  <a16:creationId xmlns:a16="http://schemas.microsoft.com/office/drawing/2014/main" xmlns="" id="{71ADBC8F-DBA2-4090-8D1B-59C92AAD39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2" y="1437"/>
              <a:ext cx="1" cy="1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75" name="Line 137">
              <a:extLst>
                <a:ext uri="{FF2B5EF4-FFF2-40B4-BE49-F238E27FC236}">
                  <a16:creationId xmlns:a16="http://schemas.microsoft.com/office/drawing/2014/main" xmlns="" id="{B5075845-B4B4-4AF8-AB20-528E8AFCF2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8" y="1597"/>
              <a:ext cx="1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76" name="Line 138">
              <a:extLst>
                <a:ext uri="{FF2B5EF4-FFF2-40B4-BE49-F238E27FC236}">
                  <a16:creationId xmlns:a16="http://schemas.microsoft.com/office/drawing/2014/main" xmlns="" id="{89DF353B-76AE-4771-BF6A-DAF2BBA0D5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09" y="1437"/>
              <a:ext cx="1" cy="1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77" name="Arc 139">
              <a:extLst>
                <a:ext uri="{FF2B5EF4-FFF2-40B4-BE49-F238E27FC236}">
                  <a16:creationId xmlns:a16="http://schemas.microsoft.com/office/drawing/2014/main" xmlns="" id="{BC970FF0-A55A-4FDF-B9EA-AE6D3366E0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9" y="1394"/>
              <a:ext cx="43" cy="43"/>
            </a:xfrm>
            <a:custGeom>
              <a:avLst/>
              <a:gdLst>
                <a:gd name="T0" fmla="*/ 0 w 22652"/>
                <a:gd name="T1" fmla="*/ 0 h 22652"/>
                <a:gd name="T2" fmla="*/ 0 w 22652"/>
                <a:gd name="T3" fmla="*/ 0 h 22652"/>
                <a:gd name="T4" fmla="*/ 0 w 22652"/>
                <a:gd name="T5" fmla="*/ 0 h 22652"/>
                <a:gd name="T6" fmla="*/ 0 60000 65536"/>
                <a:gd name="T7" fmla="*/ 0 60000 65536"/>
                <a:gd name="T8" fmla="*/ 0 60000 65536"/>
                <a:gd name="T9" fmla="*/ 0 w 22652"/>
                <a:gd name="T10" fmla="*/ 0 h 22652"/>
                <a:gd name="T11" fmla="*/ 22652 w 22652"/>
                <a:gd name="T12" fmla="*/ 22652 h 226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52" h="22652" fill="none" extrusionOk="0">
                  <a:moveTo>
                    <a:pt x="-1" y="25"/>
                  </a:moveTo>
                  <a:cubicBezTo>
                    <a:pt x="350" y="8"/>
                    <a:pt x="701" y="-1"/>
                    <a:pt x="1052" y="0"/>
                  </a:cubicBezTo>
                  <a:cubicBezTo>
                    <a:pt x="12981" y="0"/>
                    <a:pt x="22652" y="9670"/>
                    <a:pt x="22652" y="21600"/>
                  </a:cubicBezTo>
                  <a:cubicBezTo>
                    <a:pt x="22652" y="21950"/>
                    <a:pt x="22643" y="22301"/>
                    <a:pt x="22626" y="22652"/>
                  </a:cubicBezTo>
                </a:path>
                <a:path w="22652" h="22652" stroke="0" extrusionOk="0">
                  <a:moveTo>
                    <a:pt x="-1" y="25"/>
                  </a:moveTo>
                  <a:cubicBezTo>
                    <a:pt x="350" y="8"/>
                    <a:pt x="701" y="-1"/>
                    <a:pt x="1052" y="0"/>
                  </a:cubicBezTo>
                  <a:cubicBezTo>
                    <a:pt x="12981" y="0"/>
                    <a:pt x="22652" y="9670"/>
                    <a:pt x="22652" y="21600"/>
                  </a:cubicBezTo>
                  <a:cubicBezTo>
                    <a:pt x="22652" y="21950"/>
                    <a:pt x="22643" y="22301"/>
                    <a:pt x="22626" y="22652"/>
                  </a:cubicBezTo>
                  <a:lnTo>
                    <a:pt x="1052" y="2160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78" name="Arc 140">
              <a:extLst>
                <a:ext uri="{FF2B5EF4-FFF2-40B4-BE49-F238E27FC236}">
                  <a16:creationId xmlns:a16="http://schemas.microsoft.com/office/drawing/2014/main" xmlns="" id="{599C197A-41DA-42B9-8F02-2975BED62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9" y="1556"/>
              <a:ext cx="43" cy="41"/>
            </a:xfrm>
            <a:custGeom>
              <a:avLst/>
              <a:gdLst>
                <a:gd name="T0" fmla="*/ 0 w 22626"/>
                <a:gd name="T1" fmla="*/ 0 h 21600"/>
                <a:gd name="T2" fmla="*/ 0 w 22626"/>
                <a:gd name="T3" fmla="*/ 0 h 21600"/>
                <a:gd name="T4" fmla="*/ 0 w 22626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26"/>
                <a:gd name="T10" fmla="*/ 0 h 21600"/>
                <a:gd name="T11" fmla="*/ 22626 w 2262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26" h="21600" fill="none" extrusionOk="0">
                  <a:moveTo>
                    <a:pt x="22626" y="1052"/>
                  </a:moveTo>
                  <a:cubicBezTo>
                    <a:pt x="22065" y="12558"/>
                    <a:pt x="12572" y="21599"/>
                    <a:pt x="1052" y="21600"/>
                  </a:cubicBezTo>
                  <a:cubicBezTo>
                    <a:pt x="701" y="21600"/>
                    <a:pt x="350" y="21591"/>
                    <a:pt x="-1" y="21574"/>
                  </a:cubicBezTo>
                </a:path>
                <a:path w="22626" h="21600" stroke="0" extrusionOk="0">
                  <a:moveTo>
                    <a:pt x="22626" y="1052"/>
                  </a:moveTo>
                  <a:cubicBezTo>
                    <a:pt x="22065" y="12558"/>
                    <a:pt x="12572" y="21599"/>
                    <a:pt x="1052" y="21600"/>
                  </a:cubicBezTo>
                  <a:cubicBezTo>
                    <a:pt x="701" y="21600"/>
                    <a:pt x="350" y="21591"/>
                    <a:pt x="-1" y="21574"/>
                  </a:cubicBezTo>
                  <a:lnTo>
                    <a:pt x="1052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79" name="Arc 141">
              <a:extLst>
                <a:ext uri="{FF2B5EF4-FFF2-40B4-BE49-F238E27FC236}">
                  <a16:creationId xmlns:a16="http://schemas.microsoft.com/office/drawing/2014/main" xmlns="" id="{D6DDD0DD-F449-4E91-903C-7D2A032EFB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9" y="1556"/>
              <a:ext cx="39" cy="41"/>
            </a:xfrm>
            <a:custGeom>
              <a:avLst/>
              <a:gdLst>
                <a:gd name="T0" fmla="*/ 0 w 21574"/>
                <a:gd name="T1" fmla="*/ 0 h 21600"/>
                <a:gd name="T2" fmla="*/ 0 w 21574"/>
                <a:gd name="T3" fmla="*/ 0 h 21600"/>
                <a:gd name="T4" fmla="*/ 0 w 21574"/>
                <a:gd name="T5" fmla="*/ 0 h 21600"/>
                <a:gd name="T6" fmla="*/ 0 60000 65536"/>
                <a:gd name="T7" fmla="*/ 0 60000 65536"/>
                <a:gd name="T8" fmla="*/ 0 60000 65536"/>
                <a:gd name="T9" fmla="*/ 0 w 21574"/>
                <a:gd name="T10" fmla="*/ 0 h 21600"/>
                <a:gd name="T11" fmla="*/ 21574 w 2157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74" h="21600" fill="none" extrusionOk="0">
                  <a:moveTo>
                    <a:pt x="21574" y="21600"/>
                  </a:moveTo>
                  <a:cubicBezTo>
                    <a:pt x="10053" y="21600"/>
                    <a:pt x="560" y="12558"/>
                    <a:pt x="-1" y="1052"/>
                  </a:cubicBezTo>
                </a:path>
                <a:path w="21574" h="21600" stroke="0" extrusionOk="0">
                  <a:moveTo>
                    <a:pt x="21574" y="21600"/>
                  </a:moveTo>
                  <a:cubicBezTo>
                    <a:pt x="10053" y="21600"/>
                    <a:pt x="560" y="12558"/>
                    <a:pt x="-1" y="1052"/>
                  </a:cubicBezTo>
                  <a:lnTo>
                    <a:pt x="21574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80" name="Arc 142">
              <a:extLst>
                <a:ext uri="{FF2B5EF4-FFF2-40B4-BE49-F238E27FC236}">
                  <a16:creationId xmlns:a16="http://schemas.microsoft.com/office/drawing/2014/main" xmlns="" id="{7B11363C-7EE9-4DBD-BD31-C2BB95B22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2" y="1394"/>
              <a:ext cx="39" cy="43"/>
            </a:xfrm>
            <a:custGeom>
              <a:avLst/>
              <a:gdLst>
                <a:gd name="T0" fmla="*/ 0 w 21600"/>
                <a:gd name="T1" fmla="*/ 0 h 22652"/>
                <a:gd name="T2" fmla="*/ 0 w 21600"/>
                <a:gd name="T3" fmla="*/ 0 h 22652"/>
                <a:gd name="T4" fmla="*/ 0 w 21600"/>
                <a:gd name="T5" fmla="*/ 0 h 2265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652"/>
                <a:gd name="T11" fmla="*/ 21600 w 21600"/>
                <a:gd name="T12" fmla="*/ 22652 h 226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652" fill="none" extrusionOk="0">
                  <a:moveTo>
                    <a:pt x="25" y="22652"/>
                  </a:moveTo>
                  <a:cubicBezTo>
                    <a:pt x="8" y="22301"/>
                    <a:pt x="0" y="21950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21600" h="22652" stroke="0" extrusionOk="0">
                  <a:moveTo>
                    <a:pt x="25" y="22652"/>
                  </a:moveTo>
                  <a:cubicBezTo>
                    <a:pt x="8" y="22301"/>
                    <a:pt x="0" y="21950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81" name="Line 143">
              <a:extLst>
                <a:ext uri="{FF2B5EF4-FFF2-40B4-BE49-F238E27FC236}">
                  <a16:creationId xmlns:a16="http://schemas.microsoft.com/office/drawing/2014/main" xmlns="" id="{DDEEA82C-8A1F-4D52-8913-390CF0796A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51" y="1394"/>
              <a:ext cx="1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82" name="Line 144">
              <a:extLst>
                <a:ext uri="{FF2B5EF4-FFF2-40B4-BE49-F238E27FC236}">
                  <a16:creationId xmlns:a16="http://schemas.microsoft.com/office/drawing/2014/main" xmlns="" id="{DCCEA9DF-3D81-4836-A3B4-582CF40DEA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16" y="1437"/>
              <a:ext cx="1" cy="1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83" name="Line 145">
              <a:extLst>
                <a:ext uri="{FF2B5EF4-FFF2-40B4-BE49-F238E27FC236}">
                  <a16:creationId xmlns:a16="http://schemas.microsoft.com/office/drawing/2014/main" xmlns="" id="{B24CC099-CBAF-4CD7-88A2-22417A5128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51" y="1597"/>
              <a:ext cx="1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84" name="Line 146">
              <a:extLst>
                <a:ext uri="{FF2B5EF4-FFF2-40B4-BE49-F238E27FC236}">
                  <a16:creationId xmlns:a16="http://schemas.microsoft.com/office/drawing/2014/main" xmlns="" id="{EADAEB1D-1446-4B2E-B846-061B1AC994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12" y="1437"/>
              <a:ext cx="1" cy="1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85" name="Arc 147">
              <a:extLst>
                <a:ext uri="{FF2B5EF4-FFF2-40B4-BE49-F238E27FC236}">
                  <a16:creationId xmlns:a16="http://schemas.microsoft.com/office/drawing/2014/main" xmlns="" id="{BC6FD144-70CF-4F64-AFB1-494756A90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3" y="1394"/>
              <a:ext cx="43" cy="43"/>
            </a:xfrm>
            <a:custGeom>
              <a:avLst/>
              <a:gdLst>
                <a:gd name="T0" fmla="*/ 0 w 22652"/>
                <a:gd name="T1" fmla="*/ 0 h 22652"/>
                <a:gd name="T2" fmla="*/ 0 w 22652"/>
                <a:gd name="T3" fmla="*/ 0 h 22652"/>
                <a:gd name="T4" fmla="*/ 0 w 22652"/>
                <a:gd name="T5" fmla="*/ 0 h 22652"/>
                <a:gd name="T6" fmla="*/ 0 60000 65536"/>
                <a:gd name="T7" fmla="*/ 0 60000 65536"/>
                <a:gd name="T8" fmla="*/ 0 60000 65536"/>
                <a:gd name="T9" fmla="*/ 0 w 22652"/>
                <a:gd name="T10" fmla="*/ 0 h 22652"/>
                <a:gd name="T11" fmla="*/ 22652 w 22652"/>
                <a:gd name="T12" fmla="*/ 22652 h 226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52" h="22652" fill="none" extrusionOk="0">
                  <a:moveTo>
                    <a:pt x="-1" y="25"/>
                  </a:moveTo>
                  <a:cubicBezTo>
                    <a:pt x="350" y="8"/>
                    <a:pt x="701" y="-1"/>
                    <a:pt x="1052" y="0"/>
                  </a:cubicBezTo>
                  <a:cubicBezTo>
                    <a:pt x="12981" y="0"/>
                    <a:pt x="22652" y="9670"/>
                    <a:pt x="22652" y="21600"/>
                  </a:cubicBezTo>
                  <a:cubicBezTo>
                    <a:pt x="22652" y="21950"/>
                    <a:pt x="22643" y="22301"/>
                    <a:pt x="22626" y="22652"/>
                  </a:cubicBezTo>
                </a:path>
                <a:path w="22652" h="22652" stroke="0" extrusionOk="0">
                  <a:moveTo>
                    <a:pt x="-1" y="25"/>
                  </a:moveTo>
                  <a:cubicBezTo>
                    <a:pt x="350" y="8"/>
                    <a:pt x="701" y="-1"/>
                    <a:pt x="1052" y="0"/>
                  </a:cubicBezTo>
                  <a:cubicBezTo>
                    <a:pt x="12981" y="0"/>
                    <a:pt x="22652" y="9670"/>
                    <a:pt x="22652" y="21600"/>
                  </a:cubicBezTo>
                  <a:cubicBezTo>
                    <a:pt x="22652" y="21950"/>
                    <a:pt x="22643" y="22301"/>
                    <a:pt x="22626" y="22652"/>
                  </a:cubicBezTo>
                  <a:lnTo>
                    <a:pt x="1052" y="2160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86" name="Arc 148">
              <a:extLst>
                <a:ext uri="{FF2B5EF4-FFF2-40B4-BE49-F238E27FC236}">
                  <a16:creationId xmlns:a16="http://schemas.microsoft.com/office/drawing/2014/main" xmlns="" id="{F3580251-7848-48A0-AE1C-2DDB7AAC6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3" y="1556"/>
              <a:ext cx="43" cy="41"/>
            </a:xfrm>
            <a:custGeom>
              <a:avLst/>
              <a:gdLst>
                <a:gd name="T0" fmla="*/ 0 w 22626"/>
                <a:gd name="T1" fmla="*/ 0 h 21600"/>
                <a:gd name="T2" fmla="*/ 0 w 22626"/>
                <a:gd name="T3" fmla="*/ 0 h 21600"/>
                <a:gd name="T4" fmla="*/ 0 w 22626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26"/>
                <a:gd name="T10" fmla="*/ 0 h 21600"/>
                <a:gd name="T11" fmla="*/ 22626 w 2262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26" h="21600" fill="none" extrusionOk="0">
                  <a:moveTo>
                    <a:pt x="22626" y="1052"/>
                  </a:moveTo>
                  <a:cubicBezTo>
                    <a:pt x="22065" y="12558"/>
                    <a:pt x="12572" y="21599"/>
                    <a:pt x="1052" y="21600"/>
                  </a:cubicBezTo>
                  <a:cubicBezTo>
                    <a:pt x="701" y="21600"/>
                    <a:pt x="350" y="21591"/>
                    <a:pt x="-1" y="21574"/>
                  </a:cubicBezTo>
                </a:path>
                <a:path w="22626" h="21600" stroke="0" extrusionOk="0">
                  <a:moveTo>
                    <a:pt x="22626" y="1052"/>
                  </a:moveTo>
                  <a:cubicBezTo>
                    <a:pt x="22065" y="12558"/>
                    <a:pt x="12572" y="21599"/>
                    <a:pt x="1052" y="21600"/>
                  </a:cubicBezTo>
                  <a:cubicBezTo>
                    <a:pt x="701" y="21600"/>
                    <a:pt x="350" y="21591"/>
                    <a:pt x="-1" y="21574"/>
                  </a:cubicBezTo>
                  <a:lnTo>
                    <a:pt x="1052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87" name="Arc 149">
              <a:extLst>
                <a:ext uri="{FF2B5EF4-FFF2-40B4-BE49-F238E27FC236}">
                  <a16:creationId xmlns:a16="http://schemas.microsoft.com/office/drawing/2014/main" xmlns="" id="{55E7B8E7-C3FB-4B87-A62D-EEE9FBBE8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2" y="1556"/>
              <a:ext cx="39" cy="41"/>
            </a:xfrm>
            <a:custGeom>
              <a:avLst/>
              <a:gdLst>
                <a:gd name="T0" fmla="*/ 0 w 21574"/>
                <a:gd name="T1" fmla="*/ 0 h 21600"/>
                <a:gd name="T2" fmla="*/ 0 w 21574"/>
                <a:gd name="T3" fmla="*/ 0 h 21600"/>
                <a:gd name="T4" fmla="*/ 0 w 21574"/>
                <a:gd name="T5" fmla="*/ 0 h 21600"/>
                <a:gd name="T6" fmla="*/ 0 60000 65536"/>
                <a:gd name="T7" fmla="*/ 0 60000 65536"/>
                <a:gd name="T8" fmla="*/ 0 60000 65536"/>
                <a:gd name="T9" fmla="*/ 0 w 21574"/>
                <a:gd name="T10" fmla="*/ 0 h 21600"/>
                <a:gd name="T11" fmla="*/ 21574 w 2157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74" h="21600" fill="none" extrusionOk="0">
                  <a:moveTo>
                    <a:pt x="21574" y="21600"/>
                  </a:moveTo>
                  <a:cubicBezTo>
                    <a:pt x="10053" y="21600"/>
                    <a:pt x="560" y="12558"/>
                    <a:pt x="-1" y="1052"/>
                  </a:cubicBezTo>
                </a:path>
                <a:path w="21574" h="21600" stroke="0" extrusionOk="0">
                  <a:moveTo>
                    <a:pt x="21574" y="21600"/>
                  </a:moveTo>
                  <a:cubicBezTo>
                    <a:pt x="10053" y="21600"/>
                    <a:pt x="560" y="12558"/>
                    <a:pt x="-1" y="1052"/>
                  </a:cubicBezTo>
                  <a:lnTo>
                    <a:pt x="21574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88" name="Line 150">
              <a:extLst>
                <a:ext uri="{FF2B5EF4-FFF2-40B4-BE49-F238E27FC236}">
                  <a16:creationId xmlns:a16="http://schemas.microsoft.com/office/drawing/2014/main" xmlns="" id="{1C38CDEA-CAD6-42F3-893C-9500038630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20" y="1437"/>
              <a:ext cx="168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89" name="Line 151">
              <a:extLst>
                <a:ext uri="{FF2B5EF4-FFF2-40B4-BE49-F238E27FC236}">
                  <a16:creationId xmlns:a16="http://schemas.microsoft.com/office/drawing/2014/main" xmlns="" id="{B1E2CDD2-A48D-4481-93B2-7DE176A496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20" y="1476"/>
              <a:ext cx="168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90" name="Line 152">
              <a:extLst>
                <a:ext uri="{FF2B5EF4-FFF2-40B4-BE49-F238E27FC236}">
                  <a16:creationId xmlns:a16="http://schemas.microsoft.com/office/drawing/2014/main" xmlns="" id="{C7E768E3-E4C1-4CAB-B5C5-020F4E1449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20" y="1515"/>
              <a:ext cx="168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91" name="Line 153">
              <a:extLst>
                <a:ext uri="{FF2B5EF4-FFF2-40B4-BE49-F238E27FC236}">
                  <a16:creationId xmlns:a16="http://schemas.microsoft.com/office/drawing/2014/main" xmlns="" id="{7C621D9A-20C2-4035-8C72-F26A4B5C28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20" y="1558"/>
              <a:ext cx="168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92" name="Line 154">
              <a:extLst>
                <a:ext uri="{FF2B5EF4-FFF2-40B4-BE49-F238E27FC236}">
                  <a16:creationId xmlns:a16="http://schemas.microsoft.com/office/drawing/2014/main" xmlns="" id="{9213D7F1-C998-4E5F-869C-F06B6C6D77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0" y="1437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93" name="Line 155">
              <a:extLst>
                <a:ext uri="{FF2B5EF4-FFF2-40B4-BE49-F238E27FC236}">
                  <a16:creationId xmlns:a16="http://schemas.microsoft.com/office/drawing/2014/main" xmlns="" id="{E706A45A-5352-4C24-B87C-3C9B14C769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0" y="1515"/>
              <a:ext cx="1" cy="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94" name="Line 156">
              <a:extLst>
                <a:ext uri="{FF2B5EF4-FFF2-40B4-BE49-F238E27FC236}">
                  <a16:creationId xmlns:a16="http://schemas.microsoft.com/office/drawing/2014/main" xmlns="" id="{B5487278-CFBD-41BE-B6D9-4D67F20C2D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1" y="1454"/>
              <a:ext cx="13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95" name="Line 157">
              <a:extLst>
                <a:ext uri="{FF2B5EF4-FFF2-40B4-BE49-F238E27FC236}">
                  <a16:creationId xmlns:a16="http://schemas.microsoft.com/office/drawing/2014/main" xmlns="" id="{7D7746FE-C278-4744-934B-B79D6872A9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1" y="1537"/>
              <a:ext cx="13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96" name="Arc 158">
              <a:extLst>
                <a:ext uri="{FF2B5EF4-FFF2-40B4-BE49-F238E27FC236}">
                  <a16:creationId xmlns:a16="http://schemas.microsoft.com/office/drawing/2014/main" xmlns="" id="{4722A4D9-DC74-48B5-98A4-7F9460A87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8" y="1597"/>
              <a:ext cx="43" cy="44"/>
            </a:xfrm>
            <a:custGeom>
              <a:avLst/>
              <a:gdLst>
                <a:gd name="T0" fmla="*/ 0 w 22652"/>
                <a:gd name="T1" fmla="*/ 0 h 23176"/>
                <a:gd name="T2" fmla="*/ 0 w 22652"/>
                <a:gd name="T3" fmla="*/ 0 h 23176"/>
                <a:gd name="T4" fmla="*/ 0 w 22652"/>
                <a:gd name="T5" fmla="*/ 0 h 23176"/>
                <a:gd name="T6" fmla="*/ 0 60000 65536"/>
                <a:gd name="T7" fmla="*/ 0 60000 65536"/>
                <a:gd name="T8" fmla="*/ 0 60000 65536"/>
                <a:gd name="T9" fmla="*/ 0 w 22652"/>
                <a:gd name="T10" fmla="*/ 0 h 23176"/>
                <a:gd name="T11" fmla="*/ 22652 w 22652"/>
                <a:gd name="T12" fmla="*/ 23176 h 231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52" h="23176" fill="none" extrusionOk="0">
                  <a:moveTo>
                    <a:pt x="57" y="23176"/>
                  </a:moveTo>
                  <a:cubicBezTo>
                    <a:pt x="19" y="22651"/>
                    <a:pt x="0" y="2212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950" y="-1"/>
                    <a:pt x="22301" y="8"/>
                    <a:pt x="22652" y="25"/>
                  </a:cubicBezTo>
                </a:path>
                <a:path w="22652" h="23176" stroke="0" extrusionOk="0">
                  <a:moveTo>
                    <a:pt x="57" y="23176"/>
                  </a:moveTo>
                  <a:cubicBezTo>
                    <a:pt x="19" y="22651"/>
                    <a:pt x="0" y="2212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950" y="-1"/>
                    <a:pt x="22301" y="8"/>
                    <a:pt x="22652" y="25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97" name="Line 159">
              <a:extLst>
                <a:ext uri="{FF2B5EF4-FFF2-40B4-BE49-F238E27FC236}">
                  <a16:creationId xmlns:a16="http://schemas.microsoft.com/office/drawing/2014/main" xmlns="" id="{40C5D943-7E13-4008-B662-4B519BC3D0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1" y="1597"/>
              <a:ext cx="1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98" name="Line 160">
              <a:extLst>
                <a:ext uri="{FF2B5EF4-FFF2-40B4-BE49-F238E27FC236}">
                  <a16:creationId xmlns:a16="http://schemas.microsoft.com/office/drawing/2014/main" xmlns="" id="{079931A7-9522-439B-A39A-4D292541CB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1" y="1641"/>
              <a:ext cx="1" cy="1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99" name="Line 161">
              <a:extLst>
                <a:ext uri="{FF2B5EF4-FFF2-40B4-BE49-F238E27FC236}">
                  <a16:creationId xmlns:a16="http://schemas.microsoft.com/office/drawing/2014/main" xmlns="" id="{90C75E31-92B8-417B-A210-97314DDEDD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31" y="1801"/>
              <a:ext cx="1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600" name="Line 162">
              <a:extLst>
                <a:ext uri="{FF2B5EF4-FFF2-40B4-BE49-F238E27FC236}">
                  <a16:creationId xmlns:a16="http://schemas.microsoft.com/office/drawing/2014/main" xmlns="" id="{2C26DBB2-F757-4F49-99A8-E924FC2A9F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88" y="1641"/>
              <a:ext cx="1" cy="1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601" name="Arc 163">
              <a:extLst>
                <a:ext uri="{FF2B5EF4-FFF2-40B4-BE49-F238E27FC236}">
                  <a16:creationId xmlns:a16="http://schemas.microsoft.com/office/drawing/2014/main" xmlns="" id="{07D68E2B-365C-4387-BD39-74515507B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0" y="1597"/>
              <a:ext cx="41" cy="44"/>
            </a:xfrm>
            <a:custGeom>
              <a:avLst/>
              <a:gdLst>
                <a:gd name="T0" fmla="*/ 0 w 21600"/>
                <a:gd name="T1" fmla="*/ 0 h 23150"/>
                <a:gd name="T2" fmla="*/ 0 w 21600"/>
                <a:gd name="T3" fmla="*/ 0 h 23150"/>
                <a:gd name="T4" fmla="*/ 0 w 21600"/>
                <a:gd name="T5" fmla="*/ 0 h 2315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3150"/>
                <a:gd name="T11" fmla="*/ 21600 w 21600"/>
                <a:gd name="T12" fmla="*/ 23150 h 231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3150" fill="none" extrusionOk="0">
                  <a:moveTo>
                    <a:pt x="1052" y="-1"/>
                  </a:moveTo>
                  <a:cubicBezTo>
                    <a:pt x="12558" y="560"/>
                    <a:pt x="21600" y="10053"/>
                    <a:pt x="21600" y="21574"/>
                  </a:cubicBezTo>
                  <a:cubicBezTo>
                    <a:pt x="21600" y="22099"/>
                    <a:pt x="21580" y="22625"/>
                    <a:pt x="21542" y="23150"/>
                  </a:cubicBezTo>
                </a:path>
                <a:path w="21600" h="23150" stroke="0" extrusionOk="0">
                  <a:moveTo>
                    <a:pt x="1052" y="-1"/>
                  </a:moveTo>
                  <a:cubicBezTo>
                    <a:pt x="12558" y="560"/>
                    <a:pt x="21600" y="10053"/>
                    <a:pt x="21600" y="21574"/>
                  </a:cubicBezTo>
                  <a:cubicBezTo>
                    <a:pt x="21600" y="22099"/>
                    <a:pt x="21580" y="22625"/>
                    <a:pt x="21542" y="23150"/>
                  </a:cubicBezTo>
                  <a:lnTo>
                    <a:pt x="0" y="21574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602" name="Arc 164">
              <a:extLst>
                <a:ext uri="{FF2B5EF4-FFF2-40B4-BE49-F238E27FC236}">
                  <a16:creationId xmlns:a16="http://schemas.microsoft.com/office/drawing/2014/main" xmlns="" id="{59882314-AE24-4BA3-A7D3-9CC1ADC140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0" y="1760"/>
              <a:ext cx="41" cy="41"/>
            </a:xfrm>
            <a:custGeom>
              <a:avLst/>
              <a:gdLst>
                <a:gd name="T0" fmla="*/ 0 w 21575"/>
                <a:gd name="T1" fmla="*/ 0 h 21574"/>
                <a:gd name="T2" fmla="*/ 0 w 21575"/>
                <a:gd name="T3" fmla="*/ 0 h 21574"/>
                <a:gd name="T4" fmla="*/ 0 w 21575"/>
                <a:gd name="T5" fmla="*/ 0 h 21574"/>
                <a:gd name="T6" fmla="*/ 0 60000 65536"/>
                <a:gd name="T7" fmla="*/ 0 60000 65536"/>
                <a:gd name="T8" fmla="*/ 0 60000 65536"/>
                <a:gd name="T9" fmla="*/ 0 w 21575"/>
                <a:gd name="T10" fmla="*/ 0 h 21574"/>
                <a:gd name="T11" fmla="*/ 21575 w 21575"/>
                <a:gd name="T12" fmla="*/ 21574 h 215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75" h="21574" fill="none" extrusionOk="0">
                  <a:moveTo>
                    <a:pt x="21574" y="1039"/>
                  </a:moveTo>
                  <a:cubicBezTo>
                    <a:pt x="21039" y="12142"/>
                    <a:pt x="12166" y="21025"/>
                    <a:pt x="1064" y="21573"/>
                  </a:cubicBezTo>
                </a:path>
                <a:path w="21575" h="21574" stroke="0" extrusionOk="0">
                  <a:moveTo>
                    <a:pt x="21574" y="1039"/>
                  </a:moveTo>
                  <a:cubicBezTo>
                    <a:pt x="21039" y="12142"/>
                    <a:pt x="12166" y="21025"/>
                    <a:pt x="1064" y="21573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603" name="Arc 165">
              <a:extLst>
                <a:ext uri="{FF2B5EF4-FFF2-40B4-BE49-F238E27FC236}">
                  <a16:creationId xmlns:a16="http://schemas.microsoft.com/office/drawing/2014/main" xmlns="" id="{B054255F-2262-459F-8CC9-A53AEA245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8" y="1760"/>
              <a:ext cx="43" cy="42"/>
            </a:xfrm>
            <a:custGeom>
              <a:avLst/>
              <a:gdLst>
                <a:gd name="T0" fmla="*/ 0 w 22640"/>
                <a:gd name="T1" fmla="*/ 0 h 21600"/>
                <a:gd name="T2" fmla="*/ 0 w 22640"/>
                <a:gd name="T3" fmla="*/ 0 h 21600"/>
                <a:gd name="T4" fmla="*/ 0 w 22640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40"/>
                <a:gd name="T10" fmla="*/ 0 h 21600"/>
                <a:gd name="T11" fmla="*/ 22640 w 2264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40" h="21600" fill="none" extrusionOk="0">
                  <a:moveTo>
                    <a:pt x="22639" y="21573"/>
                  </a:moveTo>
                  <a:cubicBezTo>
                    <a:pt x="22285" y="21591"/>
                    <a:pt x="21930" y="21599"/>
                    <a:pt x="21575" y="21600"/>
                  </a:cubicBezTo>
                  <a:cubicBezTo>
                    <a:pt x="10049" y="21600"/>
                    <a:pt x="554" y="12551"/>
                    <a:pt x="0" y="1039"/>
                  </a:cubicBezTo>
                </a:path>
                <a:path w="22640" h="21600" stroke="0" extrusionOk="0">
                  <a:moveTo>
                    <a:pt x="22639" y="21573"/>
                  </a:moveTo>
                  <a:cubicBezTo>
                    <a:pt x="22285" y="21591"/>
                    <a:pt x="21930" y="21599"/>
                    <a:pt x="21575" y="21600"/>
                  </a:cubicBezTo>
                  <a:cubicBezTo>
                    <a:pt x="10049" y="21600"/>
                    <a:pt x="554" y="12551"/>
                    <a:pt x="0" y="1039"/>
                  </a:cubicBezTo>
                  <a:lnTo>
                    <a:pt x="21575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604" name="Arc 166">
              <a:extLst>
                <a:ext uri="{FF2B5EF4-FFF2-40B4-BE49-F238E27FC236}">
                  <a16:creationId xmlns:a16="http://schemas.microsoft.com/office/drawing/2014/main" xmlns="" id="{C778A6DF-E74D-4ADE-96F1-2389283EE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5" y="1597"/>
              <a:ext cx="43" cy="44"/>
            </a:xfrm>
            <a:custGeom>
              <a:avLst/>
              <a:gdLst>
                <a:gd name="T0" fmla="*/ 0 w 22652"/>
                <a:gd name="T1" fmla="*/ 0 h 23176"/>
                <a:gd name="T2" fmla="*/ 0 w 22652"/>
                <a:gd name="T3" fmla="*/ 0 h 23176"/>
                <a:gd name="T4" fmla="*/ 0 w 22652"/>
                <a:gd name="T5" fmla="*/ 0 h 23176"/>
                <a:gd name="T6" fmla="*/ 0 60000 65536"/>
                <a:gd name="T7" fmla="*/ 0 60000 65536"/>
                <a:gd name="T8" fmla="*/ 0 60000 65536"/>
                <a:gd name="T9" fmla="*/ 0 w 22652"/>
                <a:gd name="T10" fmla="*/ 0 h 23176"/>
                <a:gd name="T11" fmla="*/ 22652 w 22652"/>
                <a:gd name="T12" fmla="*/ 23176 h 231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52" h="23176" fill="none" extrusionOk="0">
                  <a:moveTo>
                    <a:pt x="57" y="23176"/>
                  </a:moveTo>
                  <a:cubicBezTo>
                    <a:pt x="19" y="22651"/>
                    <a:pt x="0" y="2212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950" y="-1"/>
                    <a:pt x="22301" y="8"/>
                    <a:pt x="22652" y="25"/>
                  </a:cubicBezTo>
                </a:path>
                <a:path w="22652" h="23176" stroke="0" extrusionOk="0">
                  <a:moveTo>
                    <a:pt x="57" y="23176"/>
                  </a:moveTo>
                  <a:cubicBezTo>
                    <a:pt x="19" y="22651"/>
                    <a:pt x="0" y="2212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950" y="-1"/>
                    <a:pt x="22301" y="8"/>
                    <a:pt x="22652" y="25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605" name="Line 167">
              <a:extLst>
                <a:ext uri="{FF2B5EF4-FFF2-40B4-BE49-F238E27FC236}">
                  <a16:creationId xmlns:a16="http://schemas.microsoft.com/office/drawing/2014/main" xmlns="" id="{778C09D6-E348-4AE4-9483-7C2C78B3C7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28" y="1597"/>
              <a:ext cx="1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606" name="Line 168">
              <a:extLst>
                <a:ext uri="{FF2B5EF4-FFF2-40B4-BE49-F238E27FC236}">
                  <a16:creationId xmlns:a16="http://schemas.microsoft.com/office/drawing/2014/main" xmlns="" id="{09A319C9-F732-4465-BF00-D98C406D43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8" y="1641"/>
              <a:ext cx="1" cy="1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607" name="Line 169">
              <a:extLst>
                <a:ext uri="{FF2B5EF4-FFF2-40B4-BE49-F238E27FC236}">
                  <a16:creationId xmlns:a16="http://schemas.microsoft.com/office/drawing/2014/main" xmlns="" id="{6540109A-A3D8-47A0-A994-18EE7C05D5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28" y="1801"/>
              <a:ext cx="1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608" name="Line 170">
              <a:extLst>
                <a:ext uri="{FF2B5EF4-FFF2-40B4-BE49-F238E27FC236}">
                  <a16:creationId xmlns:a16="http://schemas.microsoft.com/office/drawing/2014/main" xmlns="" id="{1025E805-2EAE-4CCA-BF6F-B2F0BDDAED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85" y="1641"/>
              <a:ext cx="1" cy="1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609" name="Arc 171">
              <a:extLst>
                <a:ext uri="{FF2B5EF4-FFF2-40B4-BE49-F238E27FC236}">
                  <a16:creationId xmlns:a16="http://schemas.microsoft.com/office/drawing/2014/main" xmlns="" id="{340B39CB-A1E7-408D-9DD0-7197E84EE6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7" y="1597"/>
              <a:ext cx="41" cy="44"/>
            </a:xfrm>
            <a:custGeom>
              <a:avLst/>
              <a:gdLst>
                <a:gd name="T0" fmla="*/ 0 w 21600"/>
                <a:gd name="T1" fmla="*/ 0 h 23150"/>
                <a:gd name="T2" fmla="*/ 0 w 21600"/>
                <a:gd name="T3" fmla="*/ 0 h 23150"/>
                <a:gd name="T4" fmla="*/ 0 w 21600"/>
                <a:gd name="T5" fmla="*/ 0 h 2315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3150"/>
                <a:gd name="T11" fmla="*/ 21600 w 21600"/>
                <a:gd name="T12" fmla="*/ 23150 h 231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3150" fill="none" extrusionOk="0">
                  <a:moveTo>
                    <a:pt x="1052" y="-1"/>
                  </a:moveTo>
                  <a:cubicBezTo>
                    <a:pt x="12558" y="560"/>
                    <a:pt x="21600" y="10053"/>
                    <a:pt x="21600" y="21574"/>
                  </a:cubicBezTo>
                  <a:cubicBezTo>
                    <a:pt x="21600" y="22099"/>
                    <a:pt x="21580" y="22625"/>
                    <a:pt x="21542" y="23150"/>
                  </a:cubicBezTo>
                </a:path>
                <a:path w="21600" h="23150" stroke="0" extrusionOk="0">
                  <a:moveTo>
                    <a:pt x="1052" y="-1"/>
                  </a:moveTo>
                  <a:cubicBezTo>
                    <a:pt x="12558" y="560"/>
                    <a:pt x="21600" y="10053"/>
                    <a:pt x="21600" y="21574"/>
                  </a:cubicBezTo>
                  <a:cubicBezTo>
                    <a:pt x="21600" y="22099"/>
                    <a:pt x="21580" y="22625"/>
                    <a:pt x="21542" y="23150"/>
                  </a:cubicBezTo>
                  <a:lnTo>
                    <a:pt x="0" y="21574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610" name="Arc 172">
              <a:extLst>
                <a:ext uri="{FF2B5EF4-FFF2-40B4-BE49-F238E27FC236}">
                  <a16:creationId xmlns:a16="http://schemas.microsoft.com/office/drawing/2014/main" xmlns="" id="{846DDCAE-3B01-41E8-A943-D92A00936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7" y="1760"/>
              <a:ext cx="41" cy="41"/>
            </a:xfrm>
            <a:custGeom>
              <a:avLst/>
              <a:gdLst>
                <a:gd name="T0" fmla="*/ 0 w 21575"/>
                <a:gd name="T1" fmla="*/ 0 h 21574"/>
                <a:gd name="T2" fmla="*/ 0 w 21575"/>
                <a:gd name="T3" fmla="*/ 0 h 21574"/>
                <a:gd name="T4" fmla="*/ 0 w 21575"/>
                <a:gd name="T5" fmla="*/ 0 h 21574"/>
                <a:gd name="T6" fmla="*/ 0 60000 65536"/>
                <a:gd name="T7" fmla="*/ 0 60000 65536"/>
                <a:gd name="T8" fmla="*/ 0 60000 65536"/>
                <a:gd name="T9" fmla="*/ 0 w 21575"/>
                <a:gd name="T10" fmla="*/ 0 h 21574"/>
                <a:gd name="T11" fmla="*/ 21575 w 21575"/>
                <a:gd name="T12" fmla="*/ 21574 h 215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75" h="21574" fill="none" extrusionOk="0">
                  <a:moveTo>
                    <a:pt x="21574" y="1039"/>
                  </a:moveTo>
                  <a:cubicBezTo>
                    <a:pt x="21039" y="12142"/>
                    <a:pt x="12166" y="21025"/>
                    <a:pt x="1064" y="21573"/>
                  </a:cubicBezTo>
                </a:path>
                <a:path w="21575" h="21574" stroke="0" extrusionOk="0">
                  <a:moveTo>
                    <a:pt x="21574" y="1039"/>
                  </a:moveTo>
                  <a:cubicBezTo>
                    <a:pt x="21039" y="12142"/>
                    <a:pt x="12166" y="21025"/>
                    <a:pt x="1064" y="21573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611" name="Arc 173">
              <a:extLst>
                <a:ext uri="{FF2B5EF4-FFF2-40B4-BE49-F238E27FC236}">
                  <a16:creationId xmlns:a16="http://schemas.microsoft.com/office/drawing/2014/main" xmlns="" id="{7A87A2E4-D4BB-44B8-B6F3-9BCFF2763E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5" y="1760"/>
              <a:ext cx="43" cy="42"/>
            </a:xfrm>
            <a:custGeom>
              <a:avLst/>
              <a:gdLst>
                <a:gd name="T0" fmla="*/ 0 w 22640"/>
                <a:gd name="T1" fmla="*/ 0 h 21600"/>
                <a:gd name="T2" fmla="*/ 0 w 22640"/>
                <a:gd name="T3" fmla="*/ 0 h 21600"/>
                <a:gd name="T4" fmla="*/ 0 w 22640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40"/>
                <a:gd name="T10" fmla="*/ 0 h 21600"/>
                <a:gd name="T11" fmla="*/ 22640 w 2264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40" h="21600" fill="none" extrusionOk="0">
                  <a:moveTo>
                    <a:pt x="22639" y="21573"/>
                  </a:moveTo>
                  <a:cubicBezTo>
                    <a:pt x="22285" y="21591"/>
                    <a:pt x="21930" y="21599"/>
                    <a:pt x="21575" y="21600"/>
                  </a:cubicBezTo>
                  <a:cubicBezTo>
                    <a:pt x="10049" y="21600"/>
                    <a:pt x="554" y="12551"/>
                    <a:pt x="0" y="1039"/>
                  </a:cubicBezTo>
                </a:path>
                <a:path w="22640" h="21600" stroke="0" extrusionOk="0">
                  <a:moveTo>
                    <a:pt x="22639" y="21573"/>
                  </a:moveTo>
                  <a:cubicBezTo>
                    <a:pt x="22285" y="21591"/>
                    <a:pt x="21930" y="21599"/>
                    <a:pt x="21575" y="21600"/>
                  </a:cubicBezTo>
                  <a:cubicBezTo>
                    <a:pt x="10049" y="21600"/>
                    <a:pt x="554" y="12551"/>
                    <a:pt x="0" y="1039"/>
                  </a:cubicBezTo>
                  <a:lnTo>
                    <a:pt x="21575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612" name="Arc 174">
              <a:extLst>
                <a:ext uri="{FF2B5EF4-FFF2-40B4-BE49-F238E27FC236}">
                  <a16:creationId xmlns:a16="http://schemas.microsoft.com/office/drawing/2014/main" xmlns="" id="{84719268-B9CB-43FC-8C02-728552857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1" y="1597"/>
              <a:ext cx="43" cy="44"/>
            </a:xfrm>
            <a:custGeom>
              <a:avLst/>
              <a:gdLst>
                <a:gd name="T0" fmla="*/ 0 w 22640"/>
                <a:gd name="T1" fmla="*/ 0 h 23158"/>
                <a:gd name="T2" fmla="*/ 0 w 22640"/>
                <a:gd name="T3" fmla="*/ 0 h 23158"/>
                <a:gd name="T4" fmla="*/ 0 w 22640"/>
                <a:gd name="T5" fmla="*/ 0 h 23158"/>
                <a:gd name="T6" fmla="*/ 0 60000 65536"/>
                <a:gd name="T7" fmla="*/ 0 60000 65536"/>
                <a:gd name="T8" fmla="*/ 0 60000 65536"/>
                <a:gd name="T9" fmla="*/ 0 w 22640"/>
                <a:gd name="T10" fmla="*/ 0 h 23158"/>
                <a:gd name="T11" fmla="*/ 22640 w 22640"/>
                <a:gd name="T12" fmla="*/ 23158 h 231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40" h="23158" fill="none" extrusionOk="0">
                  <a:moveTo>
                    <a:pt x="56" y="23157"/>
                  </a:moveTo>
                  <a:cubicBezTo>
                    <a:pt x="18" y="22639"/>
                    <a:pt x="0" y="2211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946" y="-1"/>
                    <a:pt x="22293" y="8"/>
                    <a:pt x="22639" y="25"/>
                  </a:cubicBezTo>
                </a:path>
                <a:path w="22640" h="23158" stroke="0" extrusionOk="0">
                  <a:moveTo>
                    <a:pt x="56" y="23157"/>
                  </a:moveTo>
                  <a:cubicBezTo>
                    <a:pt x="18" y="22639"/>
                    <a:pt x="0" y="2211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946" y="-1"/>
                    <a:pt x="22293" y="8"/>
                    <a:pt x="22639" y="25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613" name="Line 175">
              <a:extLst>
                <a:ext uri="{FF2B5EF4-FFF2-40B4-BE49-F238E27FC236}">
                  <a16:creationId xmlns:a16="http://schemas.microsoft.com/office/drawing/2014/main" xmlns="" id="{F17A54F3-1898-4BEA-8D51-1E349AC9C4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5" y="1597"/>
              <a:ext cx="1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614" name="Line 176">
              <a:extLst>
                <a:ext uri="{FF2B5EF4-FFF2-40B4-BE49-F238E27FC236}">
                  <a16:creationId xmlns:a16="http://schemas.microsoft.com/office/drawing/2014/main" xmlns="" id="{6E144469-5AEA-49EF-8C86-33A9CC8A02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5" y="1641"/>
              <a:ext cx="1" cy="1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615" name="Line 177">
              <a:extLst>
                <a:ext uri="{FF2B5EF4-FFF2-40B4-BE49-F238E27FC236}">
                  <a16:creationId xmlns:a16="http://schemas.microsoft.com/office/drawing/2014/main" xmlns="" id="{15D87C49-789F-45A3-9C9F-C0CC27087B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35" y="1801"/>
              <a:ext cx="1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616" name="Line 178">
              <a:extLst>
                <a:ext uri="{FF2B5EF4-FFF2-40B4-BE49-F238E27FC236}">
                  <a16:creationId xmlns:a16="http://schemas.microsoft.com/office/drawing/2014/main" xmlns="" id="{218219AF-C3A3-45C8-B2E7-39B03829CB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91" y="1641"/>
              <a:ext cx="1" cy="1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617" name="Arc 179">
              <a:extLst>
                <a:ext uri="{FF2B5EF4-FFF2-40B4-BE49-F238E27FC236}">
                  <a16:creationId xmlns:a16="http://schemas.microsoft.com/office/drawing/2014/main" xmlns="" id="{7BBB4D2E-EEC0-434C-8E81-5FF00ABCDD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1597"/>
              <a:ext cx="39" cy="44"/>
            </a:xfrm>
            <a:custGeom>
              <a:avLst/>
              <a:gdLst>
                <a:gd name="T0" fmla="*/ 0 w 21600"/>
                <a:gd name="T1" fmla="*/ 0 h 23176"/>
                <a:gd name="T2" fmla="*/ 0 w 21600"/>
                <a:gd name="T3" fmla="*/ 0 h 23176"/>
                <a:gd name="T4" fmla="*/ 0 w 21600"/>
                <a:gd name="T5" fmla="*/ 0 h 2317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3176"/>
                <a:gd name="T11" fmla="*/ 21600 w 21600"/>
                <a:gd name="T12" fmla="*/ 23176 h 231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3176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125"/>
                    <a:pt x="21580" y="22651"/>
                    <a:pt x="21542" y="23176"/>
                  </a:cubicBezTo>
                </a:path>
                <a:path w="21600" h="23176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125"/>
                    <a:pt x="21580" y="22651"/>
                    <a:pt x="21542" y="23176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618" name="Arc 180">
              <a:extLst>
                <a:ext uri="{FF2B5EF4-FFF2-40B4-BE49-F238E27FC236}">
                  <a16:creationId xmlns:a16="http://schemas.microsoft.com/office/drawing/2014/main" xmlns="" id="{EDA731C1-724B-4951-9B70-DBAAF3C05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1760"/>
              <a:ext cx="39" cy="42"/>
            </a:xfrm>
            <a:custGeom>
              <a:avLst/>
              <a:gdLst>
                <a:gd name="T0" fmla="*/ 0 w 21575"/>
                <a:gd name="T1" fmla="*/ 0 h 21600"/>
                <a:gd name="T2" fmla="*/ 0 w 21575"/>
                <a:gd name="T3" fmla="*/ 0 h 21600"/>
                <a:gd name="T4" fmla="*/ 0 w 21575"/>
                <a:gd name="T5" fmla="*/ 0 h 21600"/>
                <a:gd name="T6" fmla="*/ 0 60000 65536"/>
                <a:gd name="T7" fmla="*/ 0 60000 65536"/>
                <a:gd name="T8" fmla="*/ 0 60000 65536"/>
                <a:gd name="T9" fmla="*/ 0 w 21575"/>
                <a:gd name="T10" fmla="*/ 0 h 21600"/>
                <a:gd name="T11" fmla="*/ 21575 w 2157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75" h="21600" fill="none" extrusionOk="0">
                  <a:moveTo>
                    <a:pt x="21574" y="1039"/>
                  </a:moveTo>
                  <a:cubicBezTo>
                    <a:pt x="21020" y="12551"/>
                    <a:pt x="11525" y="21599"/>
                    <a:pt x="0" y="21600"/>
                  </a:cubicBezTo>
                </a:path>
                <a:path w="21575" h="21600" stroke="0" extrusionOk="0">
                  <a:moveTo>
                    <a:pt x="21574" y="1039"/>
                  </a:moveTo>
                  <a:cubicBezTo>
                    <a:pt x="21020" y="12551"/>
                    <a:pt x="11525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619" name="Arc 181">
              <a:extLst>
                <a:ext uri="{FF2B5EF4-FFF2-40B4-BE49-F238E27FC236}">
                  <a16:creationId xmlns:a16="http://schemas.microsoft.com/office/drawing/2014/main" xmlns="" id="{A8F84D31-4D3C-41A6-9767-C3BA9862AB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2" y="1760"/>
              <a:ext cx="43" cy="42"/>
            </a:xfrm>
            <a:custGeom>
              <a:avLst/>
              <a:gdLst>
                <a:gd name="T0" fmla="*/ 0 w 22628"/>
                <a:gd name="T1" fmla="*/ 0 h 21600"/>
                <a:gd name="T2" fmla="*/ 0 w 22628"/>
                <a:gd name="T3" fmla="*/ 0 h 21600"/>
                <a:gd name="T4" fmla="*/ 0 w 22628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28"/>
                <a:gd name="T10" fmla="*/ 0 h 21600"/>
                <a:gd name="T11" fmla="*/ 22628 w 2262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28" h="21600" fill="none" extrusionOk="0">
                  <a:moveTo>
                    <a:pt x="22628" y="21574"/>
                  </a:moveTo>
                  <a:cubicBezTo>
                    <a:pt x="22277" y="21591"/>
                    <a:pt x="21926" y="21599"/>
                    <a:pt x="21576" y="21600"/>
                  </a:cubicBezTo>
                  <a:cubicBezTo>
                    <a:pt x="10045" y="21600"/>
                    <a:pt x="548" y="12544"/>
                    <a:pt x="0" y="1026"/>
                  </a:cubicBezTo>
                </a:path>
                <a:path w="22628" h="21600" stroke="0" extrusionOk="0">
                  <a:moveTo>
                    <a:pt x="22628" y="21574"/>
                  </a:moveTo>
                  <a:cubicBezTo>
                    <a:pt x="22277" y="21591"/>
                    <a:pt x="21926" y="21599"/>
                    <a:pt x="21576" y="21600"/>
                  </a:cubicBezTo>
                  <a:cubicBezTo>
                    <a:pt x="10045" y="21600"/>
                    <a:pt x="548" y="12544"/>
                    <a:pt x="0" y="1026"/>
                  </a:cubicBezTo>
                  <a:lnTo>
                    <a:pt x="21576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620" name="Arc 182">
              <a:extLst>
                <a:ext uri="{FF2B5EF4-FFF2-40B4-BE49-F238E27FC236}">
                  <a16:creationId xmlns:a16="http://schemas.microsoft.com/office/drawing/2014/main" xmlns="" id="{0D57928E-FA38-40B4-8C4A-09F2685B39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" y="1597"/>
              <a:ext cx="43" cy="44"/>
            </a:xfrm>
            <a:custGeom>
              <a:avLst/>
              <a:gdLst>
                <a:gd name="T0" fmla="*/ 0 w 22652"/>
                <a:gd name="T1" fmla="*/ 0 h 23176"/>
                <a:gd name="T2" fmla="*/ 0 w 22652"/>
                <a:gd name="T3" fmla="*/ 0 h 23176"/>
                <a:gd name="T4" fmla="*/ 0 w 22652"/>
                <a:gd name="T5" fmla="*/ 0 h 23176"/>
                <a:gd name="T6" fmla="*/ 0 60000 65536"/>
                <a:gd name="T7" fmla="*/ 0 60000 65536"/>
                <a:gd name="T8" fmla="*/ 0 60000 65536"/>
                <a:gd name="T9" fmla="*/ 0 w 22652"/>
                <a:gd name="T10" fmla="*/ 0 h 23176"/>
                <a:gd name="T11" fmla="*/ 22652 w 22652"/>
                <a:gd name="T12" fmla="*/ 23176 h 231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52" h="23176" fill="none" extrusionOk="0">
                  <a:moveTo>
                    <a:pt x="57" y="23176"/>
                  </a:moveTo>
                  <a:cubicBezTo>
                    <a:pt x="19" y="22651"/>
                    <a:pt x="0" y="2212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950" y="-1"/>
                    <a:pt x="22301" y="8"/>
                    <a:pt x="22652" y="25"/>
                  </a:cubicBezTo>
                </a:path>
                <a:path w="22652" h="23176" stroke="0" extrusionOk="0">
                  <a:moveTo>
                    <a:pt x="57" y="23176"/>
                  </a:moveTo>
                  <a:cubicBezTo>
                    <a:pt x="19" y="22651"/>
                    <a:pt x="0" y="2212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950" y="-1"/>
                    <a:pt x="22301" y="8"/>
                    <a:pt x="22652" y="25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621" name="Line 183">
              <a:extLst>
                <a:ext uri="{FF2B5EF4-FFF2-40B4-BE49-F238E27FC236}">
                  <a16:creationId xmlns:a16="http://schemas.microsoft.com/office/drawing/2014/main" xmlns="" id="{6583B810-7548-4CB7-B619-2FA93B26DA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8" y="1597"/>
              <a:ext cx="1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622" name="Line 184">
              <a:extLst>
                <a:ext uri="{FF2B5EF4-FFF2-40B4-BE49-F238E27FC236}">
                  <a16:creationId xmlns:a16="http://schemas.microsoft.com/office/drawing/2014/main" xmlns="" id="{9D61D6BC-2298-4EAB-81EE-605DCF0B50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98" y="1641"/>
              <a:ext cx="1" cy="1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623" name="Line 185">
              <a:extLst>
                <a:ext uri="{FF2B5EF4-FFF2-40B4-BE49-F238E27FC236}">
                  <a16:creationId xmlns:a16="http://schemas.microsoft.com/office/drawing/2014/main" xmlns="" id="{40DF22FF-C480-46DB-9FF5-55DCC7F34C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38" y="1801"/>
              <a:ext cx="1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624" name="Line 186">
              <a:extLst>
                <a:ext uri="{FF2B5EF4-FFF2-40B4-BE49-F238E27FC236}">
                  <a16:creationId xmlns:a16="http://schemas.microsoft.com/office/drawing/2014/main" xmlns="" id="{B84831B1-1DF9-4B11-B1D6-6191367017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95" y="1641"/>
              <a:ext cx="1" cy="1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625" name="Arc 187">
              <a:extLst>
                <a:ext uri="{FF2B5EF4-FFF2-40B4-BE49-F238E27FC236}">
                  <a16:creationId xmlns:a16="http://schemas.microsoft.com/office/drawing/2014/main" xmlns="" id="{10ECE61B-A70C-4C2D-91F6-6814CBC59B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1597"/>
              <a:ext cx="39" cy="44"/>
            </a:xfrm>
            <a:custGeom>
              <a:avLst/>
              <a:gdLst>
                <a:gd name="T0" fmla="*/ 0 w 21600"/>
                <a:gd name="T1" fmla="*/ 0 h 23176"/>
                <a:gd name="T2" fmla="*/ 0 w 21600"/>
                <a:gd name="T3" fmla="*/ 0 h 23176"/>
                <a:gd name="T4" fmla="*/ 0 w 21600"/>
                <a:gd name="T5" fmla="*/ 0 h 2317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3176"/>
                <a:gd name="T11" fmla="*/ 21600 w 21600"/>
                <a:gd name="T12" fmla="*/ 23176 h 231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3176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125"/>
                    <a:pt x="21580" y="22651"/>
                    <a:pt x="21542" y="23176"/>
                  </a:cubicBezTo>
                </a:path>
                <a:path w="21600" h="23176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125"/>
                    <a:pt x="21580" y="22651"/>
                    <a:pt x="21542" y="23176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626" name="Arc 188">
              <a:extLst>
                <a:ext uri="{FF2B5EF4-FFF2-40B4-BE49-F238E27FC236}">
                  <a16:creationId xmlns:a16="http://schemas.microsoft.com/office/drawing/2014/main" xmlns="" id="{F7F0B0AF-88A6-4F6C-A189-93BB233CCF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1760"/>
              <a:ext cx="39" cy="42"/>
            </a:xfrm>
            <a:custGeom>
              <a:avLst/>
              <a:gdLst>
                <a:gd name="T0" fmla="*/ 0 w 21575"/>
                <a:gd name="T1" fmla="*/ 0 h 21600"/>
                <a:gd name="T2" fmla="*/ 0 w 21575"/>
                <a:gd name="T3" fmla="*/ 0 h 21600"/>
                <a:gd name="T4" fmla="*/ 0 w 21575"/>
                <a:gd name="T5" fmla="*/ 0 h 21600"/>
                <a:gd name="T6" fmla="*/ 0 60000 65536"/>
                <a:gd name="T7" fmla="*/ 0 60000 65536"/>
                <a:gd name="T8" fmla="*/ 0 60000 65536"/>
                <a:gd name="T9" fmla="*/ 0 w 21575"/>
                <a:gd name="T10" fmla="*/ 0 h 21600"/>
                <a:gd name="T11" fmla="*/ 21575 w 2157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75" h="21600" fill="none" extrusionOk="0">
                  <a:moveTo>
                    <a:pt x="21574" y="1039"/>
                  </a:moveTo>
                  <a:cubicBezTo>
                    <a:pt x="21020" y="12551"/>
                    <a:pt x="11525" y="21599"/>
                    <a:pt x="0" y="21600"/>
                  </a:cubicBezTo>
                </a:path>
                <a:path w="21575" h="21600" stroke="0" extrusionOk="0">
                  <a:moveTo>
                    <a:pt x="21574" y="1039"/>
                  </a:moveTo>
                  <a:cubicBezTo>
                    <a:pt x="21020" y="12551"/>
                    <a:pt x="11525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627" name="Arc 189">
              <a:extLst>
                <a:ext uri="{FF2B5EF4-FFF2-40B4-BE49-F238E27FC236}">
                  <a16:creationId xmlns:a16="http://schemas.microsoft.com/office/drawing/2014/main" xmlns="" id="{AFFE4FF0-B15C-4741-BC1A-8F2089D08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" y="1760"/>
              <a:ext cx="43" cy="42"/>
            </a:xfrm>
            <a:custGeom>
              <a:avLst/>
              <a:gdLst>
                <a:gd name="T0" fmla="*/ 0 w 22640"/>
                <a:gd name="T1" fmla="*/ 0 h 21600"/>
                <a:gd name="T2" fmla="*/ 0 w 22640"/>
                <a:gd name="T3" fmla="*/ 0 h 21600"/>
                <a:gd name="T4" fmla="*/ 0 w 22640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40"/>
                <a:gd name="T10" fmla="*/ 0 h 21600"/>
                <a:gd name="T11" fmla="*/ 22640 w 2264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40" h="21600" fill="none" extrusionOk="0">
                  <a:moveTo>
                    <a:pt x="22639" y="21573"/>
                  </a:moveTo>
                  <a:cubicBezTo>
                    <a:pt x="22285" y="21591"/>
                    <a:pt x="21930" y="21599"/>
                    <a:pt x="21575" y="21600"/>
                  </a:cubicBezTo>
                  <a:cubicBezTo>
                    <a:pt x="10049" y="21600"/>
                    <a:pt x="554" y="12551"/>
                    <a:pt x="0" y="1039"/>
                  </a:cubicBezTo>
                </a:path>
                <a:path w="22640" h="21600" stroke="0" extrusionOk="0">
                  <a:moveTo>
                    <a:pt x="22639" y="21573"/>
                  </a:moveTo>
                  <a:cubicBezTo>
                    <a:pt x="22285" y="21591"/>
                    <a:pt x="21930" y="21599"/>
                    <a:pt x="21575" y="21600"/>
                  </a:cubicBezTo>
                  <a:cubicBezTo>
                    <a:pt x="10049" y="21600"/>
                    <a:pt x="554" y="12551"/>
                    <a:pt x="0" y="1039"/>
                  </a:cubicBezTo>
                  <a:lnTo>
                    <a:pt x="21575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628" name="Arc 190">
              <a:extLst>
                <a:ext uri="{FF2B5EF4-FFF2-40B4-BE49-F238E27FC236}">
                  <a16:creationId xmlns:a16="http://schemas.microsoft.com/office/drawing/2014/main" xmlns="" id="{F4A175CD-3F00-4546-B811-847005D5D3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8" y="1597"/>
              <a:ext cx="43" cy="44"/>
            </a:xfrm>
            <a:custGeom>
              <a:avLst/>
              <a:gdLst>
                <a:gd name="T0" fmla="*/ 0 w 22652"/>
                <a:gd name="T1" fmla="*/ 0 h 23176"/>
                <a:gd name="T2" fmla="*/ 0 w 22652"/>
                <a:gd name="T3" fmla="*/ 0 h 23176"/>
                <a:gd name="T4" fmla="*/ 0 w 22652"/>
                <a:gd name="T5" fmla="*/ 0 h 23176"/>
                <a:gd name="T6" fmla="*/ 0 60000 65536"/>
                <a:gd name="T7" fmla="*/ 0 60000 65536"/>
                <a:gd name="T8" fmla="*/ 0 60000 65536"/>
                <a:gd name="T9" fmla="*/ 0 w 22652"/>
                <a:gd name="T10" fmla="*/ 0 h 23176"/>
                <a:gd name="T11" fmla="*/ 22652 w 22652"/>
                <a:gd name="T12" fmla="*/ 23176 h 231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52" h="23176" fill="none" extrusionOk="0">
                  <a:moveTo>
                    <a:pt x="57" y="23176"/>
                  </a:moveTo>
                  <a:cubicBezTo>
                    <a:pt x="19" y="22651"/>
                    <a:pt x="0" y="2212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950" y="-1"/>
                    <a:pt x="22301" y="8"/>
                    <a:pt x="22652" y="25"/>
                  </a:cubicBezTo>
                </a:path>
                <a:path w="22652" h="23176" stroke="0" extrusionOk="0">
                  <a:moveTo>
                    <a:pt x="57" y="23176"/>
                  </a:moveTo>
                  <a:cubicBezTo>
                    <a:pt x="19" y="22651"/>
                    <a:pt x="0" y="2212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950" y="-1"/>
                    <a:pt x="22301" y="8"/>
                    <a:pt x="22652" y="25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629" name="Line 191">
              <a:extLst>
                <a:ext uri="{FF2B5EF4-FFF2-40B4-BE49-F238E27FC236}">
                  <a16:creationId xmlns:a16="http://schemas.microsoft.com/office/drawing/2014/main" xmlns="" id="{84C00E06-504E-4B93-85D4-6DB2D2C3CA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41" y="1597"/>
              <a:ext cx="1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630" name="Line 192">
              <a:extLst>
                <a:ext uri="{FF2B5EF4-FFF2-40B4-BE49-F238E27FC236}">
                  <a16:creationId xmlns:a16="http://schemas.microsoft.com/office/drawing/2014/main" xmlns="" id="{E491DE42-890A-4DEF-8A27-76684E184F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1" y="1641"/>
              <a:ext cx="1" cy="1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631" name="Line 193">
              <a:extLst>
                <a:ext uri="{FF2B5EF4-FFF2-40B4-BE49-F238E27FC236}">
                  <a16:creationId xmlns:a16="http://schemas.microsoft.com/office/drawing/2014/main" xmlns="" id="{61185E6E-9149-4716-AF5F-6D9A5E4F33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41" y="1801"/>
              <a:ext cx="1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632" name="Line 194">
              <a:extLst>
                <a:ext uri="{FF2B5EF4-FFF2-40B4-BE49-F238E27FC236}">
                  <a16:creationId xmlns:a16="http://schemas.microsoft.com/office/drawing/2014/main" xmlns="" id="{554ED663-D490-41F0-AEA5-3582AF0D99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98" y="1641"/>
              <a:ext cx="1" cy="1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633" name="Arc 195">
              <a:extLst>
                <a:ext uri="{FF2B5EF4-FFF2-40B4-BE49-F238E27FC236}">
                  <a16:creationId xmlns:a16="http://schemas.microsoft.com/office/drawing/2014/main" xmlns="" id="{8ED487E3-77FE-4C5F-BAE9-EFAD2B998B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2" y="1597"/>
              <a:ext cx="39" cy="44"/>
            </a:xfrm>
            <a:custGeom>
              <a:avLst/>
              <a:gdLst>
                <a:gd name="T0" fmla="*/ 0 w 21600"/>
                <a:gd name="T1" fmla="*/ 0 h 23176"/>
                <a:gd name="T2" fmla="*/ 0 w 21600"/>
                <a:gd name="T3" fmla="*/ 0 h 23176"/>
                <a:gd name="T4" fmla="*/ 0 w 21600"/>
                <a:gd name="T5" fmla="*/ 0 h 2317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3176"/>
                <a:gd name="T11" fmla="*/ 21600 w 21600"/>
                <a:gd name="T12" fmla="*/ 23176 h 231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3176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125"/>
                    <a:pt x="21580" y="22651"/>
                    <a:pt x="21542" y="23176"/>
                  </a:cubicBezTo>
                </a:path>
                <a:path w="21600" h="23176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125"/>
                    <a:pt x="21580" y="22651"/>
                    <a:pt x="21542" y="23176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634" name="Arc 196">
              <a:extLst>
                <a:ext uri="{FF2B5EF4-FFF2-40B4-BE49-F238E27FC236}">
                  <a16:creationId xmlns:a16="http://schemas.microsoft.com/office/drawing/2014/main" xmlns="" id="{8C899F84-46F6-440A-B3C3-58CED95B19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2" y="1760"/>
              <a:ext cx="39" cy="42"/>
            </a:xfrm>
            <a:custGeom>
              <a:avLst/>
              <a:gdLst>
                <a:gd name="T0" fmla="*/ 0 w 21575"/>
                <a:gd name="T1" fmla="*/ 0 h 21600"/>
                <a:gd name="T2" fmla="*/ 0 w 21575"/>
                <a:gd name="T3" fmla="*/ 0 h 21600"/>
                <a:gd name="T4" fmla="*/ 0 w 21575"/>
                <a:gd name="T5" fmla="*/ 0 h 21600"/>
                <a:gd name="T6" fmla="*/ 0 60000 65536"/>
                <a:gd name="T7" fmla="*/ 0 60000 65536"/>
                <a:gd name="T8" fmla="*/ 0 60000 65536"/>
                <a:gd name="T9" fmla="*/ 0 w 21575"/>
                <a:gd name="T10" fmla="*/ 0 h 21600"/>
                <a:gd name="T11" fmla="*/ 21575 w 2157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75" h="21600" fill="none" extrusionOk="0">
                  <a:moveTo>
                    <a:pt x="21574" y="1039"/>
                  </a:moveTo>
                  <a:cubicBezTo>
                    <a:pt x="21020" y="12551"/>
                    <a:pt x="11525" y="21599"/>
                    <a:pt x="0" y="21600"/>
                  </a:cubicBezTo>
                </a:path>
                <a:path w="21575" h="21600" stroke="0" extrusionOk="0">
                  <a:moveTo>
                    <a:pt x="21574" y="1039"/>
                  </a:moveTo>
                  <a:cubicBezTo>
                    <a:pt x="21020" y="12551"/>
                    <a:pt x="11525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635" name="Arc 197">
              <a:extLst>
                <a:ext uri="{FF2B5EF4-FFF2-40B4-BE49-F238E27FC236}">
                  <a16:creationId xmlns:a16="http://schemas.microsoft.com/office/drawing/2014/main" xmlns="" id="{37B797E2-547C-4551-853D-ECF30772A6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8" y="1760"/>
              <a:ext cx="43" cy="42"/>
            </a:xfrm>
            <a:custGeom>
              <a:avLst/>
              <a:gdLst>
                <a:gd name="T0" fmla="*/ 0 w 22640"/>
                <a:gd name="T1" fmla="*/ 0 h 21600"/>
                <a:gd name="T2" fmla="*/ 0 w 22640"/>
                <a:gd name="T3" fmla="*/ 0 h 21600"/>
                <a:gd name="T4" fmla="*/ 0 w 22640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40"/>
                <a:gd name="T10" fmla="*/ 0 h 21600"/>
                <a:gd name="T11" fmla="*/ 22640 w 2264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40" h="21600" fill="none" extrusionOk="0">
                  <a:moveTo>
                    <a:pt x="22639" y="21573"/>
                  </a:moveTo>
                  <a:cubicBezTo>
                    <a:pt x="22285" y="21591"/>
                    <a:pt x="21930" y="21599"/>
                    <a:pt x="21575" y="21600"/>
                  </a:cubicBezTo>
                  <a:cubicBezTo>
                    <a:pt x="10049" y="21600"/>
                    <a:pt x="554" y="12551"/>
                    <a:pt x="0" y="1039"/>
                  </a:cubicBezTo>
                </a:path>
                <a:path w="22640" h="21600" stroke="0" extrusionOk="0">
                  <a:moveTo>
                    <a:pt x="22639" y="21573"/>
                  </a:moveTo>
                  <a:cubicBezTo>
                    <a:pt x="22285" y="21591"/>
                    <a:pt x="21930" y="21599"/>
                    <a:pt x="21575" y="21600"/>
                  </a:cubicBezTo>
                  <a:cubicBezTo>
                    <a:pt x="10049" y="21600"/>
                    <a:pt x="554" y="12551"/>
                    <a:pt x="0" y="1039"/>
                  </a:cubicBezTo>
                  <a:lnTo>
                    <a:pt x="21575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636" name="Arc 198">
              <a:extLst>
                <a:ext uri="{FF2B5EF4-FFF2-40B4-BE49-F238E27FC236}">
                  <a16:creationId xmlns:a16="http://schemas.microsoft.com/office/drawing/2014/main" xmlns="" id="{2CB94795-D9AD-4AA9-8127-A32875ADC4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1" y="1597"/>
              <a:ext cx="43" cy="44"/>
            </a:xfrm>
            <a:custGeom>
              <a:avLst/>
              <a:gdLst>
                <a:gd name="T0" fmla="*/ 0 w 22640"/>
                <a:gd name="T1" fmla="*/ 0 h 23158"/>
                <a:gd name="T2" fmla="*/ 0 w 22640"/>
                <a:gd name="T3" fmla="*/ 0 h 23158"/>
                <a:gd name="T4" fmla="*/ 0 w 22640"/>
                <a:gd name="T5" fmla="*/ 0 h 23158"/>
                <a:gd name="T6" fmla="*/ 0 60000 65536"/>
                <a:gd name="T7" fmla="*/ 0 60000 65536"/>
                <a:gd name="T8" fmla="*/ 0 60000 65536"/>
                <a:gd name="T9" fmla="*/ 0 w 22640"/>
                <a:gd name="T10" fmla="*/ 0 h 23158"/>
                <a:gd name="T11" fmla="*/ 22640 w 22640"/>
                <a:gd name="T12" fmla="*/ 23158 h 231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40" h="23158" fill="none" extrusionOk="0">
                  <a:moveTo>
                    <a:pt x="56" y="23157"/>
                  </a:moveTo>
                  <a:cubicBezTo>
                    <a:pt x="18" y="22639"/>
                    <a:pt x="0" y="2211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946" y="-1"/>
                    <a:pt x="22293" y="8"/>
                    <a:pt x="22639" y="25"/>
                  </a:cubicBezTo>
                </a:path>
                <a:path w="22640" h="23158" stroke="0" extrusionOk="0">
                  <a:moveTo>
                    <a:pt x="56" y="23157"/>
                  </a:moveTo>
                  <a:cubicBezTo>
                    <a:pt x="18" y="22639"/>
                    <a:pt x="0" y="2211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946" y="-1"/>
                    <a:pt x="22293" y="8"/>
                    <a:pt x="22639" y="25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637" name="Line 199">
              <a:extLst>
                <a:ext uri="{FF2B5EF4-FFF2-40B4-BE49-F238E27FC236}">
                  <a16:creationId xmlns:a16="http://schemas.microsoft.com/office/drawing/2014/main" xmlns="" id="{8B3B36BD-07DF-4DB2-A462-D9D8C8658B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5" y="1597"/>
              <a:ext cx="1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638" name="Line 200">
              <a:extLst>
                <a:ext uri="{FF2B5EF4-FFF2-40B4-BE49-F238E27FC236}">
                  <a16:creationId xmlns:a16="http://schemas.microsoft.com/office/drawing/2014/main" xmlns="" id="{83251921-E23A-4905-B70B-3E9818548E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9" y="1641"/>
              <a:ext cx="1" cy="1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639" name="Line 201">
              <a:extLst>
                <a:ext uri="{FF2B5EF4-FFF2-40B4-BE49-F238E27FC236}">
                  <a16:creationId xmlns:a16="http://schemas.microsoft.com/office/drawing/2014/main" xmlns="" id="{F07D0ABE-0AA3-4B6E-8C3C-B908FE96A0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45" y="1801"/>
              <a:ext cx="1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640" name="Line 202">
              <a:extLst>
                <a:ext uri="{FF2B5EF4-FFF2-40B4-BE49-F238E27FC236}">
                  <a16:creationId xmlns:a16="http://schemas.microsoft.com/office/drawing/2014/main" xmlns="" id="{CE77502C-E1D4-4044-8522-174CC8BD70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01" y="1641"/>
              <a:ext cx="1" cy="1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641" name="Arc 203">
              <a:extLst>
                <a:ext uri="{FF2B5EF4-FFF2-40B4-BE49-F238E27FC236}">
                  <a16:creationId xmlns:a16="http://schemas.microsoft.com/office/drawing/2014/main" xmlns="" id="{DC890E24-3546-408C-BA4D-8681CB35D7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6" y="1597"/>
              <a:ext cx="43" cy="44"/>
            </a:xfrm>
            <a:custGeom>
              <a:avLst/>
              <a:gdLst>
                <a:gd name="T0" fmla="*/ 0 w 22652"/>
                <a:gd name="T1" fmla="*/ 0 h 23176"/>
                <a:gd name="T2" fmla="*/ 0 w 22652"/>
                <a:gd name="T3" fmla="*/ 0 h 23176"/>
                <a:gd name="T4" fmla="*/ 0 w 22652"/>
                <a:gd name="T5" fmla="*/ 0 h 23176"/>
                <a:gd name="T6" fmla="*/ 0 60000 65536"/>
                <a:gd name="T7" fmla="*/ 0 60000 65536"/>
                <a:gd name="T8" fmla="*/ 0 60000 65536"/>
                <a:gd name="T9" fmla="*/ 0 w 22652"/>
                <a:gd name="T10" fmla="*/ 0 h 23176"/>
                <a:gd name="T11" fmla="*/ 22652 w 22652"/>
                <a:gd name="T12" fmla="*/ 23176 h 231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52" h="23176" fill="none" extrusionOk="0">
                  <a:moveTo>
                    <a:pt x="-1" y="25"/>
                  </a:moveTo>
                  <a:cubicBezTo>
                    <a:pt x="350" y="8"/>
                    <a:pt x="701" y="-1"/>
                    <a:pt x="1052" y="0"/>
                  </a:cubicBezTo>
                  <a:cubicBezTo>
                    <a:pt x="12981" y="0"/>
                    <a:pt x="22652" y="9670"/>
                    <a:pt x="22652" y="21600"/>
                  </a:cubicBezTo>
                  <a:cubicBezTo>
                    <a:pt x="22652" y="22125"/>
                    <a:pt x="22632" y="22651"/>
                    <a:pt x="22594" y="23176"/>
                  </a:cubicBezTo>
                </a:path>
                <a:path w="22652" h="23176" stroke="0" extrusionOk="0">
                  <a:moveTo>
                    <a:pt x="-1" y="25"/>
                  </a:moveTo>
                  <a:cubicBezTo>
                    <a:pt x="350" y="8"/>
                    <a:pt x="701" y="-1"/>
                    <a:pt x="1052" y="0"/>
                  </a:cubicBezTo>
                  <a:cubicBezTo>
                    <a:pt x="12981" y="0"/>
                    <a:pt x="22652" y="9670"/>
                    <a:pt x="22652" y="21600"/>
                  </a:cubicBezTo>
                  <a:cubicBezTo>
                    <a:pt x="22652" y="22125"/>
                    <a:pt x="22632" y="22651"/>
                    <a:pt x="22594" y="23176"/>
                  </a:cubicBezTo>
                  <a:lnTo>
                    <a:pt x="1052" y="2160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642" name="Arc 204">
              <a:extLst>
                <a:ext uri="{FF2B5EF4-FFF2-40B4-BE49-F238E27FC236}">
                  <a16:creationId xmlns:a16="http://schemas.microsoft.com/office/drawing/2014/main" xmlns="" id="{A92790DA-E8C3-40F3-A755-CFA6DB30E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6" y="1760"/>
              <a:ext cx="43" cy="42"/>
            </a:xfrm>
            <a:custGeom>
              <a:avLst/>
              <a:gdLst>
                <a:gd name="T0" fmla="*/ 0 w 22640"/>
                <a:gd name="T1" fmla="*/ 0 h 21600"/>
                <a:gd name="T2" fmla="*/ 0 w 22640"/>
                <a:gd name="T3" fmla="*/ 0 h 21600"/>
                <a:gd name="T4" fmla="*/ 0 w 22640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40"/>
                <a:gd name="T10" fmla="*/ 0 h 21600"/>
                <a:gd name="T11" fmla="*/ 22640 w 2264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40" h="21600" fill="none" extrusionOk="0">
                  <a:moveTo>
                    <a:pt x="22639" y="1039"/>
                  </a:moveTo>
                  <a:cubicBezTo>
                    <a:pt x="22085" y="12551"/>
                    <a:pt x="12590" y="21599"/>
                    <a:pt x="1065" y="21600"/>
                  </a:cubicBezTo>
                  <a:cubicBezTo>
                    <a:pt x="709" y="21600"/>
                    <a:pt x="354" y="21591"/>
                    <a:pt x="0" y="21573"/>
                  </a:cubicBezTo>
                </a:path>
                <a:path w="22640" h="21600" stroke="0" extrusionOk="0">
                  <a:moveTo>
                    <a:pt x="22639" y="1039"/>
                  </a:moveTo>
                  <a:cubicBezTo>
                    <a:pt x="22085" y="12551"/>
                    <a:pt x="12590" y="21599"/>
                    <a:pt x="1065" y="21600"/>
                  </a:cubicBezTo>
                  <a:cubicBezTo>
                    <a:pt x="709" y="21600"/>
                    <a:pt x="354" y="21591"/>
                    <a:pt x="0" y="21573"/>
                  </a:cubicBezTo>
                  <a:lnTo>
                    <a:pt x="1065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643" name="Arc 205">
              <a:extLst>
                <a:ext uri="{FF2B5EF4-FFF2-40B4-BE49-F238E27FC236}">
                  <a16:creationId xmlns:a16="http://schemas.microsoft.com/office/drawing/2014/main" xmlns="" id="{7C966C04-B85A-4C8A-B708-F2D15FF23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2" y="1760"/>
              <a:ext cx="43" cy="42"/>
            </a:xfrm>
            <a:custGeom>
              <a:avLst/>
              <a:gdLst>
                <a:gd name="T0" fmla="*/ 0 w 22628"/>
                <a:gd name="T1" fmla="*/ 0 h 21600"/>
                <a:gd name="T2" fmla="*/ 0 w 22628"/>
                <a:gd name="T3" fmla="*/ 0 h 21600"/>
                <a:gd name="T4" fmla="*/ 0 w 22628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28"/>
                <a:gd name="T10" fmla="*/ 0 h 21600"/>
                <a:gd name="T11" fmla="*/ 22628 w 2262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28" h="21600" fill="none" extrusionOk="0">
                  <a:moveTo>
                    <a:pt x="22628" y="21574"/>
                  </a:moveTo>
                  <a:cubicBezTo>
                    <a:pt x="22277" y="21591"/>
                    <a:pt x="21926" y="21599"/>
                    <a:pt x="21576" y="21600"/>
                  </a:cubicBezTo>
                  <a:cubicBezTo>
                    <a:pt x="10045" y="21600"/>
                    <a:pt x="548" y="12544"/>
                    <a:pt x="0" y="1026"/>
                  </a:cubicBezTo>
                </a:path>
                <a:path w="22628" h="21600" stroke="0" extrusionOk="0">
                  <a:moveTo>
                    <a:pt x="22628" y="21574"/>
                  </a:moveTo>
                  <a:cubicBezTo>
                    <a:pt x="22277" y="21591"/>
                    <a:pt x="21926" y="21599"/>
                    <a:pt x="21576" y="21600"/>
                  </a:cubicBezTo>
                  <a:cubicBezTo>
                    <a:pt x="10045" y="21600"/>
                    <a:pt x="548" y="12544"/>
                    <a:pt x="0" y="1026"/>
                  </a:cubicBezTo>
                  <a:lnTo>
                    <a:pt x="21576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644" name="Arc 206">
              <a:extLst>
                <a:ext uri="{FF2B5EF4-FFF2-40B4-BE49-F238E27FC236}">
                  <a16:creationId xmlns:a16="http://schemas.microsoft.com/office/drawing/2014/main" xmlns="" id="{367E6DBC-1F45-4C76-814A-F6DE463AC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9" y="1597"/>
              <a:ext cx="39" cy="44"/>
            </a:xfrm>
            <a:custGeom>
              <a:avLst/>
              <a:gdLst>
                <a:gd name="T0" fmla="*/ 0 w 21600"/>
                <a:gd name="T1" fmla="*/ 0 h 23176"/>
                <a:gd name="T2" fmla="*/ 0 w 21600"/>
                <a:gd name="T3" fmla="*/ 0 h 23176"/>
                <a:gd name="T4" fmla="*/ 0 w 21600"/>
                <a:gd name="T5" fmla="*/ 0 h 2317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3176"/>
                <a:gd name="T11" fmla="*/ 21600 w 21600"/>
                <a:gd name="T12" fmla="*/ 23176 h 231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3176" fill="none" extrusionOk="0">
                  <a:moveTo>
                    <a:pt x="57" y="23176"/>
                  </a:moveTo>
                  <a:cubicBezTo>
                    <a:pt x="19" y="22651"/>
                    <a:pt x="0" y="22125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21600" h="23176" stroke="0" extrusionOk="0">
                  <a:moveTo>
                    <a:pt x="57" y="23176"/>
                  </a:moveTo>
                  <a:cubicBezTo>
                    <a:pt x="19" y="22651"/>
                    <a:pt x="0" y="22125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645" name="Line 207">
              <a:extLst>
                <a:ext uri="{FF2B5EF4-FFF2-40B4-BE49-F238E27FC236}">
                  <a16:creationId xmlns:a16="http://schemas.microsoft.com/office/drawing/2014/main" xmlns="" id="{2CB8A261-8B46-4C06-AEBA-5C29D57F88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8" y="1597"/>
              <a:ext cx="1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646" name="Line 208">
              <a:extLst>
                <a:ext uri="{FF2B5EF4-FFF2-40B4-BE49-F238E27FC236}">
                  <a16:creationId xmlns:a16="http://schemas.microsoft.com/office/drawing/2014/main" xmlns="" id="{E4F0A0EC-9339-4BDB-B069-4B9212F00B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2" y="1641"/>
              <a:ext cx="1" cy="1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647" name="Line 209">
              <a:extLst>
                <a:ext uri="{FF2B5EF4-FFF2-40B4-BE49-F238E27FC236}">
                  <a16:creationId xmlns:a16="http://schemas.microsoft.com/office/drawing/2014/main" xmlns="" id="{1E894713-DD0F-4B87-8781-3F5A1F366B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8" y="1801"/>
              <a:ext cx="1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648" name="Line 210">
              <a:extLst>
                <a:ext uri="{FF2B5EF4-FFF2-40B4-BE49-F238E27FC236}">
                  <a16:creationId xmlns:a16="http://schemas.microsoft.com/office/drawing/2014/main" xmlns="" id="{FEB076BE-7C30-4E14-ACE5-E0493EA5C5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09" y="1641"/>
              <a:ext cx="1" cy="1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649" name="Arc 211">
              <a:extLst>
                <a:ext uri="{FF2B5EF4-FFF2-40B4-BE49-F238E27FC236}">
                  <a16:creationId xmlns:a16="http://schemas.microsoft.com/office/drawing/2014/main" xmlns="" id="{7B981A70-4E65-4FD7-A3A6-D2B4421C8B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9" y="1597"/>
              <a:ext cx="43" cy="44"/>
            </a:xfrm>
            <a:custGeom>
              <a:avLst/>
              <a:gdLst>
                <a:gd name="T0" fmla="*/ 0 w 22652"/>
                <a:gd name="T1" fmla="*/ 0 h 23176"/>
                <a:gd name="T2" fmla="*/ 0 w 22652"/>
                <a:gd name="T3" fmla="*/ 0 h 23176"/>
                <a:gd name="T4" fmla="*/ 0 w 22652"/>
                <a:gd name="T5" fmla="*/ 0 h 23176"/>
                <a:gd name="T6" fmla="*/ 0 60000 65536"/>
                <a:gd name="T7" fmla="*/ 0 60000 65536"/>
                <a:gd name="T8" fmla="*/ 0 60000 65536"/>
                <a:gd name="T9" fmla="*/ 0 w 22652"/>
                <a:gd name="T10" fmla="*/ 0 h 23176"/>
                <a:gd name="T11" fmla="*/ 22652 w 22652"/>
                <a:gd name="T12" fmla="*/ 23176 h 231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52" h="23176" fill="none" extrusionOk="0">
                  <a:moveTo>
                    <a:pt x="-1" y="25"/>
                  </a:moveTo>
                  <a:cubicBezTo>
                    <a:pt x="350" y="8"/>
                    <a:pt x="701" y="-1"/>
                    <a:pt x="1052" y="0"/>
                  </a:cubicBezTo>
                  <a:cubicBezTo>
                    <a:pt x="12981" y="0"/>
                    <a:pt x="22652" y="9670"/>
                    <a:pt x="22652" y="21600"/>
                  </a:cubicBezTo>
                  <a:cubicBezTo>
                    <a:pt x="22652" y="22125"/>
                    <a:pt x="22632" y="22651"/>
                    <a:pt x="22594" y="23176"/>
                  </a:cubicBezTo>
                </a:path>
                <a:path w="22652" h="23176" stroke="0" extrusionOk="0">
                  <a:moveTo>
                    <a:pt x="-1" y="25"/>
                  </a:moveTo>
                  <a:cubicBezTo>
                    <a:pt x="350" y="8"/>
                    <a:pt x="701" y="-1"/>
                    <a:pt x="1052" y="0"/>
                  </a:cubicBezTo>
                  <a:cubicBezTo>
                    <a:pt x="12981" y="0"/>
                    <a:pt x="22652" y="9670"/>
                    <a:pt x="22652" y="21600"/>
                  </a:cubicBezTo>
                  <a:cubicBezTo>
                    <a:pt x="22652" y="22125"/>
                    <a:pt x="22632" y="22651"/>
                    <a:pt x="22594" y="23176"/>
                  </a:cubicBezTo>
                  <a:lnTo>
                    <a:pt x="1052" y="2160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650" name="Arc 212">
              <a:extLst>
                <a:ext uri="{FF2B5EF4-FFF2-40B4-BE49-F238E27FC236}">
                  <a16:creationId xmlns:a16="http://schemas.microsoft.com/office/drawing/2014/main" xmlns="" id="{3CA5ED1C-E59B-45A9-9352-93CA961FA1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9" y="1760"/>
              <a:ext cx="43" cy="42"/>
            </a:xfrm>
            <a:custGeom>
              <a:avLst/>
              <a:gdLst>
                <a:gd name="T0" fmla="*/ 0 w 22640"/>
                <a:gd name="T1" fmla="*/ 0 h 21600"/>
                <a:gd name="T2" fmla="*/ 0 w 22640"/>
                <a:gd name="T3" fmla="*/ 0 h 21600"/>
                <a:gd name="T4" fmla="*/ 0 w 22640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40"/>
                <a:gd name="T10" fmla="*/ 0 h 21600"/>
                <a:gd name="T11" fmla="*/ 22640 w 2264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40" h="21600" fill="none" extrusionOk="0">
                  <a:moveTo>
                    <a:pt x="22639" y="1039"/>
                  </a:moveTo>
                  <a:cubicBezTo>
                    <a:pt x="22085" y="12551"/>
                    <a:pt x="12590" y="21599"/>
                    <a:pt x="1065" y="21600"/>
                  </a:cubicBezTo>
                  <a:cubicBezTo>
                    <a:pt x="709" y="21600"/>
                    <a:pt x="354" y="21591"/>
                    <a:pt x="0" y="21573"/>
                  </a:cubicBezTo>
                </a:path>
                <a:path w="22640" h="21600" stroke="0" extrusionOk="0">
                  <a:moveTo>
                    <a:pt x="22639" y="1039"/>
                  </a:moveTo>
                  <a:cubicBezTo>
                    <a:pt x="22085" y="12551"/>
                    <a:pt x="12590" y="21599"/>
                    <a:pt x="1065" y="21600"/>
                  </a:cubicBezTo>
                  <a:cubicBezTo>
                    <a:pt x="709" y="21600"/>
                    <a:pt x="354" y="21591"/>
                    <a:pt x="0" y="21573"/>
                  </a:cubicBezTo>
                  <a:lnTo>
                    <a:pt x="1065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651" name="Arc 213">
              <a:extLst>
                <a:ext uri="{FF2B5EF4-FFF2-40B4-BE49-F238E27FC236}">
                  <a16:creationId xmlns:a16="http://schemas.microsoft.com/office/drawing/2014/main" xmlns="" id="{F991B7A3-E857-4A0F-9A0F-331E7D7332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9" y="1760"/>
              <a:ext cx="39" cy="42"/>
            </a:xfrm>
            <a:custGeom>
              <a:avLst/>
              <a:gdLst>
                <a:gd name="T0" fmla="*/ 0 w 21575"/>
                <a:gd name="T1" fmla="*/ 0 h 21600"/>
                <a:gd name="T2" fmla="*/ 0 w 21575"/>
                <a:gd name="T3" fmla="*/ 0 h 21600"/>
                <a:gd name="T4" fmla="*/ 0 w 21575"/>
                <a:gd name="T5" fmla="*/ 0 h 21600"/>
                <a:gd name="T6" fmla="*/ 0 60000 65536"/>
                <a:gd name="T7" fmla="*/ 0 60000 65536"/>
                <a:gd name="T8" fmla="*/ 0 60000 65536"/>
                <a:gd name="T9" fmla="*/ 0 w 21575"/>
                <a:gd name="T10" fmla="*/ 0 h 21600"/>
                <a:gd name="T11" fmla="*/ 21575 w 2157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75" h="21600" fill="none" extrusionOk="0">
                  <a:moveTo>
                    <a:pt x="21575" y="21600"/>
                  </a:moveTo>
                  <a:cubicBezTo>
                    <a:pt x="10049" y="21600"/>
                    <a:pt x="554" y="12551"/>
                    <a:pt x="0" y="1039"/>
                  </a:cubicBezTo>
                </a:path>
                <a:path w="21575" h="21600" stroke="0" extrusionOk="0">
                  <a:moveTo>
                    <a:pt x="21575" y="21600"/>
                  </a:moveTo>
                  <a:cubicBezTo>
                    <a:pt x="10049" y="21600"/>
                    <a:pt x="554" y="12551"/>
                    <a:pt x="0" y="1039"/>
                  </a:cubicBezTo>
                  <a:lnTo>
                    <a:pt x="21575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15" name="Group 415">
            <a:extLst>
              <a:ext uri="{FF2B5EF4-FFF2-40B4-BE49-F238E27FC236}">
                <a16:creationId xmlns:a16="http://schemas.microsoft.com/office/drawing/2014/main" xmlns="" id="{A2303B51-0BE2-4C87-8493-05476AD30097}"/>
              </a:ext>
            </a:extLst>
          </p:cNvPr>
          <p:cNvGrpSpPr>
            <a:grpSpLocks/>
          </p:cNvGrpSpPr>
          <p:nvPr/>
        </p:nvGrpSpPr>
        <p:grpSpPr bwMode="auto">
          <a:xfrm>
            <a:off x="4807876" y="2829994"/>
            <a:ext cx="2914650" cy="1293813"/>
            <a:chOff x="2381" y="1597"/>
            <a:chExt cx="1836" cy="815"/>
          </a:xfrm>
        </p:grpSpPr>
        <p:sp>
          <p:nvSpPr>
            <p:cNvPr id="252" name="Arc 215">
              <a:extLst>
                <a:ext uri="{FF2B5EF4-FFF2-40B4-BE49-F238E27FC236}">
                  <a16:creationId xmlns:a16="http://schemas.microsoft.com/office/drawing/2014/main" xmlns="" id="{A6380972-E86F-4C64-9753-5EF612F2F1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2" y="1597"/>
              <a:ext cx="39" cy="44"/>
            </a:xfrm>
            <a:custGeom>
              <a:avLst/>
              <a:gdLst>
                <a:gd name="T0" fmla="*/ 0 w 21600"/>
                <a:gd name="T1" fmla="*/ 0 h 23176"/>
                <a:gd name="T2" fmla="*/ 0 w 21600"/>
                <a:gd name="T3" fmla="*/ 0 h 23176"/>
                <a:gd name="T4" fmla="*/ 0 w 21600"/>
                <a:gd name="T5" fmla="*/ 0 h 2317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3176"/>
                <a:gd name="T11" fmla="*/ 21600 w 21600"/>
                <a:gd name="T12" fmla="*/ 23176 h 231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3176" fill="none" extrusionOk="0">
                  <a:moveTo>
                    <a:pt x="57" y="23176"/>
                  </a:moveTo>
                  <a:cubicBezTo>
                    <a:pt x="19" y="22651"/>
                    <a:pt x="0" y="22125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21600" h="23176" stroke="0" extrusionOk="0">
                  <a:moveTo>
                    <a:pt x="57" y="23176"/>
                  </a:moveTo>
                  <a:cubicBezTo>
                    <a:pt x="19" y="22651"/>
                    <a:pt x="0" y="22125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53" name="Line 216">
              <a:extLst>
                <a:ext uri="{FF2B5EF4-FFF2-40B4-BE49-F238E27FC236}">
                  <a16:creationId xmlns:a16="http://schemas.microsoft.com/office/drawing/2014/main" xmlns="" id="{DA026B95-2A4A-4070-A690-0422DDBF6F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51" y="1597"/>
              <a:ext cx="1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54" name="Line 217">
              <a:extLst>
                <a:ext uri="{FF2B5EF4-FFF2-40B4-BE49-F238E27FC236}">
                  <a16:creationId xmlns:a16="http://schemas.microsoft.com/office/drawing/2014/main" xmlns="" id="{33068D11-D920-4C1D-A421-ED5044D3EB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16" y="1641"/>
              <a:ext cx="1" cy="1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55" name="Line 218">
              <a:extLst>
                <a:ext uri="{FF2B5EF4-FFF2-40B4-BE49-F238E27FC236}">
                  <a16:creationId xmlns:a16="http://schemas.microsoft.com/office/drawing/2014/main" xmlns="" id="{21F125A0-AD1A-4925-BD8E-BFA461573A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51" y="1801"/>
              <a:ext cx="1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56" name="Line 219">
              <a:extLst>
                <a:ext uri="{FF2B5EF4-FFF2-40B4-BE49-F238E27FC236}">
                  <a16:creationId xmlns:a16="http://schemas.microsoft.com/office/drawing/2014/main" xmlns="" id="{CD3009FE-123E-4D14-851C-6703B6BE7A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12" y="1641"/>
              <a:ext cx="1" cy="1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57" name="Arc 220">
              <a:extLst>
                <a:ext uri="{FF2B5EF4-FFF2-40B4-BE49-F238E27FC236}">
                  <a16:creationId xmlns:a16="http://schemas.microsoft.com/office/drawing/2014/main" xmlns="" id="{2366FB36-7258-4674-ABD0-8F9B8836BD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3" y="1597"/>
              <a:ext cx="43" cy="44"/>
            </a:xfrm>
            <a:custGeom>
              <a:avLst/>
              <a:gdLst>
                <a:gd name="T0" fmla="*/ 0 w 22652"/>
                <a:gd name="T1" fmla="*/ 0 h 23176"/>
                <a:gd name="T2" fmla="*/ 0 w 22652"/>
                <a:gd name="T3" fmla="*/ 0 h 23176"/>
                <a:gd name="T4" fmla="*/ 0 w 22652"/>
                <a:gd name="T5" fmla="*/ 0 h 23176"/>
                <a:gd name="T6" fmla="*/ 0 60000 65536"/>
                <a:gd name="T7" fmla="*/ 0 60000 65536"/>
                <a:gd name="T8" fmla="*/ 0 60000 65536"/>
                <a:gd name="T9" fmla="*/ 0 w 22652"/>
                <a:gd name="T10" fmla="*/ 0 h 23176"/>
                <a:gd name="T11" fmla="*/ 22652 w 22652"/>
                <a:gd name="T12" fmla="*/ 23176 h 231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52" h="23176" fill="none" extrusionOk="0">
                  <a:moveTo>
                    <a:pt x="-1" y="25"/>
                  </a:moveTo>
                  <a:cubicBezTo>
                    <a:pt x="350" y="8"/>
                    <a:pt x="701" y="-1"/>
                    <a:pt x="1052" y="0"/>
                  </a:cubicBezTo>
                  <a:cubicBezTo>
                    <a:pt x="12981" y="0"/>
                    <a:pt x="22652" y="9670"/>
                    <a:pt x="22652" y="21600"/>
                  </a:cubicBezTo>
                  <a:cubicBezTo>
                    <a:pt x="22652" y="22125"/>
                    <a:pt x="22632" y="22651"/>
                    <a:pt x="22594" y="23176"/>
                  </a:cubicBezTo>
                </a:path>
                <a:path w="22652" h="23176" stroke="0" extrusionOk="0">
                  <a:moveTo>
                    <a:pt x="-1" y="25"/>
                  </a:moveTo>
                  <a:cubicBezTo>
                    <a:pt x="350" y="8"/>
                    <a:pt x="701" y="-1"/>
                    <a:pt x="1052" y="0"/>
                  </a:cubicBezTo>
                  <a:cubicBezTo>
                    <a:pt x="12981" y="0"/>
                    <a:pt x="22652" y="9670"/>
                    <a:pt x="22652" y="21600"/>
                  </a:cubicBezTo>
                  <a:cubicBezTo>
                    <a:pt x="22652" y="22125"/>
                    <a:pt x="22632" y="22651"/>
                    <a:pt x="22594" y="23176"/>
                  </a:cubicBezTo>
                  <a:lnTo>
                    <a:pt x="1052" y="2160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58" name="Arc 221">
              <a:extLst>
                <a:ext uri="{FF2B5EF4-FFF2-40B4-BE49-F238E27FC236}">
                  <a16:creationId xmlns:a16="http://schemas.microsoft.com/office/drawing/2014/main" xmlns="" id="{09EE29A7-04A0-4D93-8123-ADEC45445D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3" y="1760"/>
              <a:ext cx="43" cy="42"/>
            </a:xfrm>
            <a:custGeom>
              <a:avLst/>
              <a:gdLst>
                <a:gd name="T0" fmla="*/ 0 w 22640"/>
                <a:gd name="T1" fmla="*/ 0 h 21600"/>
                <a:gd name="T2" fmla="*/ 0 w 22640"/>
                <a:gd name="T3" fmla="*/ 0 h 21600"/>
                <a:gd name="T4" fmla="*/ 0 w 22640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40"/>
                <a:gd name="T10" fmla="*/ 0 h 21600"/>
                <a:gd name="T11" fmla="*/ 22640 w 2264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40" h="21600" fill="none" extrusionOk="0">
                  <a:moveTo>
                    <a:pt x="22639" y="1039"/>
                  </a:moveTo>
                  <a:cubicBezTo>
                    <a:pt x="22085" y="12551"/>
                    <a:pt x="12590" y="21599"/>
                    <a:pt x="1065" y="21600"/>
                  </a:cubicBezTo>
                  <a:cubicBezTo>
                    <a:pt x="709" y="21600"/>
                    <a:pt x="354" y="21591"/>
                    <a:pt x="0" y="21573"/>
                  </a:cubicBezTo>
                </a:path>
                <a:path w="22640" h="21600" stroke="0" extrusionOk="0">
                  <a:moveTo>
                    <a:pt x="22639" y="1039"/>
                  </a:moveTo>
                  <a:cubicBezTo>
                    <a:pt x="22085" y="12551"/>
                    <a:pt x="12590" y="21599"/>
                    <a:pt x="1065" y="21600"/>
                  </a:cubicBezTo>
                  <a:cubicBezTo>
                    <a:pt x="709" y="21600"/>
                    <a:pt x="354" y="21591"/>
                    <a:pt x="0" y="21573"/>
                  </a:cubicBezTo>
                  <a:lnTo>
                    <a:pt x="1065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59" name="Arc 222">
              <a:extLst>
                <a:ext uri="{FF2B5EF4-FFF2-40B4-BE49-F238E27FC236}">
                  <a16:creationId xmlns:a16="http://schemas.microsoft.com/office/drawing/2014/main" xmlns="" id="{9B31ABED-5235-400B-8A12-1B8F8E4B73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2" y="1760"/>
              <a:ext cx="39" cy="42"/>
            </a:xfrm>
            <a:custGeom>
              <a:avLst/>
              <a:gdLst>
                <a:gd name="T0" fmla="*/ 0 w 21575"/>
                <a:gd name="T1" fmla="*/ 0 h 21600"/>
                <a:gd name="T2" fmla="*/ 0 w 21575"/>
                <a:gd name="T3" fmla="*/ 0 h 21600"/>
                <a:gd name="T4" fmla="*/ 0 w 21575"/>
                <a:gd name="T5" fmla="*/ 0 h 21600"/>
                <a:gd name="T6" fmla="*/ 0 60000 65536"/>
                <a:gd name="T7" fmla="*/ 0 60000 65536"/>
                <a:gd name="T8" fmla="*/ 0 60000 65536"/>
                <a:gd name="T9" fmla="*/ 0 w 21575"/>
                <a:gd name="T10" fmla="*/ 0 h 21600"/>
                <a:gd name="T11" fmla="*/ 21575 w 2157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75" h="21600" fill="none" extrusionOk="0">
                  <a:moveTo>
                    <a:pt x="21575" y="21600"/>
                  </a:moveTo>
                  <a:cubicBezTo>
                    <a:pt x="10049" y="21600"/>
                    <a:pt x="554" y="12551"/>
                    <a:pt x="0" y="1039"/>
                  </a:cubicBezTo>
                </a:path>
                <a:path w="21575" h="21600" stroke="0" extrusionOk="0">
                  <a:moveTo>
                    <a:pt x="21575" y="21600"/>
                  </a:moveTo>
                  <a:cubicBezTo>
                    <a:pt x="10049" y="21600"/>
                    <a:pt x="554" y="12551"/>
                    <a:pt x="0" y="1039"/>
                  </a:cubicBezTo>
                  <a:lnTo>
                    <a:pt x="21575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0" name="Line 223">
              <a:extLst>
                <a:ext uri="{FF2B5EF4-FFF2-40B4-BE49-F238E27FC236}">
                  <a16:creationId xmlns:a16="http://schemas.microsoft.com/office/drawing/2014/main" xmlns="" id="{A6AA8A81-DD9E-4E46-BD6F-F3AFE9D9E7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20" y="1641"/>
              <a:ext cx="168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1" name="Line 224">
              <a:extLst>
                <a:ext uri="{FF2B5EF4-FFF2-40B4-BE49-F238E27FC236}">
                  <a16:creationId xmlns:a16="http://schemas.microsoft.com/office/drawing/2014/main" xmlns="" id="{C3801F65-1206-4654-8E7A-08E2C428FE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20" y="1679"/>
              <a:ext cx="168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2" name="Line 225">
              <a:extLst>
                <a:ext uri="{FF2B5EF4-FFF2-40B4-BE49-F238E27FC236}">
                  <a16:creationId xmlns:a16="http://schemas.microsoft.com/office/drawing/2014/main" xmlns="" id="{3202EE72-186B-4F5C-AD48-96C7EA5BD3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20" y="1718"/>
              <a:ext cx="168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3" name="Line 226">
              <a:extLst>
                <a:ext uri="{FF2B5EF4-FFF2-40B4-BE49-F238E27FC236}">
                  <a16:creationId xmlns:a16="http://schemas.microsoft.com/office/drawing/2014/main" xmlns="" id="{3D4C3D94-EA3D-4B8C-89B3-B2B8AF646B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20" y="1762"/>
              <a:ext cx="168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4" name="Line 227">
              <a:extLst>
                <a:ext uri="{FF2B5EF4-FFF2-40B4-BE49-F238E27FC236}">
                  <a16:creationId xmlns:a16="http://schemas.microsoft.com/office/drawing/2014/main" xmlns="" id="{BB9243E9-CE5A-48A4-836E-057C229ED2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0" y="1641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5" name="Line 228">
              <a:extLst>
                <a:ext uri="{FF2B5EF4-FFF2-40B4-BE49-F238E27FC236}">
                  <a16:creationId xmlns:a16="http://schemas.microsoft.com/office/drawing/2014/main" xmlns="" id="{400E6041-4FD4-48FA-A35E-8005B18AE9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0" y="171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6" name="Line 229">
              <a:extLst>
                <a:ext uri="{FF2B5EF4-FFF2-40B4-BE49-F238E27FC236}">
                  <a16:creationId xmlns:a16="http://schemas.microsoft.com/office/drawing/2014/main" xmlns="" id="{A3F7871A-5641-4996-BAD8-3894B46B72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1" y="1658"/>
              <a:ext cx="13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7" name="Line 230">
              <a:extLst>
                <a:ext uri="{FF2B5EF4-FFF2-40B4-BE49-F238E27FC236}">
                  <a16:creationId xmlns:a16="http://schemas.microsoft.com/office/drawing/2014/main" xmlns="" id="{8305705F-0658-4621-9A78-63502417B1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1" y="1740"/>
              <a:ext cx="13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8" name="Arc 231">
              <a:extLst>
                <a:ext uri="{FF2B5EF4-FFF2-40B4-BE49-F238E27FC236}">
                  <a16:creationId xmlns:a16="http://schemas.microsoft.com/office/drawing/2014/main" xmlns="" id="{B68A07B9-BBAB-4907-8611-45F5B8F601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8" y="1801"/>
              <a:ext cx="43" cy="43"/>
            </a:xfrm>
            <a:custGeom>
              <a:avLst/>
              <a:gdLst>
                <a:gd name="T0" fmla="*/ 0 w 22652"/>
                <a:gd name="T1" fmla="*/ 0 h 22652"/>
                <a:gd name="T2" fmla="*/ 0 w 22652"/>
                <a:gd name="T3" fmla="*/ 0 h 22652"/>
                <a:gd name="T4" fmla="*/ 0 w 22652"/>
                <a:gd name="T5" fmla="*/ 0 h 22652"/>
                <a:gd name="T6" fmla="*/ 0 60000 65536"/>
                <a:gd name="T7" fmla="*/ 0 60000 65536"/>
                <a:gd name="T8" fmla="*/ 0 60000 65536"/>
                <a:gd name="T9" fmla="*/ 0 w 22652"/>
                <a:gd name="T10" fmla="*/ 0 h 22652"/>
                <a:gd name="T11" fmla="*/ 22652 w 22652"/>
                <a:gd name="T12" fmla="*/ 22652 h 226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52" h="22652" fill="none" extrusionOk="0">
                  <a:moveTo>
                    <a:pt x="25" y="22652"/>
                  </a:moveTo>
                  <a:cubicBezTo>
                    <a:pt x="8" y="22301"/>
                    <a:pt x="0" y="2195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950" y="-1"/>
                    <a:pt x="22301" y="8"/>
                    <a:pt x="22652" y="25"/>
                  </a:cubicBezTo>
                </a:path>
                <a:path w="22652" h="22652" stroke="0" extrusionOk="0">
                  <a:moveTo>
                    <a:pt x="25" y="22652"/>
                  </a:moveTo>
                  <a:cubicBezTo>
                    <a:pt x="8" y="22301"/>
                    <a:pt x="0" y="2195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950" y="-1"/>
                    <a:pt x="22301" y="8"/>
                    <a:pt x="22652" y="25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9" name="Line 232">
              <a:extLst>
                <a:ext uri="{FF2B5EF4-FFF2-40B4-BE49-F238E27FC236}">
                  <a16:creationId xmlns:a16="http://schemas.microsoft.com/office/drawing/2014/main" xmlns="" id="{B21049FA-FC7A-4EB5-9C62-E2BBEAFD8E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1" y="1801"/>
              <a:ext cx="1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70" name="Line 233">
              <a:extLst>
                <a:ext uri="{FF2B5EF4-FFF2-40B4-BE49-F238E27FC236}">
                  <a16:creationId xmlns:a16="http://schemas.microsoft.com/office/drawing/2014/main" xmlns="" id="{A0437B91-6DC1-4560-9962-71638E7CCC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1" y="1844"/>
              <a:ext cx="1" cy="1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71" name="Line 234">
              <a:extLst>
                <a:ext uri="{FF2B5EF4-FFF2-40B4-BE49-F238E27FC236}">
                  <a16:creationId xmlns:a16="http://schemas.microsoft.com/office/drawing/2014/main" xmlns="" id="{B273E186-CA25-4AD0-980E-1727AD06FD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31" y="2004"/>
              <a:ext cx="1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72" name="Line 235">
              <a:extLst>
                <a:ext uri="{FF2B5EF4-FFF2-40B4-BE49-F238E27FC236}">
                  <a16:creationId xmlns:a16="http://schemas.microsoft.com/office/drawing/2014/main" xmlns="" id="{BE5C50BF-524C-40B4-A1F8-4016B74BDF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88" y="1844"/>
              <a:ext cx="1" cy="1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73" name="Arc 236">
              <a:extLst>
                <a:ext uri="{FF2B5EF4-FFF2-40B4-BE49-F238E27FC236}">
                  <a16:creationId xmlns:a16="http://schemas.microsoft.com/office/drawing/2014/main" xmlns="" id="{6E69FEB0-5CE5-4714-B097-CF4AB1501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0" y="1801"/>
              <a:ext cx="41" cy="43"/>
            </a:xfrm>
            <a:custGeom>
              <a:avLst/>
              <a:gdLst>
                <a:gd name="T0" fmla="*/ 0 w 21600"/>
                <a:gd name="T1" fmla="*/ 0 h 22626"/>
                <a:gd name="T2" fmla="*/ 0 w 21600"/>
                <a:gd name="T3" fmla="*/ 0 h 22626"/>
                <a:gd name="T4" fmla="*/ 0 w 21600"/>
                <a:gd name="T5" fmla="*/ 0 h 2262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626"/>
                <a:gd name="T11" fmla="*/ 21600 w 21600"/>
                <a:gd name="T12" fmla="*/ 22626 h 226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626" fill="none" extrusionOk="0">
                  <a:moveTo>
                    <a:pt x="1052" y="-1"/>
                  </a:moveTo>
                  <a:cubicBezTo>
                    <a:pt x="12558" y="560"/>
                    <a:pt x="21600" y="10053"/>
                    <a:pt x="21600" y="21574"/>
                  </a:cubicBezTo>
                  <a:cubicBezTo>
                    <a:pt x="21600" y="21924"/>
                    <a:pt x="21591" y="22275"/>
                    <a:pt x="21574" y="22626"/>
                  </a:cubicBezTo>
                </a:path>
                <a:path w="21600" h="22626" stroke="0" extrusionOk="0">
                  <a:moveTo>
                    <a:pt x="1052" y="-1"/>
                  </a:moveTo>
                  <a:cubicBezTo>
                    <a:pt x="12558" y="560"/>
                    <a:pt x="21600" y="10053"/>
                    <a:pt x="21600" y="21574"/>
                  </a:cubicBezTo>
                  <a:cubicBezTo>
                    <a:pt x="21600" y="21924"/>
                    <a:pt x="21591" y="22275"/>
                    <a:pt x="21574" y="22626"/>
                  </a:cubicBezTo>
                  <a:lnTo>
                    <a:pt x="0" y="21574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74" name="Arc 237">
              <a:extLst>
                <a:ext uri="{FF2B5EF4-FFF2-40B4-BE49-F238E27FC236}">
                  <a16:creationId xmlns:a16="http://schemas.microsoft.com/office/drawing/2014/main" xmlns="" id="{B7E0DECB-58A7-4B94-88A3-41EEA43BE4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0" y="1965"/>
              <a:ext cx="41" cy="39"/>
            </a:xfrm>
            <a:custGeom>
              <a:avLst/>
              <a:gdLst>
                <a:gd name="T0" fmla="*/ 0 w 21600"/>
                <a:gd name="T1" fmla="*/ 0 h 21574"/>
                <a:gd name="T2" fmla="*/ 0 w 21600"/>
                <a:gd name="T3" fmla="*/ 0 h 21574"/>
                <a:gd name="T4" fmla="*/ 0 w 21600"/>
                <a:gd name="T5" fmla="*/ 0 h 21574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74"/>
                <a:gd name="T11" fmla="*/ 21600 w 21600"/>
                <a:gd name="T12" fmla="*/ 21574 h 215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74" fill="none" extrusionOk="0">
                  <a:moveTo>
                    <a:pt x="21600" y="0"/>
                  </a:moveTo>
                  <a:cubicBezTo>
                    <a:pt x="21600" y="11520"/>
                    <a:pt x="12558" y="21013"/>
                    <a:pt x="1052" y="21574"/>
                  </a:cubicBezTo>
                </a:path>
                <a:path w="21600" h="21574" stroke="0" extrusionOk="0">
                  <a:moveTo>
                    <a:pt x="21600" y="0"/>
                  </a:moveTo>
                  <a:cubicBezTo>
                    <a:pt x="21600" y="11520"/>
                    <a:pt x="12558" y="21013"/>
                    <a:pt x="1052" y="21574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75" name="Arc 238">
              <a:extLst>
                <a:ext uri="{FF2B5EF4-FFF2-40B4-BE49-F238E27FC236}">
                  <a16:creationId xmlns:a16="http://schemas.microsoft.com/office/drawing/2014/main" xmlns="" id="{EA029728-3AB6-4422-889E-E4D224D1D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8" y="1965"/>
              <a:ext cx="43" cy="39"/>
            </a:xfrm>
            <a:custGeom>
              <a:avLst/>
              <a:gdLst>
                <a:gd name="T0" fmla="*/ 0 w 22652"/>
                <a:gd name="T1" fmla="*/ 0 h 21600"/>
                <a:gd name="T2" fmla="*/ 0 w 22652"/>
                <a:gd name="T3" fmla="*/ 0 h 21600"/>
                <a:gd name="T4" fmla="*/ 0 w 2265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52"/>
                <a:gd name="T10" fmla="*/ 0 h 21600"/>
                <a:gd name="T11" fmla="*/ 22652 w 2265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52" h="21600" fill="none" extrusionOk="0">
                  <a:moveTo>
                    <a:pt x="22652" y="21574"/>
                  </a:moveTo>
                  <a:cubicBezTo>
                    <a:pt x="22301" y="21591"/>
                    <a:pt x="21950" y="21599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22652" h="21600" stroke="0" extrusionOk="0">
                  <a:moveTo>
                    <a:pt x="22652" y="21574"/>
                  </a:moveTo>
                  <a:cubicBezTo>
                    <a:pt x="22301" y="21591"/>
                    <a:pt x="21950" y="21599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76" name="Arc 239">
              <a:extLst>
                <a:ext uri="{FF2B5EF4-FFF2-40B4-BE49-F238E27FC236}">
                  <a16:creationId xmlns:a16="http://schemas.microsoft.com/office/drawing/2014/main" xmlns="" id="{14AEE4C1-E321-4EA1-B4DF-E66AC390F6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5" y="1801"/>
              <a:ext cx="43" cy="43"/>
            </a:xfrm>
            <a:custGeom>
              <a:avLst/>
              <a:gdLst>
                <a:gd name="T0" fmla="*/ 0 w 22652"/>
                <a:gd name="T1" fmla="*/ 0 h 22652"/>
                <a:gd name="T2" fmla="*/ 0 w 22652"/>
                <a:gd name="T3" fmla="*/ 0 h 22652"/>
                <a:gd name="T4" fmla="*/ 0 w 22652"/>
                <a:gd name="T5" fmla="*/ 0 h 22652"/>
                <a:gd name="T6" fmla="*/ 0 60000 65536"/>
                <a:gd name="T7" fmla="*/ 0 60000 65536"/>
                <a:gd name="T8" fmla="*/ 0 60000 65536"/>
                <a:gd name="T9" fmla="*/ 0 w 22652"/>
                <a:gd name="T10" fmla="*/ 0 h 22652"/>
                <a:gd name="T11" fmla="*/ 22652 w 22652"/>
                <a:gd name="T12" fmla="*/ 22652 h 226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52" h="22652" fill="none" extrusionOk="0">
                  <a:moveTo>
                    <a:pt x="25" y="22652"/>
                  </a:moveTo>
                  <a:cubicBezTo>
                    <a:pt x="8" y="22301"/>
                    <a:pt x="0" y="2195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950" y="-1"/>
                    <a:pt x="22301" y="8"/>
                    <a:pt x="22652" y="25"/>
                  </a:cubicBezTo>
                </a:path>
                <a:path w="22652" h="22652" stroke="0" extrusionOk="0">
                  <a:moveTo>
                    <a:pt x="25" y="22652"/>
                  </a:moveTo>
                  <a:cubicBezTo>
                    <a:pt x="8" y="22301"/>
                    <a:pt x="0" y="2195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950" y="-1"/>
                    <a:pt x="22301" y="8"/>
                    <a:pt x="22652" y="25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77" name="Line 240">
              <a:extLst>
                <a:ext uri="{FF2B5EF4-FFF2-40B4-BE49-F238E27FC236}">
                  <a16:creationId xmlns:a16="http://schemas.microsoft.com/office/drawing/2014/main" xmlns="" id="{1AB24DD3-BD69-48F7-A53A-1E0CF54F65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28" y="1801"/>
              <a:ext cx="1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78" name="Line 241">
              <a:extLst>
                <a:ext uri="{FF2B5EF4-FFF2-40B4-BE49-F238E27FC236}">
                  <a16:creationId xmlns:a16="http://schemas.microsoft.com/office/drawing/2014/main" xmlns="" id="{AF6BD488-A852-48DE-8257-513B1EB93C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8" y="1844"/>
              <a:ext cx="1" cy="1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79" name="Line 242">
              <a:extLst>
                <a:ext uri="{FF2B5EF4-FFF2-40B4-BE49-F238E27FC236}">
                  <a16:creationId xmlns:a16="http://schemas.microsoft.com/office/drawing/2014/main" xmlns="" id="{30952BA3-8E8E-439E-A351-6B314CAD5C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28" y="2004"/>
              <a:ext cx="1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80" name="Line 243">
              <a:extLst>
                <a:ext uri="{FF2B5EF4-FFF2-40B4-BE49-F238E27FC236}">
                  <a16:creationId xmlns:a16="http://schemas.microsoft.com/office/drawing/2014/main" xmlns="" id="{836B50F1-902E-418C-A278-17DEDECEED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85" y="1844"/>
              <a:ext cx="1" cy="1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81" name="Arc 244">
              <a:extLst>
                <a:ext uri="{FF2B5EF4-FFF2-40B4-BE49-F238E27FC236}">
                  <a16:creationId xmlns:a16="http://schemas.microsoft.com/office/drawing/2014/main" xmlns="" id="{749D2A4E-2BAC-42F1-B0DD-85E851574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7" y="1801"/>
              <a:ext cx="41" cy="43"/>
            </a:xfrm>
            <a:custGeom>
              <a:avLst/>
              <a:gdLst>
                <a:gd name="T0" fmla="*/ 0 w 21600"/>
                <a:gd name="T1" fmla="*/ 0 h 22626"/>
                <a:gd name="T2" fmla="*/ 0 w 21600"/>
                <a:gd name="T3" fmla="*/ 0 h 22626"/>
                <a:gd name="T4" fmla="*/ 0 w 21600"/>
                <a:gd name="T5" fmla="*/ 0 h 2262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626"/>
                <a:gd name="T11" fmla="*/ 21600 w 21600"/>
                <a:gd name="T12" fmla="*/ 22626 h 226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626" fill="none" extrusionOk="0">
                  <a:moveTo>
                    <a:pt x="1052" y="-1"/>
                  </a:moveTo>
                  <a:cubicBezTo>
                    <a:pt x="12558" y="560"/>
                    <a:pt x="21600" y="10053"/>
                    <a:pt x="21600" y="21574"/>
                  </a:cubicBezTo>
                  <a:cubicBezTo>
                    <a:pt x="21600" y="21924"/>
                    <a:pt x="21591" y="22275"/>
                    <a:pt x="21574" y="22626"/>
                  </a:cubicBezTo>
                </a:path>
                <a:path w="21600" h="22626" stroke="0" extrusionOk="0">
                  <a:moveTo>
                    <a:pt x="1052" y="-1"/>
                  </a:moveTo>
                  <a:cubicBezTo>
                    <a:pt x="12558" y="560"/>
                    <a:pt x="21600" y="10053"/>
                    <a:pt x="21600" y="21574"/>
                  </a:cubicBezTo>
                  <a:cubicBezTo>
                    <a:pt x="21600" y="21924"/>
                    <a:pt x="21591" y="22275"/>
                    <a:pt x="21574" y="22626"/>
                  </a:cubicBezTo>
                  <a:lnTo>
                    <a:pt x="0" y="21574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82" name="Arc 245">
              <a:extLst>
                <a:ext uri="{FF2B5EF4-FFF2-40B4-BE49-F238E27FC236}">
                  <a16:creationId xmlns:a16="http://schemas.microsoft.com/office/drawing/2014/main" xmlns="" id="{92DD1230-A5AE-45AF-AD74-60759118E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7" y="1965"/>
              <a:ext cx="41" cy="39"/>
            </a:xfrm>
            <a:custGeom>
              <a:avLst/>
              <a:gdLst>
                <a:gd name="T0" fmla="*/ 0 w 21600"/>
                <a:gd name="T1" fmla="*/ 0 h 21574"/>
                <a:gd name="T2" fmla="*/ 0 w 21600"/>
                <a:gd name="T3" fmla="*/ 0 h 21574"/>
                <a:gd name="T4" fmla="*/ 0 w 21600"/>
                <a:gd name="T5" fmla="*/ 0 h 21574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74"/>
                <a:gd name="T11" fmla="*/ 21600 w 21600"/>
                <a:gd name="T12" fmla="*/ 21574 h 215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74" fill="none" extrusionOk="0">
                  <a:moveTo>
                    <a:pt x="21600" y="0"/>
                  </a:moveTo>
                  <a:cubicBezTo>
                    <a:pt x="21600" y="11520"/>
                    <a:pt x="12558" y="21013"/>
                    <a:pt x="1052" y="21574"/>
                  </a:cubicBezTo>
                </a:path>
                <a:path w="21600" h="21574" stroke="0" extrusionOk="0">
                  <a:moveTo>
                    <a:pt x="21600" y="0"/>
                  </a:moveTo>
                  <a:cubicBezTo>
                    <a:pt x="21600" y="11520"/>
                    <a:pt x="12558" y="21013"/>
                    <a:pt x="1052" y="21574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83" name="Arc 246">
              <a:extLst>
                <a:ext uri="{FF2B5EF4-FFF2-40B4-BE49-F238E27FC236}">
                  <a16:creationId xmlns:a16="http://schemas.microsoft.com/office/drawing/2014/main" xmlns="" id="{C2B54763-44B4-431C-B989-C95E3260E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5" y="1965"/>
              <a:ext cx="43" cy="39"/>
            </a:xfrm>
            <a:custGeom>
              <a:avLst/>
              <a:gdLst>
                <a:gd name="T0" fmla="*/ 0 w 22652"/>
                <a:gd name="T1" fmla="*/ 0 h 21600"/>
                <a:gd name="T2" fmla="*/ 0 w 22652"/>
                <a:gd name="T3" fmla="*/ 0 h 21600"/>
                <a:gd name="T4" fmla="*/ 0 w 2265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52"/>
                <a:gd name="T10" fmla="*/ 0 h 21600"/>
                <a:gd name="T11" fmla="*/ 22652 w 2265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52" h="21600" fill="none" extrusionOk="0">
                  <a:moveTo>
                    <a:pt x="22652" y="21574"/>
                  </a:moveTo>
                  <a:cubicBezTo>
                    <a:pt x="22301" y="21591"/>
                    <a:pt x="21950" y="21599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22652" h="21600" stroke="0" extrusionOk="0">
                  <a:moveTo>
                    <a:pt x="22652" y="21574"/>
                  </a:moveTo>
                  <a:cubicBezTo>
                    <a:pt x="22301" y="21591"/>
                    <a:pt x="21950" y="21599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84" name="Arc 247">
              <a:extLst>
                <a:ext uri="{FF2B5EF4-FFF2-40B4-BE49-F238E27FC236}">
                  <a16:creationId xmlns:a16="http://schemas.microsoft.com/office/drawing/2014/main" xmlns="" id="{3ED88038-ECD2-4C5A-954B-5D1B362FB5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1" y="1801"/>
              <a:ext cx="43" cy="43"/>
            </a:xfrm>
            <a:custGeom>
              <a:avLst/>
              <a:gdLst>
                <a:gd name="T0" fmla="*/ 0 w 22640"/>
                <a:gd name="T1" fmla="*/ 0 h 22640"/>
                <a:gd name="T2" fmla="*/ 0 w 22640"/>
                <a:gd name="T3" fmla="*/ 0 h 22640"/>
                <a:gd name="T4" fmla="*/ 0 w 22640"/>
                <a:gd name="T5" fmla="*/ 0 h 22640"/>
                <a:gd name="T6" fmla="*/ 0 60000 65536"/>
                <a:gd name="T7" fmla="*/ 0 60000 65536"/>
                <a:gd name="T8" fmla="*/ 0 60000 65536"/>
                <a:gd name="T9" fmla="*/ 0 w 22640"/>
                <a:gd name="T10" fmla="*/ 0 h 22640"/>
                <a:gd name="T11" fmla="*/ 22640 w 22640"/>
                <a:gd name="T12" fmla="*/ 22640 h 226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40" h="22640" fill="none" extrusionOk="0">
                  <a:moveTo>
                    <a:pt x="25" y="22639"/>
                  </a:moveTo>
                  <a:cubicBezTo>
                    <a:pt x="8" y="22293"/>
                    <a:pt x="0" y="2194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946" y="-1"/>
                    <a:pt x="22293" y="8"/>
                    <a:pt x="22639" y="25"/>
                  </a:cubicBezTo>
                </a:path>
                <a:path w="22640" h="22640" stroke="0" extrusionOk="0">
                  <a:moveTo>
                    <a:pt x="25" y="22639"/>
                  </a:moveTo>
                  <a:cubicBezTo>
                    <a:pt x="8" y="22293"/>
                    <a:pt x="0" y="2194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946" y="-1"/>
                    <a:pt x="22293" y="8"/>
                    <a:pt x="22639" y="25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85" name="Line 248">
              <a:extLst>
                <a:ext uri="{FF2B5EF4-FFF2-40B4-BE49-F238E27FC236}">
                  <a16:creationId xmlns:a16="http://schemas.microsoft.com/office/drawing/2014/main" xmlns="" id="{84C44155-F7D2-4685-8CFD-DF83E87BA7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5" y="1801"/>
              <a:ext cx="1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86" name="Line 249">
              <a:extLst>
                <a:ext uri="{FF2B5EF4-FFF2-40B4-BE49-F238E27FC236}">
                  <a16:creationId xmlns:a16="http://schemas.microsoft.com/office/drawing/2014/main" xmlns="" id="{98973FCA-FA4D-4776-BDD0-57FE5D24EF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5" y="1844"/>
              <a:ext cx="1" cy="1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87" name="Line 250">
              <a:extLst>
                <a:ext uri="{FF2B5EF4-FFF2-40B4-BE49-F238E27FC236}">
                  <a16:creationId xmlns:a16="http://schemas.microsoft.com/office/drawing/2014/main" xmlns="" id="{92C04202-79D6-4920-9ED0-D8A041188E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35" y="2004"/>
              <a:ext cx="1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88" name="Line 251">
              <a:extLst>
                <a:ext uri="{FF2B5EF4-FFF2-40B4-BE49-F238E27FC236}">
                  <a16:creationId xmlns:a16="http://schemas.microsoft.com/office/drawing/2014/main" xmlns="" id="{BA9712A5-A75E-4B0E-9D4A-33F0300767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91" y="1844"/>
              <a:ext cx="1" cy="1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89" name="Arc 252">
              <a:extLst>
                <a:ext uri="{FF2B5EF4-FFF2-40B4-BE49-F238E27FC236}">
                  <a16:creationId xmlns:a16="http://schemas.microsoft.com/office/drawing/2014/main" xmlns="" id="{F1561982-90EB-40C6-AD9F-93F1473C55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1801"/>
              <a:ext cx="39" cy="43"/>
            </a:xfrm>
            <a:custGeom>
              <a:avLst/>
              <a:gdLst>
                <a:gd name="T0" fmla="*/ 0 w 21600"/>
                <a:gd name="T1" fmla="*/ 0 h 22652"/>
                <a:gd name="T2" fmla="*/ 0 w 21600"/>
                <a:gd name="T3" fmla="*/ 0 h 22652"/>
                <a:gd name="T4" fmla="*/ 0 w 21600"/>
                <a:gd name="T5" fmla="*/ 0 h 2265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652"/>
                <a:gd name="T11" fmla="*/ 21600 w 21600"/>
                <a:gd name="T12" fmla="*/ 22652 h 226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652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950"/>
                    <a:pt x="21591" y="22301"/>
                    <a:pt x="21574" y="22652"/>
                  </a:cubicBezTo>
                </a:path>
                <a:path w="21600" h="22652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950"/>
                    <a:pt x="21591" y="22301"/>
                    <a:pt x="21574" y="22652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90" name="Arc 253">
              <a:extLst>
                <a:ext uri="{FF2B5EF4-FFF2-40B4-BE49-F238E27FC236}">
                  <a16:creationId xmlns:a16="http://schemas.microsoft.com/office/drawing/2014/main" xmlns="" id="{AEB4141A-B500-4328-891A-32AA96284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1965"/>
              <a:ext cx="39" cy="3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91" name="Arc 254">
              <a:extLst>
                <a:ext uri="{FF2B5EF4-FFF2-40B4-BE49-F238E27FC236}">
                  <a16:creationId xmlns:a16="http://schemas.microsoft.com/office/drawing/2014/main" xmlns="" id="{9687FED2-D636-4EE8-B1CC-DD7F4149C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1" y="1965"/>
              <a:ext cx="43" cy="39"/>
            </a:xfrm>
            <a:custGeom>
              <a:avLst/>
              <a:gdLst>
                <a:gd name="T0" fmla="*/ 0 w 22640"/>
                <a:gd name="T1" fmla="*/ 0 h 21600"/>
                <a:gd name="T2" fmla="*/ 0 w 22640"/>
                <a:gd name="T3" fmla="*/ 0 h 21600"/>
                <a:gd name="T4" fmla="*/ 0 w 22640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40"/>
                <a:gd name="T10" fmla="*/ 0 h 21600"/>
                <a:gd name="T11" fmla="*/ 22640 w 2264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40" h="21600" fill="none" extrusionOk="0">
                  <a:moveTo>
                    <a:pt x="22639" y="21574"/>
                  </a:moveTo>
                  <a:cubicBezTo>
                    <a:pt x="22293" y="21591"/>
                    <a:pt x="21946" y="21599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22640" h="21600" stroke="0" extrusionOk="0">
                  <a:moveTo>
                    <a:pt x="22639" y="21574"/>
                  </a:moveTo>
                  <a:cubicBezTo>
                    <a:pt x="22293" y="21591"/>
                    <a:pt x="21946" y="21599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92" name="Arc 255">
              <a:extLst>
                <a:ext uri="{FF2B5EF4-FFF2-40B4-BE49-F238E27FC236}">
                  <a16:creationId xmlns:a16="http://schemas.microsoft.com/office/drawing/2014/main" xmlns="" id="{0F8333CB-6E46-4055-ACDB-EDA6A1C73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" y="1801"/>
              <a:ext cx="43" cy="43"/>
            </a:xfrm>
            <a:custGeom>
              <a:avLst/>
              <a:gdLst>
                <a:gd name="T0" fmla="*/ 0 w 22652"/>
                <a:gd name="T1" fmla="*/ 0 h 22652"/>
                <a:gd name="T2" fmla="*/ 0 w 22652"/>
                <a:gd name="T3" fmla="*/ 0 h 22652"/>
                <a:gd name="T4" fmla="*/ 0 w 22652"/>
                <a:gd name="T5" fmla="*/ 0 h 22652"/>
                <a:gd name="T6" fmla="*/ 0 60000 65536"/>
                <a:gd name="T7" fmla="*/ 0 60000 65536"/>
                <a:gd name="T8" fmla="*/ 0 60000 65536"/>
                <a:gd name="T9" fmla="*/ 0 w 22652"/>
                <a:gd name="T10" fmla="*/ 0 h 22652"/>
                <a:gd name="T11" fmla="*/ 22652 w 22652"/>
                <a:gd name="T12" fmla="*/ 22652 h 226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52" h="22652" fill="none" extrusionOk="0">
                  <a:moveTo>
                    <a:pt x="25" y="22652"/>
                  </a:moveTo>
                  <a:cubicBezTo>
                    <a:pt x="8" y="22301"/>
                    <a:pt x="0" y="2195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950" y="-1"/>
                    <a:pt x="22301" y="8"/>
                    <a:pt x="22652" y="25"/>
                  </a:cubicBezTo>
                </a:path>
                <a:path w="22652" h="22652" stroke="0" extrusionOk="0">
                  <a:moveTo>
                    <a:pt x="25" y="22652"/>
                  </a:moveTo>
                  <a:cubicBezTo>
                    <a:pt x="8" y="22301"/>
                    <a:pt x="0" y="2195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950" y="-1"/>
                    <a:pt x="22301" y="8"/>
                    <a:pt x="22652" y="25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93" name="Line 256">
              <a:extLst>
                <a:ext uri="{FF2B5EF4-FFF2-40B4-BE49-F238E27FC236}">
                  <a16:creationId xmlns:a16="http://schemas.microsoft.com/office/drawing/2014/main" xmlns="" id="{9CC42C8C-112A-489D-B420-C80D8D4BF5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8" y="1801"/>
              <a:ext cx="1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94" name="Line 257">
              <a:extLst>
                <a:ext uri="{FF2B5EF4-FFF2-40B4-BE49-F238E27FC236}">
                  <a16:creationId xmlns:a16="http://schemas.microsoft.com/office/drawing/2014/main" xmlns="" id="{0B82AA38-8385-40E5-A336-982CCD48A0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98" y="1844"/>
              <a:ext cx="1" cy="1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95" name="Line 258">
              <a:extLst>
                <a:ext uri="{FF2B5EF4-FFF2-40B4-BE49-F238E27FC236}">
                  <a16:creationId xmlns:a16="http://schemas.microsoft.com/office/drawing/2014/main" xmlns="" id="{B48A76F6-EF7E-4792-A906-931169CFA6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38" y="2004"/>
              <a:ext cx="1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96" name="Line 259">
              <a:extLst>
                <a:ext uri="{FF2B5EF4-FFF2-40B4-BE49-F238E27FC236}">
                  <a16:creationId xmlns:a16="http://schemas.microsoft.com/office/drawing/2014/main" xmlns="" id="{D8794150-9A88-4AF3-88C4-6903C71255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95" y="1844"/>
              <a:ext cx="1" cy="1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97" name="Arc 260">
              <a:extLst>
                <a:ext uri="{FF2B5EF4-FFF2-40B4-BE49-F238E27FC236}">
                  <a16:creationId xmlns:a16="http://schemas.microsoft.com/office/drawing/2014/main" xmlns="" id="{46188764-9365-4242-B2D1-9C48D7F9D4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1801"/>
              <a:ext cx="39" cy="43"/>
            </a:xfrm>
            <a:custGeom>
              <a:avLst/>
              <a:gdLst>
                <a:gd name="T0" fmla="*/ 0 w 21600"/>
                <a:gd name="T1" fmla="*/ 0 h 22652"/>
                <a:gd name="T2" fmla="*/ 0 w 21600"/>
                <a:gd name="T3" fmla="*/ 0 h 22652"/>
                <a:gd name="T4" fmla="*/ 0 w 21600"/>
                <a:gd name="T5" fmla="*/ 0 h 2265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652"/>
                <a:gd name="T11" fmla="*/ 21600 w 21600"/>
                <a:gd name="T12" fmla="*/ 22652 h 226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652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950"/>
                    <a:pt x="21591" y="22301"/>
                    <a:pt x="21574" y="22652"/>
                  </a:cubicBezTo>
                </a:path>
                <a:path w="21600" h="22652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950"/>
                    <a:pt x="21591" y="22301"/>
                    <a:pt x="21574" y="22652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98" name="Arc 261">
              <a:extLst>
                <a:ext uri="{FF2B5EF4-FFF2-40B4-BE49-F238E27FC236}">
                  <a16:creationId xmlns:a16="http://schemas.microsoft.com/office/drawing/2014/main" xmlns="" id="{C4D0B158-3F1E-40E7-A36F-EEAB5CF41D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1965"/>
              <a:ext cx="39" cy="3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99" name="Arc 262">
              <a:extLst>
                <a:ext uri="{FF2B5EF4-FFF2-40B4-BE49-F238E27FC236}">
                  <a16:creationId xmlns:a16="http://schemas.microsoft.com/office/drawing/2014/main" xmlns="" id="{4486E8C3-0801-4190-8DBD-80CA7761B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" y="1965"/>
              <a:ext cx="43" cy="39"/>
            </a:xfrm>
            <a:custGeom>
              <a:avLst/>
              <a:gdLst>
                <a:gd name="T0" fmla="*/ 0 w 22652"/>
                <a:gd name="T1" fmla="*/ 0 h 21600"/>
                <a:gd name="T2" fmla="*/ 0 w 22652"/>
                <a:gd name="T3" fmla="*/ 0 h 21600"/>
                <a:gd name="T4" fmla="*/ 0 w 2265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52"/>
                <a:gd name="T10" fmla="*/ 0 h 21600"/>
                <a:gd name="T11" fmla="*/ 22652 w 2265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52" h="21600" fill="none" extrusionOk="0">
                  <a:moveTo>
                    <a:pt x="22652" y="21574"/>
                  </a:moveTo>
                  <a:cubicBezTo>
                    <a:pt x="22301" y="21591"/>
                    <a:pt x="21950" y="21599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22652" h="21600" stroke="0" extrusionOk="0">
                  <a:moveTo>
                    <a:pt x="22652" y="21574"/>
                  </a:moveTo>
                  <a:cubicBezTo>
                    <a:pt x="22301" y="21591"/>
                    <a:pt x="21950" y="21599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00" name="Arc 263">
              <a:extLst>
                <a:ext uri="{FF2B5EF4-FFF2-40B4-BE49-F238E27FC236}">
                  <a16:creationId xmlns:a16="http://schemas.microsoft.com/office/drawing/2014/main" xmlns="" id="{10413CD7-2AA6-45F6-B9D8-267CB3494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8" y="1801"/>
              <a:ext cx="43" cy="43"/>
            </a:xfrm>
            <a:custGeom>
              <a:avLst/>
              <a:gdLst>
                <a:gd name="T0" fmla="*/ 0 w 22652"/>
                <a:gd name="T1" fmla="*/ 0 h 22652"/>
                <a:gd name="T2" fmla="*/ 0 w 22652"/>
                <a:gd name="T3" fmla="*/ 0 h 22652"/>
                <a:gd name="T4" fmla="*/ 0 w 22652"/>
                <a:gd name="T5" fmla="*/ 0 h 22652"/>
                <a:gd name="T6" fmla="*/ 0 60000 65536"/>
                <a:gd name="T7" fmla="*/ 0 60000 65536"/>
                <a:gd name="T8" fmla="*/ 0 60000 65536"/>
                <a:gd name="T9" fmla="*/ 0 w 22652"/>
                <a:gd name="T10" fmla="*/ 0 h 22652"/>
                <a:gd name="T11" fmla="*/ 22652 w 22652"/>
                <a:gd name="T12" fmla="*/ 22652 h 226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52" h="22652" fill="none" extrusionOk="0">
                  <a:moveTo>
                    <a:pt x="25" y="22652"/>
                  </a:moveTo>
                  <a:cubicBezTo>
                    <a:pt x="8" y="22301"/>
                    <a:pt x="0" y="2195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950" y="-1"/>
                    <a:pt x="22301" y="8"/>
                    <a:pt x="22652" y="25"/>
                  </a:cubicBezTo>
                </a:path>
                <a:path w="22652" h="22652" stroke="0" extrusionOk="0">
                  <a:moveTo>
                    <a:pt x="25" y="22652"/>
                  </a:moveTo>
                  <a:cubicBezTo>
                    <a:pt x="8" y="22301"/>
                    <a:pt x="0" y="2195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950" y="-1"/>
                    <a:pt x="22301" y="8"/>
                    <a:pt x="22652" y="25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01" name="Line 264">
              <a:extLst>
                <a:ext uri="{FF2B5EF4-FFF2-40B4-BE49-F238E27FC236}">
                  <a16:creationId xmlns:a16="http://schemas.microsoft.com/office/drawing/2014/main" xmlns="" id="{DF92042F-6A8E-4B5A-B2D3-5563A4CB02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41" y="1801"/>
              <a:ext cx="1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02" name="Line 265">
              <a:extLst>
                <a:ext uri="{FF2B5EF4-FFF2-40B4-BE49-F238E27FC236}">
                  <a16:creationId xmlns:a16="http://schemas.microsoft.com/office/drawing/2014/main" xmlns="" id="{51D4D7F2-8EEE-4BB8-B2A1-6D459F8420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1" y="1844"/>
              <a:ext cx="1" cy="1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03" name="Line 266">
              <a:extLst>
                <a:ext uri="{FF2B5EF4-FFF2-40B4-BE49-F238E27FC236}">
                  <a16:creationId xmlns:a16="http://schemas.microsoft.com/office/drawing/2014/main" xmlns="" id="{100A2912-5527-4B42-B22B-72B8AFD2BB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41" y="2004"/>
              <a:ext cx="1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04" name="Line 267">
              <a:extLst>
                <a:ext uri="{FF2B5EF4-FFF2-40B4-BE49-F238E27FC236}">
                  <a16:creationId xmlns:a16="http://schemas.microsoft.com/office/drawing/2014/main" xmlns="" id="{C86A3DE9-F182-4262-9C21-1F6F3A93B0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98" y="1844"/>
              <a:ext cx="1" cy="1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05" name="Arc 268">
              <a:extLst>
                <a:ext uri="{FF2B5EF4-FFF2-40B4-BE49-F238E27FC236}">
                  <a16:creationId xmlns:a16="http://schemas.microsoft.com/office/drawing/2014/main" xmlns="" id="{3C857ACE-1EA3-4223-99A0-48DD997F3F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2" y="1801"/>
              <a:ext cx="39" cy="43"/>
            </a:xfrm>
            <a:custGeom>
              <a:avLst/>
              <a:gdLst>
                <a:gd name="T0" fmla="*/ 0 w 21600"/>
                <a:gd name="T1" fmla="*/ 0 h 22652"/>
                <a:gd name="T2" fmla="*/ 0 w 21600"/>
                <a:gd name="T3" fmla="*/ 0 h 22652"/>
                <a:gd name="T4" fmla="*/ 0 w 21600"/>
                <a:gd name="T5" fmla="*/ 0 h 2265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652"/>
                <a:gd name="T11" fmla="*/ 21600 w 21600"/>
                <a:gd name="T12" fmla="*/ 22652 h 226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652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950"/>
                    <a:pt x="21591" y="22301"/>
                    <a:pt x="21574" y="22652"/>
                  </a:cubicBezTo>
                </a:path>
                <a:path w="21600" h="22652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950"/>
                    <a:pt x="21591" y="22301"/>
                    <a:pt x="21574" y="22652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06" name="Arc 269">
              <a:extLst>
                <a:ext uri="{FF2B5EF4-FFF2-40B4-BE49-F238E27FC236}">
                  <a16:creationId xmlns:a16="http://schemas.microsoft.com/office/drawing/2014/main" xmlns="" id="{C2A899B2-E301-4236-A773-B85336FE9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2" y="1965"/>
              <a:ext cx="39" cy="3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07" name="Arc 270">
              <a:extLst>
                <a:ext uri="{FF2B5EF4-FFF2-40B4-BE49-F238E27FC236}">
                  <a16:creationId xmlns:a16="http://schemas.microsoft.com/office/drawing/2014/main" xmlns="" id="{DC95AEF7-72DD-410A-A05D-6BAB150D7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8" y="1965"/>
              <a:ext cx="43" cy="39"/>
            </a:xfrm>
            <a:custGeom>
              <a:avLst/>
              <a:gdLst>
                <a:gd name="T0" fmla="*/ 0 w 22652"/>
                <a:gd name="T1" fmla="*/ 0 h 21600"/>
                <a:gd name="T2" fmla="*/ 0 w 22652"/>
                <a:gd name="T3" fmla="*/ 0 h 21600"/>
                <a:gd name="T4" fmla="*/ 0 w 2265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52"/>
                <a:gd name="T10" fmla="*/ 0 h 21600"/>
                <a:gd name="T11" fmla="*/ 22652 w 2265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52" h="21600" fill="none" extrusionOk="0">
                  <a:moveTo>
                    <a:pt x="22652" y="21574"/>
                  </a:moveTo>
                  <a:cubicBezTo>
                    <a:pt x="22301" y="21591"/>
                    <a:pt x="21950" y="21599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22652" h="21600" stroke="0" extrusionOk="0">
                  <a:moveTo>
                    <a:pt x="22652" y="21574"/>
                  </a:moveTo>
                  <a:cubicBezTo>
                    <a:pt x="22301" y="21591"/>
                    <a:pt x="21950" y="21599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08" name="Arc 271">
              <a:extLst>
                <a:ext uri="{FF2B5EF4-FFF2-40B4-BE49-F238E27FC236}">
                  <a16:creationId xmlns:a16="http://schemas.microsoft.com/office/drawing/2014/main" xmlns="" id="{25BDAEC6-A147-4338-9F2C-6B9D1CA85E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1" y="1801"/>
              <a:ext cx="43" cy="43"/>
            </a:xfrm>
            <a:custGeom>
              <a:avLst/>
              <a:gdLst>
                <a:gd name="T0" fmla="*/ 0 w 22640"/>
                <a:gd name="T1" fmla="*/ 0 h 22640"/>
                <a:gd name="T2" fmla="*/ 0 w 22640"/>
                <a:gd name="T3" fmla="*/ 0 h 22640"/>
                <a:gd name="T4" fmla="*/ 0 w 22640"/>
                <a:gd name="T5" fmla="*/ 0 h 22640"/>
                <a:gd name="T6" fmla="*/ 0 60000 65536"/>
                <a:gd name="T7" fmla="*/ 0 60000 65536"/>
                <a:gd name="T8" fmla="*/ 0 60000 65536"/>
                <a:gd name="T9" fmla="*/ 0 w 22640"/>
                <a:gd name="T10" fmla="*/ 0 h 22640"/>
                <a:gd name="T11" fmla="*/ 22640 w 22640"/>
                <a:gd name="T12" fmla="*/ 22640 h 226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40" h="22640" fill="none" extrusionOk="0">
                  <a:moveTo>
                    <a:pt x="25" y="22639"/>
                  </a:moveTo>
                  <a:cubicBezTo>
                    <a:pt x="8" y="22293"/>
                    <a:pt x="0" y="2194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946" y="-1"/>
                    <a:pt x="22293" y="8"/>
                    <a:pt x="22639" y="25"/>
                  </a:cubicBezTo>
                </a:path>
                <a:path w="22640" h="22640" stroke="0" extrusionOk="0">
                  <a:moveTo>
                    <a:pt x="25" y="22639"/>
                  </a:moveTo>
                  <a:cubicBezTo>
                    <a:pt x="8" y="22293"/>
                    <a:pt x="0" y="2194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946" y="-1"/>
                    <a:pt x="22293" y="8"/>
                    <a:pt x="22639" y="25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09" name="Line 272">
              <a:extLst>
                <a:ext uri="{FF2B5EF4-FFF2-40B4-BE49-F238E27FC236}">
                  <a16:creationId xmlns:a16="http://schemas.microsoft.com/office/drawing/2014/main" xmlns="" id="{8E1F5CEA-02FC-49CC-9BFD-04EDD669F8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5" y="1801"/>
              <a:ext cx="1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10" name="Line 273">
              <a:extLst>
                <a:ext uri="{FF2B5EF4-FFF2-40B4-BE49-F238E27FC236}">
                  <a16:creationId xmlns:a16="http://schemas.microsoft.com/office/drawing/2014/main" xmlns="" id="{5B0488D5-F7E6-42BD-A91B-A640A0D387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9" y="1844"/>
              <a:ext cx="1" cy="1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11" name="Line 274">
              <a:extLst>
                <a:ext uri="{FF2B5EF4-FFF2-40B4-BE49-F238E27FC236}">
                  <a16:creationId xmlns:a16="http://schemas.microsoft.com/office/drawing/2014/main" xmlns="" id="{D3B05BBA-5A2C-4CDD-91A6-9BD0801B64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45" y="2004"/>
              <a:ext cx="1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12" name="Line 275">
              <a:extLst>
                <a:ext uri="{FF2B5EF4-FFF2-40B4-BE49-F238E27FC236}">
                  <a16:creationId xmlns:a16="http://schemas.microsoft.com/office/drawing/2014/main" xmlns="" id="{C7FE3FF3-50CD-4291-BBAD-48D6C8B95A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01" y="1844"/>
              <a:ext cx="1" cy="1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13" name="Arc 276">
              <a:extLst>
                <a:ext uri="{FF2B5EF4-FFF2-40B4-BE49-F238E27FC236}">
                  <a16:creationId xmlns:a16="http://schemas.microsoft.com/office/drawing/2014/main" xmlns="" id="{59A0728A-1344-4613-A098-9298831CC7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6" y="1801"/>
              <a:ext cx="43" cy="43"/>
            </a:xfrm>
            <a:custGeom>
              <a:avLst/>
              <a:gdLst>
                <a:gd name="T0" fmla="*/ 0 w 22652"/>
                <a:gd name="T1" fmla="*/ 0 h 22652"/>
                <a:gd name="T2" fmla="*/ 0 w 22652"/>
                <a:gd name="T3" fmla="*/ 0 h 22652"/>
                <a:gd name="T4" fmla="*/ 0 w 22652"/>
                <a:gd name="T5" fmla="*/ 0 h 22652"/>
                <a:gd name="T6" fmla="*/ 0 60000 65536"/>
                <a:gd name="T7" fmla="*/ 0 60000 65536"/>
                <a:gd name="T8" fmla="*/ 0 60000 65536"/>
                <a:gd name="T9" fmla="*/ 0 w 22652"/>
                <a:gd name="T10" fmla="*/ 0 h 22652"/>
                <a:gd name="T11" fmla="*/ 22652 w 22652"/>
                <a:gd name="T12" fmla="*/ 22652 h 226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52" h="22652" fill="none" extrusionOk="0">
                  <a:moveTo>
                    <a:pt x="-1" y="25"/>
                  </a:moveTo>
                  <a:cubicBezTo>
                    <a:pt x="350" y="8"/>
                    <a:pt x="701" y="-1"/>
                    <a:pt x="1052" y="0"/>
                  </a:cubicBezTo>
                  <a:cubicBezTo>
                    <a:pt x="12981" y="0"/>
                    <a:pt x="22652" y="9670"/>
                    <a:pt x="22652" y="21600"/>
                  </a:cubicBezTo>
                  <a:cubicBezTo>
                    <a:pt x="22652" y="21950"/>
                    <a:pt x="22643" y="22301"/>
                    <a:pt x="22626" y="22652"/>
                  </a:cubicBezTo>
                </a:path>
                <a:path w="22652" h="22652" stroke="0" extrusionOk="0">
                  <a:moveTo>
                    <a:pt x="-1" y="25"/>
                  </a:moveTo>
                  <a:cubicBezTo>
                    <a:pt x="350" y="8"/>
                    <a:pt x="701" y="-1"/>
                    <a:pt x="1052" y="0"/>
                  </a:cubicBezTo>
                  <a:cubicBezTo>
                    <a:pt x="12981" y="0"/>
                    <a:pt x="22652" y="9670"/>
                    <a:pt x="22652" y="21600"/>
                  </a:cubicBezTo>
                  <a:cubicBezTo>
                    <a:pt x="22652" y="21950"/>
                    <a:pt x="22643" y="22301"/>
                    <a:pt x="22626" y="22652"/>
                  </a:cubicBezTo>
                  <a:lnTo>
                    <a:pt x="1052" y="2160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14" name="Arc 277">
              <a:extLst>
                <a:ext uri="{FF2B5EF4-FFF2-40B4-BE49-F238E27FC236}">
                  <a16:creationId xmlns:a16="http://schemas.microsoft.com/office/drawing/2014/main" xmlns="" id="{2E5806B5-85CE-4322-B884-A402AE21F7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6" y="1965"/>
              <a:ext cx="43" cy="39"/>
            </a:xfrm>
            <a:custGeom>
              <a:avLst/>
              <a:gdLst>
                <a:gd name="T0" fmla="*/ 0 w 22652"/>
                <a:gd name="T1" fmla="*/ 0 h 21600"/>
                <a:gd name="T2" fmla="*/ 0 w 22652"/>
                <a:gd name="T3" fmla="*/ 0 h 21600"/>
                <a:gd name="T4" fmla="*/ 0 w 2265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52"/>
                <a:gd name="T10" fmla="*/ 0 h 21600"/>
                <a:gd name="T11" fmla="*/ 22652 w 2265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52" h="21600" fill="none" extrusionOk="0">
                  <a:moveTo>
                    <a:pt x="22652" y="0"/>
                  </a:moveTo>
                  <a:cubicBezTo>
                    <a:pt x="22652" y="11929"/>
                    <a:pt x="12981" y="21600"/>
                    <a:pt x="1052" y="21600"/>
                  </a:cubicBezTo>
                  <a:cubicBezTo>
                    <a:pt x="701" y="21600"/>
                    <a:pt x="350" y="21591"/>
                    <a:pt x="-1" y="21574"/>
                  </a:cubicBezTo>
                </a:path>
                <a:path w="22652" h="21600" stroke="0" extrusionOk="0">
                  <a:moveTo>
                    <a:pt x="22652" y="0"/>
                  </a:moveTo>
                  <a:cubicBezTo>
                    <a:pt x="22652" y="11929"/>
                    <a:pt x="12981" y="21600"/>
                    <a:pt x="1052" y="21600"/>
                  </a:cubicBezTo>
                  <a:cubicBezTo>
                    <a:pt x="701" y="21600"/>
                    <a:pt x="350" y="21591"/>
                    <a:pt x="-1" y="21574"/>
                  </a:cubicBezTo>
                  <a:lnTo>
                    <a:pt x="1052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15" name="Arc 278">
              <a:extLst>
                <a:ext uri="{FF2B5EF4-FFF2-40B4-BE49-F238E27FC236}">
                  <a16:creationId xmlns:a16="http://schemas.microsoft.com/office/drawing/2014/main" xmlns="" id="{8185D85E-6D4C-459A-90BE-A1104678F0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1" y="1965"/>
              <a:ext cx="43" cy="39"/>
            </a:xfrm>
            <a:custGeom>
              <a:avLst/>
              <a:gdLst>
                <a:gd name="T0" fmla="*/ 0 w 22640"/>
                <a:gd name="T1" fmla="*/ 0 h 21600"/>
                <a:gd name="T2" fmla="*/ 0 w 22640"/>
                <a:gd name="T3" fmla="*/ 0 h 21600"/>
                <a:gd name="T4" fmla="*/ 0 w 22640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40"/>
                <a:gd name="T10" fmla="*/ 0 h 21600"/>
                <a:gd name="T11" fmla="*/ 22640 w 2264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40" h="21600" fill="none" extrusionOk="0">
                  <a:moveTo>
                    <a:pt x="22639" y="21574"/>
                  </a:moveTo>
                  <a:cubicBezTo>
                    <a:pt x="22293" y="21591"/>
                    <a:pt x="21946" y="21599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22640" h="21600" stroke="0" extrusionOk="0">
                  <a:moveTo>
                    <a:pt x="22639" y="21574"/>
                  </a:moveTo>
                  <a:cubicBezTo>
                    <a:pt x="22293" y="21591"/>
                    <a:pt x="21946" y="21599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16" name="Arc 279">
              <a:extLst>
                <a:ext uri="{FF2B5EF4-FFF2-40B4-BE49-F238E27FC236}">
                  <a16:creationId xmlns:a16="http://schemas.microsoft.com/office/drawing/2014/main" xmlns="" id="{286E0948-E58D-4A18-925C-C19122E9D0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9" y="1801"/>
              <a:ext cx="39" cy="43"/>
            </a:xfrm>
            <a:custGeom>
              <a:avLst/>
              <a:gdLst>
                <a:gd name="T0" fmla="*/ 0 w 21600"/>
                <a:gd name="T1" fmla="*/ 0 h 22652"/>
                <a:gd name="T2" fmla="*/ 0 w 21600"/>
                <a:gd name="T3" fmla="*/ 0 h 22652"/>
                <a:gd name="T4" fmla="*/ 0 w 21600"/>
                <a:gd name="T5" fmla="*/ 0 h 2265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652"/>
                <a:gd name="T11" fmla="*/ 21600 w 21600"/>
                <a:gd name="T12" fmla="*/ 22652 h 226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652" fill="none" extrusionOk="0">
                  <a:moveTo>
                    <a:pt x="25" y="22652"/>
                  </a:moveTo>
                  <a:cubicBezTo>
                    <a:pt x="8" y="22301"/>
                    <a:pt x="0" y="21950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21600" h="22652" stroke="0" extrusionOk="0">
                  <a:moveTo>
                    <a:pt x="25" y="22652"/>
                  </a:moveTo>
                  <a:cubicBezTo>
                    <a:pt x="8" y="22301"/>
                    <a:pt x="0" y="21950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17" name="Line 280">
              <a:extLst>
                <a:ext uri="{FF2B5EF4-FFF2-40B4-BE49-F238E27FC236}">
                  <a16:creationId xmlns:a16="http://schemas.microsoft.com/office/drawing/2014/main" xmlns="" id="{581DA06D-E7B5-42A0-AB3A-CF28A85B95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8" y="1801"/>
              <a:ext cx="1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18" name="Line 281">
              <a:extLst>
                <a:ext uri="{FF2B5EF4-FFF2-40B4-BE49-F238E27FC236}">
                  <a16:creationId xmlns:a16="http://schemas.microsoft.com/office/drawing/2014/main" xmlns="" id="{BBB42A21-45E1-4452-B75A-53A5BBCB9D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2" y="1844"/>
              <a:ext cx="1" cy="1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19" name="Line 282">
              <a:extLst>
                <a:ext uri="{FF2B5EF4-FFF2-40B4-BE49-F238E27FC236}">
                  <a16:creationId xmlns:a16="http://schemas.microsoft.com/office/drawing/2014/main" xmlns="" id="{451C2C65-4A28-41A6-ADED-62010E0A98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8" y="2004"/>
              <a:ext cx="1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20" name="Line 283">
              <a:extLst>
                <a:ext uri="{FF2B5EF4-FFF2-40B4-BE49-F238E27FC236}">
                  <a16:creationId xmlns:a16="http://schemas.microsoft.com/office/drawing/2014/main" xmlns="" id="{51D8F0A7-E4BA-4922-8DC8-26A9F56F47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09" y="1844"/>
              <a:ext cx="1" cy="1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21" name="Arc 284">
              <a:extLst>
                <a:ext uri="{FF2B5EF4-FFF2-40B4-BE49-F238E27FC236}">
                  <a16:creationId xmlns:a16="http://schemas.microsoft.com/office/drawing/2014/main" xmlns="" id="{A2E656CC-0DD1-457A-BE3D-5F0E84B991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9" y="1801"/>
              <a:ext cx="43" cy="43"/>
            </a:xfrm>
            <a:custGeom>
              <a:avLst/>
              <a:gdLst>
                <a:gd name="T0" fmla="*/ 0 w 22652"/>
                <a:gd name="T1" fmla="*/ 0 h 22652"/>
                <a:gd name="T2" fmla="*/ 0 w 22652"/>
                <a:gd name="T3" fmla="*/ 0 h 22652"/>
                <a:gd name="T4" fmla="*/ 0 w 22652"/>
                <a:gd name="T5" fmla="*/ 0 h 22652"/>
                <a:gd name="T6" fmla="*/ 0 60000 65536"/>
                <a:gd name="T7" fmla="*/ 0 60000 65536"/>
                <a:gd name="T8" fmla="*/ 0 60000 65536"/>
                <a:gd name="T9" fmla="*/ 0 w 22652"/>
                <a:gd name="T10" fmla="*/ 0 h 22652"/>
                <a:gd name="T11" fmla="*/ 22652 w 22652"/>
                <a:gd name="T12" fmla="*/ 22652 h 226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52" h="22652" fill="none" extrusionOk="0">
                  <a:moveTo>
                    <a:pt x="-1" y="25"/>
                  </a:moveTo>
                  <a:cubicBezTo>
                    <a:pt x="350" y="8"/>
                    <a:pt x="701" y="-1"/>
                    <a:pt x="1052" y="0"/>
                  </a:cubicBezTo>
                  <a:cubicBezTo>
                    <a:pt x="12981" y="0"/>
                    <a:pt x="22652" y="9670"/>
                    <a:pt x="22652" y="21600"/>
                  </a:cubicBezTo>
                  <a:cubicBezTo>
                    <a:pt x="22652" y="21950"/>
                    <a:pt x="22643" y="22301"/>
                    <a:pt x="22626" y="22652"/>
                  </a:cubicBezTo>
                </a:path>
                <a:path w="22652" h="22652" stroke="0" extrusionOk="0">
                  <a:moveTo>
                    <a:pt x="-1" y="25"/>
                  </a:moveTo>
                  <a:cubicBezTo>
                    <a:pt x="350" y="8"/>
                    <a:pt x="701" y="-1"/>
                    <a:pt x="1052" y="0"/>
                  </a:cubicBezTo>
                  <a:cubicBezTo>
                    <a:pt x="12981" y="0"/>
                    <a:pt x="22652" y="9670"/>
                    <a:pt x="22652" y="21600"/>
                  </a:cubicBezTo>
                  <a:cubicBezTo>
                    <a:pt x="22652" y="21950"/>
                    <a:pt x="22643" y="22301"/>
                    <a:pt x="22626" y="22652"/>
                  </a:cubicBezTo>
                  <a:lnTo>
                    <a:pt x="1052" y="2160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22" name="Arc 285">
              <a:extLst>
                <a:ext uri="{FF2B5EF4-FFF2-40B4-BE49-F238E27FC236}">
                  <a16:creationId xmlns:a16="http://schemas.microsoft.com/office/drawing/2014/main" xmlns="" id="{3720B4E2-7B7A-4AC6-9176-9B83E4E397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9" y="1965"/>
              <a:ext cx="43" cy="39"/>
            </a:xfrm>
            <a:custGeom>
              <a:avLst/>
              <a:gdLst>
                <a:gd name="T0" fmla="*/ 0 w 22652"/>
                <a:gd name="T1" fmla="*/ 0 h 21600"/>
                <a:gd name="T2" fmla="*/ 0 w 22652"/>
                <a:gd name="T3" fmla="*/ 0 h 21600"/>
                <a:gd name="T4" fmla="*/ 0 w 2265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52"/>
                <a:gd name="T10" fmla="*/ 0 h 21600"/>
                <a:gd name="T11" fmla="*/ 22652 w 2265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52" h="21600" fill="none" extrusionOk="0">
                  <a:moveTo>
                    <a:pt x="22652" y="0"/>
                  </a:moveTo>
                  <a:cubicBezTo>
                    <a:pt x="22652" y="11929"/>
                    <a:pt x="12981" y="21600"/>
                    <a:pt x="1052" y="21600"/>
                  </a:cubicBezTo>
                  <a:cubicBezTo>
                    <a:pt x="701" y="21600"/>
                    <a:pt x="350" y="21591"/>
                    <a:pt x="-1" y="21574"/>
                  </a:cubicBezTo>
                </a:path>
                <a:path w="22652" h="21600" stroke="0" extrusionOk="0">
                  <a:moveTo>
                    <a:pt x="22652" y="0"/>
                  </a:moveTo>
                  <a:cubicBezTo>
                    <a:pt x="22652" y="11929"/>
                    <a:pt x="12981" y="21600"/>
                    <a:pt x="1052" y="21600"/>
                  </a:cubicBezTo>
                  <a:cubicBezTo>
                    <a:pt x="701" y="21600"/>
                    <a:pt x="350" y="21591"/>
                    <a:pt x="-1" y="21574"/>
                  </a:cubicBezTo>
                  <a:lnTo>
                    <a:pt x="1052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23" name="Arc 286">
              <a:extLst>
                <a:ext uri="{FF2B5EF4-FFF2-40B4-BE49-F238E27FC236}">
                  <a16:creationId xmlns:a16="http://schemas.microsoft.com/office/drawing/2014/main" xmlns="" id="{06364B05-C00A-4B93-A14C-54E72BEBE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9" y="1965"/>
              <a:ext cx="39" cy="3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24" name="Arc 287">
              <a:extLst>
                <a:ext uri="{FF2B5EF4-FFF2-40B4-BE49-F238E27FC236}">
                  <a16:creationId xmlns:a16="http://schemas.microsoft.com/office/drawing/2014/main" xmlns="" id="{2B786267-1723-4DF5-BD06-74525B19F0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2" y="1801"/>
              <a:ext cx="39" cy="43"/>
            </a:xfrm>
            <a:custGeom>
              <a:avLst/>
              <a:gdLst>
                <a:gd name="T0" fmla="*/ 0 w 21600"/>
                <a:gd name="T1" fmla="*/ 0 h 22652"/>
                <a:gd name="T2" fmla="*/ 0 w 21600"/>
                <a:gd name="T3" fmla="*/ 0 h 22652"/>
                <a:gd name="T4" fmla="*/ 0 w 21600"/>
                <a:gd name="T5" fmla="*/ 0 h 2265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652"/>
                <a:gd name="T11" fmla="*/ 21600 w 21600"/>
                <a:gd name="T12" fmla="*/ 22652 h 226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652" fill="none" extrusionOk="0">
                  <a:moveTo>
                    <a:pt x="25" y="22652"/>
                  </a:moveTo>
                  <a:cubicBezTo>
                    <a:pt x="8" y="22301"/>
                    <a:pt x="0" y="21950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21600" h="22652" stroke="0" extrusionOk="0">
                  <a:moveTo>
                    <a:pt x="25" y="22652"/>
                  </a:moveTo>
                  <a:cubicBezTo>
                    <a:pt x="8" y="22301"/>
                    <a:pt x="0" y="21950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25" name="Line 288">
              <a:extLst>
                <a:ext uri="{FF2B5EF4-FFF2-40B4-BE49-F238E27FC236}">
                  <a16:creationId xmlns:a16="http://schemas.microsoft.com/office/drawing/2014/main" xmlns="" id="{E65C4351-D7D4-4EAF-8142-AC83E6A723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51" y="1801"/>
              <a:ext cx="1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26" name="Line 289">
              <a:extLst>
                <a:ext uri="{FF2B5EF4-FFF2-40B4-BE49-F238E27FC236}">
                  <a16:creationId xmlns:a16="http://schemas.microsoft.com/office/drawing/2014/main" xmlns="" id="{AA352D3D-4FBE-4227-9F9C-73656F5351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16" y="1844"/>
              <a:ext cx="1" cy="1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27" name="Line 290">
              <a:extLst>
                <a:ext uri="{FF2B5EF4-FFF2-40B4-BE49-F238E27FC236}">
                  <a16:creationId xmlns:a16="http://schemas.microsoft.com/office/drawing/2014/main" xmlns="" id="{5F7E5608-FA56-4230-9880-17B37D73D7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51" y="2004"/>
              <a:ext cx="1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28" name="Line 291">
              <a:extLst>
                <a:ext uri="{FF2B5EF4-FFF2-40B4-BE49-F238E27FC236}">
                  <a16:creationId xmlns:a16="http://schemas.microsoft.com/office/drawing/2014/main" xmlns="" id="{35F2998D-08D1-45A6-A16D-2A05DE0FDC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12" y="1844"/>
              <a:ext cx="1" cy="1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29" name="Arc 292">
              <a:extLst>
                <a:ext uri="{FF2B5EF4-FFF2-40B4-BE49-F238E27FC236}">
                  <a16:creationId xmlns:a16="http://schemas.microsoft.com/office/drawing/2014/main" xmlns="" id="{345F8DD6-5B3D-489A-84E4-711B860AF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3" y="1801"/>
              <a:ext cx="43" cy="43"/>
            </a:xfrm>
            <a:custGeom>
              <a:avLst/>
              <a:gdLst>
                <a:gd name="T0" fmla="*/ 0 w 22652"/>
                <a:gd name="T1" fmla="*/ 0 h 22652"/>
                <a:gd name="T2" fmla="*/ 0 w 22652"/>
                <a:gd name="T3" fmla="*/ 0 h 22652"/>
                <a:gd name="T4" fmla="*/ 0 w 22652"/>
                <a:gd name="T5" fmla="*/ 0 h 22652"/>
                <a:gd name="T6" fmla="*/ 0 60000 65536"/>
                <a:gd name="T7" fmla="*/ 0 60000 65536"/>
                <a:gd name="T8" fmla="*/ 0 60000 65536"/>
                <a:gd name="T9" fmla="*/ 0 w 22652"/>
                <a:gd name="T10" fmla="*/ 0 h 22652"/>
                <a:gd name="T11" fmla="*/ 22652 w 22652"/>
                <a:gd name="T12" fmla="*/ 22652 h 226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52" h="22652" fill="none" extrusionOk="0">
                  <a:moveTo>
                    <a:pt x="-1" y="25"/>
                  </a:moveTo>
                  <a:cubicBezTo>
                    <a:pt x="350" y="8"/>
                    <a:pt x="701" y="-1"/>
                    <a:pt x="1052" y="0"/>
                  </a:cubicBezTo>
                  <a:cubicBezTo>
                    <a:pt x="12981" y="0"/>
                    <a:pt x="22652" y="9670"/>
                    <a:pt x="22652" y="21600"/>
                  </a:cubicBezTo>
                  <a:cubicBezTo>
                    <a:pt x="22652" y="21950"/>
                    <a:pt x="22643" y="22301"/>
                    <a:pt x="22626" y="22652"/>
                  </a:cubicBezTo>
                </a:path>
                <a:path w="22652" h="22652" stroke="0" extrusionOk="0">
                  <a:moveTo>
                    <a:pt x="-1" y="25"/>
                  </a:moveTo>
                  <a:cubicBezTo>
                    <a:pt x="350" y="8"/>
                    <a:pt x="701" y="-1"/>
                    <a:pt x="1052" y="0"/>
                  </a:cubicBezTo>
                  <a:cubicBezTo>
                    <a:pt x="12981" y="0"/>
                    <a:pt x="22652" y="9670"/>
                    <a:pt x="22652" y="21600"/>
                  </a:cubicBezTo>
                  <a:cubicBezTo>
                    <a:pt x="22652" y="21950"/>
                    <a:pt x="22643" y="22301"/>
                    <a:pt x="22626" y="22652"/>
                  </a:cubicBezTo>
                  <a:lnTo>
                    <a:pt x="1052" y="2160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30" name="Arc 293">
              <a:extLst>
                <a:ext uri="{FF2B5EF4-FFF2-40B4-BE49-F238E27FC236}">
                  <a16:creationId xmlns:a16="http://schemas.microsoft.com/office/drawing/2014/main" xmlns="" id="{A8A808D3-E077-46FD-981C-B8886E1241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3" y="1965"/>
              <a:ext cx="43" cy="39"/>
            </a:xfrm>
            <a:custGeom>
              <a:avLst/>
              <a:gdLst>
                <a:gd name="T0" fmla="*/ 0 w 22652"/>
                <a:gd name="T1" fmla="*/ 0 h 21600"/>
                <a:gd name="T2" fmla="*/ 0 w 22652"/>
                <a:gd name="T3" fmla="*/ 0 h 21600"/>
                <a:gd name="T4" fmla="*/ 0 w 2265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52"/>
                <a:gd name="T10" fmla="*/ 0 h 21600"/>
                <a:gd name="T11" fmla="*/ 22652 w 2265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52" h="21600" fill="none" extrusionOk="0">
                  <a:moveTo>
                    <a:pt x="22652" y="0"/>
                  </a:moveTo>
                  <a:cubicBezTo>
                    <a:pt x="22652" y="11929"/>
                    <a:pt x="12981" y="21600"/>
                    <a:pt x="1052" y="21600"/>
                  </a:cubicBezTo>
                  <a:cubicBezTo>
                    <a:pt x="701" y="21600"/>
                    <a:pt x="350" y="21591"/>
                    <a:pt x="-1" y="21574"/>
                  </a:cubicBezTo>
                </a:path>
                <a:path w="22652" h="21600" stroke="0" extrusionOk="0">
                  <a:moveTo>
                    <a:pt x="22652" y="0"/>
                  </a:moveTo>
                  <a:cubicBezTo>
                    <a:pt x="22652" y="11929"/>
                    <a:pt x="12981" y="21600"/>
                    <a:pt x="1052" y="21600"/>
                  </a:cubicBezTo>
                  <a:cubicBezTo>
                    <a:pt x="701" y="21600"/>
                    <a:pt x="350" y="21591"/>
                    <a:pt x="-1" y="21574"/>
                  </a:cubicBezTo>
                  <a:lnTo>
                    <a:pt x="1052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31" name="Arc 294">
              <a:extLst>
                <a:ext uri="{FF2B5EF4-FFF2-40B4-BE49-F238E27FC236}">
                  <a16:creationId xmlns:a16="http://schemas.microsoft.com/office/drawing/2014/main" xmlns="" id="{97A0AC4D-AA35-4F66-B374-B24884D24D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2" y="1965"/>
              <a:ext cx="39" cy="3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32" name="Line 295">
              <a:extLst>
                <a:ext uri="{FF2B5EF4-FFF2-40B4-BE49-F238E27FC236}">
                  <a16:creationId xmlns:a16="http://schemas.microsoft.com/office/drawing/2014/main" xmlns="" id="{2A0F22D8-6F07-4343-B27D-174BA0EC72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20" y="1844"/>
              <a:ext cx="168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33" name="Line 296">
              <a:extLst>
                <a:ext uri="{FF2B5EF4-FFF2-40B4-BE49-F238E27FC236}">
                  <a16:creationId xmlns:a16="http://schemas.microsoft.com/office/drawing/2014/main" xmlns="" id="{D8F6E237-1318-4062-9BAA-282BA26A8B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20" y="1883"/>
              <a:ext cx="168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34" name="Line 297">
              <a:extLst>
                <a:ext uri="{FF2B5EF4-FFF2-40B4-BE49-F238E27FC236}">
                  <a16:creationId xmlns:a16="http://schemas.microsoft.com/office/drawing/2014/main" xmlns="" id="{DA689AED-2C0A-4BEC-B20D-089DD74B1F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20" y="1926"/>
              <a:ext cx="168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35" name="Line 298">
              <a:extLst>
                <a:ext uri="{FF2B5EF4-FFF2-40B4-BE49-F238E27FC236}">
                  <a16:creationId xmlns:a16="http://schemas.microsoft.com/office/drawing/2014/main" xmlns="" id="{B1D13CBF-36E2-41D5-ACC6-485C8E4BB7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20" y="1965"/>
              <a:ext cx="168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36" name="Line 299">
              <a:extLst>
                <a:ext uri="{FF2B5EF4-FFF2-40B4-BE49-F238E27FC236}">
                  <a16:creationId xmlns:a16="http://schemas.microsoft.com/office/drawing/2014/main" xmlns="" id="{3F922549-7379-4EE6-9CC5-AFD10B221A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0" y="1844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37" name="Line 300">
              <a:extLst>
                <a:ext uri="{FF2B5EF4-FFF2-40B4-BE49-F238E27FC236}">
                  <a16:creationId xmlns:a16="http://schemas.microsoft.com/office/drawing/2014/main" xmlns="" id="{BF676BFE-C258-42DB-9FB7-B5511ECB0D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0" y="1926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38" name="Line 301">
              <a:extLst>
                <a:ext uri="{FF2B5EF4-FFF2-40B4-BE49-F238E27FC236}">
                  <a16:creationId xmlns:a16="http://schemas.microsoft.com/office/drawing/2014/main" xmlns="" id="{7018940D-3510-4579-A2CD-5DCE98AC23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1" y="1866"/>
              <a:ext cx="13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39" name="Line 302">
              <a:extLst>
                <a:ext uri="{FF2B5EF4-FFF2-40B4-BE49-F238E27FC236}">
                  <a16:creationId xmlns:a16="http://schemas.microsoft.com/office/drawing/2014/main" xmlns="" id="{EBEC3C33-7C27-49B8-976D-D152068D57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1" y="1943"/>
              <a:ext cx="13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40" name="Arc 303">
              <a:extLst>
                <a:ext uri="{FF2B5EF4-FFF2-40B4-BE49-F238E27FC236}">
                  <a16:creationId xmlns:a16="http://schemas.microsoft.com/office/drawing/2014/main" xmlns="" id="{A04E04F5-7780-4BB2-99FC-6DD46ABF3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8" y="2004"/>
              <a:ext cx="43" cy="43"/>
            </a:xfrm>
            <a:custGeom>
              <a:avLst/>
              <a:gdLst>
                <a:gd name="T0" fmla="*/ 0 w 22652"/>
                <a:gd name="T1" fmla="*/ 0 h 22652"/>
                <a:gd name="T2" fmla="*/ 0 w 22652"/>
                <a:gd name="T3" fmla="*/ 0 h 22652"/>
                <a:gd name="T4" fmla="*/ 0 w 22652"/>
                <a:gd name="T5" fmla="*/ 0 h 22652"/>
                <a:gd name="T6" fmla="*/ 0 60000 65536"/>
                <a:gd name="T7" fmla="*/ 0 60000 65536"/>
                <a:gd name="T8" fmla="*/ 0 60000 65536"/>
                <a:gd name="T9" fmla="*/ 0 w 22652"/>
                <a:gd name="T10" fmla="*/ 0 h 22652"/>
                <a:gd name="T11" fmla="*/ 22652 w 22652"/>
                <a:gd name="T12" fmla="*/ 22652 h 226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52" h="22652" fill="none" extrusionOk="0">
                  <a:moveTo>
                    <a:pt x="25" y="22652"/>
                  </a:moveTo>
                  <a:cubicBezTo>
                    <a:pt x="8" y="22301"/>
                    <a:pt x="0" y="2195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950" y="-1"/>
                    <a:pt x="22301" y="8"/>
                    <a:pt x="22652" y="25"/>
                  </a:cubicBezTo>
                </a:path>
                <a:path w="22652" h="22652" stroke="0" extrusionOk="0">
                  <a:moveTo>
                    <a:pt x="25" y="22652"/>
                  </a:moveTo>
                  <a:cubicBezTo>
                    <a:pt x="8" y="22301"/>
                    <a:pt x="0" y="2195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950" y="-1"/>
                    <a:pt x="22301" y="8"/>
                    <a:pt x="22652" y="25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41" name="Line 304">
              <a:extLst>
                <a:ext uri="{FF2B5EF4-FFF2-40B4-BE49-F238E27FC236}">
                  <a16:creationId xmlns:a16="http://schemas.microsoft.com/office/drawing/2014/main" xmlns="" id="{68F28113-7A57-4C43-9177-D385323480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1" y="2004"/>
              <a:ext cx="1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42" name="Line 305">
              <a:extLst>
                <a:ext uri="{FF2B5EF4-FFF2-40B4-BE49-F238E27FC236}">
                  <a16:creationId xmlns:a16="http://schemas.microsoft.com/office/drawing/2014/main" xmlns="" id="{31B70F28-2A4D-499F-AA3B-7A8738484E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1" y="2047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43" name="Line 306">
              <a:extLst>
                <a:ext uri="{FF2B5EF4-FFF2-40B4-BE49-F238E27FC236}">
                  <a16:creationId xmlns:a16="http://schemas.microsoft.com/office/drawing/2014/main" xmlns="" id="{F588894A-A9D8-4F5C-98F1-6571C1CAB6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31" y="2208"/>
              <a:ext cx="1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44" name="Line 307">
              <a:extLst>
                <a:ext uri="{FF2B5EF4-FFF2-40B4-BE49-F238E27FC236}">
                  <a16:creationId xmlns:a16="http://schemas.microsoft.com/office/drawing/2014/main" xmlns="" id="{F2AE6112-A408-44C1-9C70-E13656CAC6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88" y="2047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45" name="Arc 308">
              <a:extLst>
                <a:ext uri="{FF2B5EF4-FFF2-40B4-BE49-F238E27FC236}">
                  <a16:creationId xmlns:a16="http://schemas.microsoft.com/office/drawing/2014/main" xmlns="" id="{D7870A7D-648C-433F-A538-70C991B92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0" y="2004"/>
              <a:ext cx="41" cy="43"/>
            </a:xfrm>
            <a:custGeom>
              <a:avLst/>
              <a:gdLst>
                <a:gd name="T0" fmla="*/ 0 w 21600"/>
                <a:gd name="T1" fmla="*/ 0 h 22626"/>
                <a:gd name="T2" fmla="*/ 0 w 21600"/>
                <a:gd name="T3" fmla="*/ 0 h 22626"/>
                <a:gd name="T4" fmla="*/ 0 w 21600"/>
                <a:gd name="T5" fmla="*/ 0 h 2262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626"/>
                <a:gd name="T11" fmla="*/ 21600 w 21600"/>
                <a:gd name="T12" fmla="*/ 22626 h 226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626" fill="none" extrusionOk="0">
                  <a:moveTo>
                    <a:pt x="1052" y="-1"/>
                  </a:moveTo>
                  <a:cubicBezTo>
                    <a:pt x="12558" y="560"/>
                    <a:pt x="21600" y="10053"/>
                    <a:pt x="21600" y="21574"/>
                  </a:cubicBezTo>
                  <a:cubicBezTo>
                    <a:pt x="21600" y="21924"/>
                    <a:pt x="21591" y="22275"/>
                    <a:pt x="21574" y="22626"/>
                  </a:cubicBezTo>
                </a:path>
                <a:path w="21600" h="22626" stroke="0" extrusionOk="0">
                  <a:moveTo>
                    <a:pt x="1052" y="-1"/>
                  </a:moveTo>
                  <a:cubicBezTo>
                    <a:pt x="12558" y="560"/>
                    <a:pt x="21600" y="10053"/>
                    <a:pt x="21600" y="21574"/>
                  </a:cubicBezTo>
                  <a:cubicBezTo>
                    <a:pt x="21600" y="21924"/>
                    <a:pt x="21591" y="22275"/>
                    <a:pt x="21574" y="22626"/>
                  </a:cubicBezTo>
                  <a:lnTo>
                    <a:pt x="0" y="21574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46" name="Arc 309">
              <a:extLst>
                <a:ext uri="{FF2B5EF4-FFF2-40B4-BE49-F238E27FC236}">
                  <a16:creationId xmlns:a16="http://schemas.microsoft.com/office/drawing/2014/main" xmlns="" id="{6002F3BB-FD2A-4545-9E1E-CC4F016D2C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0" y="2169"/>
              <a:ext cx="41" cy="39"/>
            </a:xfrm>
            <a:custGeom>
              <a:avLst/>
              <a:gdLst>
                <a:gd name="T0" fmla="*/ 0 w 21600"/>
                <a:gd name="T1" fmla="*/ 0 h 21574"/>
                <a:gd name="T2" fmla="*/ 0 w 21600"/>
                <a:gd name="T3" fmla="*/ 0 h 21574"/>
                <a:gd name="T4" fmla="*/ 0 w 21600"/>
                <a:gd name="T5" fmla="*/ 0 h 21574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74"/>
                <a:gd name="T11" fmla="*/ 21600 w 21600"/>
                <a:gd name="T12" fmla="*/ 21574 h 215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74" fill="none" extrusionOk="0">
                  <a:moveTo>
                    <a:pt x="21600" y="0"/>
                  </a:moveTo>
                  <a:cubicBezTo>
                    <a:pt x="21600" y="11520"/>
                    <a:pt x="12558" y="21013"/>
                    <a:pt x="1052" y="21574"/>
                  </a:cubicBezTo>
                </a:path>
                <a:path w="21600" h="21574" stroke="0" extrusionOk="0">
                  <a:moveTo>
                    <a:pt x="21600" y="0"/>
                  </a:moveTo>
                  <a:cubicBezTo>
                    <a:pt x="21600" y="11520"/>
                    <a:pt x="12558" y="21013"/>
                    <a:pt x="1052" y="21574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47" name="Arc 310">
              <a:extLst>
                <a:ext uri="{FF2B5EF4-FFF2-40B4-BE49-F238E27FC236}">
                  <a16:creationId xmlns:a16="http://schemas.microsoft.com/office/drawing/2014/main" xmlns="" id="{9BD88F5C-62A7-4C0A-BADD-53F6234FD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8" y="2169"/>
              <a:ext cx="43" cy="39"/>
            </a:xfrm>
            <a:custGeom>
              <a:avLst/>
              <a:gdLst>
                <a:gd name="T0" fmla="*/ 0 w 22652"/>
                <a:gd name="T1" fmla="*/ 0 h 21600"/>
                <a:gd name="T2" fmla="*/ 0 w 22652"/>
                <a:gd name="T3" fmla="*/ 0 h 21600"/>
                <a:gd name="T4" fmla="*/ 0 w 2265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52"/>
                <a:gd name="T10" fmla="*/ 0 h 21600"/>
                <a:gd name="T11" fmla="*/ 22652 w 2265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52" h="21600" fill="none" extrusionOk="0">
                  <a:moveTo>
                    <a:pt x="22652" y="21574"/>
                  </a:moveTo>
                  <a:cubicBezTo>
                    <a:pt x="22301" y="21591"/>
                    <a:pt x="21950" y="21599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22652" h="21600" stroke="0" extrusionOk="0">
                  <a:moveTo>
                    <a:pt x="22652" y="21574"/>
                  </a:moveTo>
                  <a:cubicBezTo>
                    <a:pt x="22301" y="21591"/>
                    <a:pt x="21950" y="21599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48" name="Arc 311">
              <a:extLst>
                <a:ext uri="{FF2B5EF4-FFF2-40B4-BE49-F238E27FC236}">
                  <a16:creationId xmlns:a16="http://schemas.microsoft.com/office/drawing/2014/main" xmlns="" id="{4C8DF324-C8E1-46CA-B190-BE77C3A79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5" y="2004"/>
              <a:ext cx="43" cy="43"/>
            </a:xfrm>
            <a:custGeom>
              <a:avLst/>
              <a:gdLst>
                <a:gd name="T0" fmla="*/ 0 w 22652"/>
                <a:gd name="T1" fmla="*/ 0 h 22652"/>
                <a:gd name="T2" fmla="*/ 0 w 22652"/>
                <a:gd name="T3" fmla="*/ 0 h 22652"/>
                <a:gd name="T4" fmla="*/ 0 w 22652"/>
                <a:gd name="T5" fmla="*/ 0 h 22652"/>
                <a:gd name="T6" fmla="*/ 0 60000 65536"/>
                <a:gd name="T7" fmla="*/ 0 60000 65536"/>
                <a:gd name="T8" fmla="*/ 0 60000 65536"/>
                <a:gd name="T9" fmla="*/ 0 w 22652"/>
                <a:gd name="T10" fmla="*/ 0 h 22652"/>
                <a:gd name="T11" fmla="*/ 22652 w 22652"/>
                <a:gd name="T12" fmla="*/ 22652 h 226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52" h="22652" fill="none" extrusionOk="0">
                  <a:moveTo>
                    <a:pt x="25" y="22652"/>
                  </a:moveTo>
                  <a:cubicBezTo>
                    <a:pt x="8" y="22301"/>
                    <a:pt x="0" y="2195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950" y="-1"/>
                    <a:pt x="22301" y="8"/>
                    <a:pt x="22652" y="25"/>
                  </a:cubicBezTo>
                </a:path>
                <a:path w="22652" h="22652" stroke="0" extrusionOk="0">
                  <a:moveTo>
                    <a:pt x="25" y="22652"/>
                  </a:moveTo>
                  <a:cubicBezTo>
                    <a:pt x="8" y="22301"/>
                    <a:pt x="0" y="2195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950" y="-1"/>
                    <a:pt x="22301" y="8"/>
                    <a:pt x="22652" y="25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49" name="Line 312">
              <a:extLst>
                <a:ext uri="{FF2B5EF4-FFF2-40B4-BE49-F238E27FC236}">
                  <a16:creationId xmlns:a16="http://schemas.microsoft.com/office/drawing/2014/main" xmlns="" id="{FEC0DF1F-2D47-4B20-870E-75CE4D4997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28" y="2004"/>
              <a:ext cx="1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50" name="Line 313">
              <a:extLst>
                <a:ext uri="{FF2B5EF4-FFF2-40B4-BE49-F238E27FC236}">
                  <a16:creationId xmlns:a16="http://schemas.microsoft.com/office/drawing/2014/main" xmlns="" id="{722BDB9A-E05F-4B33-9578-B867BF6334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8" y="2047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51" name="Line 314">
              <a:extLst>
                <a:ext uri="{FF2B5EF4-FFF2-40B4-BE49-F238E27FC236}">
                  <a16:creationId xmlns:a16="http://schemas.microsoft.com/office/drawing/2014/main" xmlns="" id="{F256C437-BE8F-4C54-9074-E94563A494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28" y="2208"/>
              <a:ext cx="1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52" name="Line 315">
              <a:extLst>
                <a:ext uri="{FF2B5EF4-FFF2-40B4-BE49-F238E27FC236}">
                  <a16:creationId xmlns:a16="http://schemas.microsoft.com/office/drawing/2014/main" xmlns="" id="{291B368D-74FB-4FFC-99A7-8F68B7FBFB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85" y="2047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53" name="Arc 316">
              <a:extLst>
                <a:ext uri="{FF2B5EF4-FFF2-40B4-BE49-F238E27FC236}">
                  <a16:creationId xmlns:a16="http://schemas.microsoft.com/office/drawing/2014/main" xmlns="" id="{394304DB-E0A4-433C-B0E3-FC5E455967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7" y="2004"/>
              <a:ext cx="41" cy="43"/>
            </a:xfrm>
            <a:custGeom>
              <a:avLst/>
              <a:gdLst>
                <a:gd name="T0" fmla="*/ 0 w 21600"/>
                <a:gd name="T1" fmla="*/ 0 h 22626"/>
                <a:gd name="T2" fmla="*/ 0 w 21600"/>
                <a:gd name="T3" fmla="*/ 0 h 22626"/>
                <a:gd name="T4" fmla="*/ 0 w 21600"/>
                <a:gd name="T5" fmla="*/ 0 h 2262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626"/>
                <a:gd name="T11" fmla="*/ 21600 w 21600"/>
                <a:gd name="T12" fmla="*/ 22626 h 226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626" fill="none" extrusionOk="0">
                  <a:moveTo>
                    <a:pt x="1052" y="-1"/>
                  </a:moveTo>
                  <a:cubicBezTo>
                    <a:pt x="12558" y="560"/>
                    <a:pt x="21600" y="10053"/>
                    <a:pt x="21600" y="21574"/>
                  </a:cubicBezTo>
                  <a:cubicBezTo>
                    <a:pt x="21600" y="21924"/>
                    <a:pt x="21591" y="22275"/>
                    <a:pt x="21574" y="22626"/>
                  </a:cubicBezTo>
                </a:path>
                <a:path w="21600" h="22626" stroke="0" extrusionOk="0">
                  <a:moveTo>
                    <a:pt x="1052" y="-1"/>
                  </a:moveTo>
                  <a:cubicBezTo>
                    <a:pt x="12558" y="560"/>
                    <a:pt x="21600" y="10053"/>
                    <a:pt x="21600" y="21574"/>
                  </a:cubicBezTo>
                  <a:cubicBezTo>
                    <a:pt x="21600" y="21924"/>
                    <a:pt x="21591" y="22275"/>
                    <a:pt x="21574" y="22626"/>
                  </a:cubicBezTo>
                  <a:lnTo>
                    <a:pt x="0" y="21574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54" name="Arc 317">
              <a:extLst>
                <a:ext uri="{FF2B5EF4-FFF2-40B4-BE49-F238E27FC236}">
                  <a16:creationId xmlns:a16="http://schemas.microsoft.com/office/drawing/2014/main" xmlns="" id="{71587776-65B7-4910-9D92-16A38B81DD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7" y="2169"/>
              <a:ext cx="41" cy="39"/>
            </a:xfrm>
            <a:custGeom>
              <a:avLst/>
              <a:gdLst>
                <a:gd name="T0" fmla="*/ 0 w 21600"/>
                <a:gd name="T1" fmla="*/ 0 h 21574"/>
                <a:gd name="T2" fmla="*/ 0 w 21600"/>
                <a:gd name="T3" fmla="*/ 0 h 21574"/>
                <a:gd name="T4" fmla="*/ 0 w 21600"/>
                <a:gd name="T5" fmla="*/ 0 h 21574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74"/>
                <a:gd name="T11" fmla="*/ 21600 w 21600"/>
                <a:gd name="T12" fmla="*/ 21574 h 215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74" fill="none" extrusionOk="0">
                  <a:moveTo>
                    <a:pt x="21600" y="0"/>
                  </a:moveTo>
                  <a:cubicBezTo>
                    <a:pt x="21600" y="11520"/>
                    <a:pt x="12558" y="21013"/>
                    <a:pt x="1052" y="21574"/>
                  </a:cubicBezTo>
                </a:path>
                <a:path w="21600" h="21574" stroke="0" extrusionOk="0">
                  <a:moveTo>
                    <a:pt x="21600" y="0"/>
                  </a:moveTo>
                  <a:cubicBezTo>
                    <a:pt x="21600" y="11520"/>
                    <a:pt x="12558" y="21013"/>
                    <a:pt x="1052" y="21574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55" name="Arc 318">
              <a:extLst>
                <a:ext uri="{FF2B5EF4-FFF2-40B4-BE49-F238E27FC236}">
                  <a16:creationId xmlns:a16="http://schemas.microsoft.com/office/drawing/2014/main" xmlns="" id="{F001B111-336F-45F2-939D-F558147E4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5" y="2169"/>
              <a:ext cx="43" cy="39"/>
            </a:xfrm>
            <a:custGeom>
              <a:avLst/>
              <a:gdLst>
                <a:gd name="T0" fmla="*/ 0 w 22652"/>
                <a:gd name="T1" fmla="*/ 0 h 21600"/>
                <a:gd name="T2" fmla="*/ 0 w 22652"/>
                <a:gd name="T3" fmla="*/ 0 h 21600"/>
                <a:gd name="T4" fmla="*/ 0 w 2265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52"/>
                <a:gd name="T10" fmla="*/ 0 h 21600"/>
                <a:gd name="T11" fmla="*/ 22652 w 2265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52" h="21600" fill="none" extrusionOk="0">
                  <a:moveTo>
                    <a:pt x="22652" y="21574"/>
                  </a:moveTo>
                  <a:cubicBezTo>
                    <a:pt x="22301" y="21591"/>
                    <a:pt x="21950" y="21599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22652" h="21600" stroke="0" extrusionOk="0">
                  <a:moveTo>
                    <a:pt x="22652" y="21574"/>
                  </a:moveTo>
                  <a:cubicBezTo>
                    <a:pt x="22301" y="21591"/>
                    <a:pt x="21950" y="21599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56" name="Arc 319">
              <a:extLst>
                <a:ext uri="{FF2B5EF4-FFF2-40B4-BE49-F238E27FC236}">
                  <a16:creationId xmlns:a16="http://schemas.microsoft.com/office/drawing/2014/main" xmlns="" id="{26E632EF-2796-4D66-AC91-FFBBB67739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1" y="2004"/>
              <a:ext cx="43" cy="43"/>
            </a:xfrm>
            <a:custGeom>
              <a:avLst/>
              <a:gdLst>
                <a:gd name="T0" fmla="*/ 0 w 22640"/>
                <a:gd name="T1" fmla="*/ 0 h 22640"/>
                <a:gd name="T2" fmla="*/ 0 w 22640"/>
                <a:gd name="T3" fmla="*/ 0 h 22640"/>
                <a:gd name="T4" fmla="*/ 0 w 22640"/>
                <a:gd name="T5" fmla="*/ 0 h 22640"/>
                <a:gd name="T6" fmla="*/ 0 60000 65536"/>
                <a:gd name="T7" fmla="*/ 0 60000 65536"/>
                <a:gd name="T8" fmla="*/ 0 60000 65536"/>
                <a:gd name="T9" fmla="*/ 0 w 22640"/>
                <a:gd name="T10" fmla="*/ 0 h 22640"/>
                <a:gd name="T11" fmla="*/ 22640 w 22640"/>
                <a:gd name="T12" fmla="*/ 22640 h 226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40" h="22640" fill="none" extrusionOk="0">
                  <a:moveTo>
                    <a:pt x="25" y="22639"/>
                  </a:moveTo>
                  <a:cubicBezTo>
                    <a:pt x="8" y="22293"/>
                    <a:pt x="0" y="2194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946" y="-1"/>
                    <a:pt x="22293" y="8"/>
                    <a:pt x="22639" y="25"/>
                  </a:cubicBezTo>
                </a:path>
                <a:path w="22640" h="22640" stroke="0" extrusionOk="0">
                  <a:moveTo>
                    <a:pt x="25" y="22639"/>
                  </a:moveTo>
                  <a:cubicBezTo>
                    <a:pt x="8" y="22293"/>
                    <a:pt x="0" y="2194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946" y="-1"/>
                    <a:pt x="22293" y="8"/>
                    <a:pt x="22639" y="25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57" name="Line 320">
              <a:extLst>
                <a:ext uri="{FF2B5EF4-FFF2-40B4-BE49-F238E27FC236}">
                  <a16:creationId xmlns:a16="http://schemas.microsoft.com/office/drawing/2014/main" xmlns="" id="{1D952E35-ECCC-477C-8CE8-C98C3D75F5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5" y="2004"/>
              <a:ext cx="1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58" name="Line 321">
              <a:extLst>
                <a:ext uri="{FF2B5EF4-FFF2-40B4-BE49-F238E27FC236}">
                  <a16:creationId xmlns:a16="http://schemas.microsoft.com/office/drawing/2014/main" xmlns="" id="{7680E04F-80AF-4A09-8E07-4772BCDBE5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5" y="2047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59" name="Line 322">
              <a:extLst>
                <a:ext uri="{FF2B5EF4-FFF2-40B4-BE49-F238E27FC236}">
                  <a16:creationId xmlns:a16="http://schemas.microsoft.com/office/drawing/2014/main" xmlns="" id="{66B8181C-2446-4667-9F1B-F832C053DC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35" y="2208"/>
              <a:ext cx="1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60" name="Line 323">
              <a:extLst>
                <a:ext uri="{FF2B5EF4-FFF2-40B4-BE49-F238E27FC236}">
                  <a16:creationId xmlns:a16="http://schemas.microsoft.com/office/drawing/2014/main" xmlns="" id="{48D53986-EA61-4904-80C7-99EB5052BF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91" y="2047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61" name="Arc 324">
              <a:extLst>
                <a:ext uri="{FF2B5EF4-FFF2-40B4-BE49-F238E27FC236}">
                  <a16:creationId xmlns:a16="http://schemas.microsoft.com/office/drawing/2014/main" xmlns="" id="{218DBDC6-82C6-4A2C-92C7-FBCA37121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2004"/>
              <a:ext cx="39" cy="43"/>
            </a:xfrm>
            <a:custGeom>
              <a:avLst/>
              <a:gdLst>
                <a:gd name="T0" fmla="*/ 0 w 21600"/>
                <a:gd name="T1" fmla="*/ 0 h 22652"/>
                <a:gd name="T2" fmla="*/ 0 w 21600"/>
                <a:gd name="T3" fmla="*/ 0 h 22652"/>
                <a:gd name="T4" fmla="*/ 0 w 21600"/>
                <a:gd name="T5" fmla="*/ 0 h 2265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652"/>
                <a:gd name="T11" fmla="*/ 21600 w 21600"/>
                <a:gd name="T12" fmla="*/ 22652 h 226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652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950"/>
                    <a:pt x="21591" y="22301"/>
                    <a:pt x="21574" y="22652"/>
                  </a:cubicBezTo>
                </a:path>
                <a:path w="21600" h="22652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950"/>
                    <a:pt x="21591" y="22301"/>
                    <a:pt x="21574" y="22652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62" name="Arc 325">
              <a:extLst>
                <a:ext uri="{FF2B5EF4-FFF2-40B4-BE49-F238E27FC236}">
                  <a16:creationId xmlns:a16="http://schemas.microsoft.com/office/drawing/2014/main" xmlns="" id="{06204933-D854-41D7-A288-BB8C5AAC6E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2169"/>
              <a:ext cx="39" cy="3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63" name="Arc 326">
              <a:extLst>
                <a:ext uri="{FF2B5EF4-FFF2-40B4-BE49-F238E27FC236}">
                  <a16:creationId xmlns:a16="http://schemas.microsoft.com/office/drawing/2014/main" xmlns="" id="{6FCBC263-D58B-44A7-A404-529E4A7184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1" y="2169"/>
              <a:ext cx="43" cy="39"/>
            </a:xfrm>
            <a:custGeom>
              <a:avLst/>
              <a:gdLst>
                <a:gd name="T0" fmla="*/ 0 w 22640"/>
                <a:gd name="T1" fmla="*/ 0 h 21600"/>
                <a:gd name="T2" fmla="*/ 0 w 22640"/>
                <a:gd name="T3" fmla="*/ 0 h 21600"/>
                <a:gd name="T4" fmla="*/ 0 w 22640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40"/>
                <a:gd name="T10" fmla="*/ 0 h 21600"/>
                <a:gd name="T11" fmla="*/ 22640 w 2264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40" h="21600" fill="none" extrusionOk="0">
                  <a:moveTo>
                    <a:pt x="22639" y="21574"/>
                  </a:moveTo>
                  <a:cubicBezTo>
                    <a:pt x="22293" y="21591"/>
                    <a:pt x="21946" y="21599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22640" h="21600" stroke="0" extrusionOk="0">
                  <a:moveTo>
                    <a:pt x="22639" y="21574"/>
                  </a:moveTo>
                  <a:cubicBezTo>
                    <a:pt x="22293" y="21591"/>
                    <a:pt x="21946" y="21599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64" name="Arc 327">
              <a:extLst>
                <a:ext uri="{FF2B5EF4-FFF2-40B4-BE49-F238E27FC236}">
                  <a16:creationId xmlns:a16="http://schemas.microsoft.com/office/drawing/2014/main" xmlns="" id="{9AC254D3-A353-44FF-B8DE-0FAD7889A8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" y="2004"/>
              <a:ext cx="43" cy="43"/>
            </a:xfrm>
            <a:custGeom>
              <a:avLst/>
              <a:gdLst>
                <a:gd name="T0" fmla="*/ 0 w 22652"/>
                <a:gd name="T1" fmla="*/ 0 h 22652"/>
                <a:gd name="T2" fmla="*/ 0 w 22652"/>
                <a:gd name="T3" fmla="*/ 0 h 22652"/>
                <a:gd name="T4" fmla="*/ 0 w 22652"/>
                <a:gd name="T5" fmla="*/ 0 h 22652"/>
                <a:gd name="T6" fmla="*/ 0 60000 65536"/>
                <a:gd name="T7" fmla="*/ 0 60000 65536"/>
                <a:gd name="T8" fmla="*/ 0 60000 65536"/>
                <a:gd name="T9" fmla="*/ 0 w 22652"/>
                <a:gd name="T10" fmla="*/ 0 h 22652"/>
                <a:gd name="T11" fmla="*/ 22652 w 22652"/>
                <a:gd name="T12" fmla="*/ 22652 h 226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52" h="22652" fill="none" extrusionOk="0">
                  <a:moveTo>
                    <a:pt x="25" y="22652"/>
                  </a:moveTo>
                  <a:cubicBezTo>
                    <a:pt x="8" y="22301"/>
                    <a:pt x="0" y="2195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950" y="-1"/>
                    <a:pt x="22301" y="8"/>
                    <a:pt x="22652" y="25"/>
                  </a:cubicBezTo>
                </a:path>
                <a:path w="22652" h="22652" stroke="0" extrusionOk="0">
                  <a:moveTo>
                    <a:pt x="25" y="22652"/>
                  </a:moveTo>
                  <a:cubicBezTo>
                    <a:pt x="8" y="22301"/>
                    <a:pt x="0" y="2195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950" y="-1"/>
                    <a:pt x="22301" y="8"/>
                    <a:pt x="22652" y="25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65" name="Line 328">
              <a:extLst>
                <a:ext uri="{FF2B5EF4-FFF2-40B4-BE49-F238E27FC236}">
                  <a16:creationId xmlns:a16="http://schemas.microsoft.com/office/drawing/2014/main" xmlns="" id="{DA69DF58-C2E9-4713-AADF-00E5922353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8" y="2004"/>
              <a:ext cx="1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66" name="Line 329">
              <a:extLst>
                <a:ext uri="{FF2B5EF4-FFF2-40B4-BE49-F238E27FC236}">
                  <a16:creationId xmlns:a16="http://schemas.microsoft.com/office/drawing/2014/main" xmlns="" id="{931B7455-53AB-4EB1-927A-DE7DB3F7D4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98" y="2047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67" name="Line 330">
              <a:extLst>
                <a:ext uri="{FF2B5EF4-FFF2-40B4-BE49-F238E27FC236}">
                  <a16:creationId xmlns:a16="http://schemas.microsoft.com/office/drawing/2014/main" xmlns="" id="{445433F1-121F-41EC-B8D6-DBEBC0444E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38" y="2208"/>
              <a:ext cx="1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68" name="Line 331">
              <a:extLst>
                <a:ext uri="{FF2B5EF4-FFF2-40B4-BE49-F238E27FC236}">
                  <a16:creationId xmlns:a16="http://schemas.microsoft.com/office/drawing/2014/main" xmlns="" id="{F508FF73-C30B-4F55-ABD2-C84FE701F8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95" y="2047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69" name="Arc 332">
              <a:extLst>
                <a:ext uri="{FF2B5EF4-FFF2-40B4-BE49-F238E27FC236}">
                  <a16:creationId xmlns:a16="http://schemas.microsoft.com/office/drawing/2014/main" xmlns="" id="{701B7588-8163-4B4F-BF6E-43C043EB8E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004"/>
              <a:ext cx="39" cy="43"/>
            </a:xfrm>
            <a:custGeom>
              <a:avLst/>
              <a:gdLst>
                <a:gd name="T0" fmla="*/ 0 w 21600"/>
                <a:gd name="T1" fmla="*/ 0 h 22652"/>
                <a:gd name="T2" fmla="*/ 0 w 21600"/>
                <a:gd name="T3" fmla="*/ 0 h 22652"/>
                <a:gd name="T4" fmla="*/ 0 w 21600"/>
                <a:gd name="T5" fmla="*/ 0 h 2265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652"/>
                <a:gd name="T11" fmla="*/ 21600 w 21600"/>
                <a:gd name="T12" fmla="*/ 22652 h 226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652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950"/>
                    <a:pt x="21591" y="22301"/>
                    <a:pt x="21574" y="22652"/>
                  </a:cubicBezTo>
                </a:path>
                <a:path w="21600" h="22652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950"/>
                    <a:pt x="21591" y="22301"/>
                    <a:pt x="21574" y="22652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70" name="Arc 333">
              <a:extLst>
                <a:ext uri="{FF2B5EF4-FFF2-40B4-BE49-F238E27FC236}">
                  <a16:creationId xmlns:a16="http://schemas.microsoft.com/office/drawing/2014/main" xmlns="" id="{4946FFFE-6A0C-40F4-99E4-2CB1F84E8D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169"/>
              <a:ext cx="39" cy="3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71" name="Arc 334">
              <a:extLst>
                <a:ext uri="{FF2B5EF4-FFF2-40B4-BE49-F238E27FC236}">
                  <a16:creationId xmlns:a16="http://schemas.microsoft.com/office/drawing/2014/main" xmlns="" id="{A3D5372A-ED35-45D6-8DA5-A041422CE7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" y="2169"/>
              <a:ext cx="43" cy="39"/>
            </a:xfrm>
            <a:custGeom>
              <a:avLst/>
              <a:gdLst>
                <a:gd name="T0" fmla="*/ 0 w 22652"/>
                <a:gd name="T1" fmla="*/ 0 h 21600"/>
                <a:gd name="T2" fmla="*/ 0 w 22652"/>
                <a:gd name="T3" fmla="*/ 0 h 21600"/>
                <a:gd name="T4" fmla="*/ 0 w 2265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52"/>
                <a:gd name="T10" fmla="*/ 0 h 21600"/>
                <a:gd name="T11" fmla="*/ 22652 w 2265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52" h="21600" fill="none" extrusionOk="0">
                  <a:moveTo>
                    <a:pt x="22652" y="21574"/>
                  </a:moveTo>
                  <a:cubicBezTo>
                    <a:pt x="22301" y="21591"/>
                    <a:pt x="21950" y="21599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22652" h="21600" stroke="0" extrusionOk="0">
                  <a:moveTo>
                    <a:pt x="22652" y="21574"/>
                  </a:moveTo>
                  <a:cubicBezTo>
                    <a:pt x="22301" y="21591"/>
                    <a:pt x="21950" y="21599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72" name="Arc 335">
              <a:extLst>
                <a:ext uri="{FF2B5EF4-FFF2-40B4-BE49-F238E27FC236}">
                  <a16:creationId xmlns:a16="http://schemas.microsoft.com/office/drawing/2014/main" xmlns="" id="{D474D66A-2F6E-4199-804F-033D6E251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8" y="2004"/>
              <a:ext cx="43" cy="43"/>
            </a:xfrm>
            <a:custGeom>
              <a:avLst/>
              <a:gdLst>
                <a:gd name="T0" fmla="*/ 0 w 22652"/>
                <a:gd name="T1" fmla="*/ 0 h 22652"/>
                <a:gd name="T2" fmla="*/ 0 w 22652"/>
                <a:gd name="T3" fmla="*/ 0 h 22652"/>
                <a:gd name="T4" fmla="*/ 0 w 22652"/>
                <a:gd name="T5" fmla="*/ 0 h 22652"/>
                <a:gd name="T6" fmla="*/ 0 60000 65536"/>
                <a:gd name="T7" fmla="*/ 0 60000 65536"/>
                <a:gd name="T8" fmla="*/ 0 60000 65536"/>
                <a:gd name="T9" fmla="*/ 0 w 22652"/>
                <a:gd name="T10" fmla="*/ 0 h 22652"/>
                <a:gd name="T11" fmla="*/ 22652 w 22652"/>
                <a:gd name="T12" fmla="*/ 22652 h 226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52" h="22652" fill="none" extrusionOk="0">
                  <a:moveTo>
                    <a:pt x="25" y="22652"/>
                  </a:moveTo>
                  <a:cubicBezTo>
                    <a:pt x="8" y="22301"/>
                    <a:pt x="0" y="2195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950" y="-1"/>
                    <a:pt x="22301" y="8"/>
                    <a:pt x="22652" y="25"/>
                  </a:cubicBezTo>
                </a:path>
                <a:path w="22652" h="22652" stroke="0" extrusionOk="0">
                  <a:moveTo>
                    <a:pt x="25" y="22652"/>
                  </a:moveTo>
                  <a:cubicBezTo>
                    <a:pt x="8" y="22301"/>
                    <a:pt x="0" y="2195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950" y="-1"/>
                    <a:pt x="22301" y="8"/>
                    <a:pt x="22652" y="25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73" name="Line 336">
              <a:extLst>
                <a:ext uri="{FF2B5EF4-FFF2-40B4-BE49-F238E27FC236}">
                  <a16:creationId xmlns:a16="http://schemas.microsoft.com/office/drawing/2014/main" xmlns="" id="{6589ECA2-5A4E-4399-936D-7F1DC75E99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41" y="2004"/>
              <a:ext cx="1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74" name="Line 337">
              <a:extLst>
                <a:ext uri="{FF2B5EF4-FFF2-40B4-BE49-F238E27FC236}">
                  <a16:creationId xmlns:a16="http://schemas.microsoft.com/office/drawing/2014/main" xmlns="" id="{2FA0AF4A-1384-40AC-86D6-8DF37B7FCF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1" y="2047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75" name="Line 338">
              <a:extLst>
                <a:ext uri="{FF2B5EF4-FFF2-40B4-BE49-F238E27FC236}">
                  <a16:creationId xmlns:a16="http://schemas.microsoft.com/office/drawing/2014/main" xmlns="" id="{A6528958-2977-4049-8ACD-7FC169814B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41" y="2208"/>
              <a:ext cx="1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76" name="Line 339">
              <a:extLst>
                <a:ext uri="{FF2B5EF4-FFF2-40B4-BE49-F238E27FC236}">
                  <a16:creationId xmlns:a16="http://schemas.microsoft.com/office/drawing/2014/main" xmlns="" id="{3CC4696E-FB3B-496A-80BB-71C3C7ECAC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98" y="2047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77" name="Arc 340">
              <a:extLst>
                <a:ext uri="{FF2B5EF4-FFF2-40B4-BE49-F238E27FC236}">
                  <a16:creationId xmlns:a16="http://schemas.microsoft.com/office/drawing/2014/main" xmlns="" id="{581BFC26-7459-4747-8E8E-929F293E46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2" y="2004"/>
              <a:ext cx="39" cy="43"/>
            </a:xfrm>
            <a:custGeom>
              <a:avLst/>
              <a:gdLst>
                <a:gd name="T0" fmla="*/ 0 w 21600"/>
                <a:gd name="T1" fmla="*/ 0 h 22652"/>
                <a:gd name="T2" fmla="*/ 0 w 21600"/>
                <a:gd name="T3" fmla="*/ 0 h 22652"/>
                <a:gd name="T4" fmla="*/ 0 w 21600"/>
                <a:gd name="T5" fmla="*/ 0 h 2265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652"/>
                <a:gd name="T11" fmla="*/ 21600 w 21600"/>
                <a:gd name="T12" fmla="*/ 22652 h 226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652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950"/>
                    <a:pt x="21591" y="22301"/>
                    <a:pt x="21574" y="22652"/>
                  </a:cubicBezTo>
                </a:path>
                <a:path w="21600" h="22652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950"/>
                    <a:pt x="21591" y="22301"/>
                    <a:pt x="21574" y="22652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78" name="Arc 341">
              <a:extLst>
                <a:ext uri="{FF2B5EF4-FFF2-40B4-BE49-F238E27FC236}">
                  <a16:creationId xmlns:a16="http://schemas.microsoft.com/office/drawing/2014/main" xmlns="" id="{0A10670A-0D37-4902-8FEA-2A63C7F1B1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2" y="2169"/>
              <a:ext cx="39" cy="3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79" name="Arc 342">
              <a:extLst>
                <a:ext uri="{FF2B5EF4-FFF2-40B4-BE49-F238E27FC236}">
                  <a16:creationId xmlns:a16="http://schemas.microsoft.com/office/drawing/2014/main" xmlns="" id="{402F7698-2709-4A3A-9569-1D6745C1F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8" y="2169"/>
              <a:ext cx="43" cy="39"/>
            </a:xfrm>
            <a:custGeom>
              <a:avLst/>
              <a:gdLst>
                <a:gd name="T0" fmla="*/ 0 w 22652"/>
                <a:gd name="T1" fmla="*/ 0 h 21600"/>
                <a:gd name="T2" fmla="*/ 0 w 22652"/>
                <a:gd name="T3" fmla="*/ 0 h 21600"/>
                <a:gd name="T4" fmla="*/ 0 w 2265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52"/>
                <a:gd name="T10" fmla="*/ 0 h 21600"/>
                <a:gd name="T11" fmla="*/ 22652 w 2265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52" h="21600" fill="none" extrusionOk="0">
                  <a:moveTo>
                    <a:pt x="22652" y="21574"/>
                  </a:moveTo>
                  <a:cubicBezTo>
                    <a:pt x="22301" y="21591"/>
                    <a:pt x="21950" y="21599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22652" h="21600" stroke="0" extrusionOk="0">
                  <a:moveTo>
                    <a:pt x="22652" y="21574"/>
                  </a:moveTo>
                  <a:cubicBezTo>
                    <a:pt x="22301" y="21591"/>
                    <a:pt x="21950" y="21599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80" name="Arc 343">
              <a:extLst>
                <a:ext uri="{FF2B5EF4-FFF2-40B4-BE49-F238E27FC236}">
                  <a16:creationId xmlns:a16="http://schemas.microsoft.com/office/drawing/2014/main" xmlns="" id="{7C1769E7-0BFD-478F-8E24-94D2AEAFE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1" y="2004"/>
              <a:ext cx="43" cy="43"/>
            </a:xfrm>
            <a:custGeom>
              <a:avLst/>
              <a:gdLst>
                <a:gd name="T0" fmla="*/ 0 w 22640"/>
                <a:gd name="T1" fmla="*/ 0 h 22640"/>
                <a:gd name="T2" fmla="*/ 0 w 22640"/>
                <a:gd name="T3" fmla="*/ 0 h 22640"/>
                <a:gd name="T4" fmla="*/ 0 w 22640"/>
                <a:gd name="T5" fmla="*/ 0 h 22640"/>
                <a:gd name="T6" fmla="*/ 0 60000 65536"/>
                <a:gd name="T7" fmla="*/ 0 60000 65536"/>
                <a:gd name="T8" fmla="*/ 0 60000 65536"/>
                <a:gd name="T9" fmla="*/ 0 w 22640"/>
                <a:gd name="T10" fmla="*/ 0 h 22640"/>
                <a:gd name="T11" fmla="*/ 22640 w 22640"/>
                <a:gd name="T12" fmla="*/ 22640 h 226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40" h="22640" fill="none" extrusionOk="0">
                  <a:moveTo>
                    <a:pt x="25" y="22639"/>
                  </a:moveTo>
                  <a:cubicBezTo>
                    <a:pt x="8" y="22293"/>
                    <a:pt x="0" y="2194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946" y="-1"/>
                    <a:pt x="22293" y="8"/>
                    <a:pt x="22639" y="25"/>
                  </a:cubicBezTo>
                </a:path>
                <a:path w="22640" h="22640" stroke="0" extrusionOk="0">
                  <a:moveTo>
                    <a:pt x="25" y="22639"/>
                  </a:moveTo>
                  <a:cubicBezTo>
                    <a:pt x="8" y="22293"/>
                    <a:pt x="0" y="2194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946" y="-1"/>
                    <a:pt x="22293" y="8"/>
                    <a:pt x="22639" y="25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81" name="Line 344">
              <a:extLst>
                <a:ext uri="{FF2B5EF4-FFF2-40B4-BE49-F238E27FC236}">
                  <a16:creationId xmlns:a16="http://schemas.microsoft.com/office/drawing/2014/main" xmlns="" id="{902A1EE8-2652-4A9D-8E16-05AB1AEF3A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5" y="2004"/>
              <a:ext cx="1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82" name="Line 345">
              <a:extLst>
                <a:ext uri="{FF2B5EF4-FFF2-40B4-BE49-F238E27FC236}">
                  <a16:creationId xmlns:a16="http://schemas.microsoft.com/office/drawing/2014/main" xmlns="" id="{19726A89-0693-4D8D-9C52-6BD6C87207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9" y="2047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83" name="Line 346">
              <a:extLst>
                <a:ext uri="{FF2B5EF4-FFF2-40B4-BE49-F238E27FC236}">
                  <a16:creationId xmlns:a16="http://schemas.microsoft.com/office/drawing/2014/main" xmlns="" id="{6B44123F-BA02-4DB8-A3A3-C5B2095B32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45" y="2208"/>
              <a:ext cx="1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84" name="Line 347">
              <a:extLst>
                <a:ext uri="{FF2B5EF4-FFF2-40B4-BE49-F238E27FC236}">
                  <a16:creationId xmlns:a16="http://schemas.microsoft.com/office/drawing/2014/main" xmlns="" id="{ADF79EA8-73A6-4004-B26A-3A39F90FF3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01" y="2047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85" name="Arc 348">
              <a:extLst>
                <a:ext uri="{FF2B5EF4-FFF2-40B4-BE49-F238E27FC236}">
                  <a16:creationId xmlns:a16="http://schemas.microsoft.com/office/drawing/2014/main" xmlns="" id="{CED6D205-BB27-4A04-8867-F45C2F5723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6" y="2004"/>
              <a:ext cx="43" cy="43"/>
            </a:xfrm>
            <a:custGeom>
              <a:avLst/>
              <a:gdLst>
                <a:gd name="T0" fmla="*/ 0 w 22652"/>
                <a:gd name="T1" fmla="*/ 0 h 22652"/>
                <a:gd name="T2" fmla="*/ 0 w 22652"/>
                <a:gd name="T3" fmla="*/ 0 h 22652"/>
                <a:gd name="T4" fmla="*/ 0 w 22652"/>
                <a:gd name="T5" fmla="*/ 0 h 22652"/>
                <a:gd name="T6" fmla="*/ 0 60000 65536"/>
                <a:gd name="T7" fmla="*/ 0 60000 65536"/>
                <a:gd name="T8" fmla="*/ 0 60000 65536"/>
                <a:gd name="T9" fmla="*/ 0 w 22652"/>
                <a:gd name="T10" fmla="*/ 0 h 22652"/>
                <a:gd name="T11" fmla="*/ 22652 w 22652"/>
                <a:gd name="T12" fmla="*/ 22652 h 226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52" h="22652" fill="none" extrusionOk="0">
                  <a:moveTo>
                    <a:pt x="-1" y="25"/>
                  </a:moveTo>
                  <a:cubicBezTo>
                    <a:pt x="350" y="8"/>
                    <a:pt x="701" y="-1"/>
                    <a:pt x="1052" y="0"/>
                  </a:cubicBezTo>
                  <a:cubicBezTo>
                    <a:pt x="12981" y="0"/>
                    <a:pt x="22652" y="9670"/>
                    <a:pt x="22652" y="21600"/>
                  </a:cubicBezTo>
                  <a:cubicBezTo>
                    <a:pt x="22652" y="21950"/>
                    <a:pt x="22643" y="22301"/>
                    <a:pt x="22626" y="22652"/>
                  </a:cubicBezTo>
                </a:path>
                <a:path w="22652" h="22652" stroke="0" extrusionOk="0">
                  <a:moveTo>
                    <a:pt x="-1" y="25"/>
                  </a:moveTo>
                  <a:cubicBezTo>
                    <a:pt x="350" y="8"/>
                    <a:pt x="701" y="-1"/>
                    <a:pt x="1052" y="0"/>
                  </a:cubicBezTo>
                  <a:cubicBezTo>
                    <a:pt x="12981" y="0"/>
                    <a:pt x="22652" y="9670"/>
                    <a:pt x="22652" y="21600"/>
                  </a:cubicBezTo>
                  <a:cubicBezTo>
                    <a:pt x="22652" y="21950"/>
                    <a:pt x="22643" y="22301"/>
                    <a:pt x="22626" y="22652"/>
                  </a:cubicBezTo>
                  <a:lnTo>
                    <a:pt x="1052" y="2160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86" name="Arc 349">
              <a:extLst>
                <a:ext uri="{FF2B5EF4-FFF2-40B4-BE49-F238E27FC236}">
                  <a16:creationId xmlns:a16="http://schemas.microsoft.com/office/drawing/2014/main" xmlns="" id="{9086149C-144E-4142-B0D3-D7944857C3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6" y="2169"/>
              <a:ext cx="43" cy="39"/>
            </a:xfrm>
            <a:custGeom>
              <a:avLst/>
              <a:gdLst>
                <a:gd name="T0" fmla="*/ 0 w 22652"/>
                <a:gd name="T1" fmla="*/ 0 h 21600"/>
                <a:gd name="T2" fmla="*/ 0 w 22652"/>
                <a:gd name="T3" fmla="*/ 0 h 21600"/>
                <a:gd name="T4" fmla="*/ 0 w 2265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52"/>
                <a:gd name="T10" fmla="*/ 0 h 21600"/>
                <a:gd name="T11" fmla="*/ 22652 w 2265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52" h="21600" fill="none" extrusionOk="0">
                  <a:moveTo>
                    <a:pt x="22652" y="0"/>
                  </a:moveTo>
                  <a:cubicBezTo>
                    <a:pt x="22652" y="11929"/>
                    <a:pt x="12981" y="21600"/>
                    <a:pt x="1052" y="21600"/>
                  </a:cubicBezTo>
                  <a:cubicBezTo>
                    <a:pt x="701" y="21600"/>
                    <a:pt x="350" y="21591"/>
                    <a:pt x="-1" y="21574"/>
                  </a:cubicBezTo>
                </a:path>
                <a:path w="22652" h="21600" stroke="0" extrusionOk="0">
                  <a:moveTo>
                    <a:pt x="22652" y="0"/>
                  </a:moveTo>
                  <a:cubicBezTo>
                    <a:pt x="22652" y="11929"/>
                    <a:pt x="12981" y="21600"/>
                    <a:pt x="1052" y="21600"/>
                  </a:cubicBezTo>
                  <a:cubicBezTo>
                    <a:pt x="701" y="21600"/>
                    <a:pt x="350" y="21591"/>
                    <a:pt x="-1" y="21574"/>
                  </a:cubicBezTo>
                  <a:lnTo>
                    <a:pt x="1052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87" name="Arc 350">
              <a:extLst>
                <a:ext uri="{FF2B5EF4-FFF2-40B4-BE49-F238E27FC236}">
                  <a16:creationId xmlns:a16="http://schemas.microsoft.com/office/drawing/2014/main" xmlns="" id="{46A863FE-71A4-46DD-B4FF-503CDBC1CD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1" y="2169"/>
              <a:ext cx="43" cy="39"/>
            </a:xfrm>
            <a:custGeom>
              <a:avLst/>
              <a:gdLst>
                <a:gd name="T0" fmla="*/ 0 w 22640"/>
                <a:gd name="T1" fmla="*/ 0 h 21600"/>
                <a:gd name="T2" fmla="*/ 0 w 22640"/>
                <a:gd name="T3" fmla="*/ 0 h 21600"/>
                <a:gd name="T4" fmla="*/ 0 w 22640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40"/>
                <a:gd name="T10" fmla="*/ 0 h 21600"/>
                <a:gd name="T11" fmla="*/ 22640 w 2264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40" h="21600" fill="none" extrusionOk="0">
                  <a:moveTo>
                    <a:pt x="22639" y="21574"/>
                  </a:moveTo>
                  <a:cubicBezTo>
                    <a:pt x="22293" y="21591"/>
                    <a:pt x="21946" y="21599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22640" h="21600" stroke="0" extrusionOk="0">
                  <a:moveTo>
                    <a:pt x="22639" y="21574"/>
                  </a:moveTo>
                  <a:cubicBezTo>
                    <a:pt x="22293" y="21591"/>
                    <a:pt x="21946" y="21599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88" name="Arc 351">
              <a:extLst>
                <a:ext uri="{FF2B5EF4-FFF2-40B4-BE49-F238E27FC236}">
                  <a16:creationId xmlns:a16="http://schemas.microsoft.com/office/drawing/2014/main" xmlns="" id="{B7016745-F00E-49DA-ADC6-3BBE4CC375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9" y="2004"/>
              <a:ext cx="39" cy="43"/>
            </a:xfrm>
            <a:custGeom>
              <a:avLst/>
              <a:gdLst>
                <a:gd name="T0" fmla="*/ 0 w 21600"/>
                <a:gd name="T1" fmla="*/ 0 h 22652"/>
                <a:gd name="T2" fmla="*/ 0 w 21600"/>
                <a:gd name="T3" fmla="*/ 0 h 22652"/>
                <a:gd name="T4" fmla="*/ 0 w 21600"/>
                <a:gd name="T5" fmla="*/ 0 h 2265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652"/>
                <a:gd name="T11" fmla="*/ 21600 w 21600"/>
                <a:gd name="T12" fmla="*/ 22652 h 226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652" fill="none" extrusionOk="0">
                  <a:moveTo>
                    <a:pt x="25" y="22652"/>
                  </a:moveTo>
                  <a:cubicBezTo>
                    <a:pt x="8" y="22301"/>
                    <a:pt x="0" y="21950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21600" h="22652" stroke="0" extrusionOk="0">
                  <a:moveTo>
                    <a:pt x="25" y="22652"/>
                  </a:moveTo>
                  <a:cubicBezTo>
                    <a:pt x="8" y="22301"/>
                    <a:pt x="0" y="21950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89" name="Line 352">
              <a:extLst>
                <a:ext uri="{FF2B5EF4-FFF2-40B4-BE49-F238E27FC236}">
                  <a16:creationId xmlns:a16="http://schemas.microsoft.com/office/drawing/2014/main" xmlns="" id="{17759FD4-381F-4A39-9F51-C85DA0B8DF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8" y="2004"/>
              <a:ext cx="1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90" name="Line 353">
              <a:extLst>
                <a:ext uri="{FF2B5EF4-FFF2-40B4-BE49-F238E27FC236}">
                  <a16:creationId xmlns:a16="http://schemas.microsoft.com/office/drawing/2014/main" xmlns="" id="{47C0E1E1-1945-4A8E-8208-AFB3DD70E8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2" y="2047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91" name="Line 354">
              <a:extLst>
                <a:ext uri="{FF2B5EF4-FFF2-40B4-BE49-F238E27FC236}">
                  <a16:creationId xmlns:a16="http://schemas.microsoft.com/office/drawing/2014/main" xmlns="" id="{9AE65AD3-955A-4A86-B327-A5BB90E8F5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8" y="2208"/>
              <a:ext cx="1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92" name="Line 355">
              <a:extLst>
                <a:ext uri="{FF2B5EF4-FFF2-40B4-BE49-F238E27FC236}">
                  <a16:creationId xmlns:a16="http://schemas.microsoft.com/office/drawing/2014/main" xmlns="" id="{41152E51-15E4-48E6-8167-BF039F5457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09" y="2047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93" name="Arc 356">
              <a:extLst>
                <a:ext uri="{FF2B5EF4-FFF2-40B4-BE49-F238E27FC236}">
                  <a16:creationId xmlns:a16="http://schemas.microsoft.com/office/drawing/2014/main" xmlns="" id="{1781022D-D86E-4EAD-9FD3-C51A664E40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9" y="2004"/>
              <a:ext cx="43" cy="43"/>
            </a:xfrm>
            <a:custGeom>
              <a:avLst/>
              <a:gdLst>
                <a:gd name="T0" fmla="*/ 0 w 22652"/>
                <a:gd name="T1" fmla="*/ 0 h 22652"/>
                <a:gd name="T2" fmla="*/ 0 w 22652"/>
                <a:gd name="T3" fmla="*/ 0 h 22652"/>
                <a:gd name="T4" fmla="*/ 0 w 22652"/>
                <a:gd name="T5" fmla="*/ 0 h 22652"/>
                <a:gd name="T6" fmla="*/ 0 60000 65536"/>
                <a:gd name="T7" fmla="*/ 0 60000 65536"/>
                <a:gd name="T8" fmla="*/ 0 60000 65536"/>
                <a:gd name="T9" fmla="*/ 0 w 22652"/>
                <a:gd name="T10" fmla="*/ 0 h 22652"/>
                <a:gd name="T11" fmla="*/ 22652 w 22652"/>
                <a:gd name="T12" fmla="*/ 22652 h 226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52" h="22652" fill="none" extrusionOk="0">
                  <a:moveTo>
                    <a:pt x="-1" y="25"/>
                  </a:moveTo>
                  <a:cubicBezTo>
                    <a:pt x="350" y="8"/>
                    <a:pt x="701" y="-1"/>
                    <a:pt x="1052" y="0"/>
                  </a:cubicBezTo>
                  <a:cubicBezTo>
                    <a:pt x="12981" y="0"/>
                    <a:pt x="22652" y="9670"/>
                    <a:pt x="22652" y="21600"/>
                  </a:cubicBezTo>
                  <a:cubicBezTo>
                    <a:pt x="22652" y="21950"/>
                    <a:pt x="22643" y="22301"/>
                    <a:pt x="22626" y="22652"/>
                  </a:cubicBezTo>
                </a:path>
                <a:path w="22652" h="22652" stroke="0" extrusionOk="0">
                  <a:moveTo>
                    <a:pt x="-1" y="25"/>
                  </a:moveTo>
                  <a:cubicBezTo>
                    <a:pt x="350" y="8"/>
                    <a:pt x="701" y="-1"/>
                    <a:pt x="1052" y="0"/>
                  </a:cubicBezTo>
                  <a:cubicBezTo>
                    <a:pt x="12981" y="0"/>
                    <a:pt x="22652" y="9670"/>
                    <a:pt x="22652" y="21600"/>
                  </a:cubicBezTo>
                  <a:cubicBezTo>
                    <a:pt x="22652" y="21950"/>
                    <a:pt x="22643" y="22301"/>
                    <a:pt x="22626" y="22652"/>
                  </a:cubicBezTo>
                  <a:lnTo>
                    <a:pt x="1052" y="2160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94" name="Arc 357">
              <a:extLst>
                <a:ext uri="{FF2B5EF4-FFF2-40B4-BE49-F238E27FC236}">
                  <a16:creationId xmlns:a16="http://schemas.microsoft.com/office/drawing/2014/main" xmlns="" id="{FE5C4722-7429-465A-A543-B69FD898E8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9" y="2169"/>
              <a:ext cx="43" cy="39"/>
            </a:xfrm>
            <a:custGeom>
              <a:avLst/>
              <a:gdLst>
                <a:gd name="T0" fmla="*/ 0 w 22652"/>
                <a:gd name="T1" fmla="*/ 0 h 21600"/>
                <a:gd name="T2" fmla="*/ 0 w 22652"/>
                <a:gd name="T3" fmla="*/ 0 h 21600"/>
                <a:gd name="T4" fmla="*/ 0 w 2265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52"/>
                <a:gd name="T10" fmla="*/ 0 h 21600"/>
                <a:gd name="T11" fmla="*/ 22652 w 2265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52" h="21600" fill="none" extrusionOk="0">
                  <a:moveTo>
                    <a:pt x="22652" y="0"/>
                  </a:moveTo>
                  <a:cubicBezTo>
                    <a:pt x="22652" y="11929"/>
                    <a:pt x="12981" y="21600"/>
                    <a:pt x="1052" y="21600"/>
                  </a:cubicBezTo>
                  <a:cubicBezTo>
                    <a:pt x="701" y="21600"/>
                    <a:pt x="350" y="21591"/>
                    <a:pt x="-1" y="21574"/>
                  </a:cubicBezTo>
                </a:path>
                <a:path w="22652" h="21600" stroke="0" extrusionOk="0">
                  <a:moveTo>
                    <a:pt x="22652" y="0"/>
                  </a:moveTo>
                  <a:cubicBezTo>
                    <a:pt x="22652" y="11929"/>
                    <a:pt x="12981" y="21600"/>
                    <a:pt x="1052" y="21600"/>
                  </a:cubicBezTo>
                  <a:cubicBezTo>
                    <a:pt x="701" y="21600"/>
                    <a:pt x="350" y="21591"/>
                    <a:pt x="-1" y="21574"/>
                  </a:cubicBezTo>
                  <a:lnTo>
                    <a:pt x="1052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95" name="Arc 358">
              <a:extLst>
                <a:ext uri="{FF2B5EF4-FFF2-40B4-BE49-F238E27FC236}">
                  <a16:creationId xmlns:a16="http://schemas.microsoft.com/office/drawing/2014/main" xmlns="" id="{8602AF04-2F28-4DAF-B3FF-9ABBDB996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9" y="2169"/>
              <a:ext cx="39" cy="3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96" name="Arc 359">
              <a:extLst>
                <a:ext uri="{FF2B5EF4-FFF2-40B4-BE49-F238E27FC236}">
                  <a16:creationId xmlns:a16="http://schemas.microsoft.com/office/drawing/2014/main" xmlns="" id="{210B1F4C-30CD-4E53-840B-6CECA619B7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2" y="2004"/>
              <a:ext cx="39" cy="43"/>
            </a:xfrm>
            <a:custGeom>
              <a:avLst/>
              <a:gdLst>
                <a:gd name="T0" fmla="*/ 0 w 21600"/>
                <a:gd name="T1" fmla="*/ 0 h 22652"/>
                <a:gd name="T2" fmla="*/ 0 w 21600"/>
                <a:gd name="T3" fmla="*/ 0 h 22652"/>
                <a:gd name="T4" fmla="*/ 0 w 21600"/>
                <a:gd name="T5" fmla="*/ 0 h 2265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652"/>
                <a:gd name="T11" fmla="*/ 21600 w 21600"/>
                <a:gd name="T12" fmla="*/ 22652 h 226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652" fill="none" extrusionOk="0">
                  <a:moveTo>
                    <a:pt x="25" y="22652"/>
                  </a:moveTo>
                  <a:cubicBezTo>
                    <a:pt x="8" y="22301"/>
                    <a:pt x="0" y="21950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21600" h="22652" stroke="0" extrusionOk="0">
                  <a:moveTo>
                    <a:pt x="25" y="22652"/>
                  </a:moveTo>
                  <a:cubicBezTo>
                    <a:pt x="8" y="22301"/>
                    <a:pt x="0" y="21950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97" name="Line 360">
              <a:extLst>
                <a:ext uri="{FF2B5EF4-FFF2-40B4-BE49-F238E27FC236}">
                  <a16:creationId xmlns:a16="http://schemas.microsoft.com/office/drawing/2014/main" xmlns="" id="{025F0F88-C0AF-4407-A41E-7198929BF8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51" y="2004"/>
              <a:ext cx="1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98" name="Line 361">
              <a:extLst>
                <a:ext uri="{FF2B5EF4-FFF2-40B4-BE49-F238E27FC236}">
                  <a16:creationId xmlns:a16="http://schemas.microsoft.com/office/drawing/2014/main" xmlns="" id="{54654218-69EF-40E4-BF0E-F229E5ECA3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16" y="2047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99" name="Line 362">
              <a:extLst>
                <a:ext uri="{FF2B5EF4-FFF2-40B4-BE49-F238E27FC236}">
                  <a16:creationId xmlns:a16="http://schemas.microsoft.com/office/drawing/2014/main" xmlns="" id="{6D4AA4BD-1C98-436C-BA7D-FFE16E0178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51" y="2208"/>
              <a:ext cx="1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00" name="Line 363">
              <a:extLst>
                <a:ext uri="{FF2B5EF4-FFF2-40B4-BE49-F238E27FC236}">
                  <a16:creationId xmlns:a16="http://schemas.microsoft.com/office/drawing/2014/main" xmlns="" id="{AC26209B-41EB-4D08-857C-2A2A640B2A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12" y="2047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01" name="Arc 364">
              <a:extLst>
                <a:ext uri="{FF2B5EF4-FFF2-40B4-BE49-F238E27FC236}">
                  <a16:creationId xmlns:a16="http://schemas.microsoft.com/office/drawing/2014/main" xmlns="" id="{43062A0B-11CB-48CC-91A9-A078DE720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3" y="2004"/>
              <a:ext cx="43" cy="43"/>
            </a:xfrm>
            <a:custGeom>
              <a:avLst/>
              <a:gdLst>
                <a:gd name="T0" fmla="*/ 0 w 22652"/>
                <a:gd name="T1" fmla="*/ 0 h 22652"/>
                <a:gd name="T2" fmla="*/ 0 w 22652"/>
                <a:gd name="T3" fmla="*/ 0 h 22652"/>
                <a:gd name="T4" fmla="*/ 0 w 22652"/>
                <a:gd name="T5" fmla="*/ 0 h 22652"/>
                <a:gd name="T6" fmla="*/ 0 60000 65536"/>
                <a:gd name="T7" fmla="*/ 0 60000 65536"/>
                <a:gd name="T8" fmla="*/ 0 60000 65536"/>
                <a:gd name="T9" fmla="*/ 0 w 22652"/>
                <a:gd name="T10" fmla="*/ 0 h 22652"/>
                <a:gd name="T11" fmla="*/ 22652 w 22652"/>
                <a:gd name="T12" fmla="*/ 22652 h 226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52" h="22652" fill="none" extrusionOk="0">
                  <a:moveTo>
                    <a:pt x="-1" y="25"/>
                  </a:moveTo>
                  <a:cubicBezTo>
                    <a:pt x="350" y="8"/>
                    <a:pt x="701" y="-1"/>
                    <a:pt x="1052" y="0"/>
                  </a:cubicBezTo>
                  <a:cubicBezTo>
                    <a:pt x="12981" y="0"/>
                    <a:pt x="22652" y="9670"/>
                    <a:pt x="22652" y="21600"/>
                  </a:cubicBezTo>
                  <a:cubicBezTo>
                    <a:pt x="22652" y="21950"/>
                    <a:pt x="22643" y="22301"/>
                    <a:pt x="22626" y="22652"/>
                  </a:cubicBezTo>
                </a:path>
                <a:path w="22652" h="22652" stroke="0" extrusionOk="0">
                  <a:moveTo>
                    <a:pt x="-1" y="25"/>
                  </a:moveTo>
                  <a:cubicBezTo>
                    <a:pt x="350" y="8"/>
                    <a:pt x="701" y="-1"/>
                    <a:pt x="1052" y="0"/>
                  </a:cubicBezTo>
                  <a:cubicBezTo>
                    <a:pt x="12981" y="0"/>
                    <a:pt x="22652" y="9670"/>
                    <a:pt x="22652" y="21600"/>
                  </a:cubicBezTo>
                  <a:cubicBezTo>
                    <a:pt x="22652" y="21950"/>
                    <a:pt x="22643" y="22301"/>
                    <a:pt x="22626" y="22652"/>
                  </a:cubicBezTo>
                  <a:lnTo>
                    <a:pt x="1052" y="2160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02" name="Arc 365">
              <a:extLst>
                <a:ext uri="{FF2B5EF4-FFF2-40B4-BE49-F238E27FC236}">
                  <a16:creationId xmlns:a16="http://schemas.microsoft.com/office/drawing/2014/main" xmlns="" id="{D55762DA-EEC3-411D-B9C4-08CA447089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3" y="2169"/>
              <a:ext cx="43" cy="39"/>
            </a:xfrm>
            <a:custGeom>
              <a:avLst/>
              <a:gdLst>
                <a:gd name="T0" fmla="*/ 0 w 22652"/>
                <a:gd name="T1" fmla="*/ 0 h 21600"/>
                <a:gd name="T2" fmla="*/ 0 w 22652"/>
                <a:gd name="T3" fmla="*/ 0 h 21600"/>
                <a:gd name="T4" fmla="*/ 0 w 2265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52"/>
                <a:gd name="T10" fmla="*/ 0 h 21600"/>
                <a:gd name="T11" fmla="*/ 22652 w 2265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52" h="21600" fill="none" extrusionOk="0">
                  <a:moveTo>
                    <a:pt x="22652" y="0"/>
                  </a:moveTo>
                  <a:cubicBezTo>
                    <a:pt x="22652" y="11929"/>
                    <a:pt x="12981" y="21600"/>
                    <a:pt x="1052" y="21600"/>
                  </a:cubicBezTo>
                  <a:cubicBezTo>
                    <a:pt x="701" y="21600"/>
                    <a:pt x="350" y="21591"/>
                    <a:pt x="-1" y="21574"/>
                  </a:cubicBezTo>
                </a:path>
                <a:path w="22652" h="21600" stroke="0" extrusionOk="0">
                  <a:moveTo>
                    <a:pt x="22652" y="0"/>
                  </a:moveTo>
                  <a:cubicBezTo>
                    <a:pt x="22652" y="11929"/>
                    <a:pt x="12981" y="21600"/>
                    <a:pt x="1052" y="21600"/>
                  </a:cubicBezTo>
                  <a:cubicBezTo>
                    <a:pt x="701" y="21600"/>
                    <a:pt x="350" y="21591"/>
                    <a:pt x="-1" y="21574"/>
                  </a:cubicBezTo>
                  <a:lnTo>
                    <a:pt x="1052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03" name="Arc 366">
              <a:extLst>
                <a:ext uri="{FF2B5EF4-FFF2-40B4-BE49-F238E27FC236}">
                  <a16:creationId xmlns:a16="http://schemas.microsoft.com/office/drawing/2014/main" xmlns="" id="{432C9D38-902B-4F07-B4FF-EE1F549E7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2" y="2169"/>
              <a:ext cx="39" cy="3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04" name="Line 367">
              <a:extLst>
                <a:ext uri="{FF2B5EF4-FFF2-40B4-BE49-F238E27FC236}">
                  <a16:creationId xmlns:a16="http://schemas.microsoft.com/office/drawing/2014/main" xmlns="" id="{0FE54337-070B-4680-B1AC-899EF25695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20" y="2047"/>
              <a:ext cx="168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05" name="Line 368">
              <a:extLst>
                <a:ext uri="{FF2B5EF4-FFF2-40B4-BE49-F238E27FC236}">
                  <a16:creationId xmlns:a16="http://schemas.microsoft.com/office/drawing/2014/main" xmlns="" id="{9E43B739-5D17-48FC-A062-9A3B09BF03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20" y="2086"/>
              <a:ext cx="168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06" name="Line 369">
              <a:extLst>
                <a:ext uri="{FF2B5EF4-FFF2-40B4-BE49-F238E27FC236}">
                  <a16:creationId xmlns:a16="http://schemas.microsoft.com/office/drawing/2014/main" xmlns="" id="{AAFF67A7-9EED-41D5-9410-A1EA39B0BC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20" y="2130"/>
              <a:ext cx="168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07" name="Line 370">
              <a:extLst>
                <a:ext uri="{FF2B5EF4-FFF2-40B4-BE49-F238E27FC236}">
                  <a16:creationId xmlns:a16="http://schemas.microsoft.com/office/drawing/2014/main" xmlns="" id="{709E42AC-2EC9-43DA-B64E-F1588A9292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20" y="2169"/>
              <a:ext cx="168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08" name="Line 371">
              <a:extLst>
                <a:ext uri="{FF2B5EF4-FFF2-40B4-BE49-F238E27FC236}">
                  <a16:creationId xmlns:a16="http://schemas.microsoft.com/office/drawing/2014/main" xmlns="" id="{B3F02B4B-E3BF-42E6-B96F-73DDFBF92E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0" y="2047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09" name="Line 372">
              <a:extLst>
                <a:ext uri="{FF2B5EF4-FFF2-40B4-BE49-F238E27FC236}">
                  <a16:creationId xmlns:a16="http://schemas.microsoft.com/office/drawing/2014/main" xmlns="" id="{44E1C223-A856-4613-BF7E-2D78D46A02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0" y="2130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10" name="Line 373">
              <a:extLst>
                <a:ext uri="{FF2B5EF4-FFF2-40B4-BE49-F238E27FC236}">
                  <a16:creationId xmlns:a16="http://schemas.microsoft.com/office/drawing/2014/main" xmlns="" id="{FD339B07-63EC-4926-A58C-05AB373076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1" y="2069"/>
              <a:ext cx="13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11" name="Line 374">
              <a:extLst>
                <a:ext uri="{FF2B5EF4-FFF2-40B4-BE49-F238E27FC236}">
                  <a16:creationId xmlns:a16="http://schemas.microsoft.com/office/drawing/2014/main" xmlns="" id="{4FD316E2-5651-4EFB-8B63-D3334F0E3A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1" y="2147"/>
              <a:ext cx="13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12" name="Arc 375">
              <a:extLst>
                <a:ext uri="{FF2B5EF4-FFF2-40B4-BE49-F238E27FC236}">
                  <a16:creationId xmlns:a16="http://schemas.microsoft.com/office/drawing/2014/main" xmlns="" id="{DA3FBAC6-6A4E-4032-B0D9-77425092B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8" y="2208"/>
              <a:ext cx="43" cy="43"/>
            </a:xfrm>
            <a:custGeom>
              <a:avLst/>
              <a:gdLst>
                <a:gd name="T0" fmla="*/ 0 w 22652"/>
                <a:gd name="T1" fmla="*/ 0 h 22652"/>
                <a:gd name="T2" fmla="*/ 0 w 22652"/>
                <a:gd name="T3" fmla="*/ 0 h 22652"/>
                <a:gd name="T4" fmla="*/ 0 w 22652"/>
                <a:gd name="T5" fmla="*/ 0 h 22652"/>
                <a:gd name="T6" fmla="*/ 0 60000 65536"/>
                <a:gd name="T7" fmla="*/ 0 60000 65536"/>
                <a:gd name="T8" fmla="*/ 0 60000 65536"/>
                <a:gd name="T9" fmla="*/ 0 w 22652"/>
                <a:gd name="T10" fmla="*/ 0 h 22652"/>
                <a:gd name="T11" fmla="*/ 22652 w 22652"/>
                <a:gd name="T12" fmla="*/ 22652 h 226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52" h="22652" fill="none" extrusionOk="0">
                  <a:moveTo>
                    <a:pt x="25" y="22652"/>
                  </a:moveTo>
                  <a:cubicBezTo>
                    <a:pt x="8" y="22301"/>
                    <a:pt x="0" y="2195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950" y="-1"/>
                    <a:pt x="22301" y="8"/>
                    <a:pt x="22652" y="25"/>
                  </a:cubicBezTo>
                </a:path>
                <a:path w="22652" h="22652" stroke="0" extrusionOk="0">
                  <a:moveTo>
                    <a:pt x="25" y="22652"/>
                  </a:moveTo>
                  <a:cubicBezTo>
                    <a:pt x="8" y="22301"/>
                    <a:pt x="0" y="2195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950" y="-1"/>
                    <a:pt x="22301" y="8"/>
                    <a:pt x="22652" y="25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13" name="Line 376">
              <a:extLst>
                <a:ext uri="{FF2B5EF4-FFF2-40B4-BE49-F238E27FC236}">
                  <a16:creationId xmlns:a16="http://schemas.microsoft.com/office/drawing/2014/main" xmlns="" id="{FB3B097E-4625-492C-80C3-4788059BF0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1" y="2208"/>
              <a:ext cx="1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14" name="Line 377">
              <a:extLst>
                <a:ext uri="{FF2B5EF4-FFF2-40B4-BE49-F238E27FC236}">
                  <a16:creationId xmlns:a16="http://schemas.microsoft.com/office/drawing/2014/main" xmlns="" id="{D33F831A-F64E-48FD-850A-58A353752A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1" y="2251"/>
              <a:ext cx="1" cy="1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15" name="Line 378">
              <a:extLst>
                <a:ext uri="{FF2B5EF4-FFF2-40B4-BE49-F238E27FC236}">
                  <a16:creationId xmlns:a16="http://schemas.microsoft.com/office/drawing/2014/main" xmlns="" id="{5B764A1B-F71B-4679-B8B2-F664DC047B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31" y="2411"/>
              <a:ext cx="1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16" name="Line 379">
              <a:extLst>
                <a:ext uri="{FF2B5EF4-FFF2-40B4-BE49-F238E27FC236}">
                  <a16:creationId xmlns:a16="http://schemas.microsoft.com/office/drawing/2014/main" xmlns="" id="{D7D982FD-1E78-423F-A715-6BE1C8930F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88" y="2251"/>
              <a:ext cx="1" cy="1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17" name="Arc 380">
              <a:extLst>
                <a:ext uri="{FF2B5EF4-FFF2-40B4-BE49-F238E27FC236}">
                  <a16:creationId xmlns:a16="http://schemas.microsoft.com/office/drawing/2014/main" xmlns="" id="{921BA4DB-5A01-4149-B7BE-1FE6A56C82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0" y="2208"/>
              <a:ext cx="41" cy="43"/>
            </a:xfrm>
            <a:custGeom>
              <a:avLst/>
              <a:gdLst>
                <a:gd name="T0" fmla="*/ 0 w 21600"/>
                <a:gd name="T1" fmla="*/ 0 h 22626"/>
                <a:gd name="T2" fmla="*/ 0 w 21600"/>
                <a:gd name="T3" fmla="*/ 0 h 22626"/>
                <a:gd name="T4" fmla="*/ 0 w 21600"/>
                <a:gd name="T5" fmla="*/ 0 h 2262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626"/>
                <a:gd name="T11" fmla="*/ 21600 w 21600"/>
                <a:gd name="T12" fmla="*/ 22626 h 226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626" fill="none" extrusionOk="0">
                  <a:moveTo>
                    <a:pt x="1052" y="-1"/>
                  </a:moveTo>
                  <a:cubicBezTo>
                    <a:pt x="12558" y="560"/>
                    <a:pt x="21600" y="10053"/>
                    <a:pt x="21600" y="21574"/>
                  </a:cubicBezTo>
                  <a:cubicBezTo>
                    <a:pt x="21600" y="21924"/>
                    <a:pt x="21591" y="22275"/>
                    <a:pt x="21574" y="22626"/>
                  </a:cubicBezTo>
                </a:path>
                <a:path w="21600" h="22626" stroke="0" extrusionOk="0">
                  <a:moveTo>
                    <a:pt x="1052" y="-1"/>
                  </a:moveTo>
                  <a:cubicBezTo>
                    <a:pt x="12558" y="560"/>
                    <a:pt x="21600" y="10053"/>
                    <a:pt x="21600" y="21574"/>
                  </a:cubicBezTo>
                  <a:cubicBezTo>
                    <a:pt x="21600" y="21924"/>
                    <a:pt x="21591" y="22275"/>
                    <a:pt x="21574" y="22626"/>
                  </a:cubicBezTo>
                  <a:lnTo>
                    <a:pt x="0" y="21574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18" name="Arc 381">
              <a:extLst>
                <a:ext uri="{FF2B5EF4-FFF2-40B4-BE49-F238E27FC236}">
                  <a16:creationId xmlns:a16="http://schemas.microsoft.com/office/drawing/2014/main" xmlns="" id="{F38A17EA-5449-43CE-AE51-3BC135848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0" y="2372"/>
              <a:ext cx="41" cy="39"/>
            </a:xfrm>
            <a:custGeom>
              <a:avLst/>
              <a:gdLst>
                <a:gd name="T0" fmla="*/ 0 w 21600"/>
                <a:gd name="T1" fmla="*/ 0 h 21574"/>
                <a:gd name="T2" fmla="*/ 0 w 21600"/>
                <a:gd name="T3" fmla="*/ 0 h 21574"/>
                <a:gd name="T4" fmla="*/ 0 w 21600"/>
                <a:gd name="T5" fmla="*/ 0 h 21574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74"/>
                <a:gd name="T11" fmla="*/ 21600 w 21600"/>
                <a:gd name="T12" fmla="*/ 21574 h 215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74" fill="none" extrusionOk="0">
                  <a:moveTo>
                    <a:pt x="21600" y="0"/>
                  </a:moveTo>
                  <a:cubicBezTo>
                    <a:pt x="21600" y="11520"/>
                    <a:pt x="12558" y="21013"/>
                    <a:pt x="1052" y="21574"/>
                  </a:cubicBezTo>
                </a:path>
                <a:path w="21600" h="21574" stroke="0" extrusionOk="0">
                  <a:moveTo>
                    <a:pt x="21600" y="0"/>
                  </a:moveTo>
                  <a:cubicBezTo>
                    <a:pt x="21600" y="11520"/>
                    <a:pt x="12558" y="21013"/>
                    <a:pt x="1052" y="21574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19" name="Arc 382">
              <a:extLst>
                <a:ext uri="{FF2B5EF4-FFF2-40B4-BE49-F238E27FC236}">
                  <a16:creationId xmlns:a16="http://schemas.microsoft.com/office/drawing/2014/main" xmlns="" id="{C597BBFE-B8A7-48A6-B90E-2B55F2D79A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8" y="2372"/>
              <a:ext cx="43" cy="39"/>
            </a:xfrm>
            <a:custGeom>
              <a:avLst/>
              <a:gdLst>
                <a:gd name="T0" fmla="*/ 0 w 22652"/>
                <a:gd name="T1" fmla="*/ 0 h 21600"/>
                <a:gd name="T2" fmla="*/ 0 w 22652"/>
                <a:gd name="T3" fmla="*/ 0 h 21600"/>
                <a:gd name="T4" fmla="*/ 0 w 2265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52"/>
                <a:gd name="T10" fmla="*/ 0 h 21600"/>
                <a:gd name="T11" fmla="*/ 22652 w 2265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52" h="21600" fill="none" extrusionOk="0">
                  <a:moveTo>
                    <a:pt x="22652" y="21574"/>
                  </a:moveTo>
                  <a:cubicBezTo>
                    <a:pt x="22301" y="21591"/>
                    <a:pt x="21950" y="21599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22652" h="21600" stroke="0" extrusionOk="0">
                  <a:moveTo>
                    <a:pt x="22652" y="21574"/>
                  </a:moveTo>
                  <a:cubicBezTo>
                    <a:pt x="22301" y="21591"/>
                    <a:pt x="21950" y="21599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20" name="Arc 383">
              <a:extLst>
                <a:ext uri="{FF2B5EF4-FFF2-40B4-BE49-F238E27FC236}">
                  <a16:creationId xmlns:a16="http://schemas.microsoft.com/office/drawing/2014/main" xmlns="" id="{99390443-45AE-4154-B24D-59E4F68C50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5" y="2208"/>
              <a:ext cx="43" cy="43"/>
            </a:xfrm>
            <a:custGeom>
              <a:avLst/>
              <a:gdLst>
                <a:gd name="T0" fmla="*/ 0 w 22652"/>
                <a:gd name="T1" fmla="*/ 0 h 22652"/>
                <a:gd name="T2" fmla="*/ 0 w 22652"/>
                <a:gd name="T3" fmla="*/ 0 h 22652"/>
                <a:gd name="T4" fmla="*/ 0 w 22652"/>
                <a:gd name="T5" fmla="*/ 0 h 22652"/>
                <a:gd name="T6" fmla="*/ 0 60000 65536"/>
                <a:gd name="T7" fmla="*/ 0 60000 65536"/>
                <a:gd name="T8" fmla="*/ 0 60000 65536"/>
                <a:gd name="T9" fmla="*/ 0 w 22652"/>
                <a:gd name="T10" fmla="*/ 0 h 22652"/>
                <a:gd name="T11" fmla="*/ 22652 w 22652"/>
                <a:gd name="T12" fmla="*/ 22652 h 226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52" h="22652" fill="none" extrusionOk="0">
                  <a:moveTo>
                    <a:pt x="25" y="22652"/>
                  </a:moveTo>
                  <a:cubicBezTo>
                    <a:pt x="8" y="22301"/>
                    <a:pt x="0" y="2195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950" y="-1"/>
                    <a:pt x="22301" y="8"/>
                    <a:pt x="22652" y="25"/>
                  </a:cubicBezTo>
                </a:path>
                <a:path w="22652" h="22652" stroke="0" extrusionOk="0">
                  <a:moveTo>
                    <a:pt x="25" y="22652"/>
                  </a:moveTo>
                  <a:cubicBezTo>
                    <a:pt x="8" y="22301"/>
                    <a:pt x="0" y="2195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950" y="-1"/>
                    <a:pt x="22301" y="8"/>
                    <a:pt x="22652" y="25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21" name="Line 384">
              <a:extLst>
                <a:ext uri="{FF2B5EF4-FFF2-40B4-BE49-F238E27FC236}">
                  <a16:creationId xmlns:a16="http://schemas.microsoft.com/office/drawing/2014/main" xmlns="" id="{876B28F5-6AE5-4E22-A4B3-E33482792A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28" y="2208"/>
              <a:ext cx="1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22" name="Line 385">
              <a:extLst>
                <a:ext uri="{FF2B5EF4-FFF2-40B4-BE49-F238E27FC236}">
                  <a16:creationId xmlns:a16="http://schemas.microsoft.com/office/drawing/2014/main" xmlns="" id="{C86DBAEF-69F8-43E7-AF25-D80DFF54A2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8" y="2251"/>
              <a:ext cx="1" cy="1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23" name="Line 386">
              <a:extLst>
                <a:ext uri="{FF2B5EF4-FFF2-40B4-BE49-F238E27FC236}">
                  <a16:creationId xmlns:a16="http://schemas.microsoft.com/office/drawing/2014/main" xmlns="" id="{A78AF84E-BD25-4B3A-8E91-ED1D816804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28" y="2411"/>
              <a:ext cx="1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24" name="Line 387">
              <a:extLst>
                <a:ext uri="{FF2B5EF4-FFF2-40B4-BE49-F238E27FC236}">
                  <a16:creationId xmlns:a16="http://schemas.microsoft.com/office/drawing/2014/main" xmlns="" id="{77C81DBC-F682-43DC-8AAA-FF515E3209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85" y="2251"/>
              <a:ext cx="1" cy="1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25" name="Arc 388">
              <a:extLst>
                <a:ext uri="{FF2B5EF4-FFF2-40B4-BE49-F238E27FC236}">
                  <a16:creationId xmlns:a16="http://schemas.microsoft.com/office/drawing/2014/main" xmlns="" id="{2DDDC069-808A-4B2C-802C-291550D538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7" y="2208"/>
              <a:ext cx="41" cy="43"/>
            </a:xfrm>
            <a:custGeom>
              <a:avLst/>
              <a:gdLst>
                <a:gd name="T0" fmla="*/ 0 w 21600"/>
                <a:gd name="T1" fmla="*/ 0 h 22626"/>
                <a:gd name="T2" fmla="*/ 0 w 21600"/>
                <a:gd name="T3" fmla="*/ 0 h 22626"/>
                <a:gd name="T4" fmla="*/ 0 w 21600"/>
                <a:gd name="T5" fmla="*/ 0 h 2262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626"/>
                <a:gd name="T11" fmla="*/ 21600 w 21600"/>
                <a:gd name="T12" fmla="*/ 22626 h 226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626" fill="none" extrusionOk="0">
                  <a:moveTo>
                    <a:pt x="1052" y="-1"/>
                  </a:moveTo>
                  <a:cubicBezTo>
                    <a:pt x="12558" y="560"/>
                    <a:pt x="21600" y="10053"/>
                    <a:pt x="21600" y="21574"/>
                  </a:cubicBezTo>
                  <a:cubicBezTo>
                    <a:pt x="21600" y="21924"/>
                    <a:pt x="21591" y="22275"/>
                    <a:pt x="21574" y="22626"/>
                  </a:cubicBezTo>
                </a:path>
                <a:path w="21600" h="22626" stroke="0" extrusionOk="0">
                  <a:moveTo>
                    <a:pt x="1052" y="-1"/>
                  </a:moveTo>
                  <a:cubicBezTo>
                    <a:pt x="12558" y="560"/>
                    <a:pt x="21600" y="10053"/>
                    <a:pt x="21600" y="21574"/>
                  </a:cubicBezTo>
                  <a:cubicBezTo>
                    <a:pt x="21600" y="21924"/>
                    <a:pt x="21591" y="22275"/>
                    <a:pt x="21574" y="22626"/>
                  </a:cubicBezTo>
                  <a:lnTo>
                    <a:pt x="0" y="21574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26" name="Arc 389">
              <a:extLst>
                <a:ext uri="{FF2B5EF4-FFF2-40B4-BE49-F238E27FC236}">
                  <a16:creationId xmlns:a16="http://schemas.microsoft.com/office/drawing/2014/main" xmlns="" id="{CF8B0CBF-4DE3-493C-8797-0CDCC0B2D0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7" y="2372"/>
              <a:ext cx="41" cy="39"/>
            </a:xfrm>
            <a:custGeom>
              <a:avLst/>
              <a:gdLst>
                <a:gd name="T0" fmla="*/ 0 w 21600"/>
                <a:gd name="T1" fmla="*/ 0 h 21574"/>
                <a:gd name="T2" fmla="*/ 0 w 21600"/>
                <a:gd name="T3" fmla="*/ 0 h 21574"/>
                <a:gd name="T4" fmla="*/ 0 w 21600"/>
                <a:gd name="T5" fmla="*/ 0 h 21574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74"/>
                <a:gd name="T11" fmla="*/ 21600 w 21600"/>
                <a:gd name="T12" fmla="*/ 21574 h 215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74" fill="none" extrusionOk="0">
                  <a:moveTo>
                    <a:pt x="21600" y="0"/>
                  </a:moveTo>
                  <a:cubicBezTo>
                    <a:pt x="21600" y="11520"/>
                    <a:pt x="12558" y="21013"/>
                    <a:pt x="1052" y="21574"/>
                  </a:cubicBezTo>
                </a:path>
                <a:path w="21600" h="21574" stroke="0" extrusionOk="0">
                  <a:moveTo>
                    <a:pt x="21600" y="0"/>
                  </a:moveTo>
                  <a:cubicBezTo>
                    <a:pt x="21600" y="11520"/>
                    <a:pt x="12558" y="21013"/>
                    <a:pt x="1052" y="21574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27" name="Arc 390">
              <a:extLst>
                <a:ext uri="{FF2B5EF4-FFF2-40B4-BE49-F238E27FC236}">
                  <a16:creationId xmlns:a16="http://schemas.microsoft.com/office/drawing/2014/main" xmlns="" id="{ADFD1D20-2D5E-4FDB-BC10-2912EB2EDB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5" y="2372"/>
              <a:ext cx="43" cy="39"/>
            </a:xfrm>
            <a:custGeom>
              <a:avLst/>
              <a:gdLst>
                <a:gd name="T0" fmla="*/ 0 w 22652"/>
                <a:gd name="T1" fmla="*/ 0 h 21600"/>
                <a:gd name="T2" fmla="*/ 0 w 22652"/>
                <a:gd name="T3" fmla="*/ 0 h 21600"/>
                <a:gd name="T4" fmla="*/ 0 w 2265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52"/>
                <a:gd name="T10" fmla="*/ 0 h 21600"/>
                <a:gd name="T11" fmla="*/ 22652 w 2265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52" h="21600" fill="none" extrusionOk="0">
                  <a:moveTo>
                    <a:pt x="22652" y="21574"/>
                  </a:moveTo>
                  <a:cubicBezTo>
                    <a:pt x="22301" y="21591"/>
                    <a:pt x="21950" y="21599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22652" h="21600" stroke="0" extrusionOk="0">
                  <a:moveTo>
                    <a:pt x="22652" y="21574"/>
                  </a:moveTo>
                  <a:cubicBezTo>
                    <a:pt x="22301" y="21591"/>
                    <a:pt x="21950" y="21599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28" name="Arc 391">
              <a:extLst>
                <a:ext uri="{FF2B5EF4-FFF2-40B4-BE49-F238E27FC236}">
                  <a16:creationId xmlns:a16="http://schemas.microsoft.com/office/drawing/2014/main" xmlns="" id="{3DD8B971-EBF2-4FB0-8095-C27D9792E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1" y="2208"/>
              <a:ext cx="43" cy="43"/>
            </a:xfrm>
            <a:custGeom>
              <a:avLst/>
              <a:gdLst>
                <a:gd name="T0" fmla="*/ 0 w 22640"/>
                <a:gd name="T1" fmla="*/ 0 h 22640"/>
                <a:gd name="T2" fmla="*/ 0 w 22640"/>
                <a:gd name="T3" fmla="*/ 0 h 22640"/>
                <a:gd name="T4" fmla="*/ 0 w 22640"/>
                <a:gd name="T5" fmla="*/ 0 h 22640"/>
                <a:gd name="T6" fmla="*/ 0 60000 65536"/>
                <a:gd name="T7" fmla="*/ 0 60000 65536"/>
                <a:gd name="T8" fmla="*/ 0 60000 65536"/>
                <a:gd name="T9" fmla="*/ 0 w 22640"/>
                <a:gd name="T10" fmla="*/ 0 h 22640"/>
                <a:gd name="T11" fmla="*/ 22640 w 22640"/>
                <a:gd name="T12" fmla="*/ 22640 h 226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40" h="22640" fill="none" extrusionOk="0">
                  <a:moveTo>
                    <a:pt x="25" y="22639"/>
                  </a:moveTo>
                  <a:cubicBezTo>
                    <a:pt x="8" y="22293"/>
                    <a:pt x="0" y="2194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946" y="-1"/>
                    <a:pt x="22293" y="8"/>
                    <a:pt x="22639" y="25"/>
                  </a:cubicBezTo>
                </a:path>
                <a:path w="22640" h="22640" stroke="0" extrusionOk="0">
                  <a:moveTo>
                    <a:pt x="25" y="22639"/>
                  </a:moveTo>
                  <a:cubicBezTo>
                    <a:pt x="8" y="22293"/>
                    <a:pt x="0" y="2194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946" y="-1"/>
                    <a:pt x="22293" y="8"/>
                    <a:pt x="22639" y="25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29" name="Line 392">
              <a:extLst>
                <a:ext uri="{FF2B5EF4-FFF2-40B4-BE49-F238E27FC236}">
                  <a16:creationId xmlns:a16="http://schemas.microsoft.com/office/drawing/2014/main" xmlns="" id="{A58AA6C5-2094-454D-B69C-9D2A00850E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5" y="2208"/>
              <a:ext cx="1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30" name="Line 393">
              <a:extLst>
                <a:ext uri="{FF2B5EF4-FFF2-40B4-BE49-F238E27FC236}">
                  <a16:creationId xmlns:a16="http://schemas.microsoft.com/office/drawing/2014/main" xmlns="" id="{5B70B25F-DD86-40B2-AC72-E5DCBE5CD8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5" y="2251"/>
              <a:ext cx="1" cy="1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31" name="Line 394">
              <a:extLst>
                <a:ext uri="{FF2B5EF4-FFF2-40B4-BE49-F238E27FC236}">
                  <a16:creationId xmlns:a16="http://schemas.microsoft.com/office/drawing/2014/main" xmlns="" id="{0DFA9B4C-5AC5-477C-A609-4CEE2229B5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35" y="2411"/>
              <a:ext cx="1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32" name="Line 395">
              <a:extLst>
                <a:ext uri="{FF2B5EF4-FFF2-40B4-BE49-F238E27FC236}">
                  <a16:creationId xmlns:a16="http://schemas.microsoft.com/office/drawing/2014/main" xmlns="" id="{B5F180BC-9DF7-490C-84F8-50B537DEA0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91" y="2251"/>
              <a:ext cx="1" cy="1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33" name="Arc 396">
              <a:extLst>
                <a:ext uri="{FF2B5EF4-FFF2-40B4-BE49-F238E27FC236}">
                  <a16:creationId xmlns:a16="http://schemas.microsoft.com/office/drawing/2014/main" xmlns="" id="{5BA62B85-7793-4505-AE6A-0E662FCFEB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2208"/>
              <a:ext cx="39" cy="43"/>
            </a:xfrm>
            <a:custGeom>
              <a:avLst/>
              <a:gdLst>
                <a:gd name="T0" fmla="*/ 0 w 21600"/>
                <a:gd name="T1" fmla="*/ 0 h 22652"/>
                <a:gd name="T2" fmla="*/ 0 w 21600"/>
                <a:gd name="T3" fmla="*/ 0 h 22652"/>
                <a:gd name="T4" fmla="*/ 0 w 21600"/>
                <a:gd name="T5" fmla="*/ 0 h 2265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652"/>
                <a:gd name="T11" fmla="*/ 21600 w 21600"/>
                <a:gd name="T12" fmla="*/ 22652 h 226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652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950"/>
                    <a:pt x="21591" y="22301"/>
                    <a:pt x="21574" y="22652"/>
                  </a:cubicBezTo>
                </a:path>
                <a:path w="21600" h="22652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950"/>
                    <a:pt x="21591" y="22301"/>
                    <a:pt x="21574" y="22652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34" name="Arc 397">
              <a:extLst>
                <a:ext uri="{FF2B5EF4-FFF2-40B4-BE49-F238E27FC236}">
                  <a16:creationId xmlns:a16="http://schemas.microsoft.com/office/drawing/2014/main" xmlns="" id="{F9C64876-A0F6-493A-91C0-45E5BE06A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2372"/>
              <a:ext cx="39" cy="3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35" name="Arc 398">
              <a:extLst>
                <a:ext uri="{FF2B5EF4-FFF2-40B4-BE49-F238E27FC236}">
                  <a16:creationId xmlns:a16="http://schemas.microsoft.com/office/drawing/2014/main" xmlns="" id="{76F7F70F-3838-45F1-A4E0-2E095F7B0B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1" y="2372"/>
              <a:ext cx="43" cy="39"/>
            </a:xfrm>
            <a:custGeom>
              <a:avLst/>
              <a:gdLst>
                <a:gd name="T0" fmla="*/ 0 w 22640"/>
                <a:gd name="T1" fmla="*/ 0 h 21600"/>
                <a:gd name="T2" fmla="*/ 0 w 22640"/>
                <a:gd name="T3" fmla="*/ 0 h 21600"/>
                <a:gd name="T4" fmla="*/ 0 w 22640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40"/>
                <a:gd name="T10" fmla="*/ 0 h 21600"/>
                <a:gd name="T11" fmla="*/ 22640 w 2264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40" h="21600" fill="none" extrusionOk="0">
                  <a:moveTo>
                    <a:pt x="22639" y="21574"/>
                  </a:moveTo>
                  <a:cubicBezTo>
                    <a:pt x="22293" y="21591"/>
                    <a:pt x="21946" y="21599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22640" h="21600" stroke="0" extrusionOk="0">
                  <a:moveTo>
                    <a:pt x="22639" y="21574"/>
                  </a:moveTo>
                  <a:cubicBezTo>
                    <a:pt x="22293" y="21591"/>
                    <a:pt x="21946" y="21599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36" name="Arc 399">
              <a:extLst>
                <a:ext uri="{FF2B5EF4-FFF2-40B4-BE49-F238E27FC236}">
                  <a16:creationId xmlns:a16="http://schemas.microsoft.com/office/drawing/2014/main" xmlns="" id="{759E6F74-B28C-47A8-BBA9-0B876C6B4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" y="2208"/>
              <a:ext cx="43" cy="43"/>
            </a:xfrm>
            <a:custGeom>
              <a:avLst/>
              <a:gdLst>
                <a:gd name="T0" fmla="*/ 0 w 22652"/>
                <a:gd name="T1" fmla="*/ 0 h 22652"/>
                <a:gd name="T2" fmla="*/ 0 w 22652"/>
                <a:gd name="T3" fmla="*/ 0 h 22652"/>
                <a:gd name="T4" fmla="*/ 0 w 22652"/>
                <a:gd name="T5" fmla="*/ 0 h 22652"/>
                <a:gd name="T6" fmla="*/ 0 60000 65536"/>
                <a:gd name="T7" fmla="*/ 0 60000 65536"/>
                <a:gd name="T8" fmla="*/ 0 60000 65536"/>
                <a:gd name="T9" fmla="*/ 0 w 22652"/>
                <a:gd name="T10" fmla="*/ 0 h 22652"/>
                <a:gd name="T11" fmla="*/ 22652 w 22652"/>
                <a:gd name="T12" fmla="*/ 22652 h 226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52" h="22652" fill="none" extrusionOk="0">
                  <a:moveTo>
                    <a:pt x="25" y="22652"/>
                  </a:moveTo>
                  <a:cubicBezTo>
                    <a:pt x="8" y="22301"/>
                    <a:pt x="0" y="2195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950" y="-1"/>
                    <a:pt x="22301" y="8"/>
                    <a:pt x="22652" y="25"/>
                  </a:cubicBezTo>
                </a:path>
                <a:path w="22652" h="22652" stroke="0" extrusionOk="0">
                  <a:moveTo>
                    <a:pt x="25" y="22652"/>
                  </a:moveTo>
                  <a:cubicBezTo>
                    <a:pt x="8" y="22301"/>
                    <a:pt x="0" y="2195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950" y="-1"/>
                    <a:pt x="22301" y="8"/>
                    <a:pt x="22652" y="25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37" name="Line 400">
              <a:extLst>
                <a:ext uri="{FF2B5EF4-FFF2-40B4-BE49-F238E27FC236}">
                  <a16:creationId xmlns:a16="http://schemas.microsoft.com/office/drawing/2014/main" xmlns="" id="{26D35493-6224-4835-8C61-E443B88B7D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8" y="2208"/>
              <a:ext cx="1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38" name="Line 401">
              <a:extLst>
                <a:ext uri="{FF2B5EF4-FFF2-40B4-BE49-F238E27FC236}">
                  <a16:creationId xmlns:a16="http://schemas.microsoft.com/office/drawing/2014/main" xmlns="" id="{CF0CB4D2-22A7-4796-94BE-9D5CB7930F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98" y="2251"/>
              <a:ext cx="1" cy="1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39" name="Line 402">
              <a:extLst>
                <a:ext uri="{FF2B5EF4-FFF2-40B4-BE49-F238E27FC236}">
                  <a16:creationId xmlns:a16="http://schemas.microsoft.com/office/drawing/2014/main" xmlns="" id="{F16AE2F4-564A-4168-A9DF-0B5D61688D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38" y="2411"/>
              <a:ext cx="1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40" name="Line 403">
              <a:extLst>
                <a:ext uri="{FF2B5EF4-FFF2-40B4-BE49-F238E27FC236}">
                  <a16:creationId xmlns:a16="http://schemas.microsoft.com/office/drawing/2014/main" xmlns="" id="{9C07BD42-C183-4ADA-AEEB-59E665CC16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95" y="2251"/>
              <a:ext cx="1" cy="1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41" name="Arc 404">
              <a:extLst>
                <a:ext uri="{FF2B5EF4-FFF2-40B4-BE49-F238E27FC236}">
                  <a16:creationId xmlns:a16="http://schemas.microsoft.com/office/drawing/2014/main" xmlns="" id="{CF8EA22F-7376-451E-8BBA-698309208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208"/>
              <a:ext cx="39" cy="43"/>
            </a:xfrm>
            <a:custGeom>
              <a:avLst/>
              <a:gdLst>
                <a:gd name="T0" fmla="*/ 0 w 21600"/>
                <a:gd name="T1" fmla="*/ 0 h 22652"/>
                <a:gd name="T2" fmla="*/ 0 w 21600"/>
                <a:gd name="T3" fmla="*/ 0 h 22652"/>
                <a:gd name="T4" fmla="*/ 0 w 21600"/>
                <a:gd name="T5" fmla="*/ 0 h 2265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652"/>
                <a:gd name="T11" fmla="*/ 21600 w 21600"/>
                <a:gd name="T12" fmla="*/ 22652 h 226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652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950"/>
                    <a:pt x="21591" y="22301"/>
                    <a:pt x="21574" y="22652"/>
                  </a:cubicBezTo>
                </a:path>
                <a:path w="21600" h="22652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950"/>
                    <a:pt x="21591" y="22301"/>
                    <a:pt x="21574" y="22652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42" name="Arc 405">
              <a:extLst>
                <a:ext uri="{FF2B5EF4-FFF2-40B4-BE49-F238E27FC236}">
                  <a16:creationId xmlns:a16="http://schemas.microsoft.com/office/drawing/2014/main" xmlns="" id="{501B7E4E-05E8-41B3-89F7-947CA8778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72"/>
              <a:ext cx="39" cy="3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43" name="Arc 406">
              <a:extLst>
                <a:ext uri="{FF2B5EF4-FFF2-40B4-BE49-F238E27FC236}">
                  <a16:creationId xmlns:a16="http://schemas.microsoft.com/office/drawing/2014/main" xmlns="" id="{145D64D5-50D1-49CD-8EF9-1E6EFAFDDE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" y="2372"/>
              <a:ext cx="43" cy="39"/>
            </a:xfrm>
            <a:custGeom>
              <a:avLst/>
              <a:gdLst>
                <a:gd name="T0" fmla="*/ 0 w 22652"/>
                <a:gd name="T1" fmla="*/ 0 h 21600"/>
                <a:gd name="T2" fmla="*/ 0 w 22652"/>
                <a:gd name="T3" fmla="*/ 0 h 21600"/>
                <a:gd name="T4" fmla="*/ 0 w 2265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52"/>
                <a:gd name="T10" fmla="*/ 0 h 21600"/>
                <a:gd name="T11" fmla="*/ 22652 w 2265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52" h="21600" fill="none" extrusionOk="0">
                  <a:moveTo>
                    <a:pt x="22652" y="21574"/>
                  </a:moveTo>
                  <a:cubicBezTo>
                    <a:pt x="22301" y="21591"/>
                    <a:pt x="21950" y="21599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22652" h="21600" stroke="0" extrusionOk="0">
                  <a:moveTo>
                    <a:pt x="22652" y="21574"/>
                  </a:moveTo>
                  <a:cubicBezTo>
                    <a:pt x="22301" y="21591"/>
                    <a:pt x="21950" y="21599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44" name="Arc 407">
              <a:extLst>
                <a:ext uri="{FF2B5EF4-FFF2-40B4-BE49-F238E27FC236}">
                  <a16:creationId xmlns:a16="http://schemas.microsoft.com/office/drawing/2014/main" xmlns="" id="{D534701C-0C45-48B8-BCD1-76D8311D5C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8" y="2208"/>
              <a:ext cx="43" cy="43"/>
            </a:xfrm>
            <a:custGeom>
              <a:avLst/>
              <a:gdLst>
                <a:gd name="T0" fmla="*/ 0 w 22652"/>
                <a:gd name="T1" fmla="*/ 0 h 22652"/>
                <a:gd name="T2" fmla="*/ 0 w 22652"/>
                <a:gd name="T3" fmla="*/ 0 h 22652"/>
                <a:gd name="T4" fmla="*/ 0 w 22652"/>
                <a:gd name="T5" fmla="*/ 0 h 22652"/>
                <a:gd name="T6" fmla="*/ 0 60000 65536"/>
                <a:gd name="T7" fmla="*/ 0 60000 65536"/>
                <a:gd name="T8" fmla="*/ 0 60000 65536"/>
                <a:gd name="T9" fmla="*/ 0 w 22652"/>
                <a:gd name="T10" fmla="*/ 0 h 22652"/>
                <a:gd name="T11" fmla="*/ 22652 w 22652"/>
                <a:gd name="T12" fmla="*/ 22652 h 226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52" h="22652" fill="none" extrusionOk="0">
                  <a:moveTo>
                    <a:pt x="25" y="22652"/>
                  </a:moveTo>
                  <a:cubicBezTo>
                    <a:pt x="8" y="22301"/>
                    <a:pt x="0" y="2195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950" y="-1"/>
                    <a:pt x="22301" y="8"/>
                    <a:pt x="22652" y="25"/>
                  </a:cubicBezTo>
                </a:path>
                <a:path w="22652" h="22652" stroke="0" extrusionOk="0">
                  <a:moveTo>
                    <a:pt x="25" y="22652"/>
                  </a:moveTo>
                  <a:cubicBezTo>
                    <a:pt x="8" y="22301"/>
                    <a:pt x="0" y="2195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950" y="-1"/>
                    <a:pt x="22301" y="8"/>
                    <a:pt x="22652" y="25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45" name="Line 408">
              <a:extLst>
                <a:ext uri="{FF2B5EF4-FFF2-40B4-BE49-F238E27FC236}">
                  <a16:creationId xmlns:a16="http://schemas.microsoft.com/office/drawing/2014/main" xmlns="" id="{B7BE90D0-DCFD-45CB-AC5E-5F5797C395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41" y="2208"/>
              <a:ext cx="1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46" name="Line 409">
              <a:extLst>
                <a:ext uri="{FF2B5EF4-FFF2-40B4-BE49-F238E27FC236}">
                  <a16:creationId xmlns:a16="http://schemas.microsoft.com/office/drawing/2014/main" xmlns="" id="{04A57B6C-1967-44FC-8986-9BCE0509A3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1" y="2251"/>
              <a:ext cx="1" cy="1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47" name="Line 410">
              <a:extLst>
                <a:ext uri="{FF2B5EF4-FFF2-40B4-BE49-F238E27FC236}">
                  <a16:creationId xmlns:a16="http://schemas.microsoft.com/office/drawing/2014/main" xmlns="" id="{AEC58250-0884-4DE9-8C92-81F3CF127C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41" y="2411"/>
              <a:ext cx="1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48" name="Line 411">
              <a:extLst>
                <a:ext uri="{FF2B5EF4-FFF2-40B4-BE49-F238E27FC236}">
                  <a16:creationId xmlns:a16="http://schemas.microsoft.com/office/drawing/2014/main" xmlns="" id="{696B7703-D4E7-40A8-B97A-9B82B3C8B2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98" y="2251"/>
              <a:ext cx="1" cy="1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49" name="Arc 412">
              <a:extLst>
                <a:ext uri="{FF2B5EF4-FFF2-40B4-BE49-F238E27FC236}">
                  <a16:creationId xmlns:a16="http://schemas.microsoft.com/office/drawing/2014/main" xmlns="" id="{C962A7C0-F733-41CC-93AA-B0F354B74A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2" y="2208"/>
              <a:ext cx="39" cy="43"/>
            </a:xfrm>
            <a:custGeom>
              <a:avLst/>
              <a:gdLst>
                <a:gd name="T0" fmla="*/ 0 w 21600"/>
                <a:gd name="T1" fmla="*/ 0 h 22652"/>
                <a:gd name="T2" fmla="*/ 0 w 21600"/>
                <a:gd name="T3" fmla="*/ 0 h 22652"/>
                <a:gd name="T4" fmla="*/ 0 w 21600"/>
                <a:gd name="T5" fmla="*/ 0 h 2265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652"/>
                <a:gd name="T11" fmla="*/ 21600 w 21600"/>
                <a:gd name="T12" fmla="*/ 22652 h 226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652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950"/>
                    <a:pt x="21591" y="22301"/>
                    <a:pt x="21574" y="22652"/>
                  </a:cubicBezTo>
                </a:path>
                <a:path w="21600" h="22652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950"/>
                    <a:pt x="21591" y="22301"/>
                    <a:pt x="21574" y="22652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50" name="Arc 413">
              <a:extLst>
                <a:ext uri="{FF2B5EF4-FFF2-40B4-BE49-F238E27FC236}">
                  <a16:creationId xmlns:a16="http://schemas.microsoft.com/office/drawing/2014/main" xmlns="" id="{6441AA34-F1D2-41B8-9AA6-BF3007E0D4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2" y="2372"/>
              <a:ext cx="39" cy="3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51" name="Arc 414">
              <a:extLst>
                <a:ext uri="{FF2B5EF4-FFF2-40B4-BE49-F238E27FC236}">
                  <a16:creationId xmlns:a16="http://schemas.microsoft.com/office/drawing/2014/main" xmlns="" id="{1BA457FA-63C9-446C-8510-1FC557483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8" y="2372"/>
              <a:ext cx="43" cy="39"/>
            </a:xfrm>
            <a:custGeom>
              <a:avLst/>
              <a:gdLst>
                <a:gd name="T0" fmla="*/ 0 w 22652"/>
                <a:gd name="T1" fmla="*/ 0 h 21600"/>
                <a:gd name="T2" fmla="*/ 0 w 22652"/>
                <a:gd name="T3" fmla="*/ 0 h 21600"/>
                <a:gd name="T4" fmla="*/ 0 w 2265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52"/>
                <a:gd name="T10" fmla="*/ 0 h 21600"/>
                <a:gd name="T11" fmla="*/ 22652 w 2265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52" h="21600" fill="none" extrusionOk="0">
                  <a:moveTo>
                    <a:pt x="22652" y="21574"/>
                  </a:moveTo>
                  <a:cubicBezTo>
                    <a:pt x="22301" y="21591"/>
                    <a:pt x="21950" y="21599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22652" h="21600" stroke="0" extrusionOk="0">
                  <a:moveTo>
                    <a:pt x="22652" y="21574"/>
                  </a:moveTo>
                  <a:cubicBezTo>
                    <a:pt x="22301" y="21591"/>
                    <a:pt x="21950" y="21599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16" name="Arc 416">
            <a:extLst>
              <a:ext uri="{FF2B5EF4-FFF2-40B4-BE49-F238E27FC236}">
                <a16:creationId xmlns:a16="http://schemas.microsoft.com/office/drawing/2014/main" xmlns="" id="{355B6263-662A-4723-8C6A-F130BD890A20}"/>
              </a:ext>
            </a:extLst>
          </p:cNvPr>
          <p:cNvSpPr>
            <a:spLocks/>
          </p:cNvSpPr>
          <p:nvPr/>
        </p:nvSpPr>
        <p:spPr bwMode="auto">
          <a:xfrm>
            <a:off x="6744626" y="3799956"/>
            <a:ext cx="68263" cy="68263"/>
          </a:xfrm>
          <a:custGeom>
            <a:avLst/>
            <a:gdLst>
              <a:gd name="T0" fmla="*/ 0 w 22640"/>
              <a:gd name="T1" fmla="*/ 391 h 22640"/>
              <a:gd name="T2" fmla="*/ 391 w 22640"/>
              <a:gd name="T3" fmla="*/ 0 h 22640"/>
              <a:gd name="T4" fmla="*/ 373 w 22640"/>
              <a:gd name="T5" fmla="*/ 373 h 22640"/>
              <a:gd name="T6" fmla="*/ 0 60000 65536"/>
              <a:gd name="T7" fmla="*/ 0 60000 65536"/>
              <a:gd name="T8" fmla="*/ 0 60000 65536"/>
              <a:gd name="T9" fmla="*/ 0 w 22640"/>
              <a:gd name="T10" fmla="*/ 0 h 22640"/>
              <a:gd name="T11" fmla="*/ 22640 w 22640"/>
              <a:gd name="T12" fmla="*/ 22640 h 226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640" h="22640" fill="none" extrusionOk="0">
                <a:moveTo>
                  <a:pt x="25" y="22639"/>
                </a:moveTo>
                <a:cubicBezTo>
                  <a:pt x="8" y="22293"/>
                  <a:pt x="0" y="2194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1946" y="-1"/>
                  <a:pt x="22293" y="8"/>
                  <a:pt x="22639" y="25"/>
                </a:cubicBezTo>
              </a:path>
              <a:path w="22640" h="22640" stroke="0" extrusionOk="0">
                <a:moveTo>
                  <a:pt x="25" y="22639"/>
                </a:moveTo>
                <a:cubicBezTo>
                  <a:pt x="8" y="22293"/>
                  <a:pt x="0" y="2194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1946" y="-1"/>
                  <a:pt x="22293" y="8"/>
                  <a:pt x="22639" y="25"/>
                </a:cubicBezTo>
                <a:lnTo>
                  <a:pt x="21600" y="21600"/>
                </a:lnTo>
                <a:close/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7" name="Line 417">
            <a:extLst>
              <a:ext uri="{FF2B5EF4-FFF2-40B4-BE49-F238E27FC236}">
                <a16:creationId xmlns:a16="http://schemas.microsoft.com/office/drawing/2014/main" xmlns="" id="{6984BEA8-15A8-4180-BD73-61A426155A83}"/>
              </a:ext>
            </a:extLst>
          </p:cNvPr>
          <p:cNvSpPr>
            <a:spLocks noChangeShapeType="1"/>
          </p:cNvSpPr>
          <p:nvPr/>
        </p:nvSpPr>
        <p:spPr bwMode="auto">
          <a:xfrm>
            <a:off x="6814476" y="3799956"/>
            <a:ext cx="1920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8" name="Line 418">
            <a:extLst>
              <a:ext uri="{FF2B5EF4-FFF2-40B4-BE49-F238E27FC236}">
                <a16:creationId xmlns:a16="http://schemas.microsoft.com/office/drawing/2014/main" xmlns="" id="{E203F340-160E-426A-95E0-9C02643DA192}"/>
              </a:ext>
            </a:extLst>
          </p:cNvPr>
          <p:cNvSpPr>
            <a:spLocks noChangeShapeType="1"/>
          </p:cNvSpPr>
          <p:nvPr/>
        </p:nvSpPr>
        <p:spPr bwMode="auto">
          <a:xfrm>
            <a:off x="7074826" y="3868219"/>
            <a:ext cx="1588" cy="1920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9" name="Line 419">
            <a:extLst>
              <a:ext uri="{FF2B5EF4-FFF2-40B4-BE49-F238E27FC236}">
                <a16:creationId xmlns:a16="http://schemas.microsoft.com/office/drawing/2014/main" xmlns="" id="{DB61F0E0-B858-41FA-A952-7332209050C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14476" y="4122219"/>
            <a:ext cx="1920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0" name="Line 420">
            <a:extLst>
              <a:ext uri="{FF2B5EF4-FFF2-40B4-BE49-F238E27FC236}">
                <a16:creationId xmlns:a16="http://schemas.microsoft.com/office/drawing/2014/main" xmlns="" id="{E54BEA76-69F0-488C-8233-F31F3550C5A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44626" y="3868219"/>
            <a:ext cx="1588" cy="1920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1" name="Arc 421">
            <a:extLst>
              <a:ext uri="{FF2B5EF4-FFF2-40B4-BE49-F238E27FC236}">
                <a16:creationId xmlns:a16="http://schemas.microsoft.com/office/drawing/2014/main" xmlns="" id="{572A4974-C25A-410E-A966-38AF9DDC56B4}"/>
              </a:ext>
            </a:extLst>
          </p:cNvPr>
          <p:cNvSpPr>
            <a:spLocks/>
          </p:cNvSpPr>
          <p:nvPr/>
        </p:nvSpPr>
        <p:spPr bwMode="auto">
          <a:xfrm>
            <a:off x="7006563" y="3799956"/>
            <a:ext cx="68263" cy="68263"/>
          </a:xfrm>
          <a:custGeom>
            <a:avLst/>
            <a:gdLst>
              <a:gd name="T0" fmla="*/ 0 w 22652"/>
              <a:gd name="T1" fmla="*/ 0 h 22652"/>
              <a:gd name="T2" fmla="*/ 390 w 22652"/>
              <a:gd name="T3" fmla="*/ 390 h 22652"/>
              <a:gd name="T4" fmla="*/ 18 w 22652"/>
              <a:gd name="T5" fmla="*/ 372 h 22652"/>
              <a:gd name="T6" fmla="*/ 0 60000 65536"/>
              <a:gd name="T7" fmla="*/ 0 60000 65536"/>
              <a:gd name="T8" fmla="*/ 0 60000 65536"/>
              <a:gd name="T9" fmla="*/ 0 w 22652"/>
              <a:gd name="T10" fmla="*/ 0 h 22652"/>
              <a:gd name="T11" fmla="*/ 22652 w 22652"/>
              <a:gd name="T12" fmla="*/ 22652 h 226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652" h="22652" fill="none" extrusionOk="0">
                <a:moveTo>
                  <a:pt x="-1" y="25"/>
                </a:moveTo>
                <a:cubicBezTo>
                  <a:pt x="350" y="8"/>
                  <a:pt x="701" y="-1"/>
                  <a:pt x="1052" y="0"/>
                </a:cubicBezTo>
                <a:cubicBezTo>
                  <a:pt x="12981" y="0"/>
                  <a:pt x="22652" y="9670"/>
                  <a:pt x="22652" y="21600"/>
                </a:cubicBezTo>
                <a:cubicBezTo>
                  <a:pt x="22652" y="21950"/>
                  <a:pt x="22643" y="22301"/>
                  <a:pt x="22626" y="22652"/>
                </a:cubicBezTo>
              </a:path>
              <a:path w="22652" h="22652" stroke="0" extrusionOk="0">
                <a:moveTo>
                  <a:pt x="-1" y="25"/>
                </a:moveTo>
                <a:cubicBezTo>
                  <a:pt x="350" y="8"/>
                  <a:pt x="701" y="-1"/>
                  <a:pt x="1052" y="0"/>
                </a:cubicBezTo>
                <a:cubicBezTo>
                  <a:pt x="12981" y="0"/>
                  <a:pt x="22652" y="9670"/>
                  <a:pt x="22652" y="21600"/>
                </a:cubicBezTo>
                <a:cubicBezTo>
                  <a:pt x="22652" y="21950"/>
                  <a:pt x="22643" y="22301"/>
                  <a:pt x="22626" y="22652"/>
                </a:cubicBezTo>
                <a:lnTo>
                  <a:pt x="1052" y="21600"/>
                </a:lnTo>
                <a:close/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2" name="Arc 422">
            <a:extLst>
              <a:ext uri="{FF2B5EF4-FFF2-40B4-BE49-F238E27FC236}">
                <a16:creationId xmlns:a16="http://schemas.microsoft.com/office/drawing/2014/main" xmlns="" id="{9339F512-3436-4C67-AEAE-3C9CA5192F0A}"/>
              </a:ext>
            </a:extLst>
          </p:cNvPr>
          <p:cNvSpPr>
            <a:spLocks/>
          </p:cNvSpPr>
          <p:nvPr/>
        </p:nvSpPr>
        <p:spPr bwMode="auto">
          <a:xfrm>
            <a:off x="7006563" y="4060306"/>
            <a:ext cx="68263" cy="61913"/>
          </a:xfrm>
          <a:custGeom>
            <a:avLst/>
            <a:gdLst>
              <a:gd name="T0" fmla="*/ 390 w 22652"/>
              <a:gd name="T1" fmla="*/ 0 h 21600"/>
              <a:gd name="T2" fmla="*/ 0 w 22652"/>
              <a:gd name="T3" fmla="*/ 320 h 21600"/>
              <a:gd name="T4" fmla="*/ 18 w 22652"/>
              <a:gd name="T5" fmla="*/ 0 h 21600"/>
              <a:gd name="T6" fmla="*/ 0 60000 65536"/>
              <a:gd name="T7" fmla="*/ 0 60000 65536"/>
              <a:gd name="T8" fmla="*/ 0 60000 65536"/>
              <a:gd name="T9" fmla="*/ 0 w 22652"/>
              <a:gd name="T10" fmla="*/ 0 h 21600"/>
              <a:gd name="T11" fmla="*/ 22652 w 2265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652" h="21600" fill="none" extrusionOk="0">
                <a:moveTo>
                  <a:pt x="22652" y="0"/>
                </a:moveTo>
                <a:cubicBezTo>
                  <a:pt x="22652" y="11929"/>
                  <a:pt x="12981" y="21600"/>
                  <a:pt x="1052" y="21600"/>
                </a:cubicBezTo>
                <a:cubicBezTo>
                  <a:pt x="701" y="21600"/>
                  <a:pt x="350" y="21591"/>
                  <a:pt x="-1" y="21574"/>
                </a:cubicBezTo>
              </a:path>
              <a:path w="22652" h="21600" stroke="0" extrusionOk="0">
                <a:moveTo>
                  <a:pt x="22652" y="0"/>
                </a:moveTo>
                <a:cubicBezTo>
                  <a:pt x="22652" y="11929"/>
                  <a:pt x="12981" y="21600"/>
                  <a:pt x="1052" y="21600"/>
                </a:cubicBezTo>
                <a:cubicBezTo>
                  <a:pt x="701" y="21600"/>
                  <a:pt x="350" y="21591"/>
                  <a:pt x="-1" y="21574"/>
                </a:cubicBezTo>
                <a:lnTo>
                  <a:pt x="1052" y="0"/>
                </a:lnTo>
                <a:close/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3" name="Arc 423">
            <a:extLst>
              <a:ext uri="{FF2B5EF4-FFF2-40B4-BE49-F238E27FC236}">
                <a16:creationId xmlns:a16="http://schemas.microsoft.com/office/drawing/2014/main" xmlns="" id="{056ADDF0-8B8F-4891-B77E-7559C5AAF0AD}"/>
              </a:ext>
            </a:extLst>
          </p:cNvPr>
          <p:cNvSpPr>
            <a:spLocks/>
          </p:cNvSpPr>
          <p:nvPr/>
        </p:nvSpPr>
        <p:spPr bwMode="auto">
          <a:xfrm>
            <a:off x="6744626" y="4060306"/>
            <a:ext cx="68263" cy="61913"/>
          </a:xfrm>
          <a:custGeom>
            <a:avLst/>
            <a:gdLst>
              <a:gd name="T0" fmla="*/ 391 w 22640"/>
              <a:gd name="T1" fmla="*/ 320 h 21600"/>
              <a:gd name="T2" fmla="*/ 0 w 22640"/>
              <a:gd name="T3" fmla="*/ 0 h 21600"/>
              <a:gd name="T4" fmla="*/ 373 w 22640"/>
              <a:gd name="T5" fmla="*/ 0 h 21600"/>
              <a:gd name="T6" fmla="*/ 0 60000 65536"/>
              <a:gd name="T7" fmla="*/ 0 60000 65536"/>
              <a:gd name="T8" fmla="*/ 0 60000 65536"/>
              <a:gd name="T9" fmla="*/ 0 w 22640"/>
              <a:gd name="T10" fmla="*/ 0 h 21600"/>
              <a:gd name="T11" fmla="*/ 22640 w 2264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640" h="21600" fill="none" extrusionOk="0">
                <a:moveTo>
                  <a:pt x="22639" y="21574"/>
                </a:moveTo>
                <a:cubicBezTo>
                  <a:pt x="22293" y="21591"/>
                  <a:pt x="21946" y="21599"/>
                  <a:pt x="21600" y="21600"/>
                </a:cubicBezTo>
                <a:cubicBezTo>
                  <a:pt x="9670" y="21600"/>
                  <a:pt x="0" y="11929"/>
                  <a:pt x="0" y="0"/>
                </a:cubicBezTo>
              </a:path>
              <a:path w="22640" h="21600" stroke="0" extrusionOk="0">
                <a:moveTo>
                  <a:pt x="22639" y="21574"/>
                </a:moveTo>
                <a:cubicBezTo>
                  <a:pt x="22293" y="21591"/>
                  <a:pt x="21946" y="21599"/>
                  <a:pt x="21600" y="21600"/>
                </a:cubicBez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4" name="Arc 424">
            <a:extLst>
              <a:ext uri="{FF2B5EF4-FFF2-40B4-BE49-F238E27FC236}">
                <a16:creationId xmlns:a16="http://schemas.microsoft.com/office/drawing/2014/main" xmlns="" id="{7F5E12BF-8D2E-4D11-B504-477CB6659597}"/>
              </a:ext>
            </a:extLst>
          </p:cNvPr>
          <p:cNvSpPr>
            <a:spLocks/>
          </p:cNvSpPr>
          <p:nvPr/>
        </p:nvSpPr>
        <p:spPr bwMode="auto">
          <a:xfrm>
            <a:off x="7074826" y="3799956"/>
            <a:ext cx="61913" cy="68263"/>
          </a:xfrm>
          <a:custGeom>
            <a:avLst/>
            <a:gdLst>
              <a:gd name="T0" fmla="*/ 0 w 21600"/>
              <a:gd name="T1" fmla="*/ 390 h 22652"/>
              <a:gd name="T2" fmla="*/ 320 w 21600"/>
              <a:gd name="T3" fmla="*/ 0 h 22652"/>
              <a:gd name="T4" fmla="*/ 320 w 21600"/>
              <a:gd name="T5" fmla="*/ 372 h 22652"/>
              <a:gd name="T6" fmla="*/ 0 60000 65536"/>
              <a:gd name="T7" fmla="*/ 0 60000 65536"/>
              <a:gd name="T8" fmla="*/ 0 60000 65536"/>
              <a:gd name="T9" fmla="*/ 0 w 21600"/>
              <a:gd name="T10" fmla="*/ 0 h 22652"/>
              <a:gd name="T11" fmla="*/ 21600 w 21600"/>
              <a:gd name="T12" fmla="*/ 22652 h 226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2652" fill="none" extrusionOk="0">
                <a:moveTo>
                  <a:pt x="25" y="22652"/>
                </a:moveTo>
                <a:cubicBezTo>
                  <a:pt x="8" y="22301"/>
                  <a:pt x="0" y="21950"/>
                  <a:pt x="0" y="21600"/>
                </a:cubicBezTo>
                <a:cubicBezTo>
                  <a:pt x="-1" y="9670"/>
                  <a:pt x="9670" y="0"/>
                  <a:pt x="21599" y="0"/>
                </a:cubicBezTo>
              </a:path>
              <a:path w="21600" h="22652" stroke="0" extrusionOk="0">
                <a:moveTo>
                  <a:pt x="25" y="22652"/>
                </a:moveTo>
                <a:cubicBezTo>
                  <a:pt x="8" y="22301"/>
                  <a:pt x="0" y="21950"/>
                  <a:pt x="0" y="21600"/>
                </a:cubicBezTo>
                <a:cubicBezTo>
                  <a:pt x="-1" y="9670"/>
                  <a:pt x="9670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5" name="Line 425">
            <a:extLst>
              <a:ext uri="{FF2B5EF4-FFF2-40B4-BE49-F238E27FC236}">
                <a16:creationId xmlns:a16="http://schemas.microsoft.com/office/drawing/2014/main" xmlns="" id="{8B002527-9EB8-4422-B51B-54A21574EC0C}"/>
              </a:ext>
            </a:extLst>
          </p:cNvPr>
          <p:cNvSpPr>
            <a:spLocks noChangeShapeType="1"/>
          </p:cNvSpPr>
          <p:nvPr/>
        </p:nvSpPr>
        <p:spPr bwMode="auto">
          <a:xfrm>
            <a:off x="7136738" y="3799956"/>
            <a:ext cx="1920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6" name="Line 426">
            <a:extLst>
              <a:ext uri="{FF2B5EF4-FFF2-40B4-BE49-F238E27FC236}">
                <a16:creationId xmlns:a16="http://schemas.microsoft.com/office/drawing/2014/main" xmlns="" id="{FDDB4D28-1516-4BFA-8E81-33CB607AB363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7088" y="3868219"/>
            <a:ext cx="1588" cy="1920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7" name="Line 427">
            <a:extLst>
              <a:ext uri="{FF2B5EF4-FFF2-40B4-BE49-F238E27FC236}">
                <a16:creationId xmlns:a16="http://schemas.microsoft.com/office/drawing/2014/main" xmlns="" id="{C53DCBC6-5B03-4DE9-BBF4-87DFB858916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36738" y="4122219"/>
            <a:ext cx="1920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8" name="Line 428">
            <a:extLst>
              <a:ext uri="{FF2B5EF4-FFF2-40B4-BE49-F238E27FC236}">
                <a16:creationId xmlns:a16="http://schemas.microsoft.com/office/drawing/2014/main" xmlns="" id="{8DC9FF4C-D049-4729-8BFB-BA93E3E6E16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74826" y="3868219"/>
            <a:ext cx="1588" cy="1920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9" name="Arc 429">
            <a:extLst>
              <a:ext uri="{FF2B5EF4-FFF2-40B4-BE49-F238E27FC236}">
                <a16:creationId xmlns:a16="http://schemas.microsoft.com/office/drawing/2014/main" xmlns="" id="{48D5E714-622C-40BD-97A0-CCA582AC06FB}"/>
              </a:ext>
            </a:extLst>
          </p:cNvPr>
          <p:cNvSpPr>
            <a:spLocks/>
          </p:cNvSpPr>
          <p:nvPr/>
        </p:nvSpPr>
        <p:spPr bwMode="auto">
          <a:xfrm>
            <a:off x="7328826" y="3799956"/>
            <a:ext cx="68263" cy="68263"/>
          </a:xfrm>
          <a:custGeom>
            <a:avLst/>
            <a:gdLst>
              <a:gd name="T0" fmla="*/ 0 w 22652"/>
              <a:gd name="T1" fmla="*/ 0 h 22652"/>
              <a:gd name="T2" fmla="*/ 390 w 22652"/>
              <a:gd name="T3" fmla="*/ 390 h 22652"/>
              <a:gd name="T4" fmla="*/ 18 w 22652"/>
              <a:gd name="T5" fmla="*/ 372 h 22652"/>
              <a:gd name="T6" fmla="*/ 0 60000 65536"/>
              <a:gd name="T7" fmla="*/ 0 60000 65536"/>
              <a:gd name="T8" fmla="*/ 0 60000 65536"/>
              <a:gd name="T9" fmla="*/ 0 w 22652"/>
              <a:gd name="T10" fmla="*/ 0 h 22652"/>
              <a:gd name="T11" fmla="*/ 22652 w 22652"/>
              <a:gd name="T12" fmla="*/ 22652 h 226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652" h="22652" fill="none" extrusionOk="0">
                <a:moveTo>
                  <a:pt x="-1" y="25"/>
                </a:moveTo>
                <a:cubicBezTo>
                  <a:pt x="350" y="8"/>
                  <a:pt x="701" y="-1"/>
                  <a:pt x="1052" y="0"/>
                </a:cubicBezTo>
                <a:cubicBezTo>
                  <a:pt x="12981" y="0"/>
                  <a:pt x="22652" y="9670"/>
                  <a:pt x="22652" y="21600"/>
                </a:cubicBezTo>
                <a:cubicBezTo>
                  <a:pt x="22652" y="21950"/>
                  <a:pt x="22643" y="22301"/>
                  <a:pt x="22626" y="22652"/>
                </a:cubicBezTo>
              </a:path>
              <a:path w="22652" h="22652" stroke="0" extrusionOk="0">
                <a:moveTo>
                  <a:pt x="-1" y="25"/>
                </a:moveTo>
                <a:cubicBezTo>
                  <a:pt x="350" y="8"/>
                  <a:pt x="701" y="-1"/>
                  <a:pt x="1052" y="0"/>
                </a:cubicBezTo>
                <a:cubicBezTo>
                  <a:pt x="12981" y="0"/>
                  <a:pt x="22652" y="9670"/>
                  <a:pt x="22652" y="21600"/>
                </a:cubicBezTo>
                <a:cubicBezTo>
                  <a:pt x="22652" y="21950"/>
                  <a:pt x="22643" y="22301"/>
                  <a:pt x="22626" y="22652"/>
                </a:cubicBezTo>
                <a:lnTo>
                  <a:pt x="1052" y="21600"/>
                </a:lnTo>
                <a:close/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0" name="Arc 430">
            <a:extLst>
              <a:ext uri="{FF2B5EF4-FFF2-40B4-BE49-F238E27FC236}">
                <a16:creationId xmlns:a16="http://schemas.microsoft.com/office/drawing/2014/main" xmlns="" id="{111C3D8B-81D1-4A0F-8FE5-31C9E9CF2831}"/>
              </a:ext>
            </a:extLst>
          </p:cNvPr>
          <p:cNvSpPr>
            <a:spLocks/>
          </p:cNvSpPr>
          <p:nvPr/>
        </p:nvSpPr>
        <p:spPr bwMode="auto">
          <a:xfrm>
            <a:off x="7328826" y="4060306"/>
            <a:ext cx="68263" cy="61913"/>
          </a:xfrm>
          <a:custGeom>
            <a:avLst/>
            <a:gdLst>
              <a:gd name="T0" fmla="*/ 391 w 22652"/>
              <a:gd name="T1" fmla="*/ 0 h 21600"/>
              <a:gd name="T2" fmla="*/ 0 w 22652"/>
              <a:gd name="T3" fmla="*/ 320 h 21600"/>
              <a:gd name="T4" fmla="*/ 18 w 22652"/>
              <a:gd name="T5" fmla="*/ 0 h 21600"/>
              <a:gd name="T6" fmla="*/ 0 60000 65536"/>
              <a:gd name="T7" fmla="*/ 0 60000 65536"/>
              <a:gd name="T8" fmla="*/ 0 60000 65536"/>
              <a:gd name="T9" fmla="*/ 0 w 22652"/>
              <a:gd name="T10" fmla="*/ 0 h 21600"/>
              <a:gd name="T11" fmla="*/ 22652 w 2265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652" h="21600" fill="none" extrusionOk="0">
                <a:moveTo>
                  <a:pt x="22652" y="0"/>
                </a:moveTo>
                <a:cubicBezTo>
                  <a:pt x="22652" y="11929"/>
                  <a:pt x="12981" y="21600"/>
                  <a:pt x="1052" y="21600"/>
                </a:cubicBezTo>
                <a:cubicBezTo>
                  <a:pt x="701" y="21600"/>
                  <a:pt x="350" y="21591"/>
                  <a:pt x="-1" y="21574"/>
                </a:cubicBezTo>
              </a:path>
              <a:path w="22652" h="21600" stroke="0" extrusionOk="0">
                <a:moveTo>
                  <a:pt x="22652" y="0"/>
                </a:moveTo>
                <a:cubicBezTo>
                  <a:pt x="22652" y="11929"/>
                  <a:pt x="12981" y="21600"/>
                  <a:pt x="1052" y="21600"/>
                </a:cubicBezTo>
                <a:cubicBezTo>
                  <a:pt x="701" y="21600"/>
                  <a:pt x="350" y="21591"/>
                  <a:pt x="-1" y="21574"/>
                </a:cubicBezTo>
                <a:lnTo>
                  <a:pt x="1052" y="0"/>
                </a:lnTo>
                <a:close/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1" name="Arc 431">
            <a:extLst>
              <a:ext uri="{FF2B5EF4-FFF2-40B4-BE49-F238E27FC236}">
                <a16:creationId xmlns:a16="http://schemas.microsoft.com/office/drawing/2014/main" xmlns="" id="{375B6458-8CDD-4922-88ED-DD4001A56093}"/>
              </a:ext>
            </a:extLst>
          </p:cNvPr>
          <p:cNvSpPr>
            <a:spLocks/>
          </p:cNvSpPr>
          <p:nvPr/>
        </p:nvSpPr>
        <p:spPr bwMode="auto">
          <a:xfrm>
            <a:off x="7074826" y="4060306"/>
            <a:ext cx="61913" cy="61913"/>
          </a:xfrm>
          <a:custGeom>
            <a:avLst/>
            <a:gdLst>
              <a:gd name="T0" fmla="*/ 320 w 21600"/>
              <a:gd name="T1" fmla="*/ 320 h 21600"/>
              <a:gd name="T2" fmla="*/ 0 w 21600"/>
              <a:gd name="T3" fmla="*/ 0 h 21600"/>
              <a:gd name="T4" fmla="*/ 32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2" name="Arc 432">
            <a:extLst>
              <a:ext uri="{FF2B5EF4-FFF2-40B4-BE49-F238E27FC236}">
                <a16:creationId xmlns:a16="http://schemas.microsoft.com/office/drawing/2014/main" xmlns="" id="{055FB114-B8CA-4207-B815-4DA12CB2BC23}"/>
              </a:ext>
            </a:extLst>
          </p:cNvPr>
          <p:cNvSpPr>
            <a:spLocks/>
          </p:cNvSpPr>
          <p:nvPr/>
        </p:nvSpPr>
        <p:spPr bwMode="auto">
          <a:xfrm>
            <a:off x="7397088" y="3799956"/>
            <a:ext cx="61913" cy="68263"/>
          </a:xfrm>
          <a:custGeom>
            <a:avLst/>
            <a:gdLst>
              <a:gd name="T0" fmla="*/ 0 w 21600"/>
              <a:gd name="T1" fmla="*/ 390 h 22652"/>
              <a:gd name="T2" fmla="*/ 320 w 21600"/>
              <a:gd name="T3" fmla="*/ 0 h 22652"/>
              <a:gd name="T4" fmla="*/ 320 w 21600"/>
              <a:gd name="T5" fmla="*/ 372 h 22652"/>
              <a:gd name="T6" fmla="*/ 0 60000 65536"/>
              <a:gd name="T7" fmla="*/ 0 60000 65536"/>
              <a:gd name="T8" fmla="*/ 0 60000 65536"/>
              <a:gd name="T9" fmla="*/ 0 w 21600"/>
              <a:gd name="T10" fmla="*/ 0 h 22652"/>
              <a:gd name="T11" fmla="*/ 21600 w 21600"/>
              <a:gd name="T12" fmla="*/ 22652 h 226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2652" fill="none" extrusionOk="0">
                <a:moveTo>
                  <a:pt x="25" y="22652"/>
                </a:moveTo>
                <a:cubicBezTo>
                  <a:pt x="8" y="22301"/>
                  <a:pt x="0" y="21950"/>
                  <a:pt x="0" y="21600"/>
                </a:cubicBezTo>
                <a:cubicBezTo>
                  <a:pt x="-1" y="9670"/>
                  <a:pt x="9670" y="0"/>
                  <a:pt x="21599" y="0"/>
                </a:cubicBezTo>
              </a:path>
              <a:path w="21600" h="22652" stroke="0" extrusionOk="0">
                <a:moveTo>
                  <a:pt x="25" y="22652"/>
                </a:moveTo>
                <a:cubicBezTo>
                  <a:pt x="8" y="22301"/>
                  <a:pt x="0" y="21950"/>
                  <a:pt x="0" y="21600"/>
                </a:cubicBezTo>
                <a:cubicBezTo>
                  <a:pt x="-1" y="9670"/>
                  <a:pt x="9670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3" name="Line 433">
            <a:extLst>
              <a:ext uri="{FF2B5EF4-FFF2-40B4-BE49-F238E27FC236}">
                <a16:creationId xmlns:a16="http://schemas.microsoft.com/office/drawing/2014/main" xmlns="" id="{CAEAAF68-6AEA-4E3A-B71C-73F860EA57BB}"/>
              </a:ext>
            </a:extLst>
          </p:cNvPr>
          <p:cNvSpPr>
            <a:spLocks noChangeShapeType="1"/>
          </p:cNvSpPr>
          <p:nvPr/>
        </p:nvSpPr>
        <p:spPr bwMode="auto">
          <a:xfrm>
            <a:off x="7459001" y="3799956"/>
            <a:ext cx="1936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4" name="Line 434">
            <a:extLst>
              <a:ext uri="{FF2B5EF4-FFF2-40B4-BE49-F238E27FC236}">
                <a16:creationId xmlns:a16="http://schemas.microsoft.com/office/drawing/2014/main" xmlns="" id="{4B1C228F-E632-4C88-AF3E-FD2AD70C1E3B}"/>
              </a:ext>
            </a:extLst>
          </p:cNvPr>
          <p:cNvSpPr>
            <a:spLocks noChangeShapeType="1"/>
          </p:cNvSpPr>
          <p:nvPr/>
        </p:nvSpPr>
        <p:spPr bwMode="auto">
          <a:xfrm>
            <a:off x="7720938" y="3868219"/>
            <a:ext cx="1588" cy="1920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5" name="Line 435">
            <a:extLst>
              <a:ext uri="{FF2B5EF4-FFF2-40B4-BE49-F238E27FC236}">
                <a16:creationId xmlns:a16="http://schemas.microsoft.com/office/drawing/2014/main" xmlns="" id="{00BD9C19-99F5-418C-AB4A-9224BB8221C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59001" y="4122219"/>
            <a:ext cx="1936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6" name="Line 436">
            <a:extLst>
              <a:ext uri="{FF2B5EF4-FFF2-40B4-BE49-F238E27FC236}">
                <a16:creationId xmlns:a16="http://schemas.microsoft.com/office/drawing/2014/main" xmlns="" id="{5BEADF28-68F6-4028-8B86-26395CEFA39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97088" y="3868219"/>
            <a:ext cx="1588" cy="1920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7" name="Arc 437">
            <a:extLst>
              <a:ext uri="{FF2B5EF4-FFF2-40B4-BE49-F238E27FC236}">
                <a16:creationId xmlns:a16="http://schemas.microsoft.com/office/drawing/2014/main" xmlns="" id="{1A9F0A14-8710-4354-965E-D041C140A01E}"/>
              </a:ext>
            </a:extLst>
          </p:cNvPr>
          <p:cNvSpPr>
            <a:spLocks/>
          </p:cNvSpPr>
          <p:nvPr/>
        </p:nvSpPr>
        <p:spPr bwMode="auto">
          <a:xfrm>
            <a:off x="7652676" y="3799956"/>
            <a:ext cx="68263" cy="68263"/>
          </a:xfrm>
          <a:custGeom>
            <a:avLst/>
            <a:gdLst>
              <a:gd name="T0" fmla="*/ 0 w 22652"/>
              <a:gd name="T1" fmla="*/ 0 h 22652"/>
              <a:gd name="T2" fmla="*/ 390 w 22652"/>
              <a:gd name="T3" fmla="*/ 390 h 22652"/>
              <a:gd name="T4" fmla="*/ 18 w 22652"/>
              <a:gd name="T5" fmla="*/ 372 h 22652"/>
              <a:gd name="T6" fmla="*/ 0 60000 65536"/>
              <a:gd name="T7" fmla="*/ 0 60000 65536"/>
              <a:gd name="T8" fmla="*/ 0 60000 65536"/>
              <a:gd name="T9" fmla="*/ 0 w 22652"/>
              <a:gd name="T10" fmla="*/ 0 h 22652"/>
              <a:gd name="T11" fmla="*/ 22652 w 22652"/>
              <a:gd name="T12" fmla="*/ 22652 h 226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652" h="22652" fill="none" extrusionOk="0">
                <a:moveTo>
                  <a:pt x="-1" y="25"/>
                </a:moveTo>
                <a:cubicBezTo>
                  <a:pt x="350" y="8"/>
                  <a:pt x="701" y="-1"/>
                  <a:pt x="1052" y="0"/>
                </a:cubicBezTo>
                <a:cubicBezTo>
                  <a:pt x="12981" y="0"/>
                  <a:pt x="22652" y="9670"/>
                  <a:pt x="22652" y="21600"/>
                </a:cubicBezTo>
                <a:cubicBezTo>
                  <a:pt x="22652" y="21950"/>
                  <a:pt x="22643" y="22301"/>
                  <a:pt x="22626" y="22652"/>
                </a:cubicBezTo>
              </a:path>
              <a:path w="22652" h="22652" stroke="0" extrusionOk="0">
                <a:moveTo>
                  <a:pt x="-1" y="25"/>
                </a:moveTo>
                <a:cubicBezTo>
                  <a:pt x="350" y="8"/>
                  <a:pt x="701" y="-1"/>
                  <a:pt x="1052" y="0"/>
                </a:cubicBezTo>
                <a:cubicBezTo>
                  <a:pt x="12981" y="0"/>
                  <a:pt x="22652" y="9670"/>
                  <a:pt x="22652" y="21600"/>
                </a:cubicBezTo>
                <a:cubicBezTo>
                  <a:pt x="22652" y="21950"/>
                  <a:pt x="22643" y="22301"/>
                  <a:pt x="22626" y="22652"/>
                </a:cubicBezTo>
                <a:lnTo>
                  <a:pt x="1052" y="21600"/>
                </a:lnTo>
                <a:close/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8" name="Arc 438">
            <a:extLst>
              <a:ext uri="{FF2B5EF4-FFF2-40B4-BE49-F238E27FC236}">
                <a16:creationId xmlns:a16="http://schemas.microsoft.com/office/drawing/2014/main" xmlns="" id="{24F2F7D6-1E08-4495-A0A9-10A470A3B7A4}"/>
              </a:ext>
            </a:extLst>
          </p:cNvPr>
          <p:cNvSpPr>
            <a:spLocks/>
          </p:cNvSpPr>
          <p:nvPr/>
        </p:nvSpPr>
        <p:spPr bwMode="auto">
          <a:xfrm>
            <a:off x="7652676" y="4060306"/>
            <a:ext cx="68263" cy="61913"/>
          </a:xfrm>
          <a:custGeom>
            <a:avLst/>
            <a:gdLst>
              <a:gd name="T0" fmla="*/ 391 w 22652"/>
              <a:gd name="T1" fmla="*/ 0 h 21600"/>
              <a:gd name="T2" fmla="*/ 0 w 22652"/>
              <a:gd name="T3" fmla="*/ 320 h 21600"/>
              <a:gd name="T4" fmla="*/ 18 w 22652"/>
              <a:gd name="T5" fmla="*/ 0 h 21600"/>
              <a:gd name="T6" fmla="*/ 0 60000 65536"/>
              <a:gd name="T7" fmla="*/ 0 60000 65536"/>
              <a:gd name="T8" fmla="*/ 0 60000 65536"/>
              <a:gd name="T9" fmla="*/ 0 w 22652"/>
              <a:gd name="T10" fmla="*/ 0 h 21600"/>
              <a:gd name="T11" fmla="*/ 22652 w 2265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652" h="21600" fill="none" extrusionOk="0">
                <a:moveTo>
                  <a:pt x="22652" y="0"/>
                </a:moveTo>
                <a:cubicBezTo>
                  <a:pt x="22652" y="11929"/>
                  <a:pt x="12981" y="21600"/>
                  <a:pt x="1052" y="21600"/>
                </a:cubicBezTo>
                <a:cubicBezTo>
                  <a:pt x="701" y="21600"/>
                  <a:pt x="350" y="21591"/>
                  <a:pt x="-1" y="21574"/>
                </a:cubicBezTo>
              </a:path>
              <a:path w="22652" h="21600" stroke="0" extrusionOk="0">
                <a:moveTo>
                  <a:pt x="22652" y="0"/>
                </a:moveTo>
                <a:cubicBezTo>
                  <a:pt x="22652" y="11929"/>
                  <a:pt x="12981" y="21600"/>
                  <a:pt x="1052" y="21600"/>
                </a:cubicBezTo>
                <a:cubicBezTo>
                  <a:pt x="701" y="21600"/>
                  <a:pt x="350" y="21591"/>
                  <a:pt x="-1" y="21574"/>
                </a:cubicBezTo>
                <a:lnTo>
                  <a:pt x="1052" y="0"/>
                </a:lnTo>
                <a:close/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9" name="Arc 439">
            <a:extLst>
              <a:ext uri="{FF2B5EF4-FFF2-40B4-BE49-F238E27FC236}">
                <a16:creationId xmlns:a16="http://schemas.microsoft.com/office/drawing/2014/main" xmlns="" id="{DC40E389-4F69-4282-9F9F-C2BD79B20B0C}"/>
              </a:ext>
            </a:extLst>
          </p:cNvPr>
          <p:cNvSpPr>
            <a:spLocks/>
          </p:cNvSpPr>
          <p:nvPr/>
        </p:nvSpPr>
        <p:spPr bwMode="auto">
          <a:xfrm>
            <a:off x="7397088" y="4060306"/>
            <a:ext cx="61913" cy="61913"/>
          </a:xfrm>
          <a:custGeom>
            <a:avLst/>
            <a:gdLst>
              <a:gd name="T0" fmla="*/ 320 w 21600"/>
              <a:gd name="T1" fmla="*/ 320 h 21600"/>
              <a:gd name="T2" fmla="*/ 0 w 21600"/>
              <a:gd name="T3" fmla="*/ 0 h 21600"/>
              <a:gd name="T4" fmla="*/ 32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0" name="Line 440">
            <a:extLst>
              <a:ext uri="{FF2B5EF4-FFF2-40B4-BE49-F238E27FC236}">
                <a16:creationId xmlns:a16="http://schemas.microsoft.com/office/drawing/2014/main" xmlns="" id="{10937046-50DB-47C0-9B2F-467166BB0E4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28538" y="3868219"/>
            <a:ext cx="26717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1" name="Line 441">
            <a:extLst>
              <a:ext uri="{FF2B5EF4-FFF2-40B4-BE49-F238E27FC236}">
                <a16:creationId xmlns:a16="http://schemas.microsoft.com/office/drawing/2014/main" xmlns="" id="{8B2E2BC3-64EE-49CC-A32E-BBBD47740D5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28538" y="3930131"/>
            <a:ext cx="26717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2" name="Line 442">
            <a:extLst>
              <a:ext uri="{FF2B5EF4-FFF2-40B4-BE49-F238E27FC236}">
                <a16:creationId xmlns:a16="http://schemas.microsoft.com/office/drawing/2014/main" xmlns="" id="{FC47952B-259B-42F1-9D7C-9EEA203F632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28538" y="3998394"/>
            <a:ext cx="26717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3" name="Line 443">
            <a:extLst>
              <a:ext uri="{FF2B5EF4-FFF2-40B4-BE49-F238E27FC236}">
                <a16:creationId xmlns:a16="http://schemas.microsoft.com/office/drawing/2014/main" xmlns="" id="{C37F47AF-CC25-4DA9-8E42-8DA2C2B8DEF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28538" y="4060306"/>
            <a:ext cx="26717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4" name="Line 444">
            <a:extLst>
              <a:ext uri="{FF2B5EF4-FFF2-40B4-BE49-F238E27FC236}">
                <a16:creationId xmlns:a16="http://schemas.microsoft.com/office/drawing/2014/main" xmlns="" id="{1DBE991E-DE65-4888-B409-9E9E77F40051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8538" y="3868219"/>
            <a:ext cx="1588" cy="619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5" name="Line 445">
            <a:extLst>
              <a:ext uri="{FF2B5EF4-FFF2-40B4-BE49-F238E27FC236}">
                <a16:creationId xmlns:a16="http://schemas.microsoft.com/office/drawing/2014/main" xmlns="" id="{E30F4AF5-B633-47E1-89B2-9A8E78AC2E10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8538" y="3998394"/>
            <a:ext cx="1588" cy="619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6" name="Line 446">
            <a:extLst>
              <a:ext uri="{FF2B5EF4-FFF2-40B4-BE49-F238E27FC236}">
                <a16:creationId xmlns:a16="http://schemas.microsoft.com/office/drawing/2014/main" xmlns="" id="{F05E08AB-7808-4D1C-A639-2C85844FECB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07876" y="3901556"/>
            <a:ext cx="2206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7" name="Line 447">
            <a:extLst>
              <a:ext uri="{FF2B5EF4-FFF2-40B4-BE49-F238E27FC236}">
                <a16:creationId xmlns:a16="http://schemas.microsoft.com/office/drawing/2014/main" xmlns="" id="{C23257EB-A9C1-4A46-89AD-3603A114C84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07876" y="4025381"/>
            <a:ext cx="2206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8" name="Line 448">
            <a:extLst>
              <a:ext uri="{FF2B5EF4-FFF2-40B4-BE49-F238E27FC236}">
                <a16:creationId xmlns:a16="http://schemas.microsoft.com/office/drawing/2014/main" xmlns="" id="{43837C57-1445-4AF8-82C8-34ACA8DAF3C3}"/>
              </a:ext>
            </a:extLst>
          </p:cNvPr>
          <p:cNvSpPr>
            <a:spLocks noChangeShapeType="1"/>
          </p:cNvSpPr>
          <p:nvPr/>
        </p:nvSpPr>
        <p:spPr bwMode="auto">
          <a:xfrm>
            <a:off x="5199988" y="4219056"/>
            <a:ext cx="619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9" name="Line 449">
            <a:extLst>
              <a:ext uri="{FF2B5EF4-FFF2-40B4-BE49-F238E27FC236}">
                <a16:creationId xmlns:a16="http://schemas.microsoft.com/office/drawing/2014/main" xmlns="" id="{0DEC952B-DD5D-4476-BB7F-DB9F6276805A}"/>
              </a:ext>
            </a:extLst>
          </p:cNvPr>
          <p:cNvSpPr>
            <a:spLocks noChangeShapeType="1"/>
          </p:cNvSpPr>
          <p:nvPr/>
        </p:nvSpPr>
        <p:spPr bwMode="auto">
          <a:xfrm>
            <a:off x="5323813" y="4219056"/>
            <a:ext cx="682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0" name="Line 450">
            <a:extLst>
              <a:ext uri="{FF2B5EF4-FFF2-40B4-BE49-F238E27FC236}">
                <a16:creationId xmlns:a16="http://schemas.microsoft.com/office/drawing/2014/main" xmlns="" id="{F67CD8D2-86D4-4ACB-95E3-83F9EFF46AE6}"/>
              </a:ext>
            </a:extLst>
          </p:cNvPr>
          <p:cNvSpPr>
            <a:spLocks noChangeShapeType="1"/>
          </p:cNvSpPr>
          <p:nvPr/>
        </p:nvSpPr>
        <p:spPr bwMode="auto">
          <a:xfrm>
            <a:off x="5226976" y="4219056"/>
            <a:ext cx="1588" cy="219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1" name="Line 451">
            <a:extLst>
              <a:ext uri="{FF2B5EF4-FFF2-40B4-BE49-F238E27FC236}">
                <a16:creationId xmlns:a16="http://schemas.microsoft.com/office/drawing/2014/main" xmlns="" id="{2C445F20-F9BF-4D14-9B1C-06D243655E3F}"/>
              </a:ext>
            </a:extLst>
          </p:cNvPr>
          <p:cNvSpPr>
            <a:spLocks noChangeShapeType="1"/>
          </p:cNvSpPr>
          <p:nvPr/>
        </p:nvSpPr>
        <p:spPr bwMode="auto">
          <a:xfrm>
            <a:off x="5357151" y="4219056"/>
            <a:ext cx="1588" cy="219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2" name="Line 452">
            <a:extLst>
              <a:ext uri="{FF2B5EF4-FFF2-40B4-BE49-F238E27FC236}">
                <a16:creationId xmlns:a16="http://schemas.microsoft.com/office/drawing/2014/main" xmlns="" id="{3EF42EFD-014D-454C-8170-61B7CECFD960}"/>
              </a:ext>
            </a:extLst>
          </p:cNvPr>
          <p:cNvSpPr>
            <a:spLocks noChangeShapeType="1"/>
          </p:cNvSpPr>
          <p:nvPr/>
        </p:nvSpPr>
        <p:spPr bwMode="auto">
          <a:xfrm>
            <a:off x="5522251" y="4219056"/>
            <a:ext cx="619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3" name="Line 453">
            <a:extLst>
              <a:ext uri="{FF2B5EF4-FFF2-40B4-BE49-F238E27FC236}">
                <a16:creationId xmlns:a16="http://schemas.microsoft.com/office/drawing/2014/main" xmlns="" id="{8ED30D57-0296-448E-AB2A-6843521C0689}"/>
              </a:ext>
            </a:extLst>
          </p:cNvPr>
          <p:cNvSpPr>
            <a:spLocks noChangeShapeType="1"/>
          </p:cNvSpPr>
          <p:nvPr/>
        </p:nvSpPr>
        <p:spPr bwMode="auto">
          <a:xfrm>
            <a:off x="5646076" y="4219056"/>
            <a:ext cx="682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4" name="Line 454">
            <a:extLst>
              <a:ext uri="{FF2B5EF4-FFF2-40B4-BE49-F238E27FC236}">
                <a16:creationId xmlns:a16="http://schemas.microsoft.com/office/drawing/2014/main" xmlns="" id="{699DA942-F1A5-42F3-A135-06F6C7A9C833}"/>
              </a:ext>
            </a:extLst>
          </p:cNvPr>
          <p:cNvSpPr>
            <a:spLocks noChangeShapeType="1"/>
          </p:cNvSpPr>
          <p:nvPr/>
        </p:nvSpPr>
        <p:spPr bwMode="auto">
          <a:xfrm>
            <a:off x="5550826" y="4219056"/>
            <a:ext cx="1588" cy="219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5" name="Line 455">
            <a:extLst>
              <a:ext uri="{FF2B5EF4-FFF2-40B4-BE49-F238E27FC236}">
                <a16:creationId xmlns:a16="http://schemas.microsoft.com/office/drawing/2014/main" xmlns="" id="{938B188C-AFBD-44E4-A1A4-120F021B2227}"/>
              </a:ext>
            </a:extLst>
          </p:cNvPr>
          <p:cNvSpPr>
            <a:spLocks noChangeShapeType="1"/>
          </p:cNvSpPr>
          <p:nvPr/>
        </p:nvSpPr>
        <p:spPr bwMode="auto">
          <a:xfrm>
            <a:off x="5681001" y="4219056"/>
            <a:ext cx="1588" cy="219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6" name="Line 456">
            <a:extLst>
              <a:ext uri="{FF2B5EF4-FFF2-40B4-BE49-F238E27FC236}">
                <a16:creationId xmlns:a16="http://schemas.microsoft.com/office/drawing/2014/main" xmlns="" id="{B9568E0A-0A47-4A92-8313-B08082F700E2}"/>
              </a:ext>
            </a:extLst>
          </p:cNvPr>
          <p:cNvSpPr>
            <a:spLocks noChangeShapeType="1"/>
          </p:cNvSpPr>
          <p:nvPr/>
        </p:nvSpPr>
        <p:spPr bwMode="auto">
          <a:xfrm>
            <a:off x="5846101" y="4219056"/>
            <a:ext cx="619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7" name="Line 457">
            <a:extLst>
              <a:ext uri="{FF2B5EF4-FFF2-40B4-BE49-F238E27FC236}">
                <a16:creationId xmlns:a16="http://schemas.microsoft.com/office/drawing/2014/main" xmlns="" id="{6BF30E3A-5F04-403E-8AD8-C64362A42F63}"/>
              </a:ext>
            </a:extLst>
          </p:cNvPr>
          <p:cNvSpPr>
            <a:spLocks noChangeShapeType="1"/>
          </p:cNvSpPr>
          <p:nvPr/>
        </p:nvSpPr>
        <p:spPr bwMode="auto">
          <a:xfrm>
            <a:off x="5968338" y="4219056"/>
            <a:ext cx="698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8" name="Line 458">
            <a:extLst>
              <a:ext uri="{FF2B5EF4-FFF2-40B4-BE49-F238E27FC236}">
                <a16:creationId xmlns:a16="http://schemas.microsoft.com/office/drawing/2014/main" xmlns="" id="{D09E2BFA-A3A1-48CC-9075-6FB3748A977B}"/>
              </a:ext>
            </a:extLst>
          </p:cNvPr>
          <p:cNvSpPr>
            <a:spLocks noChangeShapeType="1"/>
          </p:cNvSpPr>
          <p:nvPr/>
        </p:nvSpPr>
        <p:spPr bwMode="auto">
          <a:xfrm>
            <a:off x="5873088" y="4219056"/>
            <a:ext cx="1588" cy="219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9" name="Line 459">
            <a:extLst>
              <a:ext uri="{FF2B5EF4-FFF2-40B4-BE49-F238E27FC236}">
                <a16:creationId xmlns:a16="http://schemas.microsoft.com/office/drawing/2014/main" xmlns="" id="{657265CD-4DEF-4CF4-B907-9B2A37E46EB6}"/>
              </a:ext>
            </a:extLst>
          </p:cNvPr>
          <p:cNvSpPr>
            <a:spLocks noChangeShapeType="1"/>
          </p:cNvSpPr>
          <p:nvPr/>
        </p:nvSpPr>
        <p:spPr bwMode="auto">
          <a:xfrm>
            <a:off x="6003263" y="4219056"/>
            <a:ext cx="1588" cy="219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0" name="Line 460">
            <a:extLst>
              <a:ext uri="{FF2B5EF4-FFF2-40B4-BE49-F238E27FC236}">
                <a16:creationId xmlns:a16="http://schemas.microsoft.com/office/drawing/2014/main" xmlns="" id="{1D8ACCD2-9610-46A1-B717-2746EA0ED891}"/>
              </a:ext>
            </a:extLst>
          </p:cNvPr>
          <p:cNvSpPr>
            <a:spLocks noChangeShapeType="1"/>
          </p:cNvSpPr>
          <p:nvPr/>
        </p:nvSpPr>
        <p:spPr bwMode="auto">
          <a:xfrm>
            <a:off x="6168363" y="4219056"/>
            <a:ext cx="619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1" name="Line 461">
            <a:extLst>
              <a:ext uri="{FF2B5EF4-FFF2-40B4-BE49-F238E27FC236}">
                <a16:creationId xmlns:a16="http://schemas.microsoft.com/office/drawing/2014/main" xmlns="" id="{652AF64A-22E1-4409-90B2-9081E345A45B}"/>
              </a:ext>
            </a:extLst>
          </p:cNvPr>
          <p:cNvSpPr>
            <a:spLocks noChangeShapeType="1"/>
          </p:cNvSpPr>
          <p:nvPr/>
        </p:nvSpPr>
        <p:spPr bwMode="auto">
          <a:xfrm>
            <a:off x="6298538" y="4219056"/>
            <a:ext cx="619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2" name="Line 462">
            <a:extLst>
              <a:ext uri="{FF2B5EF4-FFF2-40B4-BE49-F238E27FC236}">
                <a16:creationId xmlns:a16="http://schemas.microsoft.com/office/drawing/2014/main" xmlns="" id="{EF7582CA-4E03-4E06-A4CA-45696D6A7E1F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5351" y="4219056"/>
            <a:ext cx="1588" cy="219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3" name="Line 463">
            <a:extLst>
              <a:ext uri="{FF2B5EF4-FFF2-40B4-BE49-F238E27FC236}">
                <a16:creationId xmlns:a16="http://schemas.microsoft.com/office/drawing/2014/main" xmlns="" id="{7E4825E3-A4B9-4F19-989A-017969511F7B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5526" y="4219056"/>
            <a:ext cx="1588" cy="219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4" name="Line 464">
            <a:extLst>
              <a:ext uri="{FF2B5EF4-FFF2-40B4-BE49-F238E27FC236}">
                <a16:creationId xmlns:a16="http://schemas.microsoft.com/office/drawing/2014/main" xmlns="" id="{881F6C4A-FD30-41EA-BF57-9231F4E17A70}"/>
              </a:ext>
            </a:extLst>
          </p:cNvPr>
          <p:cNvSpPr>
            <a:spLocks noChangeShapeType="1"/>
          </p:cNvSpPr>
          <p:nvPr/>
        </p:nvSpPr>
        <p:spPr bwMode="auto">
          <a:xfrm>
            <a:off x="6490626" y="4219056"/>
            <a:ext cx="619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5" name="Line 465">
            <a:extLst>
              <a:ext uri="{FF2B5EF4-FFF2-40B4-BE49-F238E27FC236}">
                <a16:creationId xmlns:a16="http://schemas.microsoft.com/office/drawing/2014/main" xmlns="" id="{EA030354-F5FC-4681-873F-2F30033C0548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0801" y="4219056"/>
            <a:ext cx="619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6" name="Line 466">
            <a:extLst>
              <a:ext uri="{FF2B5EF4-FFF2-40B4-BE49-F238E27FC236}">
                <a16:creationId xmlns:a16="http://schemas.microsoft.com/office/drawing/2014/main" xmlns="" id="{97C97CDE-F1B0-41C6-B0B7-C97ABE8537CB}"/>
              </a:ext>
            </a:extLst>
          </p:cNvPr>
          <p:cNvSpPr>
            <a:spLocks noChangeShapeType="1"/>
          </p:cNvSpPr>
          <p:nvPr/>
        </p:nvSpPr>
        <p:spPr bwMode="auto">
          <a:xfrm>
            <a:off x="6525551" y="4219056"/>
            <a:ext cx="1588" cy="219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7" name="Line 467">
            <a:extLst>
              <a:ext uri="{FF2B5EF4-FFF2-40B4-BE49-F238E27FC236}">
                <a16:creationId xmlns:a16="http://schemas.microsoft.com/office/drawing/2014/main" xmlns="" id="{AAACC857-8493-4789-9FDC-CFF3F5FDC86C}"/>
              </a:ext>
            </a:extLst>
          </p:cNvPr>
          <p:cNvSpPr>
            <a:spLocks noChangeShapeType="1"/>
          </p:cNvSpPr>
          <p:nvPr/>
        </p:nvSpPr>
        <p:spPr bwMode="auto">
          <a:xfrm>
            <a:off x="6649376" y="4219056"/>
            <a:ext cx="1588" cy="219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8" name="Line 468">
            <a:extLst>
              <a:ext uri="{FF2B5EF4-FFF2-40B4-BE49-F238E27FC236}">
                <a16:creationId xmlns:a16="http://schemas.microsoft.com/office/drawing/2014/main" xmlns="" id="{CCDFFD26-C1FC-4548-8667-8560480FA5A9}"/>
              </a:ext>
            </a:extLst>
          </p:cNvPr>
          <p:cNvSpPr>
            <a:spLocks noChangeShapeType="1"/>
          </p:cNvSpPr>
          <p:nvPr/>
        </p:nvSpPr>
        <p:spPr bwMode="auto">
          <a:xfrm>
            <a:off x="6814476" y="4219056"/>
            <a:ext cx="619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9" name="Line 469">
            <a:extLst>
              <a:ext uri="{FF2B5EF4-FFF2-40B4-BE49-F238E27FC236}">
                <a16:creationId xmlns:a16="http://schemas.microsoft.com/office/drawing/2014/main" xmlns="" id="{19BF5896-0B6C-4D52-8EFA-4DAB3F239C2D}"/>
              </a:ext>
            </a:extLst>
          </p:cNvPr>
          <p:cNvSpPr>
            <a:spLocks noChangeShapeType="1"/>
          </p:cNvSpPr>
          <p:nvPr/>
        </p:nvSpPr>
        <p:spPr bwMode="auto">
          <a:xfrm>
            <a:off x="6944651" y="4219056"/>
            <a:ext cx="619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0" name="Line 470">
            <a:extLst>
              <a:ext uri="{FF2B5EF4-FFF2-40B4-BE49-F238E27FC236}">
                <a16:creationId xmlns:a16="http://schemas.microsoft.com/office/drawing/2014/main" xmlns="" id="{B3386F18-0B9B-4B44-9DD1-E9709598B7AE}"/>
              </a:ext>
            </a:extLst>
          </p:cNvPr>
          <p:cNvSpPr>
            <a:spLocks noChangeShapeType="1"/>
          </p:cNvSpPr>
          <p:nvPr/>
        </p:nvSpPr>
        <p:spPr bwMode="auto">
          <a:xfrm>
            <a:off x="6847813" y="4219056"/>
            <a:ext cx="1588" cy="219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1" name="Line 471">
            <a:extLst>
              <a:ext uri="{FF2B5EF4-FFF2-40B4-BE49-F238E27FC236}">
                <a16:creationId xmlns:a16="http://schemas.microsoft.com/office/drawing/2014/main" xmlns="" id="{CCB85411-F589-4301-8280-7A9B50766416}"/>
              </a:ext>
            </a:extLst>
          </p:cNvPr>
          <p:cNvSpPr>
            <a:spLocks noChangeShapeType="1"/>
          </p:cNvSpPr>
          <p:nvPr/>
        </p:nvSpPr>
        <p:spPr bwMode="auto">
          <a:xfrm>
            <a:off x="6971638" y="4219056"/>
            <a:ext cx="1588" cy="219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2" name="Line 472">
            <a:extLst>
              <a:ext uri="{FF2B5EF4-FFF2-40B4-BE49-F238E27FC236}">
                <a16:creationId xmlns:a16="http://schemas.microsoft.com/office/drawing/2014/main" xmlns="" id="{8F6CCE57-A8BF-49FD-AD92-BA39503136AD}"/>
              </a:ext>
            </a:extLst>
          </p:cNvPr>
          <p:cNvSpPr>
            <a:spLocks noChangeShapeType="1"/>
          </p:cNvSpPr>
          <p:nvPr/>
        </p:nvSpPr>
        <p:spPr bwMode="auto">
          <a:xfrm>
            <a:off x="7136738" y="4219056"/>
            <a:ext cx="619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3" name="Line 473">
            <a:extLst>
              <a:ext uri="{FF2B5EF4-FFF2-40B4-BE49-F238E27FC236}">
                <a16:creationId xmlns:a16="http://schemas.microsoft.com/office/drawing/2014/main" xmlns="" id="{24A7B265-11F2-4628-982D-2FD3FFC32A04}"/>
              </a:ext>
            </a:extLst>
          </p:cNvPr>
          <p:cNvSpPr>
            <a:spLocks noChangeShapeType="1"/>
          </p:cNvSpPr>
          <p:nvPr/>
        </p:nvSpPr>
        <p:spPr bwMode="auto">
          <a:xfrm>
            <a:off x="7266913" y="4219056"/>
            <a:ext cx="619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4" name="Line 474">
            <a:extLst>
              <a:ext uri="{FF2B5EF4-FFF2-40B4-BE49-F238E27FC236}">
                <a16:creationId xmlns:a16="http://schemas.microsoft.com/office/drawing/2014/main" xmlns="" id="{605B7F76-1581-4C9A-9343-7D01C52CB19F}"/>
              </a:ext>
            </a:extLst>
          </p:cNvPr>
          <p:cNvSpPr>
            <a:spLocks noChangeShapeType="1"/>
          </p:cNvSpPr>
          <p:nvPr/>
        </p:nvSpPr>
        <p:spPr bwMode="auto">
          <a:xfrm>
            <a:off x="7171663" y="4219056"/>
            <a:ext cx="1588" cy="219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5" name="Line 475">
            <a:extLst>
              <a:ext uri="{FF2B5EF4-FFF2-40B4-BE49-F238E27FC236}">
                <a16:creationId xmlns:a16="http://schemas.microsoft.com/office/drawing/2014/main" xmlns="" id="{81398CBA-888D-411F-8701-95C66024CA00}"/>
              </a:ext>
            </a:extLst>
          </p:cNvPr>
          <p:cNvSpPr>
            <a:spLocks noChangeShapeType="1"/>
          </p:cNvSpPr>
          <p:nvPr/>
        </p:nvSpPr>
        <p:spPr bwMode="auto">
          <a:xfrm>
            <a:off x="7295488" y="4219056"/>
            <a:ext cx="1588" cy="219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6" name="Line 476">
            <a:extLst>
              <a:ext uri="{FF2B5EF4-FFF2-40B4-BE49-F238E27FC236}">
                <a16:creationId xmlns:a16="http://schemas.microsoft.com/office/drawing/2014/main" xmlns="" id="{57823F6F-3191-44C0-9AB4-DCA957DD8BF5}"/>
              </a:ext>
            </a:extLst>
          </p:cNvPr>
          <p:cNvSpPr>
            <a:spLocks noChangeShapeType="1"/>
          </p:cNvSpPr>
          <p:nvPr/>
        </p:nvSpPr>
        <p:spPr bwMode="auto">
          <a:xfrm>
            <a:off x="7459001" y="4219056"/>
            <a:ext cx="619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7" name="Line 477">
            <a:extLst>
              <a:ext uri="{FF2B5EF4-FFF2-40B4-BE49-F238E27FC236}">
                <a16:creationId xmlns:a16="http://schemas.microsoft.com/office/drawing/2014/main" xmlns="" id="{79B9FA3D-01C0-4A8A-9BE0-B17F5D05093C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0763" y="4219056"/>
            <a:ext cx="619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8" name="Line 478">
            <a:extLst>
              <a:ext uri="{FF2B5EF4-FFF2-40B4-BE49-F238E27FC236}">
                <a16:creationId xmlns:a16="http://schemas.microsoft.com/office/drawing/2014/main" xmlns="" id="{61EEE2BD-D928-46A2-BC26-1ECAE3592EDD}"/>
              </a:ext>
            </a:extLst>
          </p:cNvPr>
          <p:cNvSpPr>
            <a:spLocks noChangeShapeType="1"/>
          </p:cNvSpPr>
          <p:nvPr/>
        </p:nvSpPr>
        <p:spPr bwMode="auto">
          <a:xfrm>
            <a:off x="7493926" y="4219056"/>
            <a:ext cx="1588" cy="219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9" name="Line 479">
            <a:extLst>
              <a:ext uri="{FF2B5EF4-FFF2-40B4-BE49-F238E27FC236}">
                <a16:creationId xmlns:a16="http://schemas.microsoft.com/office/drawing/2014/main" xmlns="" id="{9238BBA9-4C73-4C61-ACF9-20E35099509F}"/>
              </a:ext>
            </a:extLst>
          </p:cNvPr>
          <p:cNvSpPr>
            <a:spLocks noChangeShapeType="1"/>
          </p:cNvSpPr>
          <p:nvPr/>
        </p:nvSpPr>
        <p:spPr bwMode="auto">
          <a:xfrm>
            <a:off x="7617751" y="4219056"/>
            <a:ext cx="1588" cy="219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0" name="Line 480">
            <a:extLst>
              <a:ext uri="{FF2B5EF4-FFF2-40B4-BE49-F238E27FC236}">
                <a16:creationId xmlns:a16="http://schemas.microsoft.com/office/drawing/2014/main" xmlns="" id="{CD161704-02CD-4B26-A9EC-FDB143CFCA4E}"/>
              </a:ext>
            </a:extLst>
          </p:cNvPr>
          <p:cNvSpPr>
            <a:spLocks noChangeShapeType="1"/>
          </p:cNvSpPr>
          <p:nvPr/>
        </p:nvSpPr>
        <p:spPr bwMode="auto">
          <a:xfrm>
            <a:off x="5199988" y="2212456"/>
            <a:ext cx="1588" cy="20066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1" name="Line 481">
            <a:extLst>
              <a:ext uri="{FF2B5EF4-FFF2-40B4-BE49-F238E27FC236}">
                <a16:creationId xmlns:a16="http://schemas.microsoft.com/office/drawing/2014/main" xmlns="" id="{0EDB3521-CAAA-47F9-B32F-D81701D898E2}"/>
              </a:ext>
            </a:extLst>
          </p:cNvPr>
          <p:cNvSpPr>
            <a:spLocks noChangeShapeType="1"/>
          </p:cNvSpPr>
          <p:nvPr/>
        </p:nvSpPr>
        <p:spPr bwMode="auto">
          <a:xfrm>
            <a:off x="5261901" y="2212456"/>
            <a:ext cx="1588" cy="20066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2" name="Line 482">
            <a:extLst>
              <a:ext uri="{FF2B5EF4-FFF2-40B4-BE49-F238E27FC236}">
                <a16:creationId xmlns:a16="http://schemas.microsoft.com/office/drawing/2014/main" xmlns="" id="{B56C1C37-726B-4C08-8528-00A2356AF0B8}"/>
              </a:ext>
            </a:extLst>
          </p:cNvPr>
          <p:cNvSpPr>
            <a:spLocks noChangeShapeType="1"/>
          </p:cNvSpPr>
          <p:nvPr/>
        </p:nvSpPr>
        <p:spPr bwMode="auto">
          <a:xfrm>
            <a:off x="5323813" y="2212456"/>
            <a:ext cx="1588" cy="20066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3" name="Line 483">
            <a:extLst>
              <a:ext uri="{FF2B5EF4-FFF2-40B4-BE49-F238E27FC236}">
                <a16:creationId xmlns:a16="http://schemas.microsoft.com/office/drawing/2014/main" xmlns="" id="{4772E848-F726-480A-B417-82ABD94DEBE8}"/>
              </a:ext>
            </a:extLst>
          </p:cNvPr>
          <p:cNvSpPr>
            <a:spLocks noChangeShapeType="1"/>
          </p:cNvSpPr>
          <p:nvPr/>
        </p:nvSpPr>
        <p:spPr bwMode="auto">
          <a:xfrm>
            <a:off x="5392076" y="2212456"/>
            <a:ext cx="1588" cy="20066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4" name="Line 484">
            <a:extLst>
              <a:ext uri="{FF2B5EF4-FFF2-40B4-BE49-F238E27FC236}">
                <a16:creationId xmlns:a16="http://schemas.microsoft.com/office/drawing/2014/main" xmlns="" id="{E620A957-4924-4B5D-9C93-7D0913757F49}"/>
              </a:ext>
            </a:extLst>
          </p:cNvPr>
          <p:cNvSpPr>
            <a:spLocks noChangeShapeType="1"/>
          </p:cNvSpPr>
          <p:nvPr/>
        </p:nvSpPr>
        <p:spPr bwMode="auto">
          <a:xfrm>
            <a:off x="5522251" y="2212456"/>
            <a:ext cx="1588" cy="20066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5" name="Line 485">
            <a:extLst>
              <a:ext uri="{FF2B5EF4-FFF2-40B4-BE49-F238E27FC236}">
                <a16:creationId xmlns:a16="http://schemas.microsoft.com/office/drawing/2014/main" xmlns="" id="{E7521F28-B54D-43E6-A1DD-793A07E4E5CC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4163" y="2212456"/>
            <a:ext cx="1588" cy="20066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6" name="Line 486">
            <a:extLst>
              <a:ext uri="{FF2B5EF4-FFF2-40B4-BE49-F238E27FC236}">
                <a16:creationId xmlns:a16="http://schemas.microsoft.com/office/drawing/2014/main" xmlns="" id="{D256A3A9-3AB6-4427-9E36-5C355FA039FE}"/>
              </a:ext>
            </a:extLst>
          </p:cNvPr>
          <p:cNvSpPr>
            <a:spLocks noChangeShapeType="1"/>
          </p:cNvSpPr>
          <p:nvPr/>
        </p:nvSpPr>
        <p:spPr bwMode="auto">
          <a:xfrm>
            <a:off x="5646076" y="2212456"/>
            <a:ext cx="1588" cy="20066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7" name="Line 487">
            <a:extLst>
              <a:ext uri="{FF2B5EF4-FFF2-40B4-BE49-F238E27FC236}">
                <a16:creationId xmlns:a16="http://schemas.microsoft.com/office/drawing/2014/main" xmlns="" id="{5D3A0757-C63A-4A2F-814C-E3087A212A46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4338" y="2212456"/>
            <a:ext cx="1588" cy="20066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8" name="Line 488">
            <a:extLst>
              <a:ext uri="{FF2B5EF4-FFF2-40B4-BE49-F238E27FC236}">
                <a16:creationId xmlns:a16="http://schemas.microsoft.com/office/drawing/2014/main" xmlns="" id="{C337D56F-4EF5-4AEA-90C9-65C5CD125E65}"/>
              </a:ext>
            </a:extLst>
          </p:cNvPr>
          <p:cNvSpPr>
            <a:spLocks noChangeShapeType="1"/>
          </p:cNvSpPr>
          <p:nvPr/>
        </p:nvSpPr>
        <p:spPr bwMode="auto">
          <a:xfrm>
            <a:off x="5846101" y="2212456"/>
            <a:ext cx="1588" cy="20066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9" name="Line 489">
            <a:extLst>
              <a:ext uri="{FF2B5EF4-FFF2-40B4-BE49-F238E27FC236}">
                <a16:creationId xmlns:a16="http://schemas.microsoft.com/office/drawing/2014/main" xmlns="" id="{E70D8485-4809-4E83-9844-C5911FD7E0E8}"/>
              </a:ext>
            </a:extLst>
          </p:cNvPr>
          <p:cNvSpPr>
            <a:spLocks noChangeShapeType="1"/>
          </p:cNvSpPr>
          <p:nvPr/>
        </p:nvSpPr>
        <p:spPr bwMode="auto">
          <a:xfrm>
            <a:off x="5908013" y="2212456"/>
            <a:ext cx="1588" cy="20066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0" name="Line 490">
            <a:extLst>
              <a:ext uri="{FF2B5EF4-FFF2-40B4-BE49-F238E27FC236}">
                <a16:creationId xmlns:a16="http://schemas.microsoft.com/office/drawing/2014/main" xmlns="" id="{F8D39BF5-49E5-4C6B-977D-F1AF4BA44E21}"/>
              </a:ext>
            </a:extLst>
          </p:cNvPr>
          <p:cNvSpPr>
            <a:spLocks noChangeShapeType="1"/>
          </p:cNvSpPr>
          <p:nvPr/>
        </p:nvSpPr>
        <p:spPr bwMode="auto">
          <a:xfrm>
            <a:off x="5968338" y="2212456"/>
            <a:ext cx="1588" cy="20066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1" name="Line 491">
            <a:extLst>
              <a:ext uri="{FF2B5EF4-FFF2-40B4-BE49-F238E27FC236}">
                <a16:creationId xmlns:a16="http://schemas.microsoft.com/office/drawing/2014/main" xmlns="" id="{80D14DDA-08E6-4569-875B-85EDBAE16386}"/>
              </a:ext>
            </a:extLst>
          </p:cNvPr>
          <p:cNvSpPr>
            <a:spLocks noChangeShapeType="1"/>
          </p:cNvSpPr>
          <p:nvPr/>
        </p:nvSpPr>
        <p:spPr bwMode="auto">
          <a:xfrm>
            <a:off x="6038188" y="2212456"/>
            <a:ext cx="1588" cy="20066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2" name="Line 492">
            <a:extLst>
              <a:ext uri="{FF2B5EF4-FFF2-40B4-BE49-F238E27FC236}">
                <a16:creationId xmlns:a16="http://schemas.microsoft.com/office/drawing/2014/main" xmlns="" id="{10FE4D55-7830-4F11-924E-677B24F3AD56}"/>
              </a:ext>
            </a:extLst>
          </p:cNvPr>
          <p:cNvSpPr>
            <a:spLocks noChangeShapeType="1"/>
          </p:cNvSpPr>
          <p:nvPr/>
        </p:nvSpPr>
        <p:spPr bwMode="auto">
          <a:xfrm>
            <a:off x="6168363" y="2212456"/>
            <a:ext cx="1588" cy="20066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3" name="Line 493">
            <a:extLst>
              <a:ext uri="{FF2B5EF4-FFF2-40B4-BE49-F238E27FC236}">
                <a16:creationId xmlns:a16="http://schemas.microsoft.com/office/drawing/2014/main" xmlns="" id="{2444FFD1-FAC4-48CC-B0BA-A5B3A1F8E7CA}"/>
              </a:ext>
            </a:extLst>
          </p:cNvPr>
          <p:cNvSpPr>
            <a:spLocks noChangeShapeType="1"/>
          </p:cNvSpPr>
          <p:nvPr/>
        </p:nvSpPr>
        <p:spPr bwMode="auto">
          <a:xfrm>
            <a:off x="6230276" y="2212456"/>
            <a:ext cx="1588" cy="20066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4" name="Line 494">
            <a:extLst>
              <a:ext uri="{FF2B5EF4-FFF2-40B4-BE49-F238E27FC236}">
                <a16:creationId xmlns:a16="http://schemas.microsoft.com/office/drawing/2014/main" xmlns="" id="{FB155D09-8F7E-4815-BF68-534813051B67}"/>
              </a:ext>
            </a:extLst>
          </p:cNvPr>
          <p:cNvSpPr>
            <a:spLocks noChangeShapeType="1"/>
          </p:cNvSpPr>
          <p:nvPr/>
        </p:nvSpPr>
        <p:spPr bwMode="auto">
          <a:xfrm>
            <a:off x="7652676" y="2212456"/>
            <a:ext cx="1588" cy="20066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5" name="Line 495">
            <a:extLst>
              <a:ext uri="{FF2B5EF4-FFF2-40B4-BE49-F238E27FC236}">
                <a16:creationId xmlns:a16="http://schemas.microsoft.com/office/drawing/2014/main" xmlns="" id="{663A3DE6-1D2E-40EB-842E-A63F4133E91A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0763" y="2212456"/>
            <a:ext cx="1588" cy="20066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6" name="Line 496">
            <a:extLst>
              <a:ext uri="{FF2B5EF4-FFF2-40B4-BE49-F238E27FC236}">
                <a16:creationId xmlns:a16="http://schemas.microsoft.com/office/drawing/2014/main" xmlns="" id="{2530CFBB-2FA3-462F-AB1A-020A336F5B7F}"/>
              </a:ext>
            </a:extLst>
          </p:cNvPr>
          <p:cNvSpPr>
            <a:spLocks noChangeShapeType="1"/>
          </p:cNvSpPr>
          <p:nvPr/>
        </p:nvSpPr>
        <p:spPr bwMode="auto">
          <a:xfrm>
            <a:off x="7520913" y="2212456"/>
            <a:ext cx="1588" cy="20066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7" name="Line 497">
            <a:extLst>
              <a:ext uri="{FF2B5EF4-FFF2-40B4-BE49-F238E27FC236}">
                <a16:creationId xmlns:a16="http://schemas.microsoft.com/office/drawing/2014/main" xmlns="" id="{E4181CA1-F2CD-4B5A-BF5D-57BCEC4DB5C4}"/>
              </a:ext>
            </a:extLst>
          </p:cNvPr>
          <p:cNvSpPr>
            <a:spLocks noChangeShapeType="1"/>
          </p:cNvSpPr>
          <p:nvPr/>
        </p:nvSpPr>
        <p:spPr bwMode="auto">
          <a:xfrm>
            <a:off x="7459001" y="2212456"/>
            <a:ext cx="1588" cy="20066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8" name="Line 498">
            <a:extLst>
              <a:ext uri="{FF2B5EF4-FFF2-40B4-BE49-F238E27FC236}">
                <a16:creationId xmlns:a16="http://schemas.microsoft.com/office/drawing/2014/main" xmlns="" id="{FA9CC7A9-B792-46F1-A7E1-3F026401BACA}"/>
              </a:ext>
            </a:extLst>
          </p:cNvPr>
          <p:cNvSpPr>
            <a:spLocks noChangeShapeType="1"/>
          </p:cNvSpPr>
          <p:nvPr/>
        </p:nvSpPr>
        <p:spPr bwMode="auto">
          <a:xfrm>
            <a:off x="7328826" y="2212456"/>
            <a:ext cx="1588" cy="20066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9" name="Line 499">
            <a:extLst>
              <a:ext uri="{FF2B5EF4-FFF2-40B4-BE49-F238E27FC236}">
                <a16:creationId xmlns:a16="http://schemas.microsoft.com/office/drawing/2014/main" xmlns="" id="{2DB14E0F-7296-4DB1-BBB8-6B3DEF37D590}"/>
              </a:ext>
            </a:extLst>
          </p:cNvPr>
          <p:cNvSpPr>
            <a:spLocks noChangeShapeType="1"/>
          </p:cNvSpPr>
          <p:nvPr/>
        </p:nvSpPr>
        <p:spPr bwMode="auto">
          <a:xfrm>
            <a:off x="7266913" y="2212456"/>
            <a:ext cx="1588" cy="20066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0" name="Line 500">
            <a:extLst>
              <a:ext uri="{FF2B5EF4-FFF2-40B4-BE49-F238E27FC236}">
                <a16:creationId xmlns:a16="http://schemas.microsoft.com/office/drawing/2014/main" xmlns="" id="{1BC1AAD8-177E-47C0-B6BE-8C40D4822C37}"/>
              </a:ext>
            </a:extLst>
          </p:cNvPr>
          <p:cNvSpPr>
            <a:spLocks noChangeShapeType="1"/>
          </p:cNvSpPr>
          <p:nvPr/>
        </p:nvSpPr>
        <p:spPr bwMode="auto">
          <a:xfrm>
            <a:off x="7198651" y="2212456"/>
            <a:ext cx="1588" cy="20066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1" name="Line 501">
            <a:extLst>
              <a:ext uri="{FF2B5EF4-FFF2-40B4-BE49-F238E27FC236}">
                <a16:creationId xmlns:a16="http://schemas.microsoft.com/office/drawing/2014/main" xmlns="" id="{7D93DB7D-C7DF-45AA-A13B-437D847A55B3}"/>
              </a:ext>
            </a:extLst>
          </p:cNvPr>
          <p:cNvSpPr>
            <a:spLocks noChangeShapeType="1"/>
          </p:cNvSpPr>
          <p:nvPr/>
        </p:nvSpPr>
        <p:spPr bwMode="auto">
          <a:xfrm>
            <a:off x="7136738" y="2212456"/>
            <a:ext cx="1588" cy="20066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2" name="Line 502">
            <a:extLst>
              <a:ext uri="{FF2B5EF4-FFF2-40B4-BE49-F238E27FC236}">
                <a16:creationId xmlns:a16="http://schemas.microsoft.com/office/drawing/2014/main" xmlns="" id="{3068676A-8190-4DB8-8DFF-E72A45F5815D}"/>
              </a:ext>
            </a:extLst>
          </p:cNvPr>
          <p:cNvSpPr>
            <a:spLocks noChangeShapeType="1"/>
          </p:cNvSpPr>
          <p:nvPr/>
        </p:nvSpPr>
        <p:spPr bwMode="auto">
          <a:xfrm>
            <a:off x="7006563" y="2212456"/>
            <a:ext cx="1588" cy="20066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3" name="Line 503">
            <a:extLst>
              <a:ext uri="{FF2B5EF4-FFF2-40B4-BE49-F238E27FC236}">
                <a16:creationId xmlns:a16="http://schemas.microsoft.com/office/drawing/2014/main" xmlns="" id="{3C000EAC-0A5D-45BC-A096-6FEC93E34F95}"/>
              </a:ext>
            </a:extLst>
          </p:cNvPr>
          <p:cNvSpPr>
            <a:spLocks noChangeShapeType="1"/>
          </p:cNvSpPr>
          <p:nvPr/>
        </p:nvSpPr>
        <p:spPr bwMode="auto">
          <a:xfrm>
            <a:off x="6944651" y="2212456"/>
            <a:ext cx="1588" cy="20066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4" name="Line 504">
            <a:extLst>
              <a:ext uri="{FF2B5EF4-FFF2-40B4-BE49-F238E27FC236}">
                <a16:creationId xmlns:a16="http://schemas.microsoft.com/office/drawing/2014/main" xmlns="" id="{15BB1F01-9880-4F71-BD1B-FC2659BC69DF}"/>
              </a:ext>
            </a:extLst>
          </p:cNvPr>
          <p:cNvSpPr>
            <a:spLocks noChangeShapeType="1"/>
          </p:cNvSpPr>
          <p:nvPr/>
        </p:nvSpPr>
        <p:spPr bwMode="auto">
          <a:xfrm>
            <a:off x="6876388" y="2212456"/>
            <a:ext cx="1588" cy="20066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5" name="Line 505">
            <a:extLst>
              <a:ext uri="{FF2B5EF4-FFF2-40B4-BE49-F238E27FC236}">
                <a16:creationId xmlns:a16="http://schemas.microsoft.com/office/drawing/2014/main" xmlns="" id="{C4290DAC-B0CF-46AA-A443-DA9198D77550}"/>
              </a:ext>
            </a:extLst>
          </p:cNvPr>
          <p:cNvSpPr>
            <a:spLocks noChangeShapeType="1"/>
          </p:cNvSpPr>
          <p:nvPr/>
        </p:nvSpPr>
        <p:spPr bwMode="auto">
          <a:xfrm>
            <a:off x="6814476" y="2212456"/>
            <a:ext cx="1588" cy="20066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6" name="Line 506">
            <a:extLst>
              <a:ext uri="{FF2B5EF4-FFF2-40B4-BE49-F238E27FC236}">
                <a16:creationId xmlns:a16="http://schemas.microsoft.com/office/drawing/2014/main" xmlns="" id="{63E3C673-DBEB-4F3F-9A0F-6B31DF7B276A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2713" y="2212456"/>
            <a:ext cx="1588" cy="20066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7" name="Line 507">
            <a:extLst>
              <a:ext uri="{FF2B5EF4-FFF2-40B4-BE49-F238E27FC236}">
                <a16:creationId xmlns:a16="http://schemas.microsoft.com/office/drawing/2014/main" xmlns="" id="{7475B2AB-40A1-40B9-AFF5-A23A43DDE601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0801" y="2212456"/>
            <a:ext cx="1588" cy="20066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8" name="Line 508">
            <a:extLst>
              <a:ext uri="{FF2B5EF4-FFF2-40B4-BE49-F238E27FC236}">
                <a16:creationId xmlns:a16="http://schemas.microsoft.com/office/drawing/2014/main" xmlns="" id="{32D50940-CB93-40E2-8DD2-D80DD68EEFE3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2538" y="2212456"/>
            <a:ext cx="1588" cy="20066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9" name="Line 509">
            <a:extLst>
              <a:ext uri="{FF2B5EF4-FFF2-40B4-BE49-F238E27FC236}">
                <a16:creationId xmlns:a16="http://schemas.microsoft.com/office/drawing/2014/main" xmlns="" id="{BEE9F4BC-ADC0-4E39-914D-EDB125E11606}"/>
              </a:ext>
            </a:extLst>
          </p:cNvPr>
          <p:cNvSpPr>
            <a:spLocks noChangeShapeType="1"/>
          </p:cNvSpPr>
          <p:nvPr/>
        </p:nvSpPr>
        <p:spPr bwMode="auto">
          <a:xfrm>
            <a:off x="6490626" y="2212456"/>
            <a:ext cx="1588" cy="20066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0" name="Line 510">
            <a:extLst>
              <a:ext uri="{FF2B5EF4-FFF2-40B4-BE49-F238E27FC236}">
                <a16:creationId xmlns:a16="http://schemas.microsoft.com/office/drawing/2014/main" xmlns="" id="{7420E220-6015-45F5-B6FF-A773CF5AA46F}"/>
              </a:ext>
            </a:extLst>
          </p:cNvPr>
          <p:cNvSpPr>
            <a:spLocks noChangeShapeType="1"/>
          </p:cNvSpPr>
          <p:nvPr/>
        </p:nvSpPr>
        <p:spPr bwMode="auto">
          <a:xfrm>
            <a:off x="6360451" y="2212456"/>
            <a:ext cx="1588" cy="20066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1" name="Line 511">
            <a:extLst>
              <a:ext uri="{FF2B5EF4-FFF2-40B4-BE49-F238E27FC236}">
                <a16:creationId xmlns:a16="http://schemas.microsoft.com/office/drawing/2014/main" xmlns="" id="{24F2DC5E-CA1E-4E64-BB47-E4CA1B7EDC8E}"/>
              </a:ext>
            </a:extLst>
          </p:cNvPr>
          <p:cNvSpPr>
            <a:spLocks noChangeShapeType="1"/>
          </p:cNvSpPr>
          <p:nvPr/>
        </p:nvSpPr>
        <p:spPr bwMode="auto">
          <a:xfrm>
            <a:off x="6298538" y="2212456"/>
            <a:ext cx="1588" cy="20066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2" name="Line 512">
            <a:extLst>
              <a:ext uri="{FF2B5EF4-FFF2-40B4-BE49-F238E27FC236}">
                <a16:creationId xmlns:a16="http://schemas.microsoft.com/office/drawing/2014/main" xmlns="" id="{D2E5F93D-D0C6-436C-866D-F4B67092A32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23788" y="5625581"/>
            <a:ext cx="2589213" cy="1588"/>
          </a:xfrm>
          <a:prstGeom prst="line">
            <a:avLst/>
          </a:prstGeom>
          <a:noFill/>
          <a:ln w="17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3" name="Line 513">
            <a:extLst>
              <a:ext uri="{FF2B5EF4-FFF2-40B4-BE49-F238E27FC236}">
                <a16:creationId xmlns:a16="http://schemas.microsoft.com/office/drawing/2014/main" xmlns="" id="{54A47ABE-C122-4955-AFE1-6A9B2FEDEC0D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138" y="5492231"/>
            <a:ext cx="1588" cy="12382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4" name="Line 514">
            <a:extLst>
              <a:ext uri="{FF2B5EF4-FFF2-40B4-BE49-F238E27FC236}">
                <a16:creationId xmlns:a16="http://schemas.microsoft.com/office/drawing/2014/main" xmlns="" id="{16E2864A-A930-4A5C-911B-C8B7DA312348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7563" y="5233469"/>
            <a:ext cx="1588" cy="392113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5" name="Line 517">
            <a:extLst>
              <a:ext uri="{FF2B5EF4-FFF2-40B4-BE49-F238E27FC236}">
                <a16:creationId xmlns:a16="http://schemas.microsoft.com/office/drawing/2014/main" xmlns="" id="{DEA80959-FF19-44A4-8235-40363D747868}"/>
              </a:ext>
            </a:extLst>
          </p:cNvPr>
          <p:cNvSpPr>
            <a:spLocks noChangeShapeType="1"/>
          </p:cNvSpPr>
          <p:nvPr/>
        </p:nvSpPr>
        <p:spPr bwMode="auto">
          <a:xfrm>
            <a:off x="6436651" y="4696894"/>
            <a:ext cx="1588" cy="9286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6" name="Line 520">
            <a:extLst>
              <a:ext uri="{FF2B5EF4-FFF2-40B4-BE49-F238E27FC236}">
                <a16:creationId xmlns:a16="http://schemas.microsoft.com/office/drawing/2014/main" xmlns="" id="{4E060B62-C5DC-4206-BBEE-8BB51B6D872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36301" y="1850506"/>
            <a:ext cx="1588" cy="25892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7" name="Line 521">
            <a:extLst>
              <a:ext uri="{FF2B5EF4-FFF2-40B4-BE49-F238E27FC236}">
                <a16:creationId xmlns:a16="http://schemas.microsoft.com/office/drawing/2014/main" xmlns="" id="{D26AB3A7-9321-40DC-A22D-4DFCFA1B545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68225" y="2507731"/>
            <a:ext cx="122238" cy="15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9" name="Line 525">
            <a:extLst>
              <a:ext uri="{FF2B5EF4-FFF2-40B4-BE49-F238E27FC236}">
                <a16:creationId xmlns:a16="http://schemas.microsoft.com/office/drawing/2014/main" xmlns="" id="{7DEC79D5-8471-4EE5-8495-5CECAADD28E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12489" y="2283516"/>
            <a:ext cx="933450" cy="15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cxnSp>
        <p:nvCxnSpPr>
          <p:cNvPr id="120" name="Straight Connector 528">
            <a:extLst>
              <a:ext uri="{FF2B5EF4-FFF2-40B4-BE49-F238E27FC236}">
                <a16:creationId xmlns:a16="http://schemas.microsoft.com/office/drawing/2014/main" xmlns="" id="{1DE214AC-03EB-47BF-88EA-35ED80BFC56C}"/>
              </a:ext>
            </a:extLst>
          </p:cNvPr>
          <p:cNvCxnSpPr>
            <a:cxnSpLocks noChangeShapeType="1"/>
            <a:stCxn id="79" idx="1"/>
          </p:cNvCxnSpPr>
          <p:nvPr/>
        </p:nvCxnSpPr>
        <p:spPr bwMode="auto">
          <a:xfrm rot="16200000" flipH="1" flipV="1">
            <a:off x="6423951" y="3244331"/>
            <a:ext cx="3175" cy="2389188"/>
          </a:xfrm>
          <a:prstGeom prst="line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1" name="AutoShape 12">
            <a:extLst>
              <a:ext uri="{FF2B5EF4-FFF2-40B4-BE49-F238E27FC236}">
                <a16:creationId xmlns:a16="http://schemas.microsoft.com/office/drawing/2014/main" xmlns="" id="{19CAF4EC-CAA4-482C-8E9C-16BA6F04795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493426" y="1713981"/>
            <a:ext cx="4438650" cy="4079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grpSp>
        <p:nvGrpSpPr>
          <p:cNvPr id="122" name="Group 685">
            <a:extLst>
              <a:ext uri="{FF2B5EF4-FFF2-40B4-BE49-F238E27FC236}">
                <a16:creationId xmlns:a16="http://schemas.microsoft.com/office/drawing/2014/main" xmlns="" id="{35D5D1CB-4032-4C55-AD7C-41FF0730B1A8}"/>
              </a:ext>
            </a:extLst>
          </p:cNvPr>
          <p:cNvGrpSpPr>
            <a:grpSpLocks/>
          </p:cNvGrpSpPr>
          <p:nvPr/>
        </p:nvGrpSpPr>
        <p:grpSpPr bwMode="auto">
          <a:xfrm>
            <a:off x="5231738" y="4400031"/>
            <a:ext cx="2381250" cy="76200"/>
            <a:chOff x="4211500" y="4105176"/>
            <a:chExt cx="2380274" cy="75536"/>
          </a:xfrm>
        </p:grpSpPr>
        <p:grpSp>
          <p:nvGrpSpPr>
            <p:cNvPr id="198" name="Group 545">
              <a:extLst>
                <a:ext uri="{FF2B5EF4-FFF2-40B4-BE49-F238E27FC236}">
                  <a16:creationId xmlns:a16="http://schemas.microsoft.com/office/drawing/2014/main" xmlns="" id="{5EBB3B18-0B22-4AE3-AC9D-888A82845E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11500" y="4107560"/>
              <a:ext cx="120464" cy="73152"/>
              <a:chOff x="3763825" y="4057555"/>
              <a:chExt cx="120464" cy="73152"/>
            </a:xfrm>
          </p:grpSpPr>
          <p:cxnSp>
            <p:nvCxnSpPr>
              <p:cNvPr id="250" name="Elbow Connector 532">
                <a:extLst>
                  <a:ext uri="{FF2B5EF4-FFF2-40B4-BE49-F238E27FC236}">
                    <a16:creationId xmlns:a16="http://schemas.microsoft.com/office/drawing/2014/main" xmlns="" id="{372F81B6-BAE1-441E-A171-459E1BE109F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8100000">
                <a:off x="3763825" y="4078302"/>
                <a:ext cx="69987" cy="31736"/>
              </a:xfrm>
              <a:prstGeom prst="bentConnector3">
                <a:avLst>
                  <a:gd name="adj1" fmla="val 50000"/>
                </a:avLst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1" name="Elbow Connector 537">
                <a:extLst>
                  <a:ext uri="{FF2B5EF4-FFF2-40B4-BE49-F238E27FC236}">
                    <a16:creationId xmlns:a16="http://schemas.microsoft.com/office/drawing/2014/main" xmlns="" id="{9ECA6495-B83F-48B3-BF08-1EDB062768B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2700000" flipV="1">
                <a:off x="3829425" y="4075843"/>
                <a:ext cx="73152" cy="36576"/>
              </a:xfrm>
              <a:prstGeom prst="bentConnector3">
                <a:avLst>
                  <a:gd name="adj1" fmla="val 50000"/>
                </a:avLst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99" name="Group 546">
              <a:extLst>
                <a:ext uri="{FF2B5EF4-FFF2-40B4-BE49-F238E27FC236}">
                  <a16:creationId xmlns:a16="http://schemas.microsoft.com/office/drawing/2014/main" xmlns="" id="{9F0066E5-F512-45B2-AEA8-CA4132DFA3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47231" y="4107559"/>
              <a:ext cx="120464" cy="73152"/>
              <a:chOff x="3763825" y="4057555"/>
              <a:chExt cx="120464" cy="73152"/>
            </a:xfrm>
          </p:grpSpPr>
          <p:cxnSp>
            <p:nvCxnSpPr>
              <p:cNvPr id="248" name="Elbow Connector 547">
                <a:extLst>
                  <a:ext uri="{FF2B5EF4-FFF2-40B4-BE49-F238E27FC236}">
                    <a16:creationId xmlns:a16="http://schemas.microsoft.com/office/drawing/2014/main" xmlns="" id="{5602D695-BE6A-45F3-81A0-36AB48C8F3B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8100000">
                <a:off x="3763825" y="4078302"/>
                <a:ext cx="69987" cy="31736"/>
              </a:xfrm>
              <a:prstGeom prst="bentConnector3">
                <a:avLst>
                  <a:gd name="adj1" fmla="val 50000"/>
                </a:avLst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9" name="Elbow Connector 548">
                <a:extLst>
                  <a:ext uri="{FF2B5EF4-FFF2-40B4-BE49-F238E27FC236}">
                    <a16:creationId xmlns:a16="http://schemas.microsoft.com/office/drawing/2014/main" xmlns="" id="{04331F28-7433-4BE5-BBDD-57A2290BB11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2700000" flipV="1">
                <a:off x="3829425" y="4075843"/>
                <a:ext cx="73152" cy="36576"/>
              </a:xfrm>
              <a:prstGeom prst="bentConnector3">
                <a:avLst>
                  <a:gd name="adj1" fmla="val 50000"/>
                </a:avLst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00" name="Group 549">
              <a:extLst>
                <a:ext uri="{FF2B5EF4-FFF2-40B4-BE49-F238E27FC236}">
                  <a16:creationId xmlns:a16="http://schemas.microsoft.com/office/drawing/2014/main" xmlns="" id="{206BFD37-93B8-4858-AD10-9C1B237A4B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82963" y="4107558"/>
              <a:ext cx="120464" cy="73152"/>
              <a:chOff x="3763825" y="4057555"/>
              <a:chExt cx="120464" cy="73152"/>
            </a:xfrm>
          </p:grpSpPr>
          <p:cxnSp>
            <p:nvCxnSpPr>
              <p:cNvPr id="246" name="Elbow Connector 550">
                <a:extLst>
                  <a:ext uri="{FF2B5EF4-FFF2-40B4-BE49-F238E27FC236}">
                    <a16:creationId xmlns:a16="http://schemas.microsoft.com/office/drawing/2014/main" xmlns="" id="{E378DFE0-7249-4A04-9302-06F38E8760E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8100000">
                <a:off x="3763825" y="4078302"/>
                <a:ext cx="69987" cy="31736"/>
              </a:xfrm>
              <a:prstGeom prst="bentConnector3">
                <a:avLst>
                  <a:gd name="adj1" fmla="val 50000"/>
                </a:avLst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7" name="Elbow Connector 551">
                <a:extLst>
                  <a:ext uri="{FF2B5EF4-FFF2-40B4-BE49-F238E27FC236}">
                    <a16:creationId xmlns:a16="http://schemas.microsoft.com/office/drawing/2014/main" xmlns="" id="{2412F95D-7275-4E2E-AB6A-AAEF94C5133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2700000" flipV="1">
                <a:off x="3829425" y="4075843"/>
                <a:ext cx="73152" cy="36576"/>
              </a:xfrm>
              <a:prstGeom prst="bentConnector3">
                <a:avLst>
                  <a:gd name="adj1" fmla="val 50000"/>
                </a:avLst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01" name="Group 552">
              <a:extLst>
                <a:ext uri="{FF2B5EF4-FFF2-40B4-BE49-F238E27FC236}">
                  <a16:creationId xmlns:a16="http://schemas.microsoft.com/office/drawing/2014/main" xmlns="" id="{205E00BF-7433-425A-82A8-6B4DD5D53F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18693" y="4107560"/>
              <a:ext cx="120464" cy="73152"/>
              <a:chOff x="3763825" y="4057555"/>
              <a:chExt cx="120464" cy="73152"/>
            </a:xfrm>
          </p:grpSpPr>
          <p:cxnSp>
            <p:nvCxnSpPr>
              <p:cNvPr id="244" name="Elbow Connector 553">
                <a:extLst>
                  <a:ext uri="{FF2B5EF4-FFF2-40B4-BE49-F238E27FC236}">
                    <a16:creationId xmlns:a16="http://schemas.microsoft.com/office/drawing/2014/main" xmlns="" id="{FB0F3161-3E38-40A4-B2F3-2BA7CA1F483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8100000">
                <a:off x="3763825" y="4078302"/>
                <a:ext cx="69987" cy="31736"/>
              </a:xfrm>
              <a:prstGeom prst="bentConnector3">
                <a:avLst>
                  <a:gd name="adj1" fmla="val 50000"/>
                </a:avLst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5" name="Elbow Connector 554">
                <a:extLst>
                  <a:ext uri="{FF2B5EF4-FFF2-40B4-BE49-F238E27FC236}">
                    <a16:creationId xmlns:a16="http://schemas.microsoft.com/office/drawing/2014/main" xmlns="" id="{33B960A5-0806-4B2B-994C-0AF020D9083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2700000" flipV="1">
                <a:off x="3829425" y="4075843"/>
                <a:ext cx="73152" cy="36576"/>
              </a:xfrm>
              <a:prstGeom prst="bentConnector3">
                <a:avLst>
                  <a:gd name="adj1" fmla="val 50000"/>
                </a:avLst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02" name="Group 555">
              <a:extLst>
                <a:ext uri="{FF2B5EF4-FFF2-40B4-BE49-F238E27FC236}">
                  <a16:creationId xmlns:a16="http://schemas.microsoft.com/office/drawing/2014/main" xmlns="" id="{3FA8B930-EB3A-4EB8-AB74-2FE4F8D0CD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54424" y="4107559"/>
              <a:ext cx="120464" cy="73152"/>
              <a:chOff x="3763825" y="4057555"/>
              <a:chExt cx="120464" cy="73152"/>
            </a:xfrm>
          </p:grpSpPr>
          <p:cxnSp>
            <p:nvCxnSpPr>
              <p:cNvPr id="242" name="Elbow Connector 556">
                <a:extLst>
                  <a:ext uri="{FF2B5EF4-FFF2-40B4-BE49-F238E27FC236}">
                    <a16:creationId xmlns:a16="http://schemas.microsoft.com/office/drawing/2014/main" xmlns="" id="{5AD7535F-7F56-46F2-BAB4-43106867A75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8100000">
                <a:off x="3763825" y="4078302"/>
                <a:ext cx="69987" cy="31736"/>
              </a:xfrm>
              <a:prstGeom prst="bentConnector3">
                <a:avLst>
                  <a:gd name="adj1" fmla="val 50000"/>
                </a:avLst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3" name="Elbow Connector 557">
                <a:extLst>
                  <a:ext uri="{FF2B5EF4-FFF2-40B4-BE49-F238E27FC236}">
                    <a16:creationId xmlns:a16="http://schemas.microsoft.com/office/drawing/2014/main" xmlns="" id="{15755BE8-2C9C-47B1-922F-7248C8CF4FE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2700000" flipV="1">
                <a:off x="3829425" y="4075843"/>
                <a:ext cx="73152" cy="36576"/>
              </a:xfrm>
              <a:prstGeom prst="bentConnector3">
                <a:avLst>
                  <a:gd name="adj1" fmla="val 50000"/>
                </a:avLst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03" name="Group 558">
              <a:extLst>
                <a:ext uri="{FF2B5EF4-FFF2-40B4-BE49-F238E27FC236}">
                  <a16:creationId xmlns:a16="http://schemas.microsoft.com/office/drawing/2014/main" xmlns="" id="{4B7F46D6-1CB8-4CC1-8338-5456607BD8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90156" y="4107558"/>
              <a:ext cx="120464" cy="73152"/>
              <a:chOff x="3763825" y="4057555"/>
              <a:chExt cx="120464" cy="73152"/>
            </a:xfrm>
          </p:grpSpPr>
          <p:cxnSp>
            <p:nvCxnSpPr>
              <p:cNvPr id="240" name="Elbow Connector 559">
                <a:extLst>
                  <a:ext uri="{FF2B5EF4-FFF2-40B4-BE49-F238E27FC236}">
                    <a16:creationId xmlns:a16="http://schemas.microsoft.com/office/drawing/2014/main" xmlns="" id="{F22364C2-AEE8-4824-9CD3-E3D0A38091D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8100000">
                <a:off x="3763825" y="4078302"/>
                <a:ext cx="69987" cy="31736"/>
              </a:xfrm>
              <a:prstGeom prst="bentConnector3">
                <a:avLst>
                  <a:gd name="adj1" fmla="val 50000"/>
                </a:avLst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1" name="Elbow Connector 560">
                <a:extLst>
                  <a:ext uri="{FF2B5EF4-FFF2-40B4-BE49-F238E27FC236}">
                    <a16:creationId xmlns:a16="http://schemas.microsoft.com/office/drawing/2014/main" xmlns="" id="{52FB0DF7-4217-4547-BA28-F7892DC5122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2700000" flipV="1">
                <a:off x="3829425" y="4075843"/>
                <a:ext cx="73152" cy="36576"/>
              </a:xfrm>
              <a:prstGeom prst="bentConnector3">
                <a:avLst>
                  <a:gd name="adj1" fmla="val 50000"/>
                </a:avLst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04" name="Group 561">
              <a:extLst>
                <a:ext uri="{FF2B5EF4-FFF2-40B4-BE49-F238E27FC236}">
                  <a16:creationId xmlns:a16="http://schemas.microsoft.com/office/drawing/2014/main" xmlns="" id="{E4DC9802-81D7-4D70-BC0A-EC74A82CF3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25888" y="4107560"/>
              <a:ext cx="120464" cy="73152"/>
              <a:chOff x="3763825" y="4057555"/>
              <a:chExt cx="120464" cy="73152"/>
            </a:xfrm>
          </p:grpSpPr>
          <p:cxnSp>
            <p:nvCxnSpPr>
              <p:cNvPr id="238" name="Elbow Connector 562">
                <a:extLst>
                  <a:ext uri="{FF2B5EF4-FFF2-40B4-BE49-F238E27FC236}">
                    <a16:creationId xmlns:a16="http://schemas.microsoft.com/office/drawing/2014/main" xmlns="" id="{99299952-CF5F-4B83-A123-6512065D327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8100000">
                <a:off x="3763825" y="4078302"/>
                <a:ext cx="69987" cy="31736"/>
              </a:xfrm>
              <a:prstGeom prst="bentConnector3">
                <a:avLst>
                  <a:gd name="adj1" fmla="val 50000"/>
                </a:avLst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9" name="Elbow Connector 563">
                <a:extLst>
                  <a:ext uri="{FF2B5EF4-FFF2-40B4-BE49-F238E27FC236}">
                    <a16:creationId xmlns:a16="http://schemas.microsoft.com/office/drawing/2014/main" xmlns="" id="{0C25B92F-BE5C-4CB4-BAEB-3CDB2E7404A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2700000" flipV="1">
                <a:off x="3829425" y="4075843"/>
                <a:ext cx="73152" cy="36576"/>
              </a:xfrm>
              <a:prstGeom prst="bentConnector3">
                <a:avLst>
                  <a:gd name="adj1" fmla="val 50000"/>
                </a:avLst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05" name="Group 564">
              <a:extLst>
                <a:ext uri="{FF2B5EF4-FFF2-40B4-BE49-F238E27FC236}">
                  <a16:creationId xmlns:a16="http://schemas.microsoft.com/office/drawing/2014/main" xmlns="" id="{9E754BCC-2F8A-4A61-8C8E-C37727AB8A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61619" y="4107559"/>
              <a:ext cx="120464" cy="73152"/>
              <a:chOff x="3763825" y="4057555"/>
              <a:chExt cx="120464" cy="73152"/>
            </a:xfrm>
          </p:grpSpPr>
          <p:cxnSp>
            <p:nvCxnSpPr>
              <p:cNvPr id="236" name="Elbow Connector 565">
                <a:extLst>
                  <a:ext uri="{FF2B5EF4-FFF2-40B4-BE49-F238E27FC236}">
                    <a16:creationId xmlns:a16="http://schemas.microsoft.com/office/drawing/2014/main" xmlns="" id="{61BDC7F7-F983-43CD-A2AE-C21F8A71954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8100000">
                <a:off x="3763825" y="4078302"/>
                <a:ext cx="69987" cy="31736"/>
              </a:xfrm>
              <a:prstGeom prst="bentConnector3">
                <a:avLst>
                  <a:gd name="adj1" fmla="val 50000"/>
                </a:avLst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7" name="Elbow Connector 566">
                <a:extLst>
                  <a:ext uri="{FF2B5EF4-FFF2-40B4-BE49-F238E27FC236}">
                    <a16:creationId xmlns:a16="http://schemas.microsoft.com/office/drawing/2014/main" xmlns="" id="{C49A7227-5A60-4DDA-922B-2A247798DD5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2700000" flipV="1">
                <a:off x="3829425" y="4075843"/>
                <a:ext cx="73152" cy="36576"/>
              </a:xfrm>
              <a:prstGeom prst="bentConnector3">
                <a:avLst>
                  <a:gd name="adj1" fmla="val 50000"/>
                </a:avLst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06" name="Group 567">
              <a:extLst>
                <a:ext uri="{FF2B5EF4-FFF2-40B4-BE49-F238E27FC236}">
                  <a16:creationId xmlns:a16="http://schemas.microsoft.com/office/drawing/2014/main" xmlns="" id="{72B6FA2A-0EAD-4D74-AB2B-172199A1F0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97351" y="4107558"/>
              <a:ext cx="120464" cy="73152"/>
              <a:chOff x="3763825" y="4057555"/>
              <a:chExt cx="120464" cy="73152"/>
            </a:xfrm>
          </p:grpSpPr>
          <p:cxnSp>
            <p:nvCxnSpPr>
              <p:cNvPr id="234" name="Elbow Connector 568">
                <a:extLst>
                  <a:ext uri="{FF2B5EF4-FFF2-40B4-BE49-F238E27FC236}">
                    <a16:creationId xmlns:a16="http://schemas.microsoft.com/office/drawing/2014/main" xmlns="" id="{8A0CEAC2-E2A0-4E87-B13B-B68F81571DF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8100000">
                <a:off x="3763825" y="4078302"/>
                <a:ext cx="69987" cy="31736"/>
              </a:xfrm>
              <a:prstGeom prst="bentConnector3">
                <a:avLst>
                  <a:gd name="adj1" fmla="val 50000"/>
                </a:avLst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5" name="Elbow Connector 569">
                <a:extLst>
                  <a:ext uri="{FF2B5EF4-FFF2-40B4-BE49-F238E27FC236}">
                    <a16:creationId xmlns:a16="http://schemas.microsoft.com/office/drawing/2014/main" xmlns="" id="{4AAABF8D-925F-4F89-84D6-E85110DF615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2700000" flipV="1">
                <a:off x="3829425" y="4075843"/>
                <a:ext cx="73152" cy="36576"/>
              </a:xfrm>
              <a:prstGeom prst="bentConnector3">
                <a:avLst>
                  <a:gd name="adj1" fmla="val 50000"/>
                </a:avLst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07" name="Group 570">
              <a:extLst>
                <a:ext uri="{FF2B5EF4-FFF2-40B4-BE49-F238E27FC236}">
                  <a16:creationId xmlns:a16="http://schemas.microsoft.com/office/drawing/2014/main" xmlns="" id="{EA454446-BDE9-4617-ACB8-2FE0A12B3D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33081" y="4107560"/>
              <a:ext cx="120464" cy="73152"/>
              <a:chOff x="3763825" y="4057555"/>
              <a:chExt cx="120464" cy="73152"/>
            </a:xfrm>
          </p:grpSpPr>
          <p:cxnSp>
            <p:nvCxnSpPr>
              <p:cNvPr id="232" name="Elbow Connector 571">
                <a:extLst>
                  <a:ext uri="{FF2B5EF4-FFF2-40B4-BE49-F238E27FC236}">
                    <a16:creationId xmlns:a16="http://schemas.microsoft.com/office/drawing/2014/main" xmlns="" id="{0BBD82FF-0D8B-4962-B5E5-1BCD24F4D41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8100000">
                <a:off x="3763825" y="4078302"/>
                <a:ext cx="69987" cy="31736"/>
              </a:xfrm>
              <a:prstGeom prst="bentConnector3">
                <a:avLst>
                  <a:gd name="adj1" fmla="val 50000"/>
                </a:avLst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3" name="Elbow Connector 572">
                <a:extLst>
                  <a:ext uri="{FF2B5EF4-FFF2-40B4-BE49-F238E27FC236}">
                    <a16:creationId xmlns:a16="http://schemas.microsoft.com/office/drawing/2014/main" xmlns="" id="{58B06A0E-C63A-4ADB-AC75-710C0FF6B7E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2700000" flipV="1">
                <a:off x="3829425" y="4075843"/>
                <a:ext cx="73152" cy="36576"/>
              </a:xfrm>
              <a:prstGeom prst="bentConnector3">
                <a:avLst>
                  <a:gd name="adj1" fmla="val 50000"/>
                </a:avLst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08" name="Group 573">
              <a:extLst>
                <a:ext uri="{FF2B5EF4-FFF2-40B4-BE49-F238E27FC236}">
                  <a16:creationId xmlns:a16="http://schemas.microsoft.com/office/drawing/2014/main" xmlns="" id="{51D2A078-DBDF-4756-9B6B-13DA89ECCE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68812" y="4107559"/>
              <a:ext cx="120464" cy="73152"/>
              <a:chOff x="3763825" y="4057555"/>
              <a:chExt cx="120464" cy="73152"/>
            </a:xfrm>
          </p:grpSpPr>
          <p:cxnSp>
            <p:nvCxnSpPr>
              <p:cNvPr id="230" name="Elbow Connector 574">
                <a:extLst>
                  <a:ext uri="{FF2B5EF4-FFF2-40B4-BE49-F238E27FC236}">
                    <a16:creationId xmlns:a16="http://schemas.microsoft.com/office/drawing/2014/main" xmlns="" id="{A61FD3D5-C94C-45DA-A2DD-2B4D968748B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8100000">
                <a:off x="3763825" y="4078302"/>
                <a:ext cx="69987" cy="31736"/>
              </a:xfrm>
              <a:prstGeom prst="bentConnector3">
                <a:avLst>
                  <a:gd name="adj1" fmla="val 50000"/>
                </a:avLst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1" name="Elbow Connector 575">
                <a:extLst>
                  <a:ext uri="{FF2B5EF4-FFF2-40B4-BE49-F238E27FC236}">
                    <a16:creationId xmlns:a16="http://schemas.microsoft.com/office/drawing/2014/main" xmlns="" id="{0FA9500D-1BF0-4651-933C-C3B1201D4A0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2700000" flipV="1">
                <a:off x="3829425" y="4075843"/>
                <a:ext cx="73152" cy="36576"/>
              </a:xfrm>
              <a:prstGeom prst="bentConnector3">
                <a:avLst>
                  <a:gd name="adj1" fmla="val 50000"/>
                </a:avLst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09" name="Group 576">
              <a:extLst>
                <a:ext uri="{FF2B5EF4-FFF2-40B4-BE49-F238E27FC236}">
                  <a16:creationId xmlns:a16="http://schemas.microsoft.com/office/drawing/2014/main" xmlns="" id="{C2F39F2E-949C-465F-8EC4-941855F0FB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04544" y="4107558"/>
              <a:ext cx="120464" cy="73152"/>
              <a:chOff x="3763825" y="4057555"/>
              <a:chExt cx="120464" cy="73152"/>
            </a:xfrm>
          </p:grpSpPr>
          <p:cxnSp>
            <p:nvCxnSpPr>
              <p:cNvPr id="228" name="Elbow Connector 577">
                <a:extLst>
                  <a:ext uri="{FF2B5EF4-FFF2-40B4-BE49-F238E27FC236}">
                    <a16:creationId xmlns:a16="http://schemas.microsoft.com/office/drawing/2014/main" xmlns="" id="{F3846FC6-944F-4E5A-80CB-2612ADEA915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8100000">
                <a:off x="3763825" y="4078302"/>
                <a:ext cx="69987" cy="31736"/>
              </a:xfrm>
              <a:prstGeom prst="bentConnector3">
                <a:avLst>
                  <a:gd name="adj1" fmla="val 50000"/>
                </a:avLst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9" name="Elbow Connector 578">
                <a:extLst>
                  <a:ext uri="{FF2B5EF4-FFF2-40B4-BE49-F238E27FC236}">
                    <a16:creationId xmlns:a16="http://schemas.microsoft.com/office/drawing/2014/main" xmlns="" id="{D86AF48C-E040-4494-B9F7-103AC04E735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2700000" flipV="1">
                <a:off x="3829425" y="4075843"/>
                <a:ext cx="73152" cy="36576"/>
              </a:xfrm>
              <a:prstGeom prst="bentConnector3">
                <a:avLst>
                  <a:gd name="adj1" fmla="val 50000"/>
                </a:avLst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10" name="Group 579">
              <a:extLst>
                <a:ext uri="{FF2B5EF4-FFF2-40B4-BE49-F238E27FC236}">
                  <a16:creationId xmlns:a16="http://schemas.microsoft.com/office/drawing/2014/main" xmlns="" id="{3EDC997E-4112-4C8E-8F58-620321CAF0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40274" y="4105178"/>
              <a:ext cx="120464" cy="73152"/>
              <a:chOff x="3763825" y="4057555"/>
              <a:chExt cx="120464" cy="73152"/>
            </a:xfrm>
          </p:grpSpPr>
          <p:cxnSp>
            <p:nvCxnSpPr>
              <p:cNvPr id="226" name="Elbow Connector 580">
                <a:extLst>
                  <a:ext uri="{FF2B5EF4-FFF2-40B4-BE49-F238E27FC236}">
                    <a16:creationId xmlns:a16="http://schemas.microsoft.com/office/drawing/2014/main" xmlns="" id="{055C4B56-615B-449B-A05C-85EBC04B03B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8100000">
                <a:off x="3763825" y="4078302"/>
                <a:ext cx="69987" cy="31736"/>
              </a:xfrm>
              <a:prstGeom prst="bentConnector3">
                <a:avLst>
                  <a:gd name="adj1" fmla="val 50000"/>
                </a:avLst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7" name="Elbow Connector 581">
                <a:extLst>
                  <a:ext uri="{FF2B5EF4-FFF2-40B4-BE49-F238E27FC236}">
                    <a16:creationId xmlns:a16="http://schemas.microsoft.com/office/drawing/2014/main" xmlns="" id="{F1CF1276-F3DB-4CFF-ADB3-44EE4FE30A3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2700000" flipV="1">
                <a:off x="3829425" y="4075843"/>
                <a:ext cx="73152" cy="36576"/>
              </a:xfrm>
              <a:prstGeom prst="bentConnector3">
                <a:avLst>
                  <a:gd name="adj1" fmla="val 50000"/>
                </a:avLst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11" name="Group 582">
              <a:extLst>
                <a:ext uri="{FF2B5EF4-FFF2-40B4-BE49-F238E27FC236}">
                  <a16:creationId xmlns:a16="http://schemas.microsoft.com/office/drawing/2014/main" xmlns="" id="{5DF3ED41-5CE9-4095-8492-99417233E3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76005" y="4105177"/>
              <a:ext cx="120464" cy="73152"/>
              <a:chOff x="3763825" y="4057555"/>
              <a:chExt cx="120464" cy="73152"/>
            </a:xfrm>
          </p:grpSpPr>
          <p:cxnSp>
            <p:nvCxnSpPr>
              <p:cNvPr id="224" name="Elbow Connector 583">
                <a:extLst>
                  <a:ext uri="{FF2B5EF4-FFF2-40B4-BE49-F238E27FC236}">
                    <a16:creationId xmlns:a16="http://schemas.microsoft.com/office/drawing/2014/main" xmlns="" id="{4D451193-9BFE-455E-8CE3-C2EE087D4C3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8100000">
                <a:off x="3763825" y="4078302"/>
                <a:ext cx="69987" cy="31736"/>
              </a:xfrm>
              <a:prstGeom prst="bentConnector3">
                <a:avLst>
                  <a:gd name="adj1" fmla="val 50000"/>
                </a:avLst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5" name="Elbow Connector 584">
                <a:extLst>
                  <a:ext uri="{FF2B5EF4-FFF2-40B4-BE49-F238E27FC236}">
                    <a16:creationId xmlns:a16="http://schemas.microsoft.com/office/drawing/2014/main" xmlns="" id="{8BA7C4EC-C71C-4A48-A34C-E495AB38DD9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2700000" flipV="1">
                <a:off x="3829425" y="4075843"/>
                <a:ext cx="73152" cy="36576"/>
              </a:xfrm>
              <a:prstGeom prst="bentConnector3">
                <a:avLst>
                  <a:gd name="adj1" fmla="val 50000"/>
                </a:avLst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12" name="Group 585">
              <a:extLst>
                <a:ext uri="{FF2B5EF4-FFF2-40B4-BE49-F238E27FC236}">
                  <a16:creationId xmlns:a16="http://schemas.microsoft.com/office/drawing/2014/main" xmlns="" id="{3E6B70E2-9112-4EF7-9B22-B68D8FE89E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11737" y="4105176"/>
              <a:ext cx="120464" cy="73152"/>
              <a:chOff x="3763825" y="4057555"/>
              <a:chExt cx="120464" cy="73152"/>
            </a:xfrm>
          </p:grpSpPr>
          <p:cxnSp>
            <p:nvCxnSpPr>
              <p:cNvPr id="222" name="Elbow Connector 586">
                <a:extLst>
                  <a:ext uri="{FF2B5EF4-FFF2-40B4-BE49-F238E27FC236}">
                    <a16:creationId xmlns:a16="http://schemas.microsoft.com/office/drawing/2014/main" xmlns="" id="{4B009C53-90D5-485A-A0E7-C1A79FD6346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8100000">
                <a:off x="3763825" y="4078302"/>
                <a:ext cx="69987" cy="31736"/>
              </a:xfrm>
              <a:prstGeom prst="bentConnector3">
                <a:avLst>
                  <a:gd name="adj1" fmla="val 50000"/>
                </a:avLst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3" name="Elbow Connector 587">
                <a:extLst>
                  <a:ext uri="{FF2B5EF4-FFF2-40B4-BE49-F238E27FC236}">
                    <a16:creationId xmlns:a16="http://schemas.microsoft.com/office/drawing/2014/main" xmlns="" id="{0B419A0F-AC9D-4761-BDB5-F9F997CB38C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2700000" flipV="1">
                <a:off x="3829425" y="4075843"/>
                <a:ext cx="73152" cy="36576"/>
              </a:xfrm>
              <a:prstGeom prst="bentConnector3">
                <a:avLst>
                  <a:gd name="adj1" fmla="val 50000"/>
                </a:avLst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13" name="Group 588">
              <a:extLst>
                <a:ext uri="{FF2B5EF4-FFF2-40B4-BE49-F238E27FC236}">
                  <a16:creationId xmlns:a16="http://schemas.microsoft.com/office/drawing/2014/main" xmlns="" id="{4B3010D7-7FFF-4B76-BE36-2E0C505D15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47467" y="4105178"/>
              <a:ext cx="120464" cy="73152"/>
              <a:chOff x="3763825" y="4057555"/>
              <a:chExt cx="120464" cy="73152"/>
            </a:xfrm>
          </p:grpSpPr>
          <p:cxnSp>
            <p:nvCxnSpPr>
              <p:cNvPr id="220" name="Elbow Connector 589">
                <a:extLst>
                  <a:ext uri="{FF2B5EF4-FFF2-40B4-BE49-F238E27FC236}">
                    <a16:creationId xmlns:a16="http://schemas.microsoft.com/office/drawing/2014/main" xmlns="" id="{D2AB3288-DF78-43CC-87FC-FB1FFDCD103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8100000">
                <a:off x="3763825" y="4078302"/>
                <a:ext cx="69987" cy="31736"/>
              </a:xfrm>
              <a:prstGeom prst="bentConnector3">
                <a:avLst>
                  <a:gd name="adj1" fmla="val 50000"/>
                </a:avLst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1" name="Elbow Connector 590">
                <a:extLst>
                  <a:ext uri="{FF2B5EF4-FFF2-40B4-BE49-F238E27FC236}">
                    <a16:creationId xmlns:a16="http://schemas.microsoft.com/office/drawing/2014/main" xmlns="" id="{C3119B91-3354-4B98-8C0C-B35987FB0F4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2700000" flipV="1">
                <a:off x="3829425" y="4075843"/>
                <a:ext cx="73152" cy="36576"/>
              </a:xfrm>
              <a:prstGeom prst="bentConnector3">
                <a:avLst>
                  <a:gd name="adj1" fmla="val 50000"/>
                </a:avLst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14" name="Group 591">
              <a:extLst>
                <a:ext uri="{FF2B5EF4-FFF2-40B4-BE49-F238E27FC236}">
                  <a16:creationId xmlns:a16="http://schemas.microsoft.com/office/drawing/2014/main" xmlns="" id="{45D96F14-BD6E-4105-884E-18D91451CF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83198" y="4105177"/>
              <a:ext cx="120464" cy="73152"/>
              <a:chOff x="3763825" y="4057555"/>
              <a:chExt cx="120464" cy="73152"/>
            </a:xfrm>
          </p:grpSpPr>
          <p:cxnSp>
            <p:nvCxnSpPr>
              <p:cNvPr id="218" name="Elbow Connector 592">
                <a:extLst>
                  <a:ext uri="{FF2B5EF4-FFF2-40B4-BE49-F238E27FC236}">
                    <a16:creationId xmlns:a16="http://schemas.microsoft.com/office/drawing/2014/main" xmlns="" id="{AD368215-F59D-4153-92F5-DA83CC67E4A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8100000">
                <a:off x="3763825" y="4078302"/>
                <a:ext cx="69987" cy="31736"/>
              </a:xfrm>
              <a:prstGeom prst="bentConnector3">
                <a:avLst>
                  <a:gd name="adj1" fmla="val 50000"/>
                </a:avLst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9" name="Elbow Connector 593">
                <a:extLst>
                  <a:ext uri="{FF2B5EF4-FFF2-40B4-BE49-F238E27FC236}">
                    <a16:creationId xmlns:a16="http://schemas.microsoft.com/office/drawing/2014/main" xmlns="" id="{16BAB8AC-DAF8-4A7D-BC60-8C18660CA92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2700000" flipV="1">
                <a:off x="3829425" y="4075843"/>
                <a:ext cx="73152" cy="36576"/>
              </a:xfrm>
              <a:prstGeom prst="bentConnector3">
                <a:avLst>
                  <a:gd name="adj1" fmla="val 50000"/>
                </a:avLst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15" name="Group 594">
              <a:extLst>
                <a:ext uri="{FF2B5EF4-FFF2-40B4-BE49-F238E27FC236}">
                  <a16:creationId xmlns:a16="http://schemas.microsoft.com/office/drawing/2014/main" xmlns="" id="{3F48D08D-7045-4EBD-A1BF-7FC4B8EB82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71310" y="4105176"/>
              <a:ext cx="120464" cy="73152"/>
              <a:chOff x="3763825" y="4057555"/>
              <a:chExt cx="120464" cy="73152"/>
            </a:xfrm>
          </p:grpSpPr>
          <p:cxnSp>
            <p:nvCxnSpPr>
              <p:cNvPr id="216" name="Elbow Connector 595">
                <a:extLst>
                  <a:ext uri="{FF2B5EF4-FFF2-40B4-BE49-F238E27FC236}">
                    <a16:creationId xmlns:a16="http://schemas.microsoft.com/office/drawing/2014/main" xmlns="" id="{1C300ECA-6CFF-4379-900F-8F67F5ED20E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8100000">
                <a:off x="3763825" y="4078302"/>
                <a:ext cx="69987" cy="31736"/>
              </a:xfrm>
              <a:prstGeom prst="bentConnector3">
                <a:avLst>
                  <a:gd name="adj1" fmla="val 50000"/>
                </a:avLst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7" name="Elbow Connector 596">
                <a:extLst>
                  <a:ext uri="{FF2B5EF4-FFF2-40B4-BE49-F238E27FC236}">
                    <a16:creationId xmlns:a16="http://schemas.microsoft.com/office/drawing/2014/main" xmlns="" id="{A3B9D6B2-F3FF-4FBD-AC35-1224FED8341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2700000" flipV="1">
                <a:off x="3829425" y="4075843"/>
                <a:ext cx="73152" cy="36576"/>
              </a:xfrm>
              <a:prstGeom prst="bentConnector3">
                <a:avLst>
                  <a:gd name="adj1" fmla="val 50000"/>
                </a:avLst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123" name="Group 633">
            <a:extLst>
              <a:ext uri="{FF2B5EF4-FFF2-40B4-BE49-F238E27FC236}">
                <a16:creationId xmlns:a16="http://schemas.microsoft.com/office/drawing/2014/main" xmlns="" id="{1E982E1D-9A7F-4845-ABAC-A5B1855704E3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4406238" y="3571356"/>
            <a:ext cx="798513" cy="74613"/>
            <a:chOff x="4363900" y="4259958"/>
            <a:chExt cx="799120" cy="73154"/>
          </a:xfrm>
        </p:grpSpPr>
        <p:grpSp>
          <p:nvGrpSpPr>
            <p:cNvPr id="180" name="Group 615">
              <a:extLst>
                <a:ext uri="{FF2B5EF4-FFF2-40B4-BE49-F238E27FC236}">
                  <a16:creationId xmlns:a16="http://schemas.microsoft.com/office/drawing/2014/main" xmlns="" id="{183A9A5E-9A11-445E-A274-A75AC35AE5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63900" y="4259960"/>
              <a:ext cx="120464" cy="73152"/>
              <a:chOff x="3763825" y="4057555"/>
              <a:chExt cx="120464" cy="73152"/>
            </a:xfrm>
          </p:grpSpPr>
          <p:cxnSp>
            <p:nvCxnSpPr>
              <p:cNvPr id="196" name="Elbow Connector 616">
                <a:extLst>
                  <a:ext uri="{FF2B5EF4-FFF2-40B4-BE49-F238E27FC236}">
                    <a16:creationId xmlns:a16="http://schemas.microsoft.com/office/drawing/2014/main" xmlns="" id="{10ACF0E9-B117-45BE-9903-B29AF5B1CAC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8100000">
                <a:off x="3763825" y="4078302"/>
                <a:ext cx="69987" cy="31736"/>
              </a:xfrm>
              <a:prstGeom prst="bentConnector3">
                <a:avLst>
                  <a:gd name="adj1" fmla="val 50000"/>
                </a:avLst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7" name="Elbow Connector 617">
                <a:extLst>
                  <a:ext uri="{FF2B5EF4-FFF2-40B4-BE49-F238E27FC236}">
                    <a16:creationId xmlns:a16="http://schemas.microsoft.com/office/drawing/2014/main" xmlns="" id="{5DB656FF-8ED1-4366-9587-4BAE77B9AD0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2700000" flipV="1">
                <a:off x="3829425" y="4075843"/>
                <a:ext cx="73152" cy="36576"/>
              </a:xfrm>
              <a:prstGeom prst="bentConnector3">
                <a:avLst>
                  <a:gd name="adj1" fmla="val 50000"/>
                </a:avLst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81" name="Group 618">
              <a:extLst>
                <a:ext uri="{FF2B5EF4-FFF2-40B4-BE49-F238E27FC236}">
                  <a16:creationId xmlns:a16="http://schemas.microsoft.com/office/drawing/2014/main" xmlns="" id="{0CA64179-C202-44C2-AFDA-D223904F13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99631" y="4259959"/>
              <a:ext cx="120464" cy="73152"/>
              <a:chOff x="3763825" y="4057555"/>
              <a:chExt cx="120464" cy="73152"/>
            </a:xfrm>
          </p:grpSpPr>
          <p:cxnSp>
            <p:nvCxnSpPr>
              <p:cNvPr id="194" name="Elbow Connector 619">
                <a:extLst>
                  <a:ext uri="{FF2B5EF4-FFF2-40B4-BE49-F238E27FC236}">
                    <a16:creationId xmlns:a16="http://schemas.microsoft.com/office/drawing/2014/main" xmlns="" id="{81219BF8-B196-4ED7-91A2-7AD4E9F857D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8100000">
                <a:off x="3763825" y="4078302"/>
                <a:ext cx="69987" cy="31736"/>
              </a:xfrm>
              <a:prstGeom prst="bentConnector3">
                <a:avLst>
                  <a:gd name="adj1" fmla="val 50000"/>
                </a:avLst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5" name="Elbow Connector 620">
                <a:extLst>
                  <a:ext uri="{FF2B5EF4-FFF2-40B4-BE49-F238E27FC236}">
                    <a16:creationId xmlns:a16="http://schemas.microsoft.com/office/drawing/2014/main" xmlns="" id="{CF7533E2-04B2-45D0-9270-26E4BC45066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2700000" flipV="1">
                <a:off x="3829425" y="4075843"/>
                <a:ext cx="73152" cy="36576"/>
              </a:xfrm>
              <a:prstGeom prst="bentConnector3">
                <a:avLst>
                  <a:gd name="adj1" fmla="val 50000"/>
                </a:avLst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82" name="Group 621">
              <a:extLst>
                <a:ext uri="{FF2B5EF4-FFF2-40B4-BE49-F238E27FC236}">
                  <a16:creationId xmlns:a16="http://schemas.microsoft.com/office/drawing/2014/main" xmlns="" id="{7AB4C3F5-2A0D-4C32-96F7-F82493716A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35363" y="4259958"/>
              <a:ext cx="120464" cy="73152"/>
              <a:chOff x="3763825" y="4057555"/>
              <a:chExt cx="120464" cy="73152"/>
            </a:xfrm>
          </p:grpSpPr>
          <p:cxnSp>
            <p:nvCxnSpPr>
              <p:cNvPr id="192" name="Elbow Connector 622">
                <a:extLst>
                  <a:ext uri="{FF2B5EF4-FFF2-40B4-BE49-F238E27FC236}">
                    <a16:creationId xmlns:a16="http://schemas.microsoft.com/office/drawing/2014/main" xmlns="" id="{962AA981-DDCF-49F2-8DAA-9CC3F06EE1E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8100000">
                <a:off x="3763825" y="4078302"/>
                <a:ext cx="69987" cy="31736"/>
              </a:xfrm>
              <a:prstGeom prst="bentConnector3">
                <a:avLst>
                  <a:gd name="adj1" fmla="val 50000"/>
                </a:avLst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3" name="Elbow Connector 623">
                <a:extLst>
                  <a:ext uri="{FF2B5EF4-FFF2-40B4-BE49-F238E27FC236}">
                    <a16:creationId xmlns:a16="http://schemas.microsoft.com/office/drawing/2014/main" xmlns="" id="{4965570A-243F-4F66-9E5D-F3C17F2B82B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2700000" flipV="1">
                <a:off x="3829425" y="4075843"/>
                <a:ext cx="73152" cy="36576"/>
              </a:xfrm>
              <a:prstGeom prst="bentConnector3">
                <a:avLst>
                  <a:gd name="adj1" fmla="val 50000"/>
                </a:avLst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83" name="Group 624">
              <a:extLst>
                <a:ext uri="{FF2B5EF4-FFF2-40B4-BE49-F238E27FC236}">
                  <a16:creationId xmlns:a16="http://schemas.microsoft.com/office/drawing/2014/main" xmlns="" id="{C9491EAD-B542-4A93-AAD6-AEFFC8B103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71093" y="4259960"/>
              <a:ext cx="120464" cy="73152"/>
              <a:chOff x="3763825" y="4057555"/>
              <a:chExt cx="120464" cy="73152"/>
            </a:xfrm>
          </p:grpSpPr>
          <p:cxnSp>
            <p:nvCxnSpPr>
              <p:cNvPr id="190" name="Elbow Connector 625">
                <a:extLst>
                  <a:ext uri="{FF2B5EF4-FFF2-40B4-BE49-F238E27FC236}">
                    <a16:creationId xmlns:a16="http://schemas.microsoft.com/office/drawing/2014/main" xmlns="" id="{167BC8E5-C585-4FA8-AD8F-8F0D4BC2A45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8100000">
                <a:off x="3763825" y="4078302"/>
                <a:ext cx="69987" cy="31736"/>
              </a:xfrm>
              <a:prstGeom prst="bentConnector3">
                <a:avLst>
                  <a:gd name="adj1" fmla="val 50000"/>
                </a:avLst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1" name="Elbow Connector 626">
                <a:extLst>
                  <a:ext uri="{FF2B5EF4-FFF2-40B4-BE49-F238E27FC236}">
                    <a16:creationId xmlns:a16="http://schemas.microsoft.com/office/drawing/2014/main" xmlns="" id="{5E2FBFA9-C281-4880-B7C3-C1FBB6D2367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2700000" flipV="1">
                <a:off x="3829425" y="4075843"/>
                <a:ext cx="73152" cy="36576"/>
              </a:xfrm>
              <a:prstGeom prst="bentConnector3">
                <a:avLst>
                  <a:gd name="adj1" fmla="val 50000"/>
                </a:avLst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84" name="Group 627">
              <a:extLst>
                <a:ext uri="{FF2B5EF4-FFF2-40B4-BE49-F238E27FC236}">
                  <a16:creationId xmlns:a16="http://schemas.microsoft.com/office/drawing/2014/main" xmlns="" id="{0749B96A-595F-4221-9C54-794C0A206F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06824" y="4259959"/>
              <a:ext cx="120464" cy="73152"/>
              <a:chOff x="3763825" y="4057555"/>
              <a:chExt cx="120464" cy="73152"/>
            </a:xfrm>
          </p:grpSpPr>
          <p:cxnSp>
            <p:nvCxnSpPr>
              <p:cNvPr id="188" name="Elbow Connector 628">
                <a:extLst>
                  <a:ext uri="{FF2B5EF4-FFF2-40B4-BE49-F238E27FC236}">
                    <a16:creationId xmlns:a16="http://schemas.microsoft.com/office/drawing/2014/main" xmlns="" id="{491F9F54-3768-403A-9CC7-83C24E4759E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8100000">
                <a:off x="3763825" y="4078302"/>
                <a:ext cx="69987" cy="31736"/>
              </a:xfrm>
              <a:prstGeom prst="bentConnector3">
                <a:avLst>
                  <a:gd name="adj1" fmla="val 50000"/>
                </a:avLst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9" name="Elbow Connector 629">
                <a:extLst>
                  <a:ext uri="{FF2B5EF4-FFF2-40B4-BE49-F238E27FC236}">
                    <a16:creationId xmlns:a16="http://schemas.microsoft.com/office/drawing/2014/main" xmlns="" id="{8259DB34-AAB1-47A6-A63C-3D9D1654CC0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2700000" flipV="1">
                <a:off x="3829425" y="4075843"/>
                <a:ext cx="73152" cy="36576"/>
              </a:xfrm>
              <a:prstGeom prst="bentConnector3">
                <a:avLst>
                  <a:gd name="adj1" fmla="val 50000"/>
                </a:avLst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85" name="Group 630">
              <a:extLst>
                <a:ext uri="{FF2B5EF4-FFF2-40B4-BE49-F238E27FC236}">
                  <a16:creationId xmlns:a16="http://schemas.microsoft.com/office/drawing/2014/main" xmlns="" id="{732C79E2-51E3-4507-B616-9D47724CD8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42556" y="4259958"/>
              <a:ext cx="120464" cy="73152"/>
              <a:chOff x="3763825" y="4057555"/>
              <a:chExt cx="120464" cy="73152"/>
            </a:xfrm>
          </p:grpSpPr>
          <p:cxnSp>
            <p:nvCxnSpPr>
              <p:cNvPr id="186" name="Elbow Connector 631">
                <a:extLst>
                  <a:ext uri="{FF2B5EF4-FFF2-40B4-BE49-F238E27FC236}">
                    <a16:creationId xmlns:a16="http://schemas.microsoft.com/office/drawing/2014/main" xmlns="" id="{DC914E7D-BBC0-482D-BF8D-01C0DF0440A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8100000">
                <a:off x="3763825" y="4078302"/>
                <a:ext cx="69987" cy="31736"/>
              </a:xfrm>
              <a:prstGeom prst="bentConnector3">
                <a:avLst>
                  <a:gd name="adj1" fmla="val 50000"/>
                </a:avLst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7" name="Elbow Connector 632">
                <a:extLst>
                  <a:ext uri="{FF2B5EF4-FFF2-40B4-BE49-F238E27FC236}">
                    <a16:creationId xmlns:a16="http://schemas.microsoft.com/office/drawing/2014/main" xmlns="" id="{64CAB3A2-D213-45BD-B51D-2C7A09ED310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2700000" flipV="1">
                <a:off x="3829425" y="4075843"/>
                <a:ext cx="73152" cy="36576"/>
              </a:xfrm>
              <a:prstGeom prst="bentConnector3">
                <a:avLst>
                  <a:gd name="adj1" fmla="val 50000"/>
                </a:avLst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124" name="Group 678">
            <a:extLst>
              <a:ext uri="{FF2B5EF4-FFF2-40B4-BE49-F238E27FC236}">
                <a16:creationId xmlns:a16="http://schemas.microsoft.com/office/drawing/2014/main" xmlns="" id="{AD434D89-D0AE-42CA-8686-6BCFF9688AF4}"/>
              </a:ext>
            </a:extLst>
          </p:cNvPr>
          <p:cNvGrpSpPr>
            <a:grpSpLocks/>
          </p:cNvGrpSpPr>
          <p:nvPr/>
        </p:nvGrpSpPr>
        <p:grpSpPr bwMode="auto">
          <a:xfrm>
            <a:off x="4761838" y="2280719"/>
            <a:ext cx="76200" cy="1746250"/>
            <a:chOff x="3736284" y="1985963"/>
            <a:chExt cx="75535" cy="1745456"/>
          </a:xfrm>
        </p:grpSpPr>
        <p:cxnSp>
          <p:nvCxnSpPr>
            <p:cNvPr id="141" name="Straight Connector 635">
              <a:extLst>
                <a:ext uri="{FF2B5EF4-FFF2-40B4-BE49-F238E27FC236}">
                  <a16:creationId xmlns:a16="http://schemas.microsoft.com/office/drawing/2014/main" xmlns="" id="{36A4AA14-7B55-4532-8A62-D9D600AC9B0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V="1">
              <a:off x="2900363" y="2852735"/>
              <a:ext cx="1745456" cy="11911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42" name="Group 638">
              <a:extLst>
                <a:ext uri="{FF2B5EF4-FFF2-40B4-BE49-F238E27FC236}">
                  <a16:creationId xmlns:a16="http://schemas.microsoft.com/office/drawing/2014/main" xmlns="" id="{A8A297FE-2760-4B99-91DF-12B2247BDB66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3375682" y="2462114"/>
              <a:ext cx="799120" cy="73154"/>
              <a:chOff x="4363900" y="4259958"/>
              <a:chExt cx="799120" cy="73154"/>
            </a:xfrm>
          </p:grpSpPr>
          <p:grpSp>
            <p:nvGrpSpPr>
              <p:cNvPr id="162" name="Group 615">
                <a:extLst>
                  <a:ext uri="{FF2B5EF4-FFF2-40B4-BE49-F238E27FC236}">
                    <a16:creationId xmlns:a16="http://schemas.microsoft.com/office/drawing/2014/main" xmlns="" id="{A6086886-BBE2-4D12-9B56-0750B19FD4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63900" y="4259960"/>
                <a:ext cx="120464" cy="73152"/>
                <a:chOff x="3763825" y="4057555"/>
                <a:chExt cx="120464" cy="73152"/>
              </a:xfrm>
            </p:grpSpPr>
            <p:cxnSp>
              <p:nvCxnSpPr>
                <p:cNvPr id="178" name="Elbow Connector 655">
                  <a:extLst>
                    <a:ext uri="{FF2B5EF4-FFF2-40B4-BE49-F238E27FC236}">
                      <a16:creationId xmlns:a16="http://schemas.microsoft.com/office/drawing/2014/main" xmlns="" id="{BC97339F-ADED-4E22-85BE-8031C4EDFDD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8100000">
                  <a:off x="3763825" y="4078302"/>
                  <a:ext cx="69987" cy="31736"/>
                </a:xfrm>
                <a:prstGeom prst="bentConnector3">
                  <a:avLst>
                    <a:gd name="adj1" fmla="val 50000"/>
                  </a:avLst>
                </a:prstGeom>
                <a:noFill/>
                <a:ln w="12700" algn="ctr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79" name="Elbow Connector 656">
                  <a:extLst>
                    <a:ext uri="{FF2B5EF4-FFF2-40B4-BE49-F238E27FC236}">
                      <a16:creationId xmlns:a16="http://schemas.microsoft.com/office/drawing/2014/main" xmlns="" id="{1A755BB2-DC79-4390-AA37-69036E66356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2700000" flipV="1">
                  <a:off x="3829425" y="4075843"/>
                  <a:ext cx="73152" cy="36576"/>
                </a:xfrm>
                <a:prstGeom prst="bentConnector3">
                  <a:avLst>
                    <a:gd name="adj1" fmla="val 50000"/>
                  </a:avLst>
                </a:prstGeom>
                <a:noFill/>
                <a:ln w="12700" algn="ctr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63" name="Group 618">
                <a:extLst>
                  <a:ext uri="{FF2B5EF4-FFF2-40B4-BE49-F238E27FC236}">
                    <a16:creationId xmlns:a16="http://schemas.microsoft.com/office/drawing/2014/main" xmlns="" id="{F215D62C-0004-40C4-A5AD-0E343A71FB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99631" y="4259959"/>
                <a:ext cx="120464" cy="73152"/>
                <a:chOff x="3763825" y="4057555"/>
                <a:chExt cx="120464" cy="73152"/>
              </a:xfrm>
            </p:grpSpPr>
            <p:cxnSp>
              <p:nvCxnSpPr>
                <p:cNvPr id="176" name="Elbow Connector 653">
                  <a:extLst>
                    <a:ext uri="{FF2B5EF4-FFF2-40B4-BE49-F238E27FC236}">
                      <a16:creationId xmlns:a16="http://schemas.microsoft.com/office/drawing/2014/main" xmlns="" id="{434D12D1-27AB-498E-AD51-DAC17A5B6C5D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8100000">
                  <a:off x="3763825" y="4078302"/>
                  <a:ext cx="69987" cy="31736"/>
                </a:xfrm>
                <a:prstGeom prst="bentConnector3">
                  <a:avLst>
                    <a:gd name="adj1" fmla="val 50000"/>
                  </a:avLst>
                </a:prstGeom>
                <a:noFill/>
                <a:ln w="12700" algn="ctr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77" name="Elbow Connector 654">
                  <a:extLst>
                    <a:ext uri="{FF2B5EF4-FFF2-40B4-BE49-F238E27FC236}">
                      <a16:creationId xmlns:a16="http://schemas.microsoft.com/office/drawing/2014/main" xmlns="" id="{821EA803-1111-48D8-A143-E09575B22754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2700000" flipV="1">
                  <a:off x="3829425" y="4075843"/>
                  <a:ext cx="73152" cy="36576"/>
                </a:xfrm>
                <a:prstGeom prst="bentConnector3">
                  <a:avLst>
                    <a:gd name="adj1" fmla="val 50000"/>
                  </a:avLst>
                </a:prstGeom>
                <a:noFill/>
                <a:ln w="12700" algn="ctr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64" name="Group 621">
                <a:extLst>
                  <a:ext uri="{FF2B5EF4-FFF2-40B4-BE49-F238E27FC236}">
                    <a16:creationId xmlns:a16="http://schemas.microsoft.com/office/drawing/2014/main" xmlns="" id="{0C4B28D8-166C-4931-BAA5-D5B3479947B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35363" y="4259958"/>
                <a:ext cx="120464" cy="73152"/>
                <a:chOff x="3763825" y="4057555"/>
                <a:chExt cx="120464" cy="73152"/>
              </a:xfrm>
            </p:grpSpPr>
            <p:cxnSp>
              <p:nvCxnSpPr>
                <p:cNvPr id="174" name="Elbow Connector 651">
                  <a:extLst>
                    <a:ext uri="{FF2B5EF4-FFF2-40B4-BE49-F238E27FC236}">
                      <a16:creationId xmlns:a16="http://schemas.microsoft.com/office/drawing/2014/main" xmlns="" id="{AEB244E9-7369-47D9-AEB1-51172BE0D9F2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8100000">
                  <a:off x="3763825" y="4078302"/>
                  <a:ext cx="69987" cy="31736"/>
                </a:xfrm>
                <a:prstGeom prst="bentConnector3">
                  <a:avLst>
                    <a:gd name="adj1" fmla="val 50000"/>
                  </a:avLst>
                </a:prstGeom>
                <a:noFill/>
                <a:ln w="12700" algn="ctr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75" name="Elbow Connector 652">
                  <a:extLst>
                    <a:ext uri="{FF2B5EF4-FFF2-40B4-BE49-F238E27FC236}">
                      <a16:creationId xmlns:a16="http://schemas.microsoft.com/office/drawing/2014/main" xmlns="" id="{6000F6DE-8D8E-461E-8526-ECAFBEF5483C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2700000" flipV="1">
                  <a:off x="3829425" y="4075843"/>
                  <a:ext cx="73152" cy="36576"/>
                </a:xfrm>
                <a:prstGeom prst="bentConnector3">
                  <a:avLst>
                    <a:gd name="adj1" fmla="val 50000"/>
                  </a:avLst>
                </a:prstGeom>
                <a:noFill/>
                <a:ln w="12700" algn="ctr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65" name="Group 624">
                <a:extLst>
                  <a:ext uri="{FF2B5EF4-FFF2-40B4-BE49-F238E27FC236}">
                    <a16:creationId xmlns:a16="http://schemas.microsoft.com/office/drawing/2014/main" xmlns="" id="{08A28112-0256-4496-9CC9-D341862A704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71093" y="4259960"/>
                <a:ext cx="120464" cy="73152"/>
                <a:chOff x="3763825" y="4057555"/>
                <a:chExt cx="120464" cy="73152"/>
              </a:xfrm>
            </p:grpSpPr>
            <p:cxnSp>
              <p:nvCxnSpPr>
                <p:cNvPr id="172" name="Elbow Connector 649">
                  <a:extLst>
                    <a:ext uri="{FF2B5EF4-FFF2-40B4-BE49-F238E27FC236}">
                      <a16:creationId xmlns:a16="http://schemas.microsoft.com/office/drawing/2014/main" xmlns="" id="{8DFC938F-B867-4529-8908-FC756914EFF0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8100000">
                  <a:off x="3763825" y="4078302"/>
                  <a:ext cx="69987" cy="31736"/>
                </a:xfrm>
                <a:prstGeom prst="bentConnector3">
                  <a:avLst>
                    <a:gd name="adj1" fmla="val 50000"/>
                  </a:avLst>
                </a:prstGeom>
                <a:noFill/>
                <a:ln w="12700" algn="ctr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73" name="Elbow Connector 650">
                  <a:extLst>
                    <a:ext uri="{FF2B5EF4-FFF2-40B4-BE49-F238E27FC236}">
                      <a16:creationId xmlns:a16="http://schemas.microsoft.com/office/drawing/2014/main" xmlns="" id="{E03B269F-BA84-450B-8E33-3129821149DC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2700000" flipV="1">
                  <a:off x="3829425" y="4075843"/>
                  <a:ext cx="73152" cy="36576"/>
                </a:xfrm>
                <a:prstGeom prst="bentConnector3">
                  <a:avLst>
                    <a:gd name="adj1" fmla="val 50000"/>
                  </a:avLst>
                </a:prstGeom>
                <a:noFill/>
                <a:ln w="12700" algn="ctr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66" name="Group 627">
                <a:extLst>
                  <a:ext uri="{FF2B5EF4-FFF2-40B4-BE49-F238E27FC236}">
                    <a16:creationId xmlns:a16="http://schemas.microsoft.com/office/drawing/2014/main" xmlns="" id="{ACDDAA58-B336-4784-A3E6-BBF51B88564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06824" y="4259959"/>
                <a:ext cx="120464" cy="73152"/>
                <a:chOff x="3763825" y="4057555"/>
                <a:chExt cx="120464" cy="73152"/>
              </a:xfrm>
            </p:grpSpPr>
            <p:cxnSp>
              <p:nvCxnSpPr>
                <p:cNvPr id="170" name="Elbow Connector 647">
                  <a:extLst>
                    <a:ext uri="{FF2B5EF4-FFF2-40B4-BE49-F238E27FC236}">
                      <a16:creationId xmlns:a16="http://schemas.microsoft.com/office/drawing/2014/main" xmlns="" id="{F342F0B7-7416-4AAA-8CD7-BB80E63994F0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8100000">
                  <a:off x="3763825" y="4078302"/>
                  <a:ext cx="69987" cy="31736"/>
                </a:xfrm>
                <a:prstGeom prst="bentConnector3">
                  <a:avLst>
                    <a:gd name="adj1" fmla="val 50000"/>
                  </a:avLst>
                </a:prstGeom>
                <a:noFill/>
                <a:ln w="12700" algn="ctr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71" name="Elbow Connector 648">
                  <a:extLst>
                    <a:ext uri="{FF2B5EF4-FFF2-40B4-BE49-F238E27FC236}">
                      <a16:creationId xmlns:a16="http://schemas.microsoft.com/office/drawing/2014/main" xmlns="" id="{CB27C523-2295-4F81-A209-A9510A0DBBD8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2700000" flipV="1">
                  <a:off x="3829425" y="4075843"/>
                  <a:ext cx="73152" cy="36576"/>
                </a:xfrm>
                <a:prstGeom prst="bentConnector3">
                  <a:avLst>
                    <a:gd name="adj1" fmla="val 50000"/>
                  </a:avLst>
                </a:prstGeom>
                <a:noFill/>
                <a:ln w="12700" algn="ctr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67" name="Group 630">
                <a:extLst>
                  <a:ext uri="{FF2B5EF4-FFF2-40B4-BE49-F238E27FC236}">
                    <a16:creationId xmlns:a16="http://schemas.microsoft.com/office/drawing/2014/main" xmlns="" id="{9D94383E-D65F-46BD-8C25-6333BF448F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2556" y="4259958"/>
                <a:ext cx="120464" cy="73152"/>
                <a:chOff x="3763825" y="4057555"/>
                <a:chExt cx="120464" cy="73152"/>
              </a:xfrm>
            </p:grpSpPr>
            <p:cxnSp>
              <p:nvCxnSpPr>
                <p:cNvPr id="168" name="Elbow Connector 645">
                  <a:extLst>
                    <a:ext uri="{FF2B5EF4-FFF2-40B4-BE49-F238E27FC236}">
                      <a16:creationId xmlns:a16="http://schemas.microsoft.com/office/drawing/2014/main" xmlns="" id="{EA5E8DC0-F510-4260-88D1-C0E52CE70007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8100000">
                  <a:off x="3763825" y="4078302"/>
                  <a:ext cx="69987" cy="31736"/>
                </a:xfrm>
                <a:prstGeom prst="bentConnector3">
                  <a:avLst>
                    <a:gd name="adj1" fmla="val 50000"/>
                  </a:avLst>
                </a:prstGeom>
                <a:noFill/>
                <a:ln w="12700" algn="ctr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69" name="Elbow Connector 646">
                  <a:extLst>
                    <a:ext uri="{FF2B5EF4-FFF2-40B4-BE49-F238E27FC236}">
                      <a16:creationId xmlns:a16="http://schemas.microsoft.com/office/drawing/2014/main" xmlns="" id="{FC5ECC12-8854-4AFE-81FC-DDC0268F534F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2700000" flipV="1">
                  <a:off x="3829425" y="4075843"/>
                  <a:ext cx="73152" cy="36576"/>
                </a:xfrm>
                <a:prstGeom prst="bentConnector3">
                  <a:avLst>
                    <a:gd name="adj1" fmla="val 50000"/>
                  </a:avLst>
                </a:prstGeom>
                <a:noFill/>
                <a:ln w="12700" algn="ctr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143" name="Group 657">
              <a:extLst>
                <a:ext uri="{FF2B5EF4-FFF2-40B4-BE49-F238E27FC236}">
                  <a16:creationId xmlns:a16="http://schemas.microsoft.com/office/drawing/2014/main" xmlns="" id="{0896B6B9-EEBE-4887-8CFF-B3AC9EAF7509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3373301" y="2369244"/>
              <a:ext cx="799120" cy="73154"/>
              <a:chOff x="4363900" y="4259958"/>
              <a:chExt cx="799120" cy="73154"/>
            </a:xfrm>
          </p:grpSpPr>
          <p:grpSp>
            <p:nvGrpSpPr>
              <p:cNvPr id="144" name="Group 615">
                <a:extLst>
                  <a:ext uri="{FF2B5EF4-FFF2-40B4-BE49-F238E27FC236}">
                    <a16:creationId xmlns:a16="http://schemas.microsoft.com/office/drawing/2014/main" xmlns="" id="{DF0E2398-A1C7-4DAA-A9B8-C911AE19DE4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63900" y="4259960"/>
                <a:ext cx="120464" cy="73152"/>
                <a:chOff x="3763825" y="4057555"/>
                <a:chExt cx="120464" cy="73152"/>
              </a:xfrm>
            </p:grpSpPr>
            <p:cxnSp>
              <p:nvCxnSpPr>
                <p:cNvPr id="160" name="Elbow Connector 674">
                  <a:extLst>
                    <a:ext uri="{FF2B5EF4-FFF2-40B4-BE49-F238E27FC236}">
                      <a16:creationId xmlns:a16="http://schemas.microsoft.com/office/drawing/2014/main" xmlns="" id="{86612728-33F4-4A09-99B5-777968C2F604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8100000">
                  <a:off x="3763825" y="4078302"/>
                  <a:ext cx="69987" cy="31736"/>
                </a:xfrm>
                <a:prstGeom prst="bentConnector3">
                  <a:avLst>
                    <a:gd name="adj1" fmla="val 50000"/>
                  </a:avLst>
                </a:prstGeom>
                <a:noFill/>
                <a:ln w="12700" algn="ctr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61" name="Elbow Connector 675">
                  <a:extLst>
                    <a:ext uri="{FF2B5EF4-FFF2-40B4-BE49-F238E27FC236}">
                      <a16:creationId xmlns:a16="http://schemas.microsoft.com/office/drawing/2014/main" xmlns="" id="{5BAA6186-6F18-4080-BA32-5448C47FD537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2700000" flipV="1">
                  <a:off x="3829425" y="4075843"/>
                  <a:ext cx="73152" cy="36576"/>
                </a:xfrm>
                <a:prstGeom prst="bentConnector3">
                  <a:avLst>
                    <a:gd name="adj1" fmla="val 50000"/>
                  </a:avLst>
                </a:prstGeom>
                <a:noFill/>
                <a:ln w="12700" algn="ctr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45" name="Group 618">
                <a:extLst>
                  <a:ext uri="{FF2B5EF4-FFF2-40B4-BE49-F238E27FC236}">
                    <a16:creationId xmlns:a16="http://schemas.microsoft.com/office/drawing/2014/main" xmlns="" id="{14D1A816-757D-4348-B134-D56E131414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99631" y="4259959"/>
                <a:ext cx="120464" cy="73152"/>
                <a:chOff x="3763825" y="4057555"/>
                <a:chExt cx="120464" cy="73152"/>
              </a:xfrm>
            </p:grpSpPr>
            <p:cxnSp>
              <p:nvCxnSpPr>
                <p:cNvPr id="158" name="Elbow Connector 672">
                  <a:extLst>
                    <a:ext uri="{FF2B5EF4-FFF2-40B4-BE49-F238E27FC236}">
                      <a16:creationId xmlns:a16="http://schemas.microsoft.com/office/drawing/2014/main" xmlns="" id="{3C49DE3A-18DC-4BAE-9044-E3F0C67764B2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8100000">
                  <a:off x="3763825" y="4078302"/>
                  <a:ext cx="69987" cy="31736"/>
                </a:xfrm>
                <a:prstGeom prst="bentConnector3">
                  <a:avLst>
                    <a:gd name="adj1" fmla="val 50000"/>
                  </a:avLst>
                </a:prstGeom>
                <a:noFill/>
                <a:ln w="12700" algn="ctr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59" name="Elbow Connector 673">
                  <a:extLst>
                    <a:ext uri="{FF2B5EF4-FFF2-40B4-BE49-F238E27FC236}">
                      <a16:creationId xmlns:a16="http://schemas.microsoft.com/office/drawing/2014/main" xmlns="" id="{5C69528B-FD88-465B-9B90-30F17C55A5CD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2700000" flipV="1">
                  <a:off x="3829425" y="4075843"/>
                  <a:ext cx="73152" cy="36576"/>
                </a:xfrm>
                <a:prstGeom prst="bentConnector3">
                  <a:avLst>
                    <a:gd name="adj1" fmla="val 50000"/>
                  </a:avLst>
                </a:prstGeom>
                <a:noFill/>
                <a:ln w="12700" algn="ctr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46" name="Group 621">
                <a:extLst>
                  <a:ext uri="{FF2B5EF4-FFF2-40B4-BE49-F238E27FC236}">
                    <a16:creationId xmlns:a16="http://schemas.microsoft.com/office/drawing/2014/main" xmlns="" id="{531695E7-5169-43A4-B3A8-A10E615B2C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35363" y="4259958"/>
                <a:ext cx="120464" cy="73152"/>
                <a:chOff x="3763825" y="4057555"/>
                <a:chExt cx="120464" cy="73152"/>
              </a:xfrm>
            </p:grpSpPr>
            <p:cxnSp>
              <p:nvCxnSpPr>
                <p:cNvPr id="156" name="Elbow Connector 670">
                  <a:extLst>
                    <a:ext uri="{FF2B5EF4-FFF2-40B4-BE49-F238E27FC236}">
                      <a16:creationId xmlns:a16="http://schemas.microsoft.com/office/drawing/2014/main" xmlns="" id="{E0581F79-8429-4B50-BD56-AA9391723CED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8100000">
                  <a:off x="3763825" y="4078302"/>
                  <a:ext cx="69987" cy="31736"/>
                </a:xfrm>
                <a:prstGeom prst="bentConnector3">
                  <a:avLst>
                    <a:gd name="adj1" fmla="val 50000"/>
                  </a:avLst>
                </a:prstGeom>
                <a:noFill/>
                <a:ln w="12700" algn="ctr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57" name="Elbow Connector 671">
                  <a:extLst>
                    <a:ext uri="{FF2B5EF4-FFF2-40B4-BE49-F238E27FC236}">
                      <a16:creationId xmlns:a16="http://schemas.microsoft.com/office/drawing/2014/main" xmlns="" id="{7F17CB15-E443-49F0-A022-A5EC9E2FD8B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2700000" flipV="1">
                  <a:off x="3829425" y="4075843"/>
                  <a:ext cx="73152" cy="36576"/>
                </a:xfrm>
                <a:prstGeom prst="bentConnector3">
                  <a:avLst>
                    <a:gd name="adj1" fmla="val 50000"/>
                  </a:avLst>
                </a:prstGeom>
                <a:noFill/>
                <a:ln w="12700" algn="ctr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47" name="Group 624">
                <a:extLst>
                  <a:ext uri="{FF2B5EF4-FFF2-40B4-BE49-F238E27FC236}">
                    <a16:creationId xmlns:a16="http://schemas.microsoft.com/office/drawing/2014/main" xmlns="" id="{2E27026A-E9BF-48D9-A6F6-FBE2B4EF2D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71093" y="4259960"/>
                <a:ext cx="120464" cy="73152"/>
                <a:chOff x="3763825" y="4057555"/>
                <a:chExt cx="120464" cy="73152"/>
              </a:xfrm>
            </p:grpSpPr>
            <p:cxnSp>
              <p:nvCxnSpPr>
                <p:cNvPr id="154" name="Elbow Connector 668">
                  <a:extLst>
                    <a:ext uri="{FF2B5EF4-FFF2-40B4-BE49-F238E27FC236}">
                      <a16:creationId xmlns:a16="http://schemas.microsoft.com/office/drawing/2014/main" xmlns="" id="{7ECDBA39-FA16-49FA-9F91-0A028C5F7C49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8100000">
                  <a:off x="3763825" y="4078302"/>
                  <a:ext cx="69987" cy="31736"/>
                </a:xfrm>
                <a:prstGeom prst="bentConnector3">
                  <a:avLst>
                    <a:gd name="adj1" fmla="val 50000"/>
                  </a:avLst>
                </a:prstGeom>
                <a:noFill/>
                <a:ln w="12700" algn="ctr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55" name="Elbow Connector 669">
                  <a:extLst>
                    <a:ext uri="{FF2B5EF4-FFF2-40B4-BE49-F238E27FC236}">
                      <a16:creationId xmlns:a16="http://schemas.microsoft.com/office/drawing/2014/main" xmlns="" id="{C39B139B-CBCC-412F-8998-9E760E9BF5C9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2700000" flipV="1">
                  <a:off x="3829425" y="4075843"/>
                  <a:ext cx="73152" cy="36576"/>
                </a:xfrm>
                <a:prstGeom prst="bentConnector3">
                  <a:avLst>
                    <a:gd name="adj1" fmla="val 50000"/>
                  </a:avLst>
                </a:prstGeom>
                <a:noFill/>
                <a:ln w="12700" algn="ctr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48" name="Group 627">
                <a:extLst>
                  <a:ext uri="{FF2B5EF4-FFF2-40B4-BE49-F238E27FC236}">
                    <a16:creationId xmlns:a16="http://schemas.microsoft.com/office/drawing/2014/main" xmlns="" id="{1745AF12-B61C-433A-B96E-A78CB652398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06824" y="4259959"/>
                <a:ext cx="120464" cy="73152"/>
                <a:chOff x="3763825" y="4057555"/>
                <a:chExt cx="120464" cy="73152"/>
              </a:xfrm>
            </p:grpSpPr>
            <p:cxnSp>
              <p:nvCxnSpPr>
                <p:cNvPr id="152" name="Elbow Connector 666">
                  <a:extLst>
                    <a:ext uri="{FF2B5EF4-FFF2-40B4-BE49-F238E27FC236}">
                      <a16:creationId xmlns:a16="http://schemas.microsoft.com/office/drawing/2014/main" xmlns="" id="{C122136E-8E9B-473C-BAAC-64F59FA50A0A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8100000">
                  <a:off x="3763825" y="4078302"/>
                  <a:ext cx="69987" cy="31736"/>
                </a:xfrm>
                <a:prstGeom prst="bentConnector3">
                  <a:avLst>
                    <a:gd name="adj1" fmla="val 50000"/>
                  </a:avLst>
                </a:prstGeom>
                <a:noFill/>
                <a:ln w="12700" algn="ctr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53" name="Elbow Connector 667">
                  <a:extLst>
                    <a:ext uri="{FF2B5EF4-FFF2-40B4-BE49-F238E27FC236}">
                      <a16:creationId xmlns:a16="http://schemas.microsoft.com/office/drawing/2014/main" xmlns="" id="{4F71713B-F0B1-4EDF-B36E-0D91D7C5E87E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2700000" flipV="1">
                  <a:off x="3829425" y="4075843"/>
                  <a:ext cx="73152" cy="36576"/>
                </a:xfrm>
                <a:prstGeom prst="bentConnector3">
                  <a:avLst>
                    <a:gd name="adj1" fmla="val 50000"/>
                  </a:avLst>
                </a:prstGeom>
                <a:noFill/>
                <a:ln w="12700" algn="ctr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49" name="Group 630">
                <a:extLst>
                  <a:ext uri="{FF2B5EF4-FFF2-40B4-BE49-F238E27FC236}">
                    <a16:creationId xmlns:a16="http://schemas.microsoft.com/office/drawing/2014/main" xmlns="" id="{A05E26B7-005B-4AC6-9452-8DF6C8B1758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2556" y="4259958"/>
                <a:ext cx="120464" cy="73152"/>
                <a:chOff x="3763825" y="4057555"/>
                <a:chExt cx="120464" cy="73152"/>
              </a:xfrm>
            </p:grpSpPr>
            <p:cxnSp>
              <p:nvCxnSpPr>
                <p:cNvPr id="150" name="Elbow Connector 664">
                  <a:extLst>
                    <a:ext uri="{FF2B5EF4-FFF2-40B4-BE49-F238E27FC236}">
                      <a16:creationId xmlns:a16="http://schemas.microsoft.com/office/drawing/2014/main" xmlns="" id="{698D082E-C26F-46BB-BE29-222A5763760D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8100000">
                  <a:off x="3763825" y="4078302"/>
                  <a:ext cx="69987" cy="31736"/>
                </a:xfrm>
                <a:prstGeom prst="bentConnector3">
                  <a:avLst>
                    <a:gd name="adj1" fmla="val 50000"/>
                  </a:avLst>
                </a:prstGeom>
                <a:noFill/>
                <a:ln w="12700" algn="ctr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51" name="Elbow Connector 665">
                  <a:extLst>
                    <a:ext uri="{FF2B5EF4-FFF2-40B4-BE49-F238E27FC236}">
                      <a16:creationId xmlns:a16="http://schemas.microsoft.com/office/drawing/2014/main" xmlns="" id="{01E5BACB-5132-4976-8B6F-EE6C9BEB1EF9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2700000" flipV="1">
                  <a:off x="3829425" y="4075843"/>
                  <a:ext cx="73152" cy="36576"/>
                </a:xfrm>
                <a:prstGeom prst="bentConnector3">
                  <a:avLst>
                    <a:gd name="adj1" fmla="val 50000"/>
                  </a:avLst>
                </a:prstGeom>
                <a:noFill/>
                <a:ln w="12700" algn="ctr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cxnSp>
        <p:nvCxnSpPr>
          <p:cNvPr id="125" name="Straight Connector 677">
            <a:extLst>
              <a:ext uri="{FF2B5EF4-FFF2-40B4-BE49-F238E27FC236}">
                <a16:creationId xmlns:a16="http://schemas.microsoft.com/office/drawing/2014/main" xmlns="" id="{0879E39C-F4C7-4AEA-8F1E-25856724D3C9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4630076" y="2282306"/>
            <a:ext cx="168275" cy="1588"/>
          </a:xfrm>
          <a:prstGeom prst="line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6" name="Straight Connector 679">
            <a:extLst>
              <a:ext uri="{FF2B5EF4-FFF2-40B4-BE49-F238E27FC236}">
                <a16:creationId xmlns:a16="http://schemas.microsoft.com/office/drawing/2014/main" xmlns="" id="{96397CA3-6DBE-4BDC-B5D3-4A46194A0604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4634838" y="3482456"/>
            <a:ext cx="168275" cy="1588"/>
          </a:xfrm>
          <a:prstGeom prst="line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7" name="Straight Connector 680">
            <a:extLst>
              <a:ext uri="{FF2B5EF4-FFF2-40B4-BE49-F238E27FC236}">
                <a16:creationId xmlns:a16="http://schemas.microsoft.com/office/drawing/2014/main" xmlns="" id="{12FC6C85-D947-48DF-83A8-D3F90651CD8C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4622138" y="2823644"/>
            <a:ext cx="168275" cy="1588"/>
          </a:xfrm>
          <a:prstGeom prst="line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8" name="Straight Connector 681">
            <a:extLst>
              <a:ext uri="{FF2B5EF4-FFF2-40B4-BE49-F238E27FC236}">
                <a16:creationId xmlns:a16="http://schemas.microsoft.com/office/drawing/2014/main" xmlns="" id="{F6B30BFF-00DF-4AFF-B544-3929ED74667D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4636426" y="4023794"/>
            <a:ext cx="168275" cy="1588"/>
          </a:xfrm>
          <a:prstGeom prst="line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9" name="Straight Connector 682">
            <a:extLst>
              <a:ext uri="{FF2B5EF4-FFF2-40B4-BE49-F238E27FC236}">
                <a16:creationId xmlns:a16="http://schemas.microsoft.com/office/drawing/2014/main" xmlns="" id="{6D562553-A376-419D-A7C2-38C4AEF9DF65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4634838" y="3795194"/>
            <a:ext cx="168275" cy="1588"/>
          </a:xfrm>
          <a:prstGeom prst="line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0" name="Straight Connector 683">
            <a:extLst>
              <a:ext uri="{FF2B5EF4-FFF2-40B4-BE49-F238E27FC236}">
                <a16:creationId xmlns:a16="http://schemas.microsoft.com/office/drawing/2014/main" xmlns="" id="{586B8B96-F363-41C7-B674-FF174CEBE0E8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4620551" y="2509319"/>
            <a:ext cx="168275" cy="1588"/>
          </a:xfrm>
          <a:prstGeom prst="line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1" name="Straight Connector 684">
            <a:extLst>
              <a:ext uri="{FF2B5EF4-FFF2-40B4-BE49-F238E27FC236}">
                <a16:creationId xmlns:a16="http://schemas.microsoft.com/office/drawing/2014/main" xmlns="" id="{64853B3E-A30B-47E2-AFB4-C06B9D306BCE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4630076" y="3158606"/>
            <a:ext cx="168275" cy="1588"/>
          </a:xfrm>
          <a:prstGeom prst="line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2" name="Straight Connector 686">
            <a:extLst>
              <a:ext uri="{FF2B5EF4-FFF2-40B4-BE49-F238E27FC236}">
                <a16:creationId xmlns:a16="http://schemas.microsoft.com/office/drawing/2014/main" xmlns="" id="{955A0951-F746-47B8-9099-0E89BD773C18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149188" y="4517506"/>
            <a:ext cx="168275" cy="1588"/>
          </a:xfrm>
          <a:prstGeom prst="line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" name="Straight Connector 687">
            <a:extLst>
              <a:ext uri="{FF2B5EF4-FFF2-40B4-BE49-F238E27FC236}">
                <a16:creationId xmlns:a16="http://schemas.microsoft.com/office/drawing/2014/main" xmlns="" id="{C4334397-4EF7-4B1B-8DAD-9CF1182A48F4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371438" y="4527031"/>
            <a:ext cx="168275" cy="1588"/>
          </a:xfrm>
          <a:prstGeom prst="line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4" name="Straight Connector 688">
            <a:extLst>
              <a:ext uri="{FF2B5EF4-FFF2-40B4-BE49-F238E27FC236}">
                <a16:creationId xmlns:a16="http://schemas.microsoft.com/office/drawing/2014/main" xmlns="" id="{8D4AB74B-57D0-4366-8857-6F3600875FAD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692113" y="4522268"/>
            <a:ext cx="168275" cy="1588"/>
          </a:xfrm>
          <a:prstGeom prst="line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5" name="Straight Connector 689">
            <a:extLst>
              <a:ext uri="{FF2B5EF4-FFF2-40B4-BE49-F238E27FC236}">
                <a16:creationId xmlns:a16="http://schemas.microsoft.com/office/drawing/2014/main" xmlns="" id="{1E386856-E772-4680-9805-4D5229AECA99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014376" y="4525443"/>
            <a:ext cx="168275" cy="1588"/>
          </a:xfrm>
          <a:prstGeom prst="line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6" name="Straight Connector 690">
            <a:extLst>
              <a:ext uri="{FF2B5EF4-FFF2-40B4-BE49-F238E27FC236}">
                <a16:creationId xmlns:a16="http://schemas.microsoft.com/office/drawing/2014/main" xmlns="" id="{9391B985-5FB2-468F-8F0E-E3C72CCD3841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347751" y="4515918"/>
            <a:ext cx="168275" cy="1588"/>
          </a:xfrm>
          <a:prstGeom prst="line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7" name="Straight Connector 691">
            <a:extLst>
              <a:ext uri="{FF2B5EF4-FFF2-40B4-BE49-F238E27FC236}">
                <a16:creationId xmlns:a16="http://schemas.microsoft.com/office/drawing/2014/main" xmlns="" id="{B69872B2-F624-47B7-98D8-F83A5326726E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663663" y="4525443"/>
            <a:ext cx="168275" cy="1588"/>
          </a:xfrm>
          <a:prstGeom prst="line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8" name="Straight Connector 692">
            <a:extLst>
              <a:ext uri="{FF2B5EF4-FFF2-40B4-BE49-F238E27FC236}">
                <a16:creationId xmlns:a16="http://schemas.microsoft.com/office/drawing/2014/main" xmlns="" id="{F11D4147-624C-4EC5-8315-88212B1A5255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987513" y="4517506"/>
            <a:ext cx="168275" cy="1588"/>
          </a:xfrm>
          <a:prstGeom prst="line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9" name="Straight Connector 693">
            <a:extLst>
              <a:ext uri="{FF2B5EF4-FFF2-40B4-BE49-F238E27FC236}">
                <a16:creationId xmlns:a16="http://schemas.microsoft.com/office/drawing/2014/main" xmlns="" id="{DABA289C-A018-4E65-902A-78E74C301BE7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309776" y="4511156"/>
            <a:ext cx="168275" cy="1588"/>
          </a:xfrm>
          <a:prstGeom prst="line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0" name="Straight Connector 694">
            <a:extLst>
              <a:ext uri="{FF2B5EF4-FFF2-40B4-BE49-F238E27FC236}">
                <a16:creationId xmlns:a16="http://schemas.microsoft.com/office/drawing/2014/main" xmlns="" id="{71141CCE-3E6E-487B-805C-15C7C113DD6B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544726" y="4520681"/>
            <a:ext cx="168275" cy="1588"/>
          </a:xfrm>
          <a:prstGeom prst="line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5596233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28" t="27363" b="44937"/>
          <a:stretch/>
        </p:blipFill>
        <p:spPr>
          <a:xfrm>
            <a:off x="-2" y="5894363"/>
            <a:ext cx="2488559" cy="963637"/>
          </a:xfrm>
          <a:prstGeom prst="rect">
            <a:avLst/>
          </a:prstGeom>
        </p:spPr>
      </p:pic>
      <p:sp>
        <p:nvSpPr>
          <p:cNvPr id="4" name="Content Placeholder 6"/>
          <p:cNvSpPr txBox="1">
            <a:spLocks/>
          </p:cNvSpPr>
          <p:nvPr/>
        </p:nvSpPr>
        <p:spPr>
          <a:xfrm>
            <a:off x="755375" y="1464204"/>
            <a:ext cx="3275936" cy="43641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/>
              <a:t>Breast placed directly on detector</a:t>
            </a:r>
          </a:p>
          <a:p>
            <a:pPr>
              <a:spcBef>
                <a:spcPct val="50000"/>
              </a:spcBef>
            </a:pPr>
            <a:endParaRPr lang="en-US" altLang="en-US" sz="2000" dirty="0"/>
          </a:p>
          <a:p>
            <a:pPr>
              <a:spcBef>
                <a:spcPct val="50000"/>
              </a:spcBef>
            </a:pPr>
            <a:r>
              <a:rPr lang="en-US" altLang="en-US" sz="2000" dirty="0"/>
              <a:t>Collimator optimized for near field</a:t>
            </a:r>
          </a:p>
          <a:p>
            <a:pPr>
              <a:spcBef>
                <a:spcPct val="50000"/>
              </a:spcBef>
            </a:pPr>
            <a:endParaRPr lang="en-US" altLang="en-US" sz="2000" dirty="0"/>
          </a:p>
          <a:p>
            <a:pPr>
              <a:spcBef>
                <a:spcPct val="50000"/>
              </a:spcBef>
            </a:pPr>
            <a:r>
              <a:rPr lang="en-US" altLang="en-US" sz="2000" dirty="0"/>
              <a:t>Very small “dead-space” </a:t>
            </a:r>
          </a:p>
          <a:p>
            <a:pPr>
              <a:spcBef>
                <a:spcPct val="50000"/>
              </a:spcBef>
            </a:pPr>
            <a:endParaRPr lang="en-US" altLang="en-US" sz="2000" dirty="0"/>
          </a:p>
          <a:p>
            <a:pPr>
              <a:spcBef>
                <a:spcPct val="50000"/>
              </a:spcBef>
            </a:pPr>
            <a:r>
              <a:rPr lang="en-US" altLang="en-US" sz="2000" dirty="0"/>
              <a:t>CC &amp; MLO views can be compared directly with mammogram</a:t>
            </a:r>
          </a:p>
          <a:p>
            <a:pPr lvl="2"/>
            <a:endParaRPr lang="en-US" dirty="0">
              <a:solidFill>
                <a:schemeClr val="tx1"/>
              </a:solidFill>
            </a:endParaRPr>
          </a:p>
          <a:p>
            <a:pPr marL="628650" lvl="2" indent="0">
              <a:spcAft>
                <a:spcPts val="500"/>
              </a:spcAft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4648575" y="125589"/>
            <a:ext cx="2894849" cy="6962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spcAft>
                <a:spcPts val="500"/>
              </a:spcAft>
              <a:buNone/>
            </a:pPr>
            <a:r>
              <a:rPr lang="en-US" sz="3600" dirty="0">
                <a:solidFill>
                  <a:schemeClr val="tx1"/>
                </a:solidFill>
              </a:rPr>
              <a:t>Technology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3" descr="Dilon15_lowres">
            <a:extLst>
              <a:ext uri="{FF2B5EF4-FFF2-40B4-BE49-F238E27FC236}">
                <a16:creationId xmlns:a16="http://schemas.microsoft.com/office/drawing/2014/main" xmlns="" id="{08CD54D5-2D91-4E41-A844-9E5FA8B9E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343" y="1464205"/>
            <a:ext cx="2762250" cy="26574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Dilon14_lowres">
            <a:extLst>
              <a:ext uri="{FF2B5EF4-FFF2-40B4-BE49-F238E27FC236}">
                <a16:creationId xmlns:a16="http://schemas.microsoft.com/office/drawing/2014/main" xmlns="" id="{1628EEA2-1DF5-4BAA-8F0A-FDB34DC98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893" y="3293005"/>
            <a:ext cx="2743200" cy="27432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6">
            <a:extLst>
              <a:ext uri="{FF2B5EF4-FFF2-40B4-BE49-F238E27FC236}">
                <a16:creationId xmlns:a16="http://schemas.microsoft.com/office/drawing/2014/main" xmlns="" id="{A2E24A7B-E280-4361-ACB6-D94529338BB5}"/>
              </a:ext>
            </a:extLst>
          </p:cNvPr>
          <p:cNvSpPr txBox="1">
            <a:spLocks/>
          </p:cNvSpPr>
          <p:nvPr/>
        </p:nvSpPr>
        <p:spPr>
          <a:xfrm>
            <a:off x="4178257" y="4226105"/>
            <a:ext cx="2870421" cy="4385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en-US" sz="2000" dirty="0"/>
              <a:t>Craniocaudal (CC) View</a:t>
            </a:r>
          </a:p>
          <a:p>
            <a:pPr lvl="2"/>
            <a:endParaRPr lang="en-US" dirty="0">
              <a:solidFill>
                <a:schemeClr val="tx1"/>
              </a:solidFill>
            </a:endParaRPr>
          </a:p>
          <a:p>
            <a:pPr marL="628650" lvl="2" indent="0">
              <a:spcAft>
                <a:spcPts val="500"/>
              </a:spcAft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xmlns="" id="{18831A00-A04B-49AF-BCE5-63A9CAA83DE2}"/>
              </a:ext>
            </a:extLst>
          </p:cNvPr>
          <p:cNvSpPr txBox="1">
            <a:spLocks/>
          </p:cNvSpPr>
          <p:nvPr/>
        </p:nvSpPr>
        <p:spPr>
          <a:xfrm>
            <a:off x="7130593" y="2792942"/>
            <a:ext cx="3826304" cy="4385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en-US" sz="2000" dirty="0"/>
              <a:t>Mediolateral-oblique (MLO) View</a:t>
            </a:r>
          </a:p>
          <a:p>
            <a:pPr lvl="2"/>
            <a:endParaRPr lang="en-US" dirty="0">
              <a:solidFill>
                <a:schemeClr val="tx1"/>
              </a:solidFill>
            </a:endParaRPr>
          </a:p>
          <a:p>
            <a:pPr marL="628650" lvl="2" indent="0">
              <a:spcAft>
                <a:spcPts val="500"/>
              </a:spcAft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2938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28" t="27363" b="44937"/>
          <a:stretch/>
        </p:blipFill>
        <p:spPr>
          <a:xfrm>
            <a:off x="-2" y="5894363"/>
            <a:ext cx="2488559" cy="963637"/>
          </a:xfrm>
          <a:prstGeom prst="rect">
            <a:avLst/>
          </a:prstGeom>
        </p:spPr>
      </p:pic>
      <p:sp>
        <p:nvSpPr>
          <p:cNvPr id="4" name="Content Placeholder 6"/>
          <p:cNvSpPr txBox="1">
            <a:spLocks/>
          </p:cNvSpPr>
          <p:nvPr/>
        </p:nvSpPr>
        <p:spPr>
          <a:xfrm>
            <a:off x="893952" y="821795"/>
            <a:ext cx="9705861" cy="57721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spcAft>
                <a:spcPts val="50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Position Sensitive Photomultiplier Tubes (48)</a:t>
            </a:r>
            <a:endParaRPr lang="en-US" sz="2000" dirty="0">
              <a:solidFill>
                <a:schemeClr val="tx1"/>
              </a:solidFill>
            </a:endParaRPr>
          </a:p>
          <a:p>
            <a:pPr marL="914400" lvl="2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914400" lvl="2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lvl="2"/>
            <a:endParaRPr lang="en-US" dirty="0">
              <a:solidFill>
                <a:schemeClr val="tx1"/>
              </a:solidFill>
            </a:endParaRPr>
          </a:p>
          <a:p>
            <a:pPr marL="628650" lvl="2" indent="0">
              <a:spcAft>
                <a:spcPts val="500"/>
              </a:spcAft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4648575" y="125589"/>
            <a:ext cx="2894849" cy="6962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spcAft>
                <a:spcPts val="500"/>
              </a:spcAft>
              <a:buNone/>
            </a:pPr>
            <a:r>
              <a:rPr lang="en-US" sz="3600" dirty="0">
                <a:solidFill>
                  <a:schemeClr val="tx1"/>
                </a:solidFill>
              </a:rPr>
              <a:t>Technology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2" descr="C:\Documents and Settings\bwelch\My Documents\Dilon_Folders\Dilon_R&amp;D\Training\Pictures\HV\DSCN0193.jpg">
            <a:extLst>
              <a:ext uri="{FF2B5EF4-FFF2-40B4-BE49-F238E27FC236}">
                <a16:creationId xmlns:a16="http://schemas.microsoft.com/office/drawing/2014/main" xmlns="" id="{A7CF5B5C-5EA0-40E9-BDF7-46679FFE6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2" t="4747" b="8690"/>
          <a:stretch/>
        </p:blipFill>
        <p:spPr bwMode="auto">
          <a:xfrm>
            <a:off x="1244277" y="2307850"/>
            <a:ext cx="3478217" cy="245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Documents and Settings\bwelch\My Documents\Dilon_Folders\Dilon_R&amp;D\Training\Pictures\HV\DSCN0178.jpg">
            <a:extLst>
              <a:ext uri="{FF2B5EF4-FFF2-40B4-BE49-F238E27FC236}">
                <a16:creationId xmlns:a16="http://schemas.microsoft.com/office/drawing/2014/main" xmlns="" id="{021D98B8-9FC8-4C89-8DA8-E87645FE5C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" t="4375"/>
          <a:stretch/>
        </p:blipFill>
        <p:spPr bwMode="auto">
          <a:xfrm>
            <a:off x="5746882" y="1522388"/>
            <a:ext cx="5918241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15880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28" t="27363" b="44937"/>
          <a:stretch/>
        </p:blipFill>
        <p:spPr>
          <a:xfrm>
            <a:off x="-2" y="5894363"/>
            <a:ext cx="2488559" cy="963637"/>
          </a:xfrm>
          <a:prstGeom prst="rect">
            <a:avLst/>
          </a:prstGeom>
        </p:spPr>
      </p:pic>
      <p:sp>
        <p:nvSpPr>
          <p:cNvPr id="4" name="Content Placeholder 6"/>
          <p:cNvSpPr txBox="1">
            <a:spLocks/>
          </p:cNvSpPr>
          <p:nvPr/>
        </p:nvSpPr>
        <p:spPr>
          <a:xfrm>
            <a:off x="893952" y="821795"/>
            <a:ext cx="9705861" cy="57721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spcAft>
                <a:spcPts val="50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Pixelated </a:t>
            </a:r>
            <a:r>
              <a:rPr lang="en-US" dirty="0" err="1">
                <a:solidFill>
                  <a:schemeClr val="tx1"/>
                </a:solidFill>
              </a:rPr>
              <a:t>NaI</a:t>
            </a:r>
            <a:r>
              <a:rPr lang="en-US" dirty="0">
                <a:solidFill>
                  <a:schemeClr val="tx1"/>
                </a:solidFill>
              </a:rPr>
              <a:t>(Tl) crystals</a:t>
            </a:r>
          </a:p>
          <a:p>
            <a:pPr marL="0" lvl="2" indent="0">
              <a:spcAft>
                <a:spcPts val="50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48 x 64 = 3072</a:t>
            </a:r>
          </a:p>
          <a:p>
            <a:pPr lvl="2"/>
            <a:endParaRPr lang="en-US" dirty="0">
              <a:solidFill>
                <a:schemeClr val="tx1"/>
              </a:solidFill>
            </a:endParaRPr>
          </a:p>
          <a:p>
            <a:pPr marL="628650" lvl="2" indent="0">
              <a:spcAft>
                <a:spcPts val="500"/>
              </a:spcAft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4648575" y="125589"/>
            <a:ext cx="2894849" cy="6962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spcAft>
                <a:spcPts val="500"/>
              </a:spcAft>
              <a:buNone/>
            </a:pPr>
            <a:r>
              <a:rPr lang="en-US" sz="3600" dirty="0">
                <a:solidFill>
                  <a:schemeClr val="tx1"/>
                </a:solidFill>
              </a:rPr>
              <a:t>Technology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2" descr="C:\Documents and Settings\bwelch\My Documents\Dilon_Folders\Dilon_R&amp;D\Training\Pictures\Detector\DSCN0130.jpg">
            <a:extLst>
              <a:ext uri="{FF2B5EF4-FFF2-40B4-BE49-F238E27FC236}">
                <a16:creationId xmlns:a16="http://schemas.microsoft.com/office/drawing/2014/main" xmlns="" id="{8F67F2FB-D9AB-4CCC-8B3E-A6D8C0523A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5" t="1451"/>
          <a:stretch/>
        </p:blipFill>
        <p:spPr bwMode="auto">
          <a:xfrm>
            <a:off x="5394957" y="899752"/>
            <a:ext cx="6394527" cy="513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Documents and Settings\bwelch\My Documents\Dilon_Folders\Dilon_R&amp;D\Training\Pictures\Detector\DAC_021110 008.jpg">
            <a:extLst>
              <a:ext uri="{FF2B5EF4-FFF2-40B4-BE49-F238E27FC236}">
                <a16:creationId xmlns:a16="http://schemas.microsoft.com/office/drawing/2014/main" xmlns="" id="{96E7C4CA-A7BC-4337-B166-4B2EED7FD6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2" t="24807" r="5565" b="24415"/>
          <a:stretch/>
        </p:blipFill>
        <p:spPr bwMode="auto">
          <a:xfrm>
            <a:off x="873504" y="2708910"/>
            <a:ext cx="4000500" cy="178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9352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28" t="27363" b="44937"/>
          <a:stretch/>
        </p:blipFill>
        <p:spPr>
          <a:xfrm>
            <a:off x="-2" y="5894363"/>
            <a:ext cx="2488559" cy="963637"/>
          </a:xfrm>
          <a:prstGeom prst="rect">
            <a:avLst/>
          </a:prstGeom>
        </p:spPr>
      </p:pic>
      <p:sp>
        <p:nvSpPr>
          <p:cNvPr id="4" name="Content Placeholder 6"/>
          <p:cNvSpPr txBox="1">
            <a:spLocks/>
          </p:cNvSpPr>
          <p:nvPr/>
        </p:nvSpPr>
        <p:spPr>
          <a:xfrm>
            <a:off x="2709760" y="1855469"/>
            <a:ext cx="6772480" cy="33996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57300" lvl="1" indent="-857250">
              <a:spcAft>
                <a:spcPts val="500"/>
              </a:spcAft>
              <a:buAutoNum type="romanUcPeriod"/>
            </a:pPr>
            <a:r>
              <a:rPr lang="en-US" sz="3600" dirty="0">
                <a:solidFill>
                  <a:schemeClr val="tx1"/>
                </a:solidFill>
              </a:rPr>
              <a:t>History</a:t>
            </a:r>
          </a:p>
          <a:p>
            <a:pPr marL="1257300" lvl="1" indent="-857250">
              <a:spcAft>
                <a:spcPts val="500"/>
              </a:spcAft>
              <a:buAutoNum type="romanUcPeriod"/>
            </a:pPr>
            <a:r>
              <a:rPr lang="en-US" sz="3600" dirty="0">
                <a:solidFill>
                  <a:schemeClr val="tx1"/>
                </a:solidFill>
              </a:rPr>
              <a:t>Technology</a:t>
            </a:r>
          </a:p>
          <a:p>
            <a:pPr marL="1257300" lvl="1" indent="-857250">
              <a:spcAft>
                <a:spcPts val="500"/>
              </a:spcAft>
              <a:buAutoNum type="romanUcPeriod"/>
            </a:pPr>
            <a:r>
              <a:rPr lang="en-US" sz="3600" dirty="0">
                <a:solidFill>
                  <a:schemeClr val="tx1"/>
                </a:solidFill>
              </a:rPr>
              <a:t>Timing</a:t>
            </a:r>
          </a:p>
          <a:p>
            <a:pPr marL="1257300" lvl="1" indent="-857250">
              <a:spcAft>
                <a:spcPts val="500"/>
              </a:spcAft>
              <a:buAutoNum type="romanUcPeriod"/>
            </a:pPr>
            <a:r>
              <a:rPr lang="en-US" sz="3600" dirty="0">
                <a:solidFill>
                  <a:schemeClr val="tx1"/>
                </a:solidFill>
              </a:rPr>
              <a:t>Branding</a:t>
            </a:r>
          </a:p>
          <a:p>
            <a:pPr marL="400050" lvl="1" indent="0">
              <a:spcAft>
                <a:spcPts val="500"/>
              </a:spcAft>
              <a:buNone/>
            </a:pPr>
            <a:endParaRPr lang="en-US" sz="3600" dirty="0">
              <a:solidFill>
                <a:schemeClr val="tx1"/>
              </a:solidFill>
            </a:endParaRPr>
          </a:p>
          <a:p>
            <a:pPr marL="914400" lvl="2" indent="-285750">
              <a:spcAft>
                <a:spcPts val="500"/>
              </a:spcAft>
            </a:pPr>
            <a:endParaRPr lang="en-US" b="1" dirty="0">
              <a:solidFill>
                <a:schemeClr val="tx1"/>
              </a:solidFill>
            </a:endParaRPr>
          </a:p>
          <a:p>
            <a:pPr marL="914400" lvl="2" indent="-285750">
              <a:spcAft>
                <a:spcPts val="500"/>
              </a:spcAft>
            </a:pPr>
            <a:endParaRPr lang="en-US" dirty="0">
              <a:solidFill>
                <a:schemeClr val="tx1"/>
              </a:solidFill>
            </a:endParaRPr>
          </a:p>
          <a:p>
            <a:pPr marL="914400" lvl="2" indent="-285750">
              <a:spcAft>
                <a:spcPts val="500"/>
              </a:spcAft>
            </a:pPr>
            <a:endParaRPr lang="en-US" dirty="0">
              <a:solidFill>
                <a:schemeClr val="tx1"/>
              </a:solidFill>
            </a:endParaRPr>
          </a:p>
          <a:p>
            <a:pPr marL="628650" lvl="2" indent="0">
              <a:spcAft>
                <a:spcPts val="500"/>
              </a:spcAft>
              <a:buFont typeface="Arial" panose="020B0604020202020204" pitchFamily="34" charset="0"/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marL="628650" lvl="2" indent="0">
              <a:spcAft>
                <a:spcPts val="500"/>
              </a:spcAft>
              <a:buFont typeface="Arial" panose="020B0604020202020204" pitchFamily="34" charset="0"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4407735" y="253051"/>
            <a:ext cx="2587976" cy="6962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spcAft>
                <a:spcPts val="500"/>
              </a:spcAft>
              <a:buNone/>
            </a:pPr>
            <a:r>
              <a:rPr lang="en-US" sz="3600" dirty="0">
                <a:solidFill>
                  <a:schemeClr val="tx1"/>
                </a:solidFill>
              </a:rPr>
              <a:t>Outline</a:t>
            </a:r>
          </a:p>
          <a:p>
            <a:pPr marL="742950" lvl="1" indent="-342900">
              <a:spcAft>
                <a:spcPts val="500"/>
              </a:spcAft>
              <a:buFont typeface="Wingdings" panose="05000000000000000000" pitchFamily="2" charset="2"/>
              <a:buChar char="Ø"/>
            </a:pPr>
            <a:endParaRPr lang="en-US" b="1" dirty="0">
              <a:solidFill>
                <a:schemeClr val="tx1"/>
              </a:solidFill>
            </a:endParaRPr>
          </a:p>
          <a:p>
            <a:pPr marL="914400" lvl="2" indent="-285750">
              <a:spcAft>
                <a:spcPts val="500"/>
              </a:spcAft>
            </a:pPr>
            <a:endParaRPr lang="en-US" dirty="0">
              <a:solidFill>
                <a:schemeClr val="tx1"/>
              </a:solidFill>
            </a:endParaRPr>
          </a:p>
          <a:p>
            <a:pPr marL="628650" lvl="2" indent="0">
              <a:spcAft>
                <a:spcPts val="500"/>
              </a:spcAft>
              <a:buFont typeface="Arial" panose="020B0604020202020204" pitchFamily="34" charset="0"/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marL="628650" lvl="2" indent="0">
              <a:spcAft>
                <a:spcPts val="500"/>
              </a:spcAft>
              <a:buFont typeface="Arial" panose="020B0604020202020204" pitchFamily="34" charset="0"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7135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28" t="27363" b="44937"/>
          <a:stretch/>
        </p:blipFill>
        <p:spPr>
          <a:xfrm>
            <a:off x="-2" y="5894363"/>
            <a:ext cx="2488559" cy="963637"/>
          </a:xfrm>
          <a:prstGeom prst="rect">
            <a:avLst/>
          </a:prstGeom>
        </p:spPr>
      </p:pic>
      <p:sp>
        <p:nvSpPr>
          <p:cNvPr id="4" name="Content Placeholder 6"/>
          <p:cNvSpPr txBox="1">
            <a:spLocks/>
          </p:cNvSpPr>
          <p:nvPr/>
        </p:nvSpPr>
        <p:spPr>
          <a:xfrm>
            <a:off x="893952" y="821795"/>
            <a:ext cx="9705861" cy="57721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650" lvl="2" indent="0">
              <a:spcAft>
                <a:spcPts val="50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Standard Anger Camera Image</a:t>
            </a:r>
          </a:p>
          <a:p>
            <a:pPr marL="628650" lvl="2" indent="0">
              <a:spcAft>
                <a:spcPts val="500"/>
              </a:spcAft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4648575" y="125589"/>
            <a:ext cx="2894849" cy="6962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spcAft>
                <a:spcPts val="500"/>
              </a:spcAft>
              <a:buNone/>
            </a:pPr>
            <a:r>
              <a:rPr lang="en-US" sz="3600" dirty="0">
                <a:solidFill>
                  <a:schemeClr val="tx1"/>
                </a:solidFill>
              </a:rPr>
              <a:t>Technology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7" name="Picture 4" descr="sjohnson Siemens16">
            <a:extLst>
              <a:ext uri="{FF2B5EF4-FFF2-40B4-BE49-F238E27FC236}">
                <a16:creationId xmlns:a16="http://schemas.microsoft.com/office/drawing/2014/main" xmlns="" id="{EA5A2878-F6F8-4C83-A1BA-6C344C438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65499" y="1748906"/>
            <a:ext cx="5461000" cy="3917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266565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28" t="27363" b="44937"/>
          <a:stretch/>
        </p:blipFill>
        <p:spPr>
          <a:xfrm>
            <a:off x="-2" y="5894363"/>
            <a:ext cx="2488559" cy="963637"/>
          </a:xfrm>
          <a:prstGeom prst="rect">
            <a:avLst/>
          </a:prstGeom>
        </p:spPr>
      </p:pic>
      <p:sp>
        <p:nvSpPr>
          <p:cNvPr id="4" name="Content Placeholder 6"/>
          <p:cNvSpPr txBox="1">
            <a:spLocks/>
          </p:cNvSpPr>
          <p:nvPr/>
        </p:nvSpPr>
        <p:spPr>
          <a:xfrm>
            <a:off x="893952" y="821795"/>
            <a:ext cx="9705861" cy="57721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650" lvl="2" indent="0">
              <a:spcAft>
                <a:spcPts val="50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JLAB/Dilon Camera Image</a:t>
            </a:r>
          </a:p>
          <a:p>
            <a:pPr marL="628650" lvl="2" indent="0">
              <a:spcAft>
                <a:spcPts val="500"/>
              </a:spcAft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4648575" y="125589"/>
            <a:ext cx="2894849" cy="6962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spcAft>
                <a:spcPts val="500"/>
              </a:spcAft>
              <a:buNone/>
            </a:pPr>
            <a:r>
              <a:rPr lang="en-US" sz="3600" dirty="0">
                <a:solidFill>
                  <a:schemeClr val="tx1"/>
                </a:solidFill>
              </a:rPr>
              <a:t>Technology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A75F45C-2F25-4895-B2BF-0C2E231FA717}"/>
              </a:ext>
            </a:extLst>
          </p:cNvPr>
          <p:cNvGrpSpPr/>
          <p:nvPr/>
        </p:nvGrpSpPr>
        <p:grpSpPr>
          <a:xfrm>
            <a:off x="4084319" y="1417320"/>
            <a:ext cx="4023360" cy="4023360"/>
            <a:chOff x="4084319" y="1417320"/>
            <a:chExt cx="4023360" cy="4023360"/>
          </a:xfrm>
        </p:grpSpPr>
        <p:pic>
          <p:nvPicPr>
            <p:cNvPr id="652" name="Picture 3" descr="RIGSBY,AMY 170216">
              <a:extLst>
                <a:ext uri="{FF2B5EF4-FFF2-40B4-BE49-F238E27FC236}">
                  <a16:creationId xmlns:a16="http://schemas.microsoft.com/office/drawing/2014/main" xmlns="" id="{D74AFE05-6CE8-49D3-A973-11AA37E765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084319" y="1417320"/>
              <a:ext cx="4023360" cy="402336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B67D9E5C-D679-44DE-9900-4DA739C0D6B6}"/>
                </a:ext>
              </a:extLst>
            </p:cNvPr>
            <p:cNvSpPr/>
            <p:nvPr/>
          </p:nvSpPr>
          <p:spPr>
            <a:xfrm>
              <a:off x="4129088" y="1452564"/>
              <a:ext cx="823912" cy="7972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930554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28" t="27363" b="44937"/>
          <a:stretch/>
        </p:blipFill>
        <p:spPr>
          <a:xfrm>
            <a:off x="-2" y="5894363"/>
            <a:ext cx="2488559" cy="963637"/>
          </a:xfrm>
          <a:prstGeom prst="rect">
            <a:avLst/>
          </a:prstGeom>
        </p:spPr>
      </p:pic>
      <p:sp>
        <p:nvSpPr>
          <p:cNvPr id="4" name="Content Placeholder 6"/>
          <p:cNvSpPr txBox="1">
            <a:spLocks/>
          </p:cNvSpPr>
          <p:nvPr/>
        </p:nvSpPr>
        <p:spPr>
          <a:xfrm>
            <a:off x="893952" y="821795"/>
            <a:ext cx="9705861" cy="57721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650" lvl="2" indent="0">
              <a:spcAft>
                <a:spcPts val="50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JLAB/Dilon Camera Image</a:t>
            </a:r>
          </a:p>
          <a:p>
            <a:pPr marL="628650" lvl="2" indent="0">
              <a:spcAft>
                <a:spcPts val="500"/>
              </a:spcAft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4648575" y="125589"/>
            <a:ext cx="2894849" cy="6962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spcAft>
                <a:spcPts val="500"/>
              </a:spcAft>
              <a:buNone/>
            </a:pPr>
            <a:r>
              <a:rPr lang="en-US" sz="3600" dirty="0">
                <a:solidFill>
                  <a:schemeClr val="tx1"/>
                </a:solidFill>
              </a:rPr>
              <a:t>Technology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0AFC80B7-9DA3-4703-BF13-C2CE6C7EEFD6}"/>
              </a:ext>
            </a:extLst>
          </p:cNvPr>
          <p:cNvGrpSpPr/>
          <p:nvPr/>
        </p:nvGrpSpPr>
        <p:grpSpPr>
          <a:xfrm>
            <a:off x="4084319" y="1417320"/>
            <a:ext cx="4023360" cy="4023360"/>
            <a:chOff x="4084319" y="1417320"/>
            <a:chExt cx="4023360" cy="4023360"/>
          </a:xfrm>
        </p:grpSpPr>
        <p:pic>
          <p:nvPicPr>
            <p:cNvPr id="8" name="Picture 2" descr="BSGI 1">
              <a:extLst>
                <a:ext uri="{FF2B5EF4-FFF2-40B4-BE49-F238E27FC236}">
                  <a16:creationId xmlns:a16="http://schemas.microsoft.com/office/drawing/2014/main" xmlns="" id="{FB92EC64-797A-4776-AD3D-94797CA3B4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084319" y="1417320"/>
              <a:ext cx="4023360" cy="4023360"/>
            </a:xfrm>
            <a:prstGeom prst="rect">
              <a:avLst/>
            </a:prstGeom>
            <a:noFill/>
            <a:ln w="38100" cap="sq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38100" dir="2700000" algn="tl" rotWithShape="0">
                <a:srgbClr val="000000">
                  <a:alpha val="42999"/>
                </a:srgbClr>
              </a:outerShdw>
            </a:effec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F95F362-BB19-467A-9D96-95890B440105}"/>
                </a:ext>
              </a:extLst>
            </p:cNvPr>
            <p:cNvSpPr/>
            <p:nvPr/>
          </p:nvSpPr>
          <p:spPr>
            <a:xfrm>
              <a:off x="4100513" y="1417320"/>
              <a:ext cx="1300162" cy="1352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843468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28" t="27363" b="44937"/>
          <a:stretch/>
        </p:blipFill>
        <p:spPr>
          <a:xfrm>
            <a:off x="-2" y="5894363"/>
            <a:ext cx="2488559" cy="963637"/>
          </a:xfrm>
          <a:prstGeom prst="rect">
            <a:avLst/>
          </a:prstGeom>
        </p:spPr>
      </p:pic>
      <p:sp>
        <p:nvSpPr>
          <p:cNvPr id="4" name="Content Placeholder 6"/>
          <p:cNvSpPr txBox="1">
            <a:spLocks/>
          </p:cNvSpPr>
          <p:nvPr/>
        </p:nvSpPr>
        <p:spPr>
          <a:xfrm>
            <a:off x="893952" y="821795"/>
            <a:ext cx="9705861" cy="57721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650" lvl="2" indent="0">
              <a:spcAft>
                <a:spcPts val="500"/>
              </a:spcAft>
              <a:buNone/>
            </a:pPr>
            <a:r>
              <a:rPr lang="en-US" dirty="0" err="1">
                <a:solidFill>
                  <a:schemeClr val="tx1"/>
                </a:solidFill>
              </a:rPr>
              <a:t>GammaLoc</a:t>
            </a:r>
            <a:r>
              <a:rPr lang="en-US" dirty="0">
                <a:solidFill>
                  <a:schemeClr val="tx1"/>
                </a:solidFill>
              </a:rPr>
              <a:t> System with Slant-Hole Collimator for biopsy guidance</a:t>
            </a:r>
          </a:p>
          <a:p>
            <a:pPr marL="914400" lvl="2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lvl="2"/>
            <a:endParaRPr lang="en-US" dirty="0">
              <a:solidFill>
                <a:schemeClr val="tx1"/>
              </a:solidFill>
            </a:endParaRPr>
          </a:p>
          <a:p>
            <a:pPr marL="628650" lvl="2" indent="0">
              <a:spcAft>
                <a:spcPts val="500"/>
              </a:spcAft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4648575" y="125589"/>
            <a:ext cx="2894849" cy="6962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spcAft>
                <a:spcPts val="500"/>
              </a:spcAft>
              <a:buNone/>
            </a:pPr>
            <a:r>
              <a:rPr lang="en-US" sz="3600" dirty="0">
                <a:solidFill>
                  <a:schemeClr val="tx1"/>
                </a:solidFill>
              </a:rPr>
              <a:t>Technology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Oval 15">
            <a:extLst>
              <a:ext uri="{FF2B5EF4-FFF2-40B4-BE49-F238E27FC236}">
                <a16:creationId xmlns:a16="http://schemas.microsoft.com/office/drawing/2014/main" xmlns="" id="{7A6F2D7E-F74F-4335-8B23-79DF949DC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3532" y="3799162"/>
            <a:ext cx="2989263" cy="114458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spcAft>
                <a:spcPct val="50000"/>
              </a:spcAft>
            </a:pPr>
            <a:endParaRPr lang="en-US" altLang="en-US" sz="220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" name="Oval 15">
            <a:extLst>
              <a:ext uri="{FF2B5EF4-FFF2-40B4-BE49-F238E27FC236}">
                <a16:creationId xmlns:a16="http://schemas.microsoft.com/office/drawing/2014/main" xmlns="" id="{898DEF90-CDF3-44E7-BB07-4E7E4E246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5120" y="3799162"/>
            <a:ext cx="2989262" cy="114458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spcAft>
                <a:spcPct val="50000"/>
              </a:spcAft>
            </a:pPr>
            <a:endParaRPr lang="en-US" altLang="en-US" sz="220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" name="Oval 16">
            <a:extLst>
              <a:ext uri="{FF2B5EF4-FFF2-40B4-BE49-F238E27FC236}">
                <a16:creationId xmlns:a16="http://schemas.microsoft.com/office/drawing/2014/main" xmlns="" id="{7A1FEE22-2617-4F05-A565-377F3AB050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0220" y="4084912"/>
            <a:ext cx="119062" cy="14287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spcAft>
                <a:spcPct val="50000"/>
              </a:spcAft>
            </a:pPr>
            <a:endParaRPr lang="en-US" altLang="en-US" sz="220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" name="Line 21">
            <a:extLst>
              <a:ext uri="{FF2B5EF4-FFF2-40B4-BE49-F238E27FC236}">
                <a16:creationId xmlns:a16="http://schemas.microsoft.com/office/drawing/2014/main" xmlns="" id="{A1ACFAEE-2894-42E4-8EAC-B92381780C4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46420" y="3692799"/>
            <a:ext cx="477837" cy="428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 Box 22" descr="Light upward diagonal">
            <a:extLst>
              <a:ext uri="{FF2B5EF4-FFF2-40B4-BE49-F238E27FC236}">
                <a16:creationId xmlns:a16="http://schemas.microsoft.com/office/drawing/2014/main" xmlns="" id="{9E02A639-C5E7-4D6E-9C89-1B40829F7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4495" y="3378474"/>
            <a:ext cx="10366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spcAft>
                <a:spcPct val="50000"/>
              </a:spcAft>
            </a:pPr>
            <a:r>
              <a:rPr lang="en-US" alt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Lesion</a:t>
            </a:r>
          </a:p>
        </p:txBody>
      </p:sp>
      <p:sp>
        <p:nvSpPr>
          <p:cNvPr id="12" name="Text Box 23" descr="Light upward diagonal">
            <a:extLst>
              <a:ext uri="{FF2B5EF4-FFF2-40B4-BE49-F238E27FC236}">
                <a16:creationId xmlns:a16="http://schemas.microsoft.com/office/drawing/2014/main" xmlns="" id="{E350C108-CD57-4971-A156-EC8F9F062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5732" y="4276999"/>
            <a:ext cx="965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spcAft>
                <a:spcPct val="50000"/>
              </a:spcAft>
            </a:pPr>
            <a:r>
              <a:rPr lang="en-US" alt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Breast</a:t>
            </a:r>
          </a:p>
        </p:txBody>
      </p:sp>
      <p:grpSp>
        <p:nvGrpSpPr>
          <p:cNvPr id="13" name="Group 24">
            <a:extLst>
              <a:ext uri="{FF2B5EF4-FFF2-40B4-BE49-F238E27FC236}">
                <a16:creationId xmlns:a16="http://schemas.microsoft.com/office/drawing/2014/main" xmlns="" id="{F77D405C-573A-436F-B717-45EF9E0F1561}"/>
              </a:ext>
            </a:extLst>
          </p:cNvPr>
          <p:cNvGrpSpPr>
            <a:grpSpLocks/>
          </p:cNvGrpSpPr>
          <p:nvPr/>
        </p:nvGrpSpPr>
        <p:grpSpPr bwMode="auto">
          <a:xfrm>
            <a:off x="6120795" y="5229499"/>
            <a:ext cx="3563937" cy="571500"/>
            <a:chOff x="1805" y="2480"/>
            <a:chExt cx="2146" cy="288"/>
          </a:xfrm>
        </p:grpSpPr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xmlns="" id="{480E7EFE-A846-456E-A060-DCF97AFE7E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5" y="2480"/>
              <a:ext cx="2146" cy="2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spcAft>
                  <a:spcPct val="50000"/>
                </a:spcAft>
              </a:pPr>
              <a:endParaRPr lang="en-US" altLang="en-US" sz="2200"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5" name="Text Box 26" descr="Light upward diagonal">
              <a:extLst>
                <a:ext uri="{FF2B5EF4-FFF2-40B4-BE49-F238E27FC236}">
                  <a16:creationId xmlns:a16="http://schemas.microsoft.com/office/drawing/2014/main" xmlns="" id="{D3646342-AB88-4BC6-81B6-013DC41776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1" y="2520"/>
              <a:ext cx="1230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spcAft>
                  <a:spcPct val="50000"/>
                </a:spcAft>
              </a:pPr>
              <a:r>
                <a:rPr lang="en-US" altLang="en-US" sz="20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Gamma Camera</a:t>
              </a:r>
            </a:p>
          </p:txBody>
        </p:sp>
      </p:grpSp>
      <p:sp>
        <p:nvSpPr>
          <p:cNvPr id="16" name="Text Box 28">
            <a:extLst>
              <a:ext uri="{FF2B5EF4-FFF2-40B4-BE49-F238E27FC236}">
                <a16:creationId xmlns:a16="http://schemas.microsoft.com/office/drawing/2014/main" xmlns="" id="{1E27DB7F-406F-4330-BE23-3058AF4FD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8401" y="2285764"/>
            <a:ext cx="1314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spcAft>
                <a:spcPct val="50000"/>
              </a:spcAft>
            </a:pPr>
            <a:r>
              <a:rPr lang="en-US" alt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Left View</a:t>
            </a:r>
          </a:p>
        </p:txBody>
      </p:sp>
      <p:pic>
        <p:nvPicPr>
          <p:cNvPr id="17" name="Picture 22" descr="D:\tstsaviour\Marketing\Gamma Loc Images 1\_DSC3116.jpg">
            <a:extLst>
              <a:ext uri="{FF2B5EF4-FFF2-40B4-BE49-F238E27FC236}">
                <a16:creationId xmlns:a16="http://schemas.microsoft.com/office/drawing/2014/main" xmlns="" id="{296D9697-F76A-4415-8575-79557C92E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607"/>
          <a:stretch>
            <a:fillRect/>
          </a:stretch>
        </p:blipFill>
        <p:spPr bwMode="auto">
          <a:xfrm>
            <a:off x="2191732" y="1914799"/>
            <a:ext cx="406400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Oval 16">
            <a:extLst>
              <a:ext uri="{FF2B5EF4-FFF2-40B4-BE49-F238E27FC236}">
                <a16:creationId xmlns:a16="http://schemas.microsoft.com/office/drawing/2014/main" xmlns="" id="{50409255-510E-4043-ABDB-43A612677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8632" y="4084912"/>
            <a:ext cx="119063" cy="14287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spcAft>
                <a:spcPct val="50000"/>
              </a:spcAft>
            </a:pPr>
            <a:endParaRPr lang="en-US" altLang="en-US" sz="220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9" name="Line 17">
            <a:extLst>
              <a:ext uri="{FF2B5EF4-FFF2-40B4-BE49-F238E27FC236}">
                <a16:creationId xmlns:a16="http://schemas.microsoft.com/office/drawing/2014/main" xmlns="" id="{F69688DA-EE5B-4CCC-9534-6EC4CA8CB601}"/>
              </a:ext>
            </a:extLst>
          </p:cNvPr>
          <p:cNvSpPr>
            <a:spLocks noChangeShapeType="1"/>
          </p:cNvSpPr>
          <p:nvPr/>
        </p:nvSpPr>
        <p:spPr bwMode="auto">
          <a:xfrm rot="4500000">
            <a:off x="5591363" y="3974581"/>
            <a:ext cx="2573337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18">
            <a:extLst>
              <a:ext uri="{FF2B5EF4-FFF2-40B4-BE49-F238E27FC236}">
                <a16:creationId xmlns:a16="http://schemas.microsoft.com/office/drawing/2014/main" xmlns="" id="{4F77042C-8494-4C45-B0BE-0D33A4935273}"/>
              </a:ext>
            </a:extLst>
          </p:cNvPr>
          <p:cNvSpPr>
            <a:spLocks noChangeShapeType="1"/>
          </p:cNvSpPr>
          <p:nvPr/>
        </p:nvSpPr>
        <p:spPr bwMode="auto">
          <a:xfrm rot="4500000">
            <a:off x="7442388" y="3974581"/>
            <a:ext cx="2573337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AutoShape 19" descr="Dark downward diagonal">
            <a:extLst>
              <a:ext uri="{FF2B5EF4-FFF2-40B4-BE49-F238E27FC236}">
                <a16:creationId xmlns:a16="http://schemas.microsoft.com/office/drawing/2014/main" xmlns="" id="{3126C737-EEAF-4582-A90F-2AB5828B7CAD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147907" y="4938987"/>
            <a:ext cx="1911350" cy="285750"/>
          </a:xfrm>
          <a:prstGeom prst="parallelogram">
            <a:avLst>
              <a:gd name="adj" fmla="val 28583"/>
            </a:avLst>
          </a:prstGeom>
          <a:pattFill prst="dkDnDiag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spcAft>
                <a:spcPct val="50000"/>
              </a:spcAft>
            </a:pPr>
            <a:endParaRPr lang="en-US" altLang="en-US" sz="220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2" name="AutoShape 20" descr="Dark upward diagonal">
            <a:extLst>
              <a:ext uri="{FF2B5EF4-FFF2-40B4-BE49-F238E27FC236}">
                <a16:creationId xmlns:a16="http://schemas.microsoft.com/office/drawing/2014/main" xmlns="" id="{A63D16C0-A7A1-4EBD-8E21-C7F3544E5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9732" y="4938987"/>
            <a:ext cx="1912938" cy="285750"/>
          </a:xfrm>
          <a:prstGeom prst="parallelogram">
            <a:avLst>
              <a:gd name="adj" fmla="val 27243"/>
            </a:avLst>
          </a:prstGeom>
          <a:pattFill prst="dkUpDiag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spcAft>
                <a:spcPct val="50000"/>
              </a:spcAft>
            </a:pPr>
            <a:endParaRPr lang="en-US" altLang="en-US" sz="220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3" name="Line 21">
            <a:extLst>
              <a:ext uri="{FF2B5EF4-FFF2-40B4-BE49-F238E27FC236}">
                <a16:creationId xmlns:a16="http://schemas.microsoft.com/office/drawing/2014/main" xmlns="" id="{8436F0CE-3424-4CE7-BD43-0E138464BA4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44832" y="3692799"/>
            <a:ext cx="477838" cy="428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4693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28" t="27363" b="44937"/>
          <a:stretch/>
        </p:blipFill>
        <p:spPr>
          <a:xfrm>
            <a:off x="-2" y="5894363"/>
            <a:ext cx="2488559" cy="963637"/>
          </a:xfrm>
          <a:prstGeom prst="rect">
            <a:avLst/>
          </a:prstGeom>
        </p:spPr>
      </p:pic>
      <p:sp>
        <p:nvSpPr>
          <p:cNvPr id="4" name="Content Placeholder 6"/>
          <p:cNvSpPr txBox="1">
            <a:spLocks/>
          </p:cNvSpPr>
          <p:nvPr/>
        </p:nvSpPr>
        <p:spPr>
          <a:xfrm>
            <a:off x="893952" y="821795"/>
            <a:ext cx="9705861" cy="57721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650" lvl="2" indent="0">
              <a:spcAft>
                <a:spcPts val="500"/>
              </a:spcAft>
              <a:buNone/>
            </a:pPr>
            <a:r>
              <a:rPr lang="en-US" dirty="0" err="1">
                <a:solidFill>
                  <a:schemeClr val="tx1"/>
                </a:solidFill>
              </a:rPr>
              <a:t>GammaLoc</a:t>
            </a:r>
            <a:r>
              <a:rPr lang="en-US" dirty="0">
                <a:solidFill>
                  <a:schemeClr val="tx1"/>
                </a:solidFill>
              </a:rPr>
              <a:t> System with Slant-Hole Collimator for biopsy guidance</a:t>
            </a:r>
          </a:p>
          <a:p>
            <a:pPr marL="914400" lvl="2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lvl="2"/>
            <a:endParaRPr lang="en-US" dirty="0">
              <a:solidFill>
                <a:schemeClr val="tx1"/>
              </a:solidFill>
            </a:endParaRPr>
          </a:p>
          <a:p>
            <a:pPr marL="628650" lvl="2" indent="0">
              <a:spcAft>
                <a:spcPts val="500"/>
              </a:spcAft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4648575" y="125589"/>
            <a:ext cx="2894849" cy="6962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spcAft>
                <a:spcPts val="500"/>
              </a:spcAft>
              <a:buNone/>
            </a:pPr>
            <a:r>
              <a:rPr lang="en-US" sz="3600" dirty="0">
                <a:solidFill>
                  <a:schemeClr val="tx1"/>
                </a:solidFill>
              </a:rPr>
              <a:t>Technology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Oval 15">
            <a:extLst>
              <a:ext uri="{FF2B5EF4-FFF2-40B4-BE49-F238E27FC236}">
                <a16:creationId xmlns:a16="http://schemas.microsoft.com/office/drawing/2014/main" xmlns="" id="{A03AD336-09C0-453D-963D-4BE43AECBF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5120" y="3799162"/>
            <a:ext cx="2989262" cy="114458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spcAft>
                <a:spcPct val="50000"/>
              </a:spcAft>
            </a:pPr>
            <a:endParaRPr lang="en-US" altLang="en-US" sz="220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6" name="Oval 16">
            <a:extLst>
              <a:ext uri="{FF2B5EF4-FFF2-40B4-BE49-F238E27FC236}">
                <a16:creationId xmlns:a16="http://schemas.microsoft.com/office/drawing/2014/main" xmlns="" id="{D8BC93F9-757F-4AEB-90E5-7A82E007F1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0220" y="4084912"/>
            <a:ext cx="119062" cy="14287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spcAft>
                <a:spcPct val="50000"/>
              </a:spcAft>
            </a:pPr>
            <a:endParaRPr lang="en-US" altLang="en-US" sz="220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7" name="Line 17">
            <a:extLst>
              <a:ext uri="{FF2B5EF4-FFF2-40B4-BE49-F238E27FC236}">
                <a16:creationId xmlns:a16="http://schemas.microsoft.com/office/drawing/2014/main" xmlns="" id="{6032999B-97AA-4719-B734-96E1DCEDEF3A}"/>
              </a:ext>
            </a:extLst>
          </p:cNvPr>
          <p:cNvSpPr>
            <a:spLocks noChangeShapeType="1"/>
          </p:cNvSpPr>
          <p:nvPr/>
        </p:nvSpPr>
        <p:spPr bwMode="auto">
          <a:xfrm rot="6300000">
            <a:off x="6010463" y="3974581"/>
            <a:ext cx="2573337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18">
            <a:extLst>
              <a:ext uri="{FF2B5EF4-FFF2-40B4-BE49-F238E27FC236}">
                <a16:creationId xmlns:a16="http://schemas.microsoft.com/office/drawing/2014/main" xmlns="" id="{00885BE0-C1E8-4B26-902D-6FE8A680EB44}"/>
              </a:ext>
            </a:extLst>
          </p:cNvPr>
          <p:cNvSpPr>
            <a:spLocks noChangeShapeType="1"/>
          </p:cNvSpPr>
          <p:nvPr/>
        </p:nvSpPr>
        <p:spPr bwMode="auto">
          <a:xfrm rot="6300000">
            <a:off x="7834501" y="3974581"/>
            <a:ext cx="2573337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AutoShape 20" descr="Dark upward diagonal">
            <a:extLst>
              <a:ext uri="{FF2B5EF4-FFF2-40B4-BE49-F238E27FC236}">
                <a16:creationId xmlns:a16="http://schemas.microsoft.com/office/drawing/2014/main" xmlns="" id="{3ED93966-1661-4657-BAB4-62E75C4AC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4232" y="4938987"/>
            <a:ext cx="1912938" cy="285750"/>
          </a:xfrm>
          <a:prstGeom prst="parallelogram">
            <a:avLst>
              <a:gd name="adj" fmla="val 27243"/>
            </a:avLst>
          </a:prstGeom>
          <a:pattFill prst="dkUpDiag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spcAft>
                <a:spcPct val="50000"/>
              </a:spcAft>
            </a:pPr>
            <a:endParaRPr lang="en-US" altLang="en-US" sz="220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0" name="Line 21">
            <a:extLst>
              <a:ext uri="{FF2B5EF4-FFF2-40B4-BE49-F238E27FC236}">
                <a16:creationId xmlns:a16="http://schemas.microsoft.com/office/drawing/2014/main" xmlns="" id="{AD0DBF1B-EB2D-48A8-8C06-0E0A4037847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46420" y="3692799"/>
            <a:ext cx="477837" cy="428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Text Box 23" descr="Light upward diagonal">
            <a:extLst>
              <a:ext uri="{FF2B5EF4-FFF2-40B4-BE49-F238E27FC236}">
                <a16:creationId xmlns:a16="http://schemas.microsoft.com/office/drawing/2014/main" xmlns="" id="{738839EF-896D-4739-95A7-4E4061C20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5732" y="4276999"/>
            <a:ext cx="965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spcAft>
                <a:spcPct val="50000"/>
              </a:spcAft>
            </a:pPr>
            <a: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Breast</a:t>
            </a:r>
          </a:p>
        </p:txBody>
      </p:sp>
      <p:grpSp>
        <p:nvGrpSpPr>
          <p:cNvPr id="32" name="Group 24">
            <a:extLst>
              <a:ext uri="{FF2B5EF4-FFF2-40B4-BE49-F238E27FC236}">
                <a16:creationId xmlns:a16="http://schemas.microsoft.com/office/drawing/2014/main" xmlns="" id="{A2E89660-ED25-407C-9617-635E1BF37F27}"/>
              </a:ext>
            </a:extLst>
          </p:cNvPr>
          <p:cNvGrpSpPr>
            <a:grpSpLocks/>
          </p:cNvGrpSpPr>
          <p:nvPr/>
        </p:nvGrpSpPr>
        <p:grpSpPr bwMode="auto">
          <a:xfrm>
            <a:off x="6120795" y="5229499"/>
            <a:ext cx="3563937" cy="571500"/>
            <a:chOff x="1805" y="2480"/>
            <a:chExt cx="2146" cy="288"/>
          </a:xfrm>
        </p:grpSpPr>
        <p:sp>
          <p:nvSpPr>
            <p:cNvPr id="33" name="Rectangle 25">
              <a:extLst>
                <a:ext uri="{FF2B5EF4-FFF2-40B4-BE49-F238E27FC236}">
                  <a16:creationId xmlns:a16="http://schemas.microsoft.com/office/drawing/2014/main" xmlns="" id="{1F8E7388-100A-4ABC-A27A-F506CFCFB8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5" y="2480"/>
              <a:ext cx="2146" cy="2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spcAft>
                  <a:spcPct val="50000"/>
                </a:spcAft>
              </a:pPr>
              <a:endParaRPr lang="en-US" altLang="en-US" sz="2200"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4" name="Text Box 26" descr="Light upward diagonal">
              <a:extLst>
                <a:ext uri="{FF2B5EF4-FFF2-40B4-BE49-F238E27FC236}">
                  <a16:creationId xmlns:a16="http://schemas.microsoft.com/office/drawing/2014/main" xmlns="" id="{F0CAAEA6-FE6E-4E3E-B8EA-81B5BE9F5C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4" y="2520"/>
              <a:ext cx="1247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itchFamily="-84" charset="-128"/>
                  <a:sym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spcAft>
                  <a:spcPct val="50000"/>
                </a:spcAft>
              </a:pPr>
              <a:r>
                <a:rPr lang="en-US" altLang="en-US" sz="20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Gamma Camera</a:t>
              </a:r>
            </a:p>
          </p:txBody>
        </p:sp>
      </p:grpSp>
      <p:pic>
        <p:nvPicPr>
          <p:cNvPr id="35" name="Picture 21" descr="D:\tstsaviour\Marketing\Gamma Loc Images 1\_DSC3114.jpg">
            <a:extLst>
              <a:ext uri="{FF2B5EF4-FFF2-40B4-BE49-F238E27FC236}">
                <a16:creationId xmlns:a16="http://schemas.microsoft.com/office/drawing/2014/main" xmlns="" id="{98EE800E-7207-41B7-83DE-76CBF79A9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68"/>
          <a:stretch>
            <a:fillRect/>
          </a:stretch>
        </p:blipFill>
        <p:spPr bwMode="auto">
          <a:xfrm>
            <a:off x="2191732" y="1914799"/>
            <a:ext cx="4064000" cy="257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 Box 28">
            <a:extLst>
              <a:ext uri="{FF2B5EF4-FFF2-40B4-BE49-F238E27FC236}">
                <a16:creationId xmlns:a16="http://schemas.microsoft.com/office/drawing/2014/main" xmlns="" id="{5B055B44-7ED9-405E-85B1-E3AC04899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7131" y="2279924"/>
            <a:ext cx="14910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spcAft>
                <a:spcPct val="50000"/>
              </a:spcAft>
            </a:pPr>
            <a:r>
              <a:rPr lang="en-US" alt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Right View</a:t>
            </a:r>
          </a:p>
        </p:txBody>
      </p:sp>
      <p:sp>
        <p:nvSpPr>
          <p:cNvPr id="37" name="Text Box 22" descr="Light upward diagonal">
            <a:extLst>
              <a:ext uri="{FF2B5EF4-FFF2-40B4-BE49-F238E27FC236}">
                <a16:creationId xmlns:a16="http://schemas.microsoft.com/office/drawing/2014/main" xmlns="" id="{59F31683-8C86-439B-A5FA-9ABF39FF4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4495" y="3378474"/>
            <a:ext cx="10366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spcAft>
                <a:spcPct val="50000"/>
              </a:spcAft>
            </a:pPr>
            <a:r>
              <a:rPr lang="en-US" alt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Lesion</a:t>
            </a:r>
          </a:p>
        </p:txBody>
      </p:sp>
    </p:spTree>
    <p:extLst>
      <p:ext uri="{BB962C8B-B14F-4D97-AF65-F5344CB8AC3E}">
        <p14:creationId xmlns:p14="http://schemas.microsoft.com/office/powerpoint/2010/main" val="9935965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28" t="27363" b="44937"/>
          <a:stretch/>
        </p:blipFill>
        <p:spPr>
          <a:xfrm>
            <a:off x="-2" y="5894363"/>
            <a:ext cx="2488559" cy="963637"/>
          </a:xfrm>
          <a:prstGeom prst="rect">
            <a:avLst/>
          </a:prstGeom>
        </p:spPr>
      </p:pic>
      <p:sp>
        <p:nvSpPr>
          <p:cNvPr id="4" name="Content Placeholder 6"/>
          <p:cNvSpPr txBox="1">
            <a:spLocks/>
          </p:cNvSpPr>
          <p:nvPr/>
        </p:nvSpPr>
        <p:spPr>
          <a:xfrm>
            <a:off x="893952" y="821795"/>
            <a:ext cx="9705861" cy="57721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650" lvl="2" indent="0">
              <a:spcAft>
                <a:spcPts val="500"/>
              </a:spcAft>
              <a:buNone/>
            </a:pPr>
            <a:r>
              <a:rPr lang="en-US" dirty="0" err="1">
                <a:solidFill>
                  <a:schemeClr val="tx1"/>
                </a:solidFill>
              </a:rPr>
              <a:t>GammaLoc</a:t>
            </a:r>
            <a:r>
              <a:rPr lang="en-US" dirty="0">
                <a:solidFill>
                  <a:schemeClr val="tx1"/>
                </a:solidFill>
              </a:rPr>
              <a:t> System with Slant-Hole Collimator for biopsy guidance</a:t>
            </a:r>
          </a:p>
          <a:p>
            <a:pPr marL="914400" lvl="2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lvl="2"/>
            <a:endParaRPr lang="en-US" dirty="0">
              <a:solidFill>
                <a:schemeClr val="tx1"/>
              </a:solidFill>
            </a:endParaRPr>
          </a:p>
          <a:p>
            <a:pPr marL="628650" lvl="2" indent="0">
              <a:spcAft>
                <a:spcPts val="500"/>
              </a:spcAft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4648575" y="125589"/>
            <a:ext cx="2894849" cy="6962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spcAft>
                <a:spcPts val="500"/>
              </a:spcAft>
              <a:buNone/>
            </a:pPr>
            <a:r>
              <a:rPr lang="en-US" sz="3600" dirty="0">
                <a:solidFill>
                  <a:schemeClr val="tx1"/>
                </a:solidFill>
              </a:rPr>
              <a:t>Technology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8" name="Group 10">
            <a:extLst>
              <a:ext uri="{FF2B5EF4-FFF2-40B4-BE49-F238E27FC236}">
                <a16:creationId xmlns:a16="http://schemas.microsoft.com/office/drawing/2014/main" xmlns="" id="{5386BE8F-C3B6-4442-83C6-84987DB76022}"/>
              </a:ext>
            </a:extLst>
          </p:cNvPr>
          <p:cNvGrpSpPr>
            <a:grpSpLocks/>
          </p:cNvGrpSpPr>
          <p:nvPr/>
        </p:nvGrpSpPr>
        <p:grpSpPr bwMode="auto">
          <a:xfrm>
            <a:off x="1813022" y="1454150"/>
            <a:ext cx="4889500" cy="4000500"/>
            <a:chOff x="0" y="0"/>
            <a:chExt cx="3080" cy="2520"/>
          </a:xfrm>
        </p:grpSpPr>
        <p:pic>
          <p:nvPicPr>
            <p:cNvPr id="19" name="Picture 8">
              <a:extLst>
                <a:ext uri="{FF2B5EF4-FFF2-40B4-BE49-F238E27FC236}">
                  <a16:creationId xmlns:a16="http://schemas.microsoft.com/office/drawing/2014/main" xmlns="" id="{7C12872C-22C9-4AD2-919E-BE04BDFB1E60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80" cy="2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9">
              <a:extLst>
                <a:ext uri="{FF2B5EF4-FFF2-40B4-BE49-F238E27FC236}">
                  <a16:creationId xmlns:a16="http://schemas.microsoft.com/office/drawing/2014/main" xmlns="" id="{0D1453B8-B318-41BA-AF61-187AFD9734CA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3" y="110"/>
              <a:ext cx="712" cy="2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" name="Picture 4">
            <a:extLst>
              <a:ext uri="{FF2B5EF4-FFF2-40B4-BE49-F238E27FC236}">
                <a16:creationId xmlns:a16="http://schemas.microsoft.com/office/drawing/2014/main" xmlns="" id="{FAFF2CB9-12EF-48E6-9D16-52D131230A63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613" y="1454150"/>
            <a:ext cx="2743200" cy="394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97903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28" t="27363" b="44937"/>
          <a:stretch/>
        </p:blipFill>
        <p:spPr>
          <a:xfrm>
            <a:off x="-2" y="5894363"/>
            <a:ext cx="2488559" cy="963637"/>
          </a:xfrm>
          <a:prstGeom prst="rect">
            <a:avLst/>
          </a:prstGeom>
        </p:spPr>
      </p:pic>
      <p:sp>
        <p:nvSpPr>
          <p:cNvPr id="4" name="Content Placeholder 6"/>
          <p:cNvSpPr txBox="1">
            <a:spLocks/>
          </p:cNvSpPr>
          <p:nvPr/>
        </p:nvSpPr>
        <p:spPr>
          <a:xfrm>
            <a:off x="1879914" y="1155750"/>
            <a:ext cx="8353416" cy="49110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000" dirty="0"/>
              <a:t>1996	Company formed to commercialize local technologies</a:t>
            </a:r>
          </a:p>
          <a:p>
            <a:r>
              <a:rPr lang="en-US" altLang="en-US" sz="2000" dirty="0"/>
              <a:t>1997	Base technology for breast imaging licensed from Jefferson Lab</a:t>
            </a:r>
          </a:p>
          <a:p>
            <a:r>
              <a:rPr lang="en-US" altLang="en-US" sz="2000" dirty="0"/>
              <a:t>1998	I joined Dilon</a:t>
            </a:r>
          </a:p>
          <a:p>
            <a:r>
              <a:rPr lang="en-US" altLang="en-US" sz="2000" dirty="0"/>
              <a:t>1999	Clinical testing began, Dilon 6800 510(k)</a:t>
            </a:r>
          </a:p>
          <a:p>
            <a:r>
              <a:rPr lang="en-US" altLang="en-US" sz="2000" dirty="0"/>
              <a:t>2004	First customer shipment</a:t>
            </a:r>
          </a:p>
          <a:p>
            <a:r>
              <a:rPr lang="en-US" altLang="en-US" sz="2000" dirty="0"/>
              <a:t>2005 First European Shipment</a:t>
            </a:r>
          </a:p>
          <a:p>
            <a:r>
              <a:rPr lang="en-US" altLang="en-US" sz="2000" dirty="0"/>
              <a:t>2006 CE Mark</a:t>
            </a:r>
          </a:p>
          <a:p>
            <a:r>
              <a:rPr lang="en-US" altLang="en-US" sz="2000" dirty="0"/>
              <a:t>2007 First China and Korean shipments</a:t>
            </a:r>
          </a:p>
          <a:p>
            <a:r>
              <a:rPr lang="en-US" altLang="en-US" sz="2000" dirty="0"/>
              <a:t>2008 100</a:t>
            </a:r>
            <a:r>
              <a:rPr lang="en-US" altLang="en-US" sz="2000" baseline="30000" dirty="0"/>
              <a:t>th</a:t>
            </a:r>
            <a:r>
              <a:rPr lang="en-US" altLang="en-US" sz="2000" dirty="0"/>
              <a:t> camera shipped</a:t>
            </a:r>
          </a:p>
          <a:p>
            <a:r>
              <a:rPr lang="en-US" altLang="en-US" sz="2000" dirty="0"/>
              <a:t>2009 </a:t>
            </a:r>
            <a:r>
              <a:rPr lang="en-US" altLang="en-US" sz="2000" dirty="0" err="1"/>
              <a:t>GammaL</a:t>
            </a:r>
            <a:r>
              <a:rPr lang="en-US" altLang="en-US" sz="2000" dirty="0" err="1">
                <a:cs typeface="Arial" panose="020B0604020202020204" pitchFamily="34" charset="0"/>
              </a:rPr>
              <a:t>ōc</a:t>
            </a:r>
            <a:r>
              <a:rPr lang="en-US" altLang="en-US" sz="2000" dirty="0">
                <a:cs typeface="Arial" panose="020B0604020202020204" pitchFamily="34" charset="0"/>
              </a:rPr>
              <a:t> 510(k)</a:t>
            </a:r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4648575" y="125589"/>
            <a:ext cx="2894849" cy="6962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spcAft>
                <a:spcPts val="500"/>
              </a:spcAft>
              <a:buNone/>
            </a:pPr>
            <a:r>
              <a:rPr lang="en-US" sz="3600" dirty="0">
                <a:solidFill>
                  <a:schemeClr val="tx1"/>
                </a:solidFill>
              </a:rPr>
              <a:t>Timing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0121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28" t="27363" b="44937"/>
          <a:stretch/>
        </p:blipFill>
        <p:spPr>
          <a:xfrm>
            <a:off x="-2" y="5894363"/>
            <a:ext cx="2488559" cy="963637"/>
          </a:xfrm>
          <a:prstGeom prst="rect">
            <a:avLst/>
          </a:prstGeom>
        </p:spPr>
      </p:pic>
      <p:sp>
        <p:nvSpPr>
          <p:cNvPr id="4" name="Content Placeholder 6"/>
          <p:cNvSpPr txBox="1">
            <a:spLocks/>
          </p:cNvSpPr>
          <p:nvPr/>
        </p:nvSpPr>
        <p:spPr>
          <a:xfrm>
            <a:off x="1879914" y="1155750"/>
            <a:ext cx="8353416" cy="53881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000" dirty="0"/>
              <a:t>1996	Company formed to commercialize local technologies</a:t>
            </a:r>
          </a:p>
          <a:p>
            <a:r>
              <a:rPr lang="en-US" altLang="en-US" sz="2000" dirty="0"/>
              <a:t>1997	Base technology for breast imaging licensed from Jefferson Lab</a:t>
            </a:r>
          </a:p>
          <a:p>
            <a:r>
              <a:rPr lang="en-US" altLang="en-US" sz="2000" dirty="0"/>
              <a:t>1998	I joined Dilon</a:t>
            </a:r>
          </a:p>
          <a:p>
            <a:r>
              <a:rPr lang="en-US" altLang="en-US" sz="2000" dirty="0"/>
              <a:t>1999	Clinical testing began, Dilon 6800 510(k)</a:t>
            </a:r>
          </a:p>
          <a:p>
            <a:r>
              <a:rPr lang="en-US" altLang="en-US" sz="2000" dirty="0">
                <a:solidFill>
                  <a:srgbClr val="FF0000"/>
                </a:solidFill>
              </a:rPr>
              <a:t>2000	Y2K</a:t>
            </a:r>
          </a:p>
          <a:p>
            <a:r>
              <a:rPr lang="en-US" altLang="en-US" sz="2000" dirty="0">
                <a:solidFill>
                  <a:srgbClr val="FF0000"/>
                </a:solidFill>
              </a:rPr>
              <a:t>2001	911 </a:t>
            </a:r>
          </a:p>
          <a:p>
            <a:r>
              <a:rPr lang="en-US" altLang="en-US" sz="2000" dirty="0"/>
              <a:t>2004	First customer shipment</a:t>
            </a:r>
          </a:p>
          <a:p>
            <a:r>
              <a:rPr lang="en-US" altLang="en-US" sz="2000" dirty="0"/>
              <a:t>2005 First European Shipment</a:t>
            </a:r>
          </a:p>
          <a:p>
            <a:r>
              <a:rPr lang="en-US" altLang="en-US" sz="2000" dirty="0"/>
              <a:t>2006 CE Mark</a:t>
            </a:r>
          </a:p>
          <a:p>
            <a:r>
              <a:rPr lang="en-US" altLang="en-US" sz="2000" dirty="0"/>
              <a:t>2007 First China and Korean shipments</a:t>
            </a:r>
          </a:p>
          <a:p>
            <a:r>
              <a:rPr lang="en-US" altLang="en-US" sz="2000" dirty="0"/>
              <a:t>2008 100</a:t>
            </a:r>
            <a:r>
              <a:rPr lang="en-US" altLang="en-US" sz="2000" baseline="30000" dirty="0"/>
              <a:t>th</a:t>
            </a:r>
            <a:r>
              <a:rPr lang="en-US" altLang="en-US" sz="2000" dirty="0"/>
              <a:t> camera shipped</a:t>
            </a:r>
          </a:p>
          <a:p>
            <a:r>
              <a:rPr lang="en-US" altLang="en-US" sz="2000" dirty="0"/>
              <a:t>2009 </a:t>
            </a:r>
            <a:r>
              <a:rPr lang="en-US" altLang="en-US" sz="2000" dirty="0" err="1"/>
              <a:t>GammaL</a:t>
            </a:r>
            <a:r>
              <a:rPr lang="en-US" altLang="en-US" sz="2000" dirty="0" err="1">
                <a:cs typeface="Arial" panose="020B0604020202020204" pitchFamily="34" charset="0"/>
              </a:rPr>
              <a:t>ōc</a:t>
            </a:r>
            <a:r>
              <a:rPr lang="en-US" altLang="en-US" sz="2000" dirty="0">
                <a:cs typeface="Arial" panose="020B0604020202020204" pitchFamily="34" charset="0"/>
              </a:rPr>
              <a:t> 510(k)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xmlns="" id="{8FA396B6-F618-41D0-819A-25944E56253B}"/>
              </a:ext>
            </a:extLst>
          </p:cNvPr>
          <p:cNvSpPr txBox="1">
            <a:spLocks/>
          </p:cNvSpPr>
          <p:nvPr/>
        </p:nvSpPr>
        <p:spPr>
          <a:xfrm>
            <a:off x="4648575" y="125589"/>
            <a:ext cx="2894849" cy="6962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spcAft>
                <a:spcPts val="500"/>
              </a:spcAft>
              <a:buNone/>
            </a:pPr>
            <a:r>
              <a:rPr lang="en-US" sz="3600" dirty="0">
                <a:solidFill>
                  <a:schemeClr val="tx1"/>
                </a:solidFill>
              </a:rPr>
              <a:t>Timing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6020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28" t="27363" b="44937"/>
          <a:stretch/>
        </p:blipFill>
        <p:spPr>
          <a:xfrm>
            <a:off x="-2" y="5894363"/>
            <a:ext cx="2488559" cy="963637"/>
          </a:xfrm>
          <a:prstGeom prst="rect">
            <a:avLst/>
          </a:prstGeom>
        </p:spPr>
      </p:pic>
      <p:sp>
        <p:nvSpPr>
          <p:cNvPr id="4" name="Content Placeholder 6"/>
          <p:cNvSpPr txBox="1">
            <a:spLocks/>
          </p:cNvSpPr>
          <p:nvPr/>
        </p:nvSpPr>
        <p:spPr>
          <a:xfrm>
            <a:off x="1879914" y="1155750"/>
            <a:ext cx="8353416" cy="49110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000" dirty="0"/>
              <a:t>1996	Company formed to commercialize local technologies</a:t>
            </a:r>
          </a:p>
          <a:p>
            <a:r>
              <a:rPr lang="en-US" altLang="en-US" sz="2000" dirty="0"/>
              <a:t>1997	Base technology for breast imaging licensed from Jefferson Lab</a:t>
            </a:r>
          </a:p>
          <a:p>
            <a:r>
              <a:rPr lang="en-US" altLang="en-US" sz="2000" dirty="0"/>
              <a:t>1998	I joined Dilon</a:t>
            </a:r>
          </a:p>
          <a:p>
            <a:r>
              <a:rPr lang="en-US" altLang="en-US" sz="2000" dirty="0"/>
              <a:t>1999	Clinical testing began, Dilon 6800 510(k)</a:t>
            </a:r>
          </a:p>
          <a:p>
            <a:r>
              <a:rPr lang="en-US" altLang="en-US" sz="2000" dirty="0"/>
              <a:t>2004	First customer shipment</a:t>
            </a:r>
          </a:p>
          <a:p>
            <a:r>
              <a:rPr lang="en-US" altLang="en-US" sz="2000" dirty="0"/>
              <a:t>2005 First European Shipment</a:t>
            </a:r>
          </a:p>
          <a:p>
            <a:r>
              <a:rPr lang="en-US" altLang="en-US" sz="2000" dirty="0"/>
              <a:t>2006 CE Mark</a:t>
            </a:r>
          </a:p>
          <a:p>
            <a:r>
              <a:rPr lang="en-US" altLang="en-US" sz="2000" dirty="0"/>
              <a:t>2007 First China and Korean shipments</a:t>
            </a:r>
          </a:p>
          <a:p>
            <a:r>
              <a:rPr lang="en-US" altLang="en-US" sz="2000" dirty="0"/>
              <a:t>2008 100</a:t>
            </a:r>
            <a:r>
              <a:rPr lang="en-US" altLang="en-US" sz="2000" baseline="30000" dirty="0"/>
              <a:t>th</a:t>
            </a:r>
            <a:r>
              <a:rPr lang="en-US" altLang="en-US" sz="2000" dirty="0"/>
              <a:t> camera shipped</a:t>
            </a:r>
          </a:p>
          <a:p>
            <a:r>
              <a:rPr lang="en-US" altLang="en-US" sz="2000" dirty="0"/>
              <a:t>2009 </a:t>
            </a:r>
            <a:r>
              <a:rPr lang="en-US" altLang="en-US" sz="2000" dirty="0" err="1"/>
              <a:t>GammaL</a:t>
            </a:r>
            <a:r>
              <a:rPr lang="en-US" altLang="en-US" sz="2000" dirty="0" err="1">
                <a:cs typeface="Arial" panose="020B0604020202020204" pitchFamily="34" charset="0"/>
              </a:rPr>
              <a:t>ōc</a:t>
            </a:r>
            <a:r>
              <a:rPr lang="en-US" altLang="en-US" sz="2000" dirty="0">
                <a:cs typeface="Arial" panose="020B0604020202020204" pitchFamily="34" charset="0"/>
              </a:rPr>
              <a:t> 510(k)</a:t>
            </a:r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4648575" y="125589"/>
            <a:ext cx="2894849" cy="6962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spcAft>
                <a:spcPts val="500"/>
              </a:spcAft>
              <a:buNone/>
            </a:pPr>
            <a:r>
              <a:rPr lang="en-US" sz="3600" dirty="0">
                <a:solidFill>
                  <a:schemeClr val="tx1"/>
                </a:solidFill>
              </a:rPr>
              <a:t>Timing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6856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28" t="27363" b="44937"/>
          <a:stretch/>
        </p:blipFill>
        <p:spPr>
          <a:xfrm>
            <a:off x="-2" y="5894363"/>
            <a:ext cx="2488559" cy="963637"/>
          </a:xfrm>
          <a:prstGeom prst="rect">
            <a:avLst/>
          </a:prstGeom>
        </p:spPr>
      </p:pic>
      <p:sp>
        <p:nvSpPr>
          <p:cNvPr id="4" name="Content Placeholder 6"/>
          <p:cNvSpPr txBox="1">
            <a:spLocks/>
          </p:cNvSpPr>
          <p:nvPr/>
        </p:nvSpPr>
        <p:spPr>
          <a:xfrm>
            <a:off x="1879914" y="1155750"/>
            <a:ext cx="8353416" cy="53881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000" dirty="0"/>
              <a:t>1996	Company formed to commercialize local technologies</a:t>
            </a:r>
          </a:p>
          <a:p>
            <a:r>
              <a:rPr lang="en-US" altLang="en-US" sz="2000" dirty="0"/>
              <a:t>1997	Base technology for breast imaging licensed from Jefferson Lab</a:t>
            </a:r>
          </a:p>
          <a:p>
            <a:r>
              <a:rPr lang="en-US" altLang="en-US" sz="2000" dirty="0"/>
              <a:t>1998	I joined Dilon</a:t>
            </a:r>
          </a:p>
          <a:p>
            <a:r>
              <a:rPr lang="en-US" altLang="en-US" sz="2000" dirty="0"/>
              <a:t>1999	Clinical testing began, Dilon 6800 510(k)</a:t>
            </a:r>
          </a:p>
          <a:p>
            <a:r>
              <a:rPr lang="en-US" altLang="en-US" sz="2000" dirty="0"/>
              <a:t>2004	First customer shipment</a:t>
            </a:r>
          </a:p>
          <a:p>
            <a:r>
              <a:rPr lang="en-US" altLang="en-US" sz="2000" dirty="0"/>
              <a:t>2005 First European Shipment</a:t>
            </a:r>
          </a:p>
          <a:p>
            <a:r>
              <a:rPr lang="en-US" altLang="en-US" sz="2000" dirty="0"/>
              <a:t>2006 CE Mark</a:t>
            </a:r>
          </a:p>
          <a:p>
            <a:r>
              <a:rPr lang="en-US" altLang="en-US" sz="2000" dirty="0"/>
              <a:t>2007 First China and Korean shipments</a:t>
            </a:r>
          </a:p>
          <a:p>
            <a:r>
              <a:rPr lang="en-US" altLang="en-US" sz="2000" dirty="0"/>
              <a:t>2008 100</a:t>
            </a:r>
            <a:r>
              <a:rPr lang="en-US" altLang="en-US" sz="2000" baseline="30000" dirty="0"/>
              <a:t>th</a:t>
            </a:r>
            <a:r>
              <a:rPr lang="en-US" altLang="en-US" sz="2000" dirty="0"/>
              <a:t> camera shipped</a:t>
            </a:r>
          </a:p>
          <a:p>
            <a:r>
              <a:rPr lang="en-US" altLang="en-US" sz="2000" dirty="0"/>
              <a:t>2009 </a:t>
            </a:r>
            <a:r>
              <a:rPr lang="en-US" altLang="en-US" sz="2000" dirty="0" err="1"/>
              <a:t>GammaL</a:t>
            </a:r>
            <a:r>
              <a:rPr lang="en-US" altLang="en-US" sz="2000" dirty="0" err="1">
                <a:cs typeface="Arial" panose="020B0604020202020204" pitchFamily="34" charset="0"/>
              </a:rPr>
              <a:t>ōc</a:t>
            </a:r>
            <a:r>
              <a:rPr lang="en-US" altLang="en-US" sz="2000" dirty="0">
                <a:cs typeface="Arial" panose="020B0604020202020204" pitchFamily="34" charset="0"/>
              </a:rPr>
              <a:t> 510(k)</a:t>
            </a:r>
          </a:p>
          <a:p>
            <a:r>
              <a:rPr lang="en-US" altLang="en-US" sz="2000" dirty="0">
                <a:solidFill>
                  <a:srgbClr val="FF0000"/>
                </a:solidFill>
                <a:cs typeface="Arial" panose="020B0604020202020204" pitchFamily="34" charset="0"/>
              </a:rPr>
              <a:t>2009 ACA passed, med dev tax, insurance denials, radiation concerns, competing technology (Contrast </a:t>
            </a:r>
            <a:r>
              <a:rPr lang="en-US" altLang="en-US" sz="2000" dirty="0" err="1">
                <a:solidFill>
                  <a:srgbClr val="FF0000"/>
                </a:solidFill>
                <a:cs typeface="Arial" panose="020B0604020202020204" pitchFamily="34" charset="0"/>
              </a:rPr>
              <a:t>Mammo</a:t>
            </a:r>
            <a:r>
              <a:rPr lang="en-US" altLang="en-US" sz="2000" dirty="0">
                <a:solidFill>
                  <a:srgbClr val="FF0000"/>
                </a:solidFill>
                <a:cs typeface="Arial" panose="020B0604020202020204" pitchFamily="34" charset="0"/>
              </a:rPr>
              <a:t>, Automated Breast Ultrasound)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xmlns="" id="{C16F9F0F-65F1-4183-A6DE-A5A26CE0BBDD}"/>
              </a:ext>
            </a:extLst>
          </p:cNvPr>
          <p:cNvSpPr txBox="1">
            <a:spLocks/>
          </p:cNvSpPr>
          <p:nvPr/>
        </p:nvSpPr>
        <p:spPr>
          <a:xfrm>
            <a:off x="4648575" y="125589"/>
            <a:ext cx="2894849" cy="6962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spcAft>
                <a:spcPts val="500"/>
              </a:spcAft>
              <a:buNone/>
            </a:pPr>
            <a:r>
              <a:rPr lang="en-US" sz="3600" dirty="0">
                <a:solidFill>
                  <a:schemeClr val="tx1"/>
                </a:solidFill>
              </a:rPr>
              <a:t>Timing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65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28" t="27363" b="44937"/>
          <a:stretch/>
        </p:blipFill>
        <p:spPr>
          <a:xfrm>
            <a:off x="-2" y="5894363"/>
            <a:ext cx="2488559" cy="963637"/>
          </a:xfrm>
          <a:prstGeom prst="rect">
            <a:avLst/>
          </a:prstGeom>
        </p:spPr>
      </p:pic>
      <p:sp>
        <p:nvSpPr>
          <p:cNvPr id="4" name="Content Placeholder 6"/>
          <p:cNvSpPr txBox="1">
            <a:spLocks/>
          </p:cNvSpPr>
          <p:nvPr/>
        </p:nvSpPr>
        <p:spPr>
          <a:xfrm>
            <a:off x="893952" y="821795"/>
            <a:ext cx="9705861" cy="57721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dirty="0"/>
              <a:t>Cardiac Perfusion Imaging</a:t>
            </a:r>
          </a:p>
          <a:p>
            <a:endParaRPr lang="en-US" altLang="en-US" dirty="0"/>
          </a:p>
          <a:p>
            <a:r>
              <a:rPr lang="en-US" altLang="en-US" sz="2000" dirty="0"/>
              <a:t>Introduced in 1991</a:t>
            </a:r>
            <a:endParaRPr lang="en-US" sz="2000" dirty="0">
              <a:solidFill>
                <a:schemeClr val="tx1"/>
              </a:solidFill>
            </a:endParaRPr>
          </a:p>
          <a:p>
            <a:r>
              <a:rPr lang="en-US" altLang="en-US" sz="2000" dirty="0"/>
              <a:t>Developed at MIT as a cardiac imaging agent</a:t>
            </a:r>
          </a:p>
          <a:p>
            <a:r>
              <a:rPr lang="en-US" altLang="en-US" sz="2000" dirty="0"/>
              <a:t>Technicium-99m </a:t>
            </a:r>
            <a:r>
              <a:rPr lang="en-US" altLang="en-US" sz="2000" dirty="0" err="1"/>
              <a:t>sestamibi</a:t>
            </a:r>
            <a:endParaRPr lang="en-US" altLang="en-US" sz="2000" dirty="0"/>
          </a:p>
          <a:p>
            <a:r>
              <a:rPr lang="en-US" altLang="en-US" sz="2000" dirty="0"/>
              <a:t>Licensed by DuPont, sold as </a:t>
            </a:r>
            <a:r>
              <a:rPr lang="en-US" altLang="en-US" sz="2000" dirty="0" err="1"/>
              <a:t>Cardiolite</a:t>
            </a:r>
            <a:endParaRPr lang="en-US" altLang="en-US" sz="2000" dirty="0"/>
          </a:p>
          <a:p>
            <a:pPr marL="914400" lvl="2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lvl="2"/>
            <a:endParaRPr lang="en-US" dirty="0">
              <a:solidFill>
                <a:schemeClr val="tx1"/>
              </a:solidFill>
            </a:endParaRPr>
          </a:p>
          <a:p>
            <a:pPr marL="628650" lvl="2" indent="0">
              <a:spcAft>
                <a:spcPts val="500"/>
              </a:spcAft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4648575" y="125589"/>
            <a:ext cx="2894849" cy="6962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spcAft>
                <a:spcPts val="500"/>
              </a:spcAft>
              <a:buNone/>
            </a:pPr>
            <a:r>
              <a:rPr lang="en-US" sz="3600" dirty="0">
                <a:solidFill>
                  <a:schemeClr val="tx1"/>
                </a:solidFill>
              </a:rPr>
              <a:t>History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693ECDF-0B60-44B6-A703-5835EFC27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801" y="1149000"/>
            <a:ext cx="4713247" cy="4559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58057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28" t="27363" b="44937"/>
          <a:stretch/>
        </p:blipFill>
        <p:spPr>
          <a:xfrm>
            <a:off x="-2" y="5894363"/>
            <a:ext cx="2488559" cy="963637"/>
          </a:xfrm>
          <a:prstGeom prst="rect">
            <a:avLst/>
          </a:prstGeom>
        </p:spPr>
      </p:pic>
      <p:sp>
        <p:nvSpPr>
          <p:cNvPr id="4" name="Content Placeholder 6"/>
          <p:cNvSpPr txBox="1">
            <a:spLocks/>
          </p:cNvSpPr>
          <p:nvPr/>
        </p:nvSpPr>
        <p:spPr>
          <a:xfrm>
            <a:off x="1879914" y="1155750"/>
            <a:ext cx="8353416" cy="49110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000" dirty="0"/>
              <a:t>1996	Company formed to commercialize local technologies</a:t>
            </a:r>
          </a:p>
          <a:p>
            <a:r>
              <a:rPr lang="en-US" altLang="en-US" sz="2000" dirty="0"/>
              <a:t>1997	Base technology for breast imaging licensed from Jefferson Lab</a:t>
            </a:r>
          </a:p>
          <a:p>
            <a:r>
              <a:rPr lang="en-US" altLang="en-US" sz="2000" dirty="0"/>
              <a:t>1998	I joined Dilon</a:t>
            </a:r>
          </a:p>
          <a:p>
            <a:r>
              <a:rPr lang="en-US" altLang="en-US" sz="2000" dirty="0"/>
              <a:t>1999	Clinical testing began, Dilon 6800 510(k)</a:t>
            </a:r>
          </a:p>
          <a:p>
            <a:r>
              <a:rPr lang="en-US" altLang="en-US" sz="2000" dirty="0"/>
              <a:t>2004	First customer shipment</a:t>
            </a:r>
          </a:p>
          <a:p>
            <a:r>
              <a:rPr lang="en-US" altLang="en-US" sz="2000" dirty="0"/>
              <a:t>2005 First European Shipment </a:t>
            </a:r>
            <a:r>
              <a:rPr lang="en-US" altLang="en-US" sz="2000" b="1" dirty="0"/>
              <a:t>(16 total)</a:t>
            </a:r>
          </a:p>
          <a:p>
            <a:r>
              <a:rPr lang="en-US" altLang="en-US" sz="2000" dirty="0"/>
              <a:t>2006 CE Mark</a:t>
            </a:r>
          </a:p>
          <a:p>
            <a:r>
              <a:rPr lang="en-US" altLang="en-US" sz="2000" dirty="0"/>
              <a:t>2007 First China </a:t>
            </a:r>
            <a:r>
              <a:rPr lang="en-US" altLang="en-US" sz="2000" b="1" dirty="0"/>
              <a:t>(39 total) </a:t>
            </a:r>
            <a:r>
              <a:rPr lang="en-US" altLang="en-US" sz="2000" dirty="0"/>
              <a:t>and Korean </a:t>
            </a:r>
            <a:r>
              <a:rPr lang="en-US" altLang="en-US" sz="2000" b="1" dirty="0"/>
              <a:t>(14) </a:t>
            </a:r>
            <a:r>
              <a:rPr lang="en-US" altLang="en-US" sz="2000" dirty="0"/>
              <a:t>shipments</a:t>
            </a:r>
          </a:p>
          <a:p>
            <a:r>
              <a:rPr lang="en-US" altLang="en-US" sz="2000" dirty="0"/>
              <a:t>2008 100</a:t>
            </a:r>
            <a:r>
              <a:rPr lang="en-US" altLang="en-US" sz="2000" baseline="30000" dirty="0"/>
              <a:t>th</a:t>
            </a:r>
            <a:r>
              <a:rPr lang="en-US" altLang="en-US" sz="2000" dirty="0"/>
              <a:t> camera shipped</a:t>
            </a:r>
          </a:p>
          <a:p>
            <a:r>
              <a:rPr lang="en-US" altLang="en-US" sz="2000" dirty="0"/>
              <a:t>2009 </a:t>
            </a:r>
            <a:r>
              <a:rPr lang="en-US" altLang="en-US" sz="2000" dirty="0" err="1"/>
              <a:t>GammaL</a:t>
            </a:r>
            <a:r>
              <a:rPr lang="en-US" altLang="en-US" sz="2000" dirty="0" err="1">
                <a:cs typeface="Arial" panose="020B0604020202020204" pitchFamily="34" charset="0"/>
              </a:rPr>
              <a:t>ōc</a:t>
            </a:r>
            <a:r>
              <a:rPr lang="en-US" altLang="en-US" sz="2000" dirty="0">
                <a:cs typeface="Arial" panose="020B0604020202020204" pitchFamily="34" charset="0"/>
              </a:rPr>
              <a:t> 510(k)</a:t>
            </a:r>
          </a:p>
          <a:p>
            <a:r>
              <a:rPr lang="en-US" altLang="en-US" sz="2000" dirty="0">
                <a:solidFill>
                  <a:srgbClr val="FF0000"/>
                </a:solidFill>
                <a:cs typeface="Arial" panose="020B0604020202020204" pitchFamily="34" charset="0"/>
              </a:rPr>
              <a:t>2009 ACA passed</a:t>
            </a:r>
          </a:p>
          <a:p>
            <a:r>
              <a:rPr lang="en-US" altLang="en-US" sz="2000" dirty="0">
                <a:solidFill>
                  <a:srgbClr val="FF0000"/>
                </a:solidFill>
                <a:cs typeface="Arial" panose="020B0604020202020204" pitchFamily="34" charset="0"/>
              </a:rPr>
              <a:t>2015 ACA enacted</a:t>
            </a:r>
            <a:endParaRPr lang="en-US" altLang="en-US" sz="2000" dirty="0">
              <a:cs typeface="Arial" panose="020B0604020202020204" pitchFamily="34" charset="0"/>
            </a:endParaRPr>
          </a:p>
          <a:p>
            <a:endParaRPr lang="en-US" altLang="en-US" sz="20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endParaRPr lang="en-US" altLang="en-US" sz="2000" dirty="0">
              <a:cs typeface="Arial" panose="020B0604020202020204" pitchFamily="34" charset="0"/>
            </a:endParaRPr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4648575" y="125589"/>
            <a:ext cx="2894849" cy="6962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spcAft>
                <a:spcPts val="500"/>
              </a:spcAft>
              <a:buNone/>
            </a:pPr>
            <a:r>
              <a:rPr lang="en-US" sz="3600" dirty="0">
                <a:solidFill>
                  <a:schemeClr val="tx1"/>
                </a:solidFill>
              </a:rPr>
              <a:t>Timing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8736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28" t="27363" b="44937"/>
          <a:stretch/>
        </p:blipFill>
        <p:spPr>
          <a:xfrm>
            <a:off x="-2" y="5894363"/>
            <a:ext cx="2488559" cy="963637"/>
          </a:xfrm>
          <a:prstGeom prst="rect">
            <a:avLst/>
          </a:prstGeom>
        </p:spPr>
      </p:pic>
      <p:sp>
        <p:nvSpPr>
          <p:cNvPr id="4" name="Content Placeholder 6"/>
          <p:cNvSpPr txBox="1">
            <a:spLocks/>
          </p:cNvSpPr>
          <p:nvPr/>
        </p:nvSpPr>
        <p:spPr>
          <a:xfrm>
            <a:off x="1879914" y="1155750"/>
            <a:ext cx="8353416" cy="53881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000" dirty="0">
                <a:cs typeface="Arial" panose="020B0604020202020204" pitchFamily="34" charset="0"/>
              </a:rPr>
              <a:t>2014 Purchased Navigator Gamma Probe Product</a:t>
            </a:r>
          </a:p>
          <a:p>
            <a:r>
              <a:rPr lang="en-US" altLang="en-US" sz="2000" dirty="0">
                <a:cs typeface="Arial" panose="020B0604020202020204" pitchFamily="34" charset="0"/>
              </a:rPr>
              <a:t>2016 Distribution agreement for Discovery NM760b</a:t>
            </a:r>
          </a:p>
          <a:p>
            <a:r>
              <a:rPr lang="en-US" altLang="en-US" sz="2000" dirty="0">
                <a:cs typeface="Arial" panose="020B0604020202020204" pitchFamily="34" charset="0"/>
              </a:rPr>
              <a:t>2017 Purchased Laryngoscope Product</a:t>
            </a:r>
          </a:p>
          <a:p>
            <a:endParaRPr lang="en-US" altLang="en-US" sz="2000" dirty="0">
              <a:cs typeface="Arial" panose="020B0604020202020204" pitchFamily="34" charset="0"/>
            </a:endParaRP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xmlns="" id="{562FAE1B-4B13-4F0C-91CE-53BDE9DA9B01}"/>
              </a:ext>
            </a:extLst>
          </p:cNvPr>
          <p:cNvSpPr txBox="1">
            <a:spLocks/>
          </p:cNvSpPr>
          <p:nvPr/>
        </p:nvSpPr>
        <p:spPr>
          <a:xfrm>
            <a:off x="4648575" y="125589"/>
            <a:ext cx="2894849" cy="6962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spcAft>
                <a:spcPts val="500"/>
              </a:spcAft>
              <a:buNone/>
            </a:pPr>
            <a:r>
              <a:rPr lang="en-US" sz="3600" dirty="0">
                <a:solidFill>
                  <a:schemeClr val="tx1"/>
                </a:solidFill>
              </a:rPr>
              <a:t>Timing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0207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28" t="27363" b="44937"/>
          <a:stretch/>
        </p:blipFill>
        <p:spPr>
          <a:xfrm>
            <a:off x="-2" y="5894363"/>
            <a:ext cx="2488559" cy="963637"/>
          </a:xfrm>
          <a:prstGeom prst="rect">
            <a:avLst/>
          </a:prstGeom>
        </p:spPr>
      </p:pic>
      <p:sp>
        <p:nvSpPr>
          <p:cNvPr id="4" name="Content Placeholder 6"/>
          <p:cNvSpPr txBox="1">
            <a:spLocks/>
          </p:cNvSpPr>
          <p:nvPr/>
        </p:nvSpPr>
        <p:spPr>
          <a:xfrm>
            <a:off x="1686213" y="960238"/>
            <a:ext cx="9705861" cy="57721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650" lvl="2" indent="0">
              <a:spcAft>
                <a:spcPts val="50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JLAB Licensed Technology</a:t>
            </a:r>
          </a:p>
          <a:p>
            <a:pPr lvl="2"/>
            <a:r>
              <a:rPr lang="en-US" sz="2000" dirty="0">
                <a:solidFill>
                  <a:schemeClr val="tx1"/>
                </a:solidFill>
              </a:rPr>
              <a:t>Dilon 6800 (6” x 8” detector)</a:t>
            </a:r>
          </a:p>
          <a:p>
            <a:pPr lvl="2"/>
            <a:endParaRPr lang="en-US" sz="2000" dirty="0">
              <a:solidFill>
                <a:schemeClr val="tx1"/>
              </a:solidFill>
            </a:endParaRPr>
          </a:p>
          <a:p>
            <a:pPr marL="628650" lvl="2" indent="0">
              <a:spcAft>
                <a:spcPts val="50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Other Licensed Technology</a:t>
            </a:r>
          </a:p>
          <a:p>
            <a:pPr lvl="2"/>
            <a:r>
              <a:rPr lang="en-US" sz="2000" dirty="0" err="1">
                <a:solidFill>
                  <a:schemeClr val="tx1"/>
                </a:solidFill>
              </a:rPr>
              <a:t>Naviscan</a:t>
            </a:r>
            <a:r>
              <a:rPr lang="en-US" sz="2000" dirty="0">
                <a:solidFill>
                  <a:schemeClr val="tx1"/>
                </a:solidFill>
              </a:rPr>
              <a:t> (6800 Smart Shield &amp; </a:t>
            </a:r>
            <a:r>
              <a:rPr lang="en-US" sz="2000" dirty="0" err="1">
                <a:solidFill>
                  <a:schemeClr val="tx1"/>
                </a:solidFill>
              </a:rPr>
              <a:t>GammaLoc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</a:p>
          <a:p>
            <a:pPr lvl="2"/>
            <a:r>
              <a:rPr lang="en-US" sz="2000" dirty="0">
                <a:solidFill>
                  <a:schemeClr val="tx1"/>
                </a:solidFill>
              </a:rPr>
              <a:t>U of Michigan (</a:t>
            </a:r>
            <a:r>
              <a:rPr lang="en-US" sz="2000" dirty="0" err="1">
                <a:solidFill>
                  <a:schemeClr val="tx1"/>
                </a:solidFill>
              </a:rPr>
              <a:t>GammaLoc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</a:p>
          <a:p>
            <a:pPr lvl="2"/>
            <a:endParaRPr lang="en-US" sz="2000" dirty="0">
              <a:solidFill>
                <a:schemeClr val="tx1"/>
              </a:solidFill>
            </a:endParaRPr>
          </a:p>
          <a:p>
            <a:pPr marL="628650" lvl="2" indent="0">
              <a:spcAft>
                <a:spcPts val="50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Developed Technology</a:t>
            </a:r>
          </a:p>
          <a:p>
            <a:pPr lvl="2"/>
            <a:r>
              <a:rPr lang="en-US" sz="2000" dirty="0" err="1">
                <a:solidFill>
                  <a:schemeClr val="tx1"/>
                </a:solidFill>
              </a:rPr>
              <a:t>GammaLoc</a:t>
            </a:r>
            <a:r>
              <a:rPr lang="en-US" sz="2000" dirty="0">
                <a:solidFill>
                  <a:schemeClr val="tx1"/>
                </a:solidFill>
              </a:rPr>
              <a:t> (Biopsy Guidance)</a:t>
            </a:r>
          </a:p>
          <a:p>
            <a:pPr lvl="2"/>
            <a:r>
              <a:rPr lang="en-US" sz="2000" dirty="0" err="1">
                <a:solidFill>
                  <a:schemeClr val="tx1"/>
                </a:solidFill>
              </a:rPr>
              <a:t>Acella</a:t>
            </a:r>
            <a:r>
              <a:rPr lang="en-US" sz="2000" dirty="0">
                <a:solidFill>
                  <a:schemeClr val="tx1"/>
                </a:solidFill>
              </a:rPr>
              <a:t> (8” x 10” detector)</a:t>
            </a:r>
          </a:p>
          <a:p>
            <a:pPr marL="914400" lvl="2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lvl="2"/>
            <a:endParaRPr lang="en-US" dirty="0">
              <a:solidFill>
                <a:schemeClr val="tx1"/>
              </a:solidFill>
            </a:endParaRPr>
          </a:p>
          <a:p>
            <a:pPr marL="628650" lvl="2" indent="0">
              <a:spcAft>
                <a:spcPts val="500"/>
              </a:spcAft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xmlns="" id="{3867B931-246B-4A63-B1E2-4ACBC72FB4B3}"/>
              </a:ext>
            </a:extLst>
          </p:cNvPr>
          <p:cNvSpPr txBox="1">
            <a:spLocks/>
          </p:cNvSpPr>
          <p:nvPr/>
        </p:nvSpPr>
        <p:spPr>
          <a:xfrm>
            <a:off x="4648575" y="125589"/>
            <a:ext cx="2894849" cy="6962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spcAft>
                <a:spcPts val="500"/>
              </a:spcAft>
              <a:buNone/>
            </a:pPr>
            <a:r>
              <a:rPr lang="en-US" sz="3600" dirty="0">
                <a:solidFill>
                  <a:schemeClr val="tx1"/>
                </a:solidFill>
              </a:rPr>
              <a:t>Branding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6761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28" t="27363" b="44937"/>
          <a:stretch/>
        </p:blipFill>
        <p:spPr>
          <a:xfrm>
            <a:off x="-2" y="5894363"/>
            <a:ext cx="2488559" cy="963637"/>
          </a:xfrm>
          <a:prstGeom prst="rect">
            <a:avLst/>
          </a:prstGeom>
        </p:spPr>
      </p:pic>
      <p:sp>
        <p:nvSpPr>
          <p:cNvPr id="4" name="Content Placeholder 6"/>
          <p:cNvSpPr txBox="1">
            <a:spLocks/>
          </p:cNvSpPr>
          <p:nvPr/>
        </p:nvSpPr>
        <p:spPr>
          <a:xfrm>
            <a:off x="1686213" y="960238"/>
            <a:ext cx="9705861" cy="57721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650" lvl="2" indent="0">
              <a:spcAft>
                <a:spcPts val="50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Acquired Technology</a:t>
            </a:r>
          </a:p>
          <a:p>
            <a:pPr lvl="2"/>
            <a:r>
              <a:rPr lang="en-US" sz="2000" dirty="0">
                <a:solidFill>
                  <a:schemeClr val="tx1"/>
                </a:solidFill>
              </a:rPr>
              <a:t>Navigator Gamma Probes (2014 RMD)</a:t>
            </a:r>
          </a:p>
          <a:p>
            <a:pPr lvl="2"/>
            <a:r>
              <a:rPr lang="en-US" sz="2000" dirty="0" err="1">
                <a:solidFill>
                  <a:schemeClr val="tx1"/>
                </a:solidFill>
              </a:rPr>
              <a:t>CoPilot</a:t>
            </a:r>
            <a:r>
              <a:rPr lang="en-US" sz="2000" dirty="0">
                <a:solidFill>
                  <a:schemeClr val="tx1"/>
                </a:solidFill>
              </a:rPr>
              <a:t> Video Laryngoscope (2017 </a:t>
            </a:r>
            <a:r>
              <a:rPr lang="en-US" sz="2000" dirty="0" err="1">
                <a:solidFill>
                  <a:schemeClr val="tx1"/>
                </a:solidFill>
              </a:rPr>
              <a:t>Magaw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</a:p>
          <a:p>
            <a:pPr marL="914400" lvl="2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628650" lvl="2" indent="0">
              <a:spcAft>
                <a:spcPts val="50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Distributed Technology</a:t>
            </a:r>
          </a:p>
          <a:p>
            <a:pPr lvl="2"/>
            <a:r>
              <a:rPr lang="en-US" sz="2000" dirty="0" err="1">
                <a:solidFill>
                  <a:schemeClr val="tx1"/>
                </a:solidFill>
              </a:rPr>
              <a:t>DeclipeSPECT</a:t>
            </a:r>
            <a:r>
              <a:rPr lang="en-US" sz="2000" dirty="0">
                <a:solidFill>
                  <a:schemeClr val="tx1"/>
                </a:solidFill>
              </a:rPr>
              <a:t> Freehand SPECT (</a:t>
            </a:r>
            <a:r>
              <a:rPr lang="en-US" sz="2000" dirty="0" err="1">
                <a:solidFill>
                  <a:schemeClr val="tx1"/>
                </a:solidFill>
              </a:rPr>
              <a:t>SurgicEye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</a:p>
          <a:p>
            <a:pPr lvl="2"/>
            <a:r>
              <a:rPr lang="en-US" sz="2000" dirty="0" err="1">
                <a:solidFill>
                  <a:schemeClr val="tx1"/>
                </a:solidFill>
              </a:rPr>
              <a:t>Cardius</a:t>
            </a:r>
            <a:r>
              <a:rPr lang="en-US" sz="2000" dirty="0">
                <a:solidFill>
                  <a:schemeClr val="tx1"/>
                </a:solidFill>
              </a:rPr>
              <a:t> Cardiac Camera (</a:t>
            </a:r>
            <a:r>
              <a:rPr lang="en-US" sz="2000" dirty="0" err="1">
                <a:solidFill>
                  <a:schemeClr val="tx1"/>
                </a:solidFill>
              </a:rPr>
              <a:t>Digirad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</a:p>
          <a:p>
            <a:pPr lvl="2"/>
            <a:r>
              <a:rPr lang="en-US" sz="2000" dirty="0" err="1">
                <a:solidFill>
                  <a:schemeClr val="tx1"/>
                </a:solidFill>
              </a:rPr>
              <a:t>CoTI</a:t>
            </a:r>
            <a:r>
              <a:rPr lang="en-US" sz="2000" dirty="0">
                <a:solidFill>
                  <a:schemeClr val="tx1"/>
                </a:solidFill>
              </a:rPr>
              <a:t> I-131 Thyroid Therapy Monitor (AG Medical)</a:t>
            </a:r>
          </a:p>
          <a:p>
            <a:pPr lvl="2"/>
            <a:r>
              <a:rPr lang="en-US" sz="2000" dirty="0">
                <a:solidFill>
                  <a:schemeClr val="tx1"/>
                </a:solidFill>
              </a:rPr>
              <a:t>Discovery NM750b Dual Headed Breast Imager (GE)</a:t>
            </a:r>
          </a:p>
          <a:p>
            <a:pPr lvl="2"/>
            <a:endParaRPr lang="en-US" sz="2000" dirty="0">
              <a:solidFill>
                <a:schemeClr val="tx1"/>
              </a:solidFill>
            </a:endParaRPr>
          </a:p>
          <a:p>
            <a:pPr marL="914400" lvl="2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914400" lvl="2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lvl="2"/>
            <a:endParaRPr lang="en-US" dirty="0">
              <a:solidFill>
                <a:schemeClr val="tx1"/>
              </a:solidFill>
            </a:endParaRPr>
          </a:p>
          <a:p>
            <a:pPr marL="628650" lvl="2" indent="0">
              <a:spcAft>
                <a:spcPts val="500"/>
              </a:spcAft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820C8CE8-12E2-4B17-99FB-2EEF10B1334E}"/>
              </a:ext>
            </a:extLst>
          </p:cNvPr>
          <p:cNvSpPr txBox="1">
            <a:spLocks/>
          </p:cNvSpPr>
          <p:nvPr/>
        </p:nvSpPr>
        <p:spPr>
          <a:xfrm>
            <a:off x="4648575" y="125589"/>
            <a:ext cx="2894849" cy="6962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spcAft>
                <a:spcPts val="500"/>
              </a:spcAft>
              <a:buNone/>
            </a:pPr>
            <a:r>
              <a:rPr lang="en-US" sz="3600" dirty="0">
                <a:solidFill>
                  <a:schemeClr val="tx1"/>
                </a:solidFill>
              </a:rPr>
              <a:t>Branding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8862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28" t="27363" b="44937"/>
          <a:stretch/>
        </p:blipFill>
        <p:spPr>
          <a:xfrm>
            <a:off x="-2" y="5894363"/>
            <a:ext cx="2488559" cy="963637"/>
          </a:xfrm>
          <a:prstGeom prst="rect">
            <a:avLst/>
          </a:prstGeom>
        </p:spPr>
      </p:pic>
      <p:sp>
        <p:nvSpPr>
          <p:cNvPr id="4" name="Content Placeholder 6"/>
          <p:cNvSpPr txBox="1">
            <a:spLocks/>
          </p:cNvSpPr>
          <p:nvPr/>
        </p:nvSpPr>
        <p:spPr>
          <a:xfrm>
            <a:off x="1686213" y="960238"/>
            <a:ext cx="9705861" cy="57721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650" lvl="2" indent="0">
              <a:spcAft>
                <a:spcPts val="50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Good Technology, with a clinical need</a:t>
            </a:r>
          </a:p>
          <a:p>
            <a:pPr lvl="2"/>
            <a:r>
              <a:rPr lang="en-US" sz="2000" dirty="0">
                <a:solidFill>
                  <a:schemeClr val="tx1"/>
                </a:solidFill>
              </a:rPr>
              <a:t>Innovation lead to smaller size</a:t>
            </a:r>
          </a:p>
          <a:p>
            <a:pPr lvl="2"/>
            <a:r>
              <a:rPr lang="en-US" sz="2000" dirty="0">
                <a:solidFill>
                  <a:schemeClr val="tx1"/>
                </a:solidFill>
              </a:rPr>
              <a:t>Smaller size lead to better results</a:t>
            </a:r>
          </a:p>
          <a:p>
            <a:pPr marL="914400" lvl="2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628650" lvl="2" indent="0">
              <a:spcAft>
                <a:spcPts val="50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Diversify</a:t>
            </a:r>
          </a:p>
          <a:p>
            <a:pPr lvl="2"/>
            <a:r>
              <a:rPr lang="en-US" sz="2000" dirty="0">
                <a:solidFill>
                  <a:schemeClr val="tx1"/>
                </a:solidFill>
              </a:rPr>
              <a:t>Markets - requirements</a:t>
            </a:r>
          </a:p>
          <a:p>
            <a:pPr lvl="3"/>
            <a:r>
              <a:rPr lang="en-US" sz="2000" dirty="0">
                <a:solidFill>
                  <a:schemeClr val="tx1"/>
                </a:solidFill>
              </a:rPr>
              <a:t>US - FDA</a:t>
            </a:r>
          </a:p>
          <a:p>
            <a:pPr lvl="3"/>
            <a:r>
              <a:rPr lang="en-US" sz="2000" dirty="0">
                <a:solidFill>
                  <a:schemeClr val="tx1"/>
                </a:solidFill>
              </a:rPr>
              <a:t>Europe – CE</a:t>
            </a:r>
          </a:p>
          <a:p>
            <a:pPr lvl="3"/>
            <a:r>
              <a:rPr lang="en-US" sz="2000" dirty="0">
                <a:solidFill>
                  <a:schemeClr val="tx1"/>
                </a:solidFill>
              </a:rPr>
              <a:t>Asia – In-country testing</a:t>
            </a:r>
          </a:p>
          <a:p>
            <a:pPr lvl="3"/>
            <a:r>
              <a:rPr lang="en-US" sz="2000" dirty="0">
                <a:solidFill>
                  <a:schemeClr val="tx1"/>
                </a:solidFill>
              </a:rPr>
              <a:t>ISO 13485 / Product testing / continuously changing</a:t>
            </a:r>
          </a:p>
          <a:p>
            <a:pPr marL="1371600" lvl="3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lvl="2"/>
            <a:r>
              <a:rPr lang="en-US" sz="2000" dirty="0">
                <a:solidFill>
                  <a:schemeClr val="tx1"/>
                </a:solidFill>
              </a:rPr>
              <a:t>Products</a:t>
            </a:r>
          </a:p>
          <a:p>
            <a:pPr lvl="3"/>
            <a:r>
              <a:rPr lang="en-US" sz="2000" dirty="0">
                <a:solidFill>
                  <a:schemeClr val="tx1"/>
                </a:solidFill>
              </a:rPr>
              <a:t>Dilon 6800 – Licensed</a:t>
            </a:r>
          </a:p>
          <a:p>
            <a:pPr lvl="3"/>
            <a:r>
              <a:rPr lang="en-US" sz="2000" dirty="0">
                <a:solidFill>
                  <a:schemeClr val="tx1"/>
                </a:solidFill>
              </a:rPr>
              <a:t>Dilon </a:t>
            </a:r>
            <a:r>
              <a:rPr lang="en-US" sz="2000" dirty="0" err="1">
                <a:solidFill>
                  <a:schemeClr val="tx1"/>
                </a:solidFill>
              </a:rPr>
              <a:t>GammaLoc</a:t>
            </a:r>
            <a:r>
              <a:rPr lang="en-US" sz="2000" dirty="0">
                <a:solidFill>
                  <a:schemeClr val="tx1"/>
                </a:solidFill>
              </a:rPr>
              <a:t> – Developed</a:t>
            </a:r>
          </a:p>
          <a:p>
            <a:pPr lvl="3"/>
            <a:r>
              <a:rPr lang="en-US" sz="2000" dirty="0">
                <a:solidFill>
                  <a:schemeClr val="tx1"/>
                </a:solidFill>
              </a:rPr>
              <a:t>Navigator &amp; </a:t>
            </a:r>
            <a:r>
              <a:rPr lang="en-US" sz="2000" dirty="0" err="1">
                <a:solidFill>
                  <a:schemeClr val="tx1"/>
                </a:solidFill>
              </a:rPr>
              <a:t>CoPilot</a:t>
            </a:r>
            <a:r>
              <a:rPr lang="en-US" sz="2000" dirty="0">
                <a:solidFill>
                  <a:schemeClr val="tx1"/>
                </a:solidFill>
              </a:rPr>
              <a:t> – Purchased</a:t>
            </a:r>
          </a:p>
          <a:p>
            <a:pPr lvl="3"/>
            <a:r>
              <a:rPr lang="en-US" sz="2000" dirty="0" err="1">
                <a:solidFill>
                  <a:schemeClr val="tx1"/>
                </a:solidFill>
              </a:rPr>
              <a:t>DeclipseSPECT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CoTI</a:t>
            </a:r>
            <a:r>
              <a:rPr lang="en-US" sz="2000" dirty="0">
                <a:solidFill>
                  <a:schemeClr val="tx1"/>
                </a:solidFill>
              </a:rPr>
              <a:t>, Discovery NM760b (GE) - Distribution</a:t>
            </a:r>
            <a:endParaRPr lang="en-US" dirty="0">
              <a:solidFill>
                <a:schemeClr val="tx1"/>
              </a:solidFill>
            </a:endParaRPr>
          </a:p>
          <a:p>
            <a:pPr lvl="2"/>
            <a:endParaRPr lang="en-US" dirty="0">
              <a:solidFill>
                <a:schemeClr val="tx1"/>
              </a:solidFill>
            </a:endParaRPr>
          </a:p>
          <a:p>
            <a:pPr marL="628650" lvl="2" indent="0">
              <a:spcAft>
                <a:spcPts val="500"/>
              </a:spcAft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820C8CE8-12E2-4B17-99FB-2EEF10B1334E}"/>
              </a:ext>
            </a:extLst>
          </p:cNvPr>
          <p:cNvSpPr txBox="1">
            <a:spLocks/>
          </p:cNvSpPr>
          <p:nvPr/>
        </p:nvSpPr>
        <p:spPr>
          <a:xfrm>
            <a:off x="4439479" y="125589"/>
            <a:ext cx="3103946" cy="6962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spcAft>
                <a:spcPts val="500"/>
              </a:spcAft>
              <a:buNone/>
            </a:pPr>
            <a:r>
              <a:rPr lang="en-US" sz="3600" dirty="0">
                <a:solidFill>
                  <a:schemeClr val="tx1"/>
                </a:solidFill>
              </a:rPr>
              <a:t>Conclusions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0429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28" t="27363" b="44937"/>
          <a:stretch/>
        </p:blipFill>
        <p:spPr>
          <a:xfrm>
            <a:off x="-2" y="5894363"/>
            <a:ext cx="2488559" cy="963637"/>
          </a:xfrm>
          <a:prstGeom prst="rect">
            <a:avLst/>
          </a:prstGeom>
        </p:spPr>
      </p:pic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4707502" y="3200399"/>
            <a:ext cx="6021481" cy="9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</a:t>
            </a:r>
          </a:p>
        </p:txBody>
      </p:sp>
      <p:pic>
        <p:nvPicPr>
          <p:cNvPr id="6" name="Picture 4" descr="C:\Documents and Settings\bwelch\My Documents\Dilon_Folders\Dilon_Admin\DilonSlideshow\DilonCam.JPG">
            <a:extLst>
              <a:ext uri="{FF2B5EF4-FFF2-40B4-BE49-F238E27FC236}">
                <a16:creationId xmlns:a16="http://schemas.microsoft.com/office/drawing/2014/main" xmlns="" id="{C14E31A5-AD0E-403C-BF55-AD43BF54A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051" y="1435894"/>
            <a:ext cx="2857500" cy="398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1527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28" t="27363" b="44937"/>
          <a:stretch/>
        </p:blipFill>
        <p:spPr>
          <a:xfrm>
            <a:off x="-2" y="5894363"/>
            <a:ext cx="2488559" cy="963637"/>
          </a:xfrm>
          <a:prstGeom prst="rect">
            <a:avLst/>
          </a:prstGeom>
        </p:spPr>
      </p:pic>
      <p:sp>
        <p:nvSpPr>
          <p:cNvPr id="4" name="Content Placeholder 6"/>
          <p:cNvSpPr txBox="1">
            <a:spLocks/>
          </p:cNvSpPr>
          <p:nvPr/>
        </p:nvSpPr>
        <p:spPr>
          <a:xfrm>
            <a:off x="893952" y="821795"/>
            <a:ext cx="9705861" cy="57721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dirty="0"/>
              <a:t>Scintimammography</a:t>
            </a:r>
          </a:p>
          <a:p>
            <a:endParaRPr lang="en-US" altLang="en-US" dirty="0"/>
          </a:p>
          <a:p>
            <a:r>
              <a:rPr lang="en-US" altLang="en-US" sz="2000" dirty="0"/>
              <a:t>Focal uptake seen in some women</a:t>
            </a:r>
          </a:p>
          <a:p>
            <a:r>
              <a:rPr lang="en-US" altLang="en-US" sz="2000" dirty="0"/>
              <a:t>Shown to be breast cancer</a:t>
            </a:r>
          </a:p>
          <a:p>
            <a:pPr lvl="2"/>
            <a:endParaRPr lang="en-US" sz="2000" dirty="0">
              <a:solidFill>
                <a:schemeClr val="tx1"/>
              </a:solidFill>
            </a:endParaRPr>
          </a:p>
          <a:p>
            <a:pPr marL="628650" lvl="2" indent="0">
              <a:spcAft>
                <a:spcPts val="500"/>
              </a:spcAft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4648575" y="125589"/>
            <a:ext cx="2894849" cy="6962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spcAft>
                <a:spcPts val="500"/>
              </a:spcAft>
              <a:buNone/>
            </a:pPr>
            <a:r>
              <a:rPr lang="en-US" sz="3600" dirty="0">
                <a:solidFill>
                  <a:schemeClr val="tx1"/>
                </a:solidFill>
              </a:rPr>
              <a:t>History</a:t>
            </a:r>
          </a:p>
          <a:p>
            <a:pPr marL="400050" lvl="1" indent="0">
              <a:spcAft>
                <a:spcPts val="500"/>
              </a:spcAft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2C723EE8-F28E-4F13-9E47-D5786BD50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424" y="1210008"/>
            <a:ext cx="2767775" cy="4437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9900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28" t="27363" b="44937"/>
          <a:stretch/>
        </p:blipFill>
        <p:spPr>
          <a:xfrm>
            <a:off x="-2" y="5894363"/>
            <a:ext cx="2488559" cy="963637"/>
          </a:xfrm>
          <a:prstGeom prst="rect">
            <a:avLst/>
          </a:prstGeom>
        </p:spPr>
      </p:pic>
      <p:sp>
        <p:nvSpPr>
          <p:cNvPr id="4" name="Content Placeholder 6"/>
          <p:cNvSpPr txBox="1">
            <a:spLocks/>
          </p:cNvSpPr>
          <p:nvPr/>
        </p:nvSpPr>
        <p:spPr>
          <a:xfrm>
            <a:off x="893952" y="821795"/>
            <a:ext cx="9705861" cy="57721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dirty="0"/>
              <a:t>Scintimammography</a:t>
            </a:r>
          </a:p>
          <a:p>
            <a:endParaRPr lang="en-US" altLang="en-US" dirty="0"/>
          </a:p>
          <a:p>
            <a:r>
              <a:rPr lang="en-US" altLang="en-US" sz="2000" dirty="0"/>
              <a:t>Limited success (&gt; 1 cm size)</a:t>
            </a:r>
          </a:p>
          <a:p>
            <a:r>
              <a:rPr lang="en-US" altLang="en-US" sz="2000" dirty="0"/>
              <a:t>Large cameras, patient far from detector</a:t>
            </a:r>
          </a:p>
          <a:p>
            <a:pPr lvl="2"/>
            <a:endParaRPr lang="en-US" dirty="0">
              <a:solidFill>
                <a:schemeClr val="tx1"/>
              </a:solidFill>
            </a:endParaRPr>
          </a:p>
          <a:p>
            <a:pPr marL="628650" lvl="2" indent="0">
              <a:spcAft>
                <a:spcPts val="500"/>
              </a:spcAft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4648575" y="125589"/>
            <a:ext cx="2894849" cy="6962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spcAft>
                <a:spcPts val="500"/>
              </a:spcAft>
              <a:buNone/>
            </a:pPr>
            <a:r>
              <a:rPr lang="en-US" sz="3600" dirty="0">
                <a:solidFill>
                  <a:schemeClr val="tx1"/>
                </a:solidFill>
              </a:rPr>
              <a:t>History</a:t>
            </a:r>
          </a:p>
          <a:p>
            <a:pPr marL="400050" lvl="1" indent="0">
              <a:spcAft>
                <a:spcPts val="500"/>
              </a:spcAft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xmlns="" id="{5D5133E1-4CB0-4A9A-B8E3-6A8C5CD22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8" t="11429" r="65608" b="15639"/>
          <a:stretch>
            <a:fillRect/>
          </a:stretch>
        </p:blipFill>
        <p:spPr bwMode="auto">
          <a:xfrm>
            <a:off x="2565391" y="2772833"/>
            <a:ext cx="3522845" cy="3263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xmlns="" id="{64B5825E-1E45-4427-BFF1-EFFD59A3F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674" y="1117889"/>
            <a:ext cx="3453968" cy="4622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2442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28" t="27363" b="44937"/>
          <a:stretch/>
        </p:blipFill>
        <p:spPr>
          <a:xfrm>
            <a:off x="-2" y="5894363"/>
            <a:ext cx="2488559" cy="963637"/>
          </a:xfrm>
          <a:prstGeom prst="rect">
            <a:avLst/>
          </a:prstGeom>
        </p:spPr>
      </p:pic>
      <p:sp>
        <p:nvSpPr>
          <p:cNvPr id="4" name="Content Placeholder 6"/>
          <p:cNvSpPr txBox="1">
            <a:spLocks/>
          </p:cNvSpPr>
          <p:nvPr/>
        </p:nvSpPr>
        <p:spPr>
          <a:xfrm>
            <a:off x="893952" y="821795"/>
            <a:ext cx="9705861" cy="57721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dirty="0"/>
              <a:t>JLAB</a:t>
            </a:r>
          </a:p>
          <a:p>
            <a:endParaRPr lang="en-US" altLang="en-US" dirty="0"/>
          </a:p>
          <a:p>
            <a:r>
              <a:rPr lang="en-US" altLang="en-US" sz="2000" dirty="0"/>
              <a:t>NIH requested assistance</a:t>
            </a:r>
          </a:p>
          <a:p>
            <a:r>
              <a:rPr lang="en-US" altLang="en-US" sz="2000" dirty="0"/>
              <a:t>Development continued on-site</a:t>
            </a:r>
          </a:p>
          <a:p>
            <a:r>
              <a:rPr lang="en-US" altLang="en-US" sz="2000" dirty="0"/>
              <a:t>Research prototype completed</a:t>
            </a:r>
          </a:p>
          <a:p>
            <a:pPr marL="628650" lvl="2" indent="0">
              <a:spcAft>
                <a:spcPts val="500"/>
              </a:spcAft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4648575" y="125589"/>
            <a:ext cx="2894849" cy="6962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spcAft>
                <a:spcPts val="500"/>
              </a:spcAft>
              <a:buNone/>
            </a:pPr>
            <a:r>
              <a:rPr lang="en-US" sz="3600" dirty="0">
                <a:solidFill>
                  <a:schemeClr val="tx1"/>
                </a:solidFill>
              </a:rPr>
              <a:t>History</a:t>
            </a:r>
          </a:p>
          <a:p>
            <a:pPr marL="400050" lvl="1" indent="0">
              <a:spcAft>
                <a:spcPts val="500"/>
              </a:spcAft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 descr="Unit1BW">
            <a:extLst>
              <a:ext uri="{FF2B5EF4-FFF2-40B4-BE49-F238E27FC236}">
                <a16:creationId xmlns:a16="http://schemas.microsoft.com/office/drawing/2014/main" xmlns="" id="{D0736DF1-904D-43C7-87A5-038C118E9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021" y="1323116"/>
            <a:ext cx="3035053" cy="4571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02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28" t="27363" b="44937"/>
          <a:stretch/>
        </p:blipFill>
        <p:spPr>
          <a:xfrm>
            <a:off x="-2" y="5894363"/>
            <a:ext cx="2488559" cy="963637"/>
          </a:xfrm>
          <a:prstGeom prst="rect">
            <a:avLst/>
          </a:prstGeom>
        </p:spPr>
      </p:pic>
      <p:sp>
        <p:nvSpPr>
          <p:cNvPr id="4" name="Content Placeholder 6"/>
          <p:cNvSpPr txBox="1">
            <a:spLocks/>
          </p:cNvSpPr>
          <p:nvPr/>
        </p:nvSpPr>
        <p:spPr>
          <a:xfrm>
            <a:off x="893952" y="821795"/>
            <a:ext cx="9705861" cy="57721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650" lvl="2" indent="0">
              <a:spcAft>
                <a:spcPts val="50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Dilon Technologies</a:t>
            </a:r>
          </a:p>
          <a:p>
            <a:pPr lvl="2"/>
            <a:endParaRPr lang="en-US" dirty="0">
              <a:solidFill>
                <a:schemeClr val="tx1"/>
              </a:solidFill>
            </a:endParaRPr>
          </a:p>
          <a:p>
            <a:pPr marL="628650" lvl="2" indent="0">
              <a:spcAft>
                <a:spcPts val="500"/>
              </a:spcAft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4648575" y="125589"/>
            <a:ext cx="2894849" cy="6962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spcAft>
                <a:spcPts val="500"/>
              </a:spcAft>
              <a:buNone/>
            </a:pPr>
            <a:r>
              <a:rPr lang="en-US" sz="3600" dirty="0">
                <a:solidFill>
                  <a:schemeClr val="tx1"/>
                </a:solidFill>
              </a:rPr>
              <a:t>History</a:t>
            </a:r>
          </a:p>
          <a:p>
            <a:pPr marL="400050" lvl="1" indent="0">
              <a:spcAft>
                <a:spcPts val="500"/>
              </a:spcAft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xmlns="" id="{7065E493-2DAE-46D3-9615-80E4181CA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6096" y="1698976"/>
            <a:ext cx="24542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Cardiolite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shown to enhance breast lesions</a:t>
            </a:r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xmlns="" id="{E20AC82F-75B3-4E61-8A1B-C7A99B047B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9459" y="1518001"/>
            <a:ext cx="25304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Shortcomings of conventional gamma cameras as breast imagers</a:t>
            </a: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xmlns="" id="{A5581166-D5DF-4E09-B0DF-8056C51AA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2496" y="1698976"/>
            <a:ext cx="27590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Novel gamma detector developed at Jefferson Lab</a:t>
            </a:r>
          </a:p>
        </p:txBody>
      </p:sp>
      <p:pic>
        <p:nvPicPr>
          <p:cNvPr id="15" name="Picture 9" descr="dilon6800_5">
            <a:extLst>
              <a:ext uri="{FF2B5EF4-FFF2-40B4-BE49-F238E27FC236}">
                <a16:creationId xmlns:a16="http://schemas.microsoft.com/office/drawing/2014/main" xmlns="" id="{34BBA545-8975-4C7A-AF10-CD0A125C0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034" y="3984976"/>
            <a:ext cx="22193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AutoShape 10">
            <a:extLst>
              <a:ext uri="{FF2B5EF4-FFF2-40B4-BE49-F238E27FC236}">
                <a16:creationId xmlns:a16="http://schemas.microsoft.com/office/drawing/2014/main" xmlns="" id="{2E072558-38BA-4020-88D3-D0F12D87550A}"/>
              </a:ext>
            </a:extLst>
          </p:cNvPr>
          <p:cNvCxnSpPr>
            <a:cxnSpLocks noChangeShapeType="1"/>
            <a:stCxn id="12" idx="2"/>
          </p:cNvCxnSpPr>
          <p:nvPr/>
        </p:nvCxnSpPr>
        <p:spPr bwMode="auto">
          <a:xfrm>
            <a:off x="2953234" y="2886426"/>
            <a:ext cx="2811462" cy="1098550"/>
          </a:xfrm>
          <a:prstGeom prst="straightConnector1">
            <a:avLst/>
          </a:prstGeom>
          <a:noFill/>
          <a:ln w="63500">
            <a:solidFill>
              <a:srgbClr val="91BAD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11">
            <a:extLst>
              <a:ext uri="{FF2B5EF4-FFF2-40B4-BE49-F238E27FC236}">
                <a16:creationId xmlns:a16="http://schemas.microsoft.com/office/drawing/2014/main" xmlns="" id="{3E26793E-AD9E-4962-9A4D-3623A5492570}"/>
              </a:ext>
            </a:extLst>
          </p:cNvPr>
          <p:cNvCxnSpPr>
            <a:cxnSpLocks noChangeShapeType="1"/>
            <a:stCxn id="13" idx="2"/>
          </p:cNvCxnSpPr>
          <p:nvPr/>
        </p:nvCxnSpPr>
        <p:spPr bwMode="auto">
          <a:xfrm>
            <a:off x="5764696" y="2829276"/>
            <a:ext cx="0" cy="1155700"/>
          </a:xfrm>
          <a:prstGeom prst="straightConnector1">
            <a:avLst/>
          </a:prstGeom>
          <a:noFill/>
          <a:ln w="63500">
            <a:solidFill>
              <a:srgbClr val="91BAD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12">
            <a:extLst>
              <a:ext uri="{FF2B5EF4-FFF2-40B4-BE49-F238E27FC236}">
                <a16:creationId xmlns:a16="http://schemas.microsoft.com/office/drawing/2014/main" xmlns="" id="{8DA68B5D-E6F5-40C8-B723-3ED7A5CEC073}"/>
              </a:ext>
            </a:extLst>
          </p:cNvPr>
          <p:cNvCxnSpPr>
            <a:cxnSpLocks noChangeShapeType="1"/>
            <a:stCxn id="14" idx="2"/>
          </p:cNvCxnSpPr>
          <p:nvPr/>
        </p:nvCxnSpPr>
        <p:spPr bwMode="auto">
          <a:xfrm flipH="1">
            <a:off x="5764696" y="2705451"/>
            <a:ext cx="2827338" cy="1279525"/>
          </a:xfrm>
          <a:prstGeom prst="straightConnector1">
            <a:avLst/>
          </a:prstGeom>
          <a:noFill/>
          <a:ln w="63500">
            <a:solidFill>
              <a:srgbClr val="91BAD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587225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28" t="27363" b="44937"/>
          <a:stretch/>
        </p:blipFill>
        <p:spPr>
          <a:xfrm>
            <a:off x="-2" y="5894363"/>
            <a:ext cx="2488559" cy="963637"/>
          </a:xfrm>
          <a:prstGeom prst="rect">
            <a:avLst/>
          </a:prstGeom>
        </p:spPr>
      </p:pic>
      <p:sp>
        <p:nvSpPr>
          <p:cNvPr id="4" name="Content Placeholder 6"/>
          <p:cNvSpPr txBox="1">
            <a:spLocks/>
          </p:cNvSpPr>
          <p:nvPr/>
        </p:nvSpPr>
        <p:spPr>
          <a:xfrm>
            <a:off x="893952" y="821795"/>
            <a:ext cx="9705861" cy="57721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650" lvl="2" indent="0">
              <a:spcAft>
                <a:spcPts val="50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Dilon Technologies – Dilon 6800 camera</a:t>
            </a:r>
            <a:endParaRPr lang="en-US" sz="2000" dirty="0">
              <a:solidFill>
                <a:schemeClr val="tx1"/>
              </a:solidFill>
            </a:endParaRPr>
          </a:p>
          <a:p>
            <a:pPr marL="914400" lvl="2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lvl="2"/>
            <a:endParaRPr lang="en-US" dirty="0">
              <a:solidFill>
                <a:schemeClr val="tx1"/>
              </a:solidFill>
            </a:endParaRPr>
          </a:p>
          <a:p>
            <a:pPr marL="628650" lvl="2" indent="0">
              <a:spcAft>
                <a:spcPts val="500"/>
              </a:spcAft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4648575" y="125589"/>
            <a:ext cx="2894849" cy="6962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spcAft>
                <a:spcPts val="500"/>
              </a:spcAft>
              <a:buNone/>
            </a:pPr>
            <a:r>
              <a:rPr lang="en-US" sz="3600" dirty="0">
                <a:solidFill>
                  <a:schemeClr val="tx1"/>
                </a:solidFill>
              </a:rPr>
              <a:t>History</a:t>
            </a:r>
          </a:p>
          <a:p>
            <a:pPr marL="400050" lvl="1" indent="0">
              <a:spcAft>
                <a:spcPts val="500"/>
              </a:spcAft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4" descr="Unit1BW">
            <a:extLst>
              <a:ext uri="{FF2B5EF4-FFF2-40B4-BE49-F238E27FC236}">
                <a16:creationId xmlns:a16="http://schemas.microsoft.com/office/drawing/2014/main" xmlns="" id="{B3D67CEE-D7AC-4FCD-A795-64BD3D95F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313" y="1574281"/>
            <a:ext cx="15176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Unit2">
            <a:extLst>
              <a:ext uri="{FF2B5EF4-FFF2-40B4-BE49-F238E27FC236}">
                <a16:creationId xmlns:a16="http://schemas.microsoft.com/office/drawing/2014/main" xmlns="" id="{2A8A72C5-6D5A-4868-A370-20E1E445B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513" y="2488681"/>
            <a:ext cx="18161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DILON6800">
            <a:extLst>
              <a:ext uri="{FF2B5EF4-FFF2-40B4-BE49-F238E27FC236}">
                <a16:creationId xmlns:a16="http://schemas.microsoft.com/office/drawing/2014/main" xmlns="" id="{AE11C729-9E54-480E-8218-BD811C15C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113" y="3555481"/>
            <a:ext cx="23939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dilon6800_5">
            <a:extLst>
              <a:ext uri="{FF2B5EF4-FFF2-40B4-BE49-F238E27FC236}">
                <a16:creationId xmlns:a16="http://schemas.microsoft.com/office/drawing/2014/main" xmlns="" id="{B31F4996-625B-4260-A514-B709F411C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013" y="1357464"/>
            <a:ext cx="362585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9570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28" t="27363" b="44937"/>
          <a:stretch/>
        </p:blipFill>
        <p:spPr>
          <a:xfrm>
            <a:off x="-2" y="5894363"/>
            <a:ext cx="2488559" cy="963637"/>
          </a:xfrm>
          <a:prstGeom prst="rect">
            <a:avLst/>
          </a:prstGeom>
        </p:spPr>
      </p:pic>
      <p:sp>
        <p:nvSpPr>
          <p:cNvPr id="4" name="Content Placeholder 6"/>
          <p:cNvSpPr txBox="1">
            <a:spLocks/>
          </p:cNvSpPr>
          <p:nvPr/>
        </p:nvSpPr>
        <p:spPr>
          <a:xfrm>
            <a:off x="695990" y="821796"/>
            <a:ext cx="4667862" cy="48908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spcAft>
                <a:spcPts val="50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JLAB Licensed Technology</a:t>
            </a:r>
          </a:p>
          <a:p>
            <a:pPr marL="0" lvl="2" indent="0">
              <a:spcAft>
                <a:spcPts val="500"/>
              </a:spcAft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lvl="2"/>
            <a:r>
              <a:rPr lang="en-US" sz="2000" dirty="0">
                <a:solidFill>
                  <a:schemeClr val="tx1"/>
                </a:solidFill>
              </a:rPr>
              <a:t>Position Sensitive Photomultiplier Tube (PSPMT)</a:t>
            </a:r>
          </a:p>
          <a:p>
            <a:pPr marL="571500" lvl="4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</a:rPr>
              <a:t>Resistive (Anger) network</a:t>
            </a:r>
          </a:p>
          <a:p>
            <a:pPr marL="571500" lvl="4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</a:rPr>
              <a:t>48 x 12 anodes -&gt; 16 channels</a:t>
            </a:r>
          </a:p>
          <a:p>
            <a:pPr marL="0" lvl="3"/>
            <a:endParaRPr lang="en-US" sz="2000" dirty="0">
              <a:solidFill>
                <a:schemeClr val="tx1"/>
              </a:solidFill>
            </a:endParaRPr>
          </a:p>
          <a:p>
            <a:pPr marL="0" lvl="2"/>
            <a:r>
              <a:rPr lang="en-US" sz="2000" dirty="0">
                <a:solidFill>
                  <a:schemeClr val="tx1"/>
                </a:solidFill>
              </a:rPr>
              <a:t>Pixelated </a:t>
            </a:r>
            <a:r>
              <a:rPr lang="en-US" sz="2000" dirty="0" err="1">
                <a:solidFill>
                  <a:schemeClr val="tx1"/>
                </a:solidFill>
              </a:rPr>
              <a:t>NaI</a:t>
            </a:r>
            <a:r>
              <a:rPr lang="en-US" sz="2000" dirty="0">
                <a:solidFill>
                  <a:schemeClr val="tx1"/>
                </a:solidFill>
              </a:rPr>
              <a:t>(Tl) crystal</a:t>
            </a:r>
          </a:p>
          <a:p>
            <a:pPr marL="571500" lvl="3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</a:rPr>
              <a:t>64 x 48 pixels</a:t>
            </a:r>
          </a:p>
          <a:p>
            <a:pPr marL="0" lvl="2"/>
            <a:endParaRPr lang="en-US" sz="2000" dirty="0">
              <a:solidFill>
                <a:schemeClr val="tx1"/>
              </a:solidFill>
            </a:endParaRPr>
          </a:p>
          <a:p>
            <a:pPr marL="0" lvl="2"/>
            <a:r>
              <a:rPr lang="en-US" sz="2000" dirty="0">
                <a:solidFill>
                  <a:schemeClr val="tx1"/>
                </a:solidFill>
              </a:rPr>
              <a:t>Calibration software</a:t>
            </a:r>
          </a:p>
          <a:p>
            <a:pPr marL="571500" lvl="3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</a:rPr>
              <a:t>Crystal map</a:t>
            </a:r>
          </a:p>
          <a:p>
            <a:pPr marL="571500" lvl="3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</a:rPr>
              <a:t>Energy map</a:t>
            </a:r>
          </a:p>
          <a:p>
            <a:pPr marL="571500" lvl="3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</a:rPr>
              <a:t>Flood calibration</a:t>
            </a:r>
          </a:p>
          <a:p>
            <a:pPr marL="0" lvl="2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914400" lvl="2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lvl="2"/>
            <a:endParaRPr lang="en-US" dirty="0">
              <a:solidFill>
                <a:schemeClr val="tx1"/>
              </a:solidFill>
            </a:endParaRPr>
          </a:p>
          <a:p>
            <a:pPr marL="628650" lvl="2" indent="0">
              <a:spcAft>
                <a:spcPts val="500"/>
              </a:spcAft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4648575" y="125589"/>
            <a:ext cx="2894849" cy="6962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spcAft>
                <a:spcPts val="500"/>
              </a:spcAft>
              <a:buNone/>
            </a:pPr>
            <a:r>
              <a:rPr lang="en-US" sz="3600" dirty="0">
                <a:solidFill>
                  <a:schemeClr val="tx1"/>
                </a:solidFill>
              </a:rPr>
              <a:t>Technology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3" descr="Tubes and Crystal09">
            <a:extLst>
              <a:ext uri="{FF2B5EF4-FFF2-40B4-BE49-F238E27FC236}">
                <a16:creationId xmlns:a16="http://schemas.microsoft.com/office/drawing/2014/main" xmlns="" id="{BDC102A0-5D74-4D22-A0F8-8D612AA4A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822" y="1518001"/>
            <a:ext cx="4183063" cy="364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52424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5380</TotalTime>
  <Words>515</Words>
  <Application>Microsoft Office PowerPoint</Application>
  <PresentationFormat>Custom</PresentationFormat>
  <Paragraphs>243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Kathy Eackles</dc:creator>
  <cp:lastModifiedBy>Deborah Dowd</cp:lastModifiedBy>
  <cp:revision>285</cp:revision>
  <cp:lastPrinted>2018-01-03T20:33:29Z</cp:lastPrinted>
  <dcterms:created xsi:type="dcterms:W3CDTF">2015-04-29T18:10:52Z</dcterms:created>
  <dcterms:modified xsi:type="dcterms:W3CDTF">2018-03-21T19:08:46Z</dcterms:modified>
</cp:coreProperties>
</file>