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539" r:id="rId2"/>
    <p:sldId id="540" r:id="rId3"/>
    <p:sldId id="546" r:id="rId4"/>
    <p:sldId id="567" r:id="rId5"/>
    <p:sldId id="568" r:id="rId6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5" autoAdjust="0"/>
    <p:restoredTop sz="96421" autoAdjust="0"/>
  </p:normalViewPr>
  <p:slideViewPr>
    <p:cSldViewPr snapToGrid="0" snapToObjects="1">
      <p:cViewPr varScale="1">
        <p:scale>
          <a:sx n="73" d="100"/>
          <a:sy n="73" d="100"/>
        </p:scale>
        <p:origin x="-564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1722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2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28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7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6" y="505595"/>
            <a:ext cx="7730160" cy="617838"/>
          </a:xfrm>
        </p:spPr>
        <p:txBody>
          <a:bodyPr/>
          <a:lstStyle/>
          <a:p>
            <a:r>
              <a:rPr lang="en-US" cap="none" dirty="0" smtClean="0"/>
              <a:t>Welcome and Introduction</a:t>
            </a:r>
            <a:endParaRPr lang="en-US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2996" y="3492794"/>
            <a:ext cx="5082577" cy="13803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Stuart Henderson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Laboratory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March 22, 2018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65" y="1378614"/>
            <a:ext cx="3382510" cy="2101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5" y="3202456"/>
            <a:ext cx="4147166" cy="3107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0" cap="none" dirty="0" smtClean="0">
                <a:solidFill>
                  <a:srgbClr val="000000"/>
                </a:solidFill>
                <a:latin typeface="Arial" pitchFamily="34" charset="0"/>
              </a:rPr>
              <a:t>Overview of Jefferson Lab  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26862"/>
              </p:ext>
            </p:extLst>
          </p:nvPr>
        </p:nvGraphicFramePr>
        <p:xfrm>
          <a:off x="75598" y="1032446"/>
          <a:ext cx="4151209" cy="5504688"/>
        </p:xfrm>
        <a:graphic>
          <a:graphicData uri="http://schemas.openxmlformats.org/drawingml/2006/table">
            <a:tbl>
              <a:tblPr firstRow="1" bandRow="1"/>
              <a:tblGrid>
                <a:gridCol w="4151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148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One of 17 U.S. Department of Energy National Laboratories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 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accelerator science and technology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 operation since 1995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8925" marR="0" lvl="0" indent="-2889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Managed for DOE by Jefferson Science Associates, LLC (JSA)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09915"/>
              </p:ext>
            </p:extLst>
          </p:nvPr>
        </p:nvGraphicFramePr>
        <p:xfrm>
          <a:off x="4226807" y="3954172"/>
          <a:ext cx="4804514" cy="2383536"/>
        </p:xfrm>
        <a:graphic>
          <a:graphicData uri="http://schemas.openxmlformats.org/drawingml/2006/table">
            <a:tbl>
              <a:tblPr firstRow="1" bandRow="1"/>
              <a:tblGrid>
                <a:gridCol w="4804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9891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627063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Jefferson Lab by the numbers: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~725 employees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FY2016 Costs: $184.1M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FY2017 Costs: $162.1M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169 acre site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 buildings/trailers; 880k SF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1,597 Active Users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27 Joint faculty</a:t>
                      </a:r>
                    </a:p>
                    <a:p>
                      <a:pPr marL="796925" marR="0" lvl="0" indent="-336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562 PhDs granted to-date (200 in progress)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1219" y="908983"/>
            <a:ext cx="4829566" cy="269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9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72224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/>
              <a:t>Jefferson Lab’s </a:t>
            </a:r>
            <a:r>
              <a:rPr lang="en-US" sz="2800" cap="none" dirty="0" smtClean="0"/>
              <a:t>Technology Portfolio 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442" y="3121584"/>
            <a:ext cx="208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scale Cryogenics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(Ex: NASA James Webb Space Telescope)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C:\Users\preble\Desktop\DSC_05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89" y="918532"/>
            <a:ext cx="2113578" cy="14980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99489" y="2446515"/>
            <a:ext cx="200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particle accelerators (Ex: LCLS-II Project)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Shape 29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729362" y="918532"/>
            <a:ext cx="2213729" cy="1133065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sp>
        <p:nvSpPr>
          <p:cNvPr id="10" name="TextBox 9"/>
          <p:cNvSpPr txBox="1"/>
          <p:nvPr/>
        </p:nvSpPr>
        <p:spPr>
          <a:xfrm>
            <a:off x="6791695" y="2092968"/>
            <a:ext cx="23398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Data challenges (Ex: NASA Langley adoption of JLAB software framework for multi-satellite data processing)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Shape 31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804135" y="3436404"/>
            <a:ext cx="1801565" cy="2746359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sp>
        <p:nvSpPr>
          <p:cNvPr id="13" name="TextBox 12"/>
          <p:cNvSpPr txBox="1"/>
          <p:nvPr/>
        </p:nvSpPr>
        <p:spPr>
          <a:xfrm>
            <a:off x="3333327" y="3553351"/>
            <a:ext cx="357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Particle Detector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Ex: Compact gamma camera for breast cancer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detection;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AwakeSPECT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functional brain images of conscious,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unrestrained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mice; molecular imaging for plant biology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Shape 33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20577" y="4576327"/>
            <a:ext cx="2256519" cy="1692161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377364" y="3970400"/>
            <a:ext cx="2473706" cy="1973200"/>
          </a:xfrm>
          <a:prstGeom prst="rect">
            <a:avLst/>
          </a:prstGeom>
          <a:ln w="3175">
            <a:solidFill>
              <a:schemeClr val="tx1"/>
            </a:solidFill>
            <a:round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50465" y="5987389"/>
            <a:ext cx="23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performance computation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(Ex: GPU hardware in HPC)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5" y="918532"/>
            <a:ext cx="2346943" cy="12321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77706" y="2169418"/>
            <a:ext cx="230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High-power Free electron lasers (Ex: Record power achieved in Office of Naval Research program at JLAB)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Shape 274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149485" y="918532"/>
            <a:ext cx="1737830" cy="2174986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2009" y="4895307"/>
            <a:ext cx="1677220" cy="12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Why this workshop?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Landscape is shifting</a:t>
            </a:r>
          </a:p>
          <a:p>
            <a:pPr lvl="1"/>
            <a:r>
              <a:rPr lang="en-US" dirty="0" smtClean="0"/>
              <a:t>Administration and Department of Energy priorities</a:t>
            </a:r>
          </a:p>
          <a:p>
            <a:pPr lvl="1"/>
            <a:r>
              <a:rPr lang="en-US" dirty="0" smtClean="0"/>
              <a:t>Tech Center is a tremendous opportunity</a:t>
            </a:r>
          </a:p>
          <a:p>
            <a:pPr lvl="1"/>
            <a:r>
              <a:rPr lang="en-US" dirty="0" smtClean="0"/>
              <a:t>Peninsula tech ecosystem is growing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merging application areas are aligning with </a:t>
            </a:r>
            <a:r>
              <a:rPr lang="en-US" dirty="0" err="1" smtClean="0"/>
              <a:t>JLab</a:t>
            </a:r>
            <a:r>
              <a:rPr lang="en-US" dirty="0" smtClean="0"/>
              <a:t> technology</a:t>
            </a:r>
          </a:p>
          <a:p>
            <a:r>
              <a:rPr lang="en-US" dirty="0" smtClean="0"/>
              <a:t>We have a lot of potential at Jefferson Lab</a:t>
            </a:r>
          </a:p>
          <a:p>
            <a:pPr lvl="1"/>
            <a:r>
              <a:rPr lang="en-US" dirty="0" smtClean="0"/>
              <a:t>How to make the most of it?</a:t>
            </a:r>
          </a:p>
          <a:p>
            <a:r>
              <a:rPr lang="en-US" dirty="0" smtClean="0"/>
              <a:t>How to change the paradigm of how we do technology transfer and develop technology partnerships to get greater impact?</a:t>
            </a:r>
          </a:p>
          <a:p>
            <a:r>
              <a:rPr lang="en-US" dirty="0" smtClean="0"/>
              <a:t>How to be more deliberate in identifying opportunities and going after them?</a:t>
            </a:r>
          </a:p>
          <a:p>
            <a:pPr lvl="1"/>
            <a:r>
              <a:rPr lang="en-US" dirty="0" smtClean="0"/>
              <a:t>Moving away from passive, “let a thousand flowers bloom” approach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targeted and deliberate</a:t>
            </a:r>
          </a:p>
          <a:p>
            <a:pPr lvl="1"/>
            <a:r>
              <a:rPr lang="en-US" dirty="0" smtClean="0"/>
              <a:t>And striking the balance between the two?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0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0" y="846468"/>
            <a:ext cx="7181516" cy="5381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831425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15298</TotalTime>
  <Words>347</Words>
  <Application>Microsoft Office PowerPoint</Application>
  <PresentationFormat>On-screen Show (4:3)</PresentationFormat>
  <Paragraphs>53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JeffersonLabTemplate</vt:lpstr>
      <vt:lpstr>Welcome and Introduction</vt:lpstr>
      <vt:lpstr>Overview of Jefferson Lab  </vt:lpstr>
      <vt:lpstr>Jefferson Lab’s Technology Portfolio </vt:lpstr>
      <vt:lpstr>Why this workshop?</vt:lpstr>
      <vt:lpstr>Welcome!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Deborah Dowd</cp:lastModifiedBy>
  <cp:revision>355</cp:revision>
  <cp:lastPrinted>2018-01-11T14:29:27Z</cp:lastPrinted>
  <dcterms:created xsi:type="dcterms:W3CDTF">2017-10-06T12:36:59Z</dcterms:created>
  <dcterms:modified xsi:type="dcterms:W3CDTF">2018-03-21T19:10:30Z</dcterms:modified>
</cp:coreProperties>
</file>