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1" autoAdjust="0"/>
    <p:restoredTop sz="90929"/>
  </p:normalViewPr>
  <p:slideViewPr>
    <p:cSldViewPr>
      <p:cViewPr varScale="1">
        <p:scale>
          <a:sx n="56" d="100"/>
          <a:sy n="56" d="100"/>
        </p:scale>
        <p:origin x="-16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63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2C3B-208C-4635-9B0A-046924F93907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080B5-04FC-4035-9DC1-FBB410245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9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936F-6D97-40FA-986B-0A4E2CC09509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39016-5417-48A9-8196-6DE307E7D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 sz="4000">
                <a:latin typeface="Times" pitchFamily="18" charset="0"/>
                <a:cs typeface="Times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4114800" cy="1752600"/>
          </a:xfrm>
        </p:spPr>
        <p:txBody>
          <a:bodyPr/>
          <a:lstStyle>
            <a:lvl1pPr marL="0" indent="0" algn="ctr">
              <a:buNone/>
              <a:defRPr sz="3200">
                <a:latin typeface="Times" pitchFamily="18" charset="0"/>
                <a:cs typeface="Times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Times" pitchFamily="18" charset="0"/>
                <a:cs typeface="Times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Times" pitchFamily="18" charset="0"/>
                <a:cs typeface="Times" pitchFamily="18" charset="0"/>
              </a:defRPr>
            </a:lvl1pPr>
            <a:lvl2pPr>
              <a:defRPr sz="2000">
                <a:latin typeface="Times" pitchFamily="18" charset="0"/>
                <a:cs typeface="Times" pitchFamily="18" charset="0"/>
              </a:defRPr>
            </a:lvl2pPr>
            <a:lvl3pPr>
              <a:defRPr sz="2000">
                <a:latin typeface="Times" pitchFamily="18" charset="0"/>
                <a:cs typeface="Times" pitchFamily="18" charset="0"/>
              </a:defRPr>
            </a:lvl3pPr>
            <a:lvl4pPr>
              <a:defRPr sz="2000">
                <a:latin typeface="Times" pitchFamily="18" charset="0"/>
                <a:cs typeface="Times" pitchFamily="18" charset="0"/>
              </a:defRPr>
            </a:lvl4pPr>
            <a:lvl5pPr>
              <a:defRPr sz="2000">
                <a:latin typeface="Times" pitchFamily="18" charset="0"/>
                <a:cs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Times" pitchFamily="18" charset="0"/>
                <a:cs typeface="Times" pitchFamily="18" charset="0"/>
              </a:defRPr>
            </a:lvl1pPr>
          </a:lstStyle>
          <a:p>
            <a:fld id="{019119BA-EBC2-486C-BC0A-FFF01F0697A2}" type="slidenum">
              <a:rPr lang="en-US" smtClean="0"/>
              <a:pPr/>
              <a:t>‹#›</a:t>
            </a:fld>
            <a:r>
              <a:rPr lang="en-US" dirty="0" smtClean="0"/>
              <a:t>/NN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0" y="64761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Hall-A 2018-01-24</a:t>
            </a:r>
            <a:endParaRPr lang="en-US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562600" y="64761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CEBAF</a:t>
            </a:r>
            <a:r>
              <a:rPr lang="en-US" sz="1800" b="1" baseline="0" dirty="0" smtClean="0">
                <a:solidFill>
                  <a:schemeClr val="bg1">
                    <a:lumMod val="75000"/>
                  </a:schemeClr>
                </a:solidFill>
              </a:rPr>
              <a:t> Operations</a:t>
            </a:r>
            <a:endParaRPr lang="en-US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3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Times" pitchFamily="18" charset="0"/>
                <a:cs typeface="Times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Times" pitchFamily="18" charset="0"/>
                <a:cs typeface="Times" pitchFamily="18" charset="0"/>
              </a:defRPr>
            </a:lvl1pPr>
          </a:lstStyle>
          <a:p>
            <a:fld id="{019119BA-EBC2-486C-BC0A-FFF01F0697A2}" type="slidenum">
              <a:rPr lang="en-US" smtClean="0"/>
              <a:pPr/>
              <a:t>‹#›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5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Times" pitchFamily="18" charset="0"/>
                <a:cs typeface="Times" pitchFamily="18" charset="0"/>
              </a:defRPr>
            </a:lvl1pPr>
          </a:lstStyle>
          <a:p>
            <a:fld id="{019119BA-EBC2-486C-BC0A-FFF01F0697A2}" type="slidenum">
              <a:rPr lang="en-US" smtClean="0"/>
              <a:pPr/>
              <a:t>‹#›</a:t>
            </a:fld>
            <a:r>
              <a:rPr lang="en-US" dirty="0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5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572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1000" y="645804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019119BA-EBC2-486C-BC0A-FFF01F0697A2}" type="slidenum">
              <a:rPr lang="en-US" smtClean="0"/>
              <a:pPr/>
              <a:t>‹#›</a:t>
            </a:fld>
            <a:r>
              <a:rPr lang="en-US" dirty="0" smtClean="0"/>
              <a:t>/NN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  <a:ea typeface="Tahoma" pitchFamily="34" charset="0"/>
          <a:cs typeface="Times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Times" pitchFamily="18" charset="0"/>
          <a:ea typeface="Tahoma" pitchFamily="34" charset="0"/>
          <a:cs typeface="Times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CEBAF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048000"/>
            <a:ext cx="4114800" cy="2286000"/>
          </a:xfrm>
        </p:spPr>
        <p:txBody>
          <a:bodyPr/>
          <a:lstStyle/>
          <a:p>
            <a:r>
              <a:rPr lang="en-US" dirty="0" smtClean="0"/>
              <a:t>Arne </a:t>
            </a:r>
            <a:r>
              <a:rPr lang="en-US" dirty="0" err="1" smtClean="0"/>
              <a:t>Freyberger</a:t>
            </a:r>
            <a:endParaRPr lang="en-US" dirty="0" smtClean="0"/>
          </a:p>
          <a:p>
            <a:r>
              <a:rPr lang="en-US" dirty="0" smtClean="0"/>
              <a:t>Operations Department</a:t>
            </a:r>
          </a:p>
          <a:p>
            <a:r>
              <a:rPr lang="en-US" dirty="0" smtClean="0"/>
              <a:t>Accelerator Division</a:t>
            </a:r>
          </a:p>
          <a:p>
            <a:r>
              <a:rPr lang="en-US" dirty="0" smtClean="0"/>
              <a:t>Jefferson Lab</a:t>
            </a:r>
          </a:p>
        </p:txBody>
      </p:sp>
    </p:spTree>
    <p:extLst>
      <p:ext uri="{BB962C8B-B14F-4D97-AF65-F5344CB8AC3E}">
        <p14:creationId xmlns:p14="http://schemas.microsoft.com/office/powerpoint/2010/main" val="38426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 System Availability</a:t>
            </a:r>
            <a:endParaRPr lang="en-US" dirty="0" smtClean="0"/>
          </a:p>
          <a:p>
            <a:r>
              <a:rPr lang="en-US" dirty="0" smtClean="0"/>
              <a:t>Recent Accelerator Performance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 2017 CEBAF System Availability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14568"/>
            <a:ext cx="5870419" cy="60148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3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System Availability Jan 2018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18" y="685800"/>
            <a:ext cx="5716681" cy="58676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4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2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 2017 Final Week: Beam Delivery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839200" cy="4419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5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1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2018 Week 1 (Restore/Physics)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6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9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2018 Week 2 Beam </a:t>
            </a:r>
            <a:r>
              <a:rPr lang="en-US" dirty="0" err="1" smtClean="0"/>
              <a:t>Deliviery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8991600" cy="4495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9119BA-EBC2-486C-BC0A-FFF01F0697A2}" type="slidenum">
              <a:rPr lang="en-US" smtClean="0"/>
              <a:pPr/>
              <a:t>7</a:t>
            </a:fld>
            <a:r>
              <a:rPr lang="en-US" smtClean="0"/>
              <a:t>/NN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85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UGBO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Template_UGBOD</Template>
  <TotalTime>1781</TotalTime>
  <Words>53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Template_UGBOD</vt:lpstr>
      <vt:lpstr>CEBAF Operations</vt:lpstr>
      <vt:lpstr>Outline</vt:lpstr>
      <vt:lpstr>Dec 2017 CEBAF System Availability</vt:lpstr>
      <vt:lpstr>CEBAF System Availability Jan 2018</vt:lpstr>
      <vt:lpstr>Dec 2017 Final Week: Beam Delivery</vt:lpstr>
      <vt:lpstr>Jan 2018 Week 1 (Restore/Physics)</vt:lpstr>
      <vt:lpstr>Jan 2018 Week 2 Beam Deliviery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freyberg</dc:creator>
  <cp:lastModifiedBy>freyberg</cp:lastModifiedBy>
  <cp:revision>52</cp:revision>
  <dcterms:created xsi:type="dcterms:W3CDTF">2017-01-05T15:08:43Z</dcterms:created>
  <dcterms:modified xsi:type="dcterms:W3CDTF">2018-01-24T12:33:07Z</dcterms:modified>
</cp:coreProperties>
</file>