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7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9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6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5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2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5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6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C5B0-330B-45A1-98F5-E254EE2AEA7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036E-7CF7-433F-8D56-4BFA8A38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misportal.jlab.org/mis/apps/physics/hall_a_collaboration_membership/index.cf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34" y="635726"/>
            <a:ext cx="108770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Hall A Collaboration, Jan 2018</a:t>
            </a:r>
          </a:p>
          <a:p>
            <a:pPr algn="ctr"/>
            <a:endParaRPr lang="en-US" sz="5400" dirty="0">
              <a:latin typeface="Comic Sans MS" panose="030F0702030302020204" pitchFamily="66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Business Meeting</a:t>
            </a:r>
          </a:p>
          <a:p>
            <a:pPr algn="ctr"/>
            <a:endParaRPr lang="en-US" sz="5400" dirty="0">
              <a:latin typeface="Comic Sans MS" panose="030F0702030302020204" pitchFamily="66" charset="0"/>
            </a:endParaRPr>
          </a:p>
          <a:p>
            <a:pPr algn="ctr"/>
            <a:endParaRPr lang="en-US" sz="5400" dirty="0" smtClean="0">
              <a:latin typeface="Comic Sans MS" panose="030F0702030302020204" pitchFamily="66" charset="0"/>
            </a:endParaRPr>
          </a:p>
          <a:p>
            <a:pPr algn="ctr"/>
            <a:endParaRPr lang="en-US" sz="5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1/25/2018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84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097" y="87080"/>
            <a:ext cx="1129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New members: PhD students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7383" y="794966"/>
            <a:ext cx="11618867" cy="3561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5097" y="1123949"/>
            <a:ext cx="54197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Richard F. </a:t>
            </a:r>
            <a:r>
              <a:rPr lang="en-US" sz="2400" dirty="0" err="1"/>
              <a:t>Obrecht</a:t>
            </a:r>
            <a:r>
              <a:rPr lang="en-US" sz="2400" dirty="0"/>
              <a:t> (</a:t>
            </a:r>
            <a:r>
              <a:rPr lang="en-US" sz="2400" dirty="0" smtClean="0"/>
              <a:t>UConn)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Jonathan </a:t>
            </a:r>
            <a:r>
              <a:rPr lang="en-US" sz="2400" dirty="0"/>
              <a:t>Castellanos (FIU)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Leonard Re (U. of Catania)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Vanessa Brio (U. of Catania)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Bishoy</a:t>
            </a:r>
            <a:r>
              <a:rPr lang="en-US" sz="2400" dirty="0"/>
              <a:t> </a:t>
            </a:r>
            <a:r>
              <a:rPr lang="en-US" sz="2400" dirty="0" err="1"/>
              <a:t>Dongwi</a:t>
            </a:r>
            <a:r>
              <a:rPr lang="en-US" sz="2400" dirty="0"/>
              <a:t> (Hampton)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Jesmin</a:t>
            </a:r>
            <a:r>
              <a:rPr lang="en-US" sz="2400" dirty="0"/>
              <a:t> </a:t>
            </a:r>
            <a:r>
              <a:rPr lang="en-US" sz="2400" dirty="0" err="1"/>
              <a:t>Nazeer</a:t>
            </a:r>
            <a:r>
              <a:rPr lang="en-US" sz="2400" dirty="0"/>
              <a:t> (Hampton)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Bishnu</a:t>
            </a:r>
            <a:r>
              <a:rPr lang="en-US" sz="2400" dirty="0"/>
              <a:t> Pandey (Hampton)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Nathaniel </a:t>
            </a:r>
            <a:r>
              <a:rPr lang="en-US" sz="2400" dirty="0" err="1"/>
              <a:t>Lashley-Colthirst</a:t>
            </a:r>
            <a:r>
              <a:rPr lang="en-US" sz="2400" dirty="0"/>
              <a:t> (Hampton)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Caryn </a:t>
            </a:r>
            <a:r>
              <a:rPr lang="en-US" sz="2400" dirty="0" err="1"/>
              <a:t>Palatchi</a:t>
            </a:r>
            <a:r>
              <a:rPr lang="en-US" sz="2400" dirty="0"/>
              <a:t> (</a:t>
            </a:r>
            <a:r>
              <a:rPr lang="en-US" sz="2400" dirty="0" err="1"/>
              <a:t>UVa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Adam </a:t>
            </a:r>
            <a:r>
              <a:rPr lang="en-US" sz="2400" dirty="0" err="1"/>
              <a:t>Zec</a:t>
            </a:r>
            <a:r>
              <a:rPr lang="en-US" sz="2400" dirty="0"/>
              <a:t> (</a:t>
            </a:r>
            <a:r>
              <a:rPr lang="en-US" sz="2400" dirty="0" err="1"/>
              <a:t>UVa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Sachinthani</a:t>
            </a:r>
            <a:r>
              <a:rPr lang="en-US" sz="2400" dirty="0"/>
              <a:t> </a:t>
            </a:r>
            <a:r>
              <a:rPr lang="en-US" sz="2400" dirty="0" err="1"/>
              <a:t>Premathilake</a:t>
            </a:r>
            <a:r>
              <a:rPr lang="en-US" sz="2400" dirty="0"/>
              <a:t> (</a:t>
            </a:r>
            <a:r>
              <a:rPr lang="en-US" sz="2400" dirty="0" err="1"/>
              <a:t>UVa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8425" y="1123948"/>
            <a:ext cx="51149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Victoria F. Owen (W&amp;M)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 San </a:t>
            </a:r>
            <a:r>
              <a:rPr lang="en-US" sz="2400" dirty="0" err="1" smtClean="0"/>
              <a:t>Ko</a:t>
            </a:r>
            <a:r>
              <a:rPr lang="en-US" sz="2400" dirty="0" smtClean="0"/>
              <a:t> (SNU &amp; U. Paris 11)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John Williamson (U. of Glasgow)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Hongxia</a:t>
            </a:r>
            <a:r>
              <a:rPr lang="en-US" sz="2400" dirty="0" smtClean="0"/>
              <a:t> Dai (Virginia Tech)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Matt Murphy (Virginia Tech)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Cameron Clarke (SBU)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Tao Ye (SBU)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Ryan Richards (SBU)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Tyler </a:t>
            </a:r>
            <a:r>
              <a:rPr lang="en-US" sz="2400" dirty="0" err="1" smtClean="0"/>
              <a:t>Kutz</a:t>
            </a:r>
            <a:r>
              <a:rPr lang="en-US" sz="2400" dirty="0" smtClean="0"/>
              <a:t> (SBU)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Fernando Araiza-Gonzalez (SBU) 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1079" y="5734050"/>
            <a:ext cx="1159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21 new PhD student members of the Hall A Collaboration !</a:t>
            </a:r>
            <a:endParaRPr lang="en-US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50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097" y="153077"/>
            <a:ext cx="1129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F</a:t>
            </a:r>
            <a:r>
              <a:rPr lang="en-US" sz="4000" dirty="0" smtClean="0">
                <a:latin typeface="Comic Sans MS" panose="030F0702030302020204" pitchFamily="66" charset="0"/>
              </a:rPr>
              <a:t>ull membership nominations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87383" y="860963"/>
            <a:ext cx="11618867" cy="3561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1079" y="1706084"/>
            <a:ext cx="101057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Tongtong</a:t>
            </a:r>
            <a:r>
              <a:rPr lang="en-US" sz="2400" dirty="0" smtClean="0"/>
              <a:t> </a:t>
            </a:r>
            <a:r>
              <a:rPr lang="en-US" sz="2400" dirty="0"/>
              <a:t>Cao (postdoc, </a:t>
            </a:r>
            <a:r>
              <a:rPr lang="en-US" sz="2400" dirty="0" smtClean="0"/>
              <a:t>Hampton U.) 		Michael Kohl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Anusha</a:t>
            </a:r>
            <a:r>
              <a:rPr lang="en-US" sz="2400" dirty="0" smtClean="0"/>
              <a:t> </a:t>
            </a:r>
            <a:r>
              <a:rPr lang="en-US" sz="2400" dirty="0" err="1" smtClean="0"/>
              <a:t>Liyanage</a:t>
            </a:r>
            <a:r>
              <a:rPr lang="en-US" sz="2400" dirty="0" smtClean="0"/>
              <a:t> (postdoc, Hampton U.) 		Michael Kohl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Ye Tian (postdoc, Syracuse University) 		JP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Vishvas</a:t>
            </a:r>
            <a:r>
              <a:rPr lang="en-US" sz="2400" dirty="0" smtClean="0"/>
              <a:t> </a:t>
            </a:r>
            <a:r>
              <a:rPr lang="en-US" sz="2400" dirty="0"/>
              <a:t>Pandey (Virginia Tech, postdoc) 	</a:t>
            </a:r>
            <a:r>
              <a:rPr lang="en-US" sz="2400" dirty="0" smtClean="0"/>
              <a:t>	Camillo/Doug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Chandan</a:t>
            </a:r>
            <a:r>
              <a:rPr lang="en-US" sz="2400" dirty="0" smtClean="0"/>
              <a:t> Ghosh (postdoc, SBU)			KK/Kent</a:t>
            </a:r>
          </a:p>
          <a:p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71079" y="4889907"/>
            <a:ext cx="92773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Artur</a:t>
            </a:r>
            <a:r>
              <a:rPr lang="en-US" sz="2400" dirty="0"/>
              <a:t> </a:t>
            </a:r>
            <a:r>
              <a:rPr lang="en-US" sz="2400" dirty="0" err="1"/>
              <a:t>Ankowski</a:t>
            </a:r>
            <a:r>
              <a:rPr lang="en-US" sz="2400" dirty="0"/>
              <a:t> (SLAC, </a:t>
            </a:r>
            <a:r>
              <a:rPr lang="en-US" sz="2400" dirty="0" smtClean="0"/>
              <a:t>staff)			Camillo/Doug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Omar </a:t>
            </a:r>
            <a:r>
              <a:rPr lang="en-US" sz="2400" dirty="0" err="1"/>
              <a:t>Benhar</a:t>
            </a:r>
            <a:r>
              <a:rPr lang="en-US" sz="2400" dirty="0"/>
              <a:t> (faculty, U. of </a:t>
            </a:r>
            <a:r>
              <a:rPr lang="en-US" sz="2400" dirty="0" smtClean="0"/>
              <a:t>Roma)			Camillo/Doug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Catia</a:t>
            </a:r>
            <a:r>
              <a:rPr lang="en-US" sz="2400" dirty="0"/>
              <a:t> PETTA (faculty, U. of </a:t>
            </a:r>
            <a:r>
              <a:rPr lang="en-US" sz="2400" dirty="0" smtClean="0"/>
              <a:t>Catania)		Vincenzo </a:t>
            </a:r>
            <a:r>
              <a:rPr lang="en-US" sz="2400" dirty="0"/>
              <a:t>Bellini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5097" y="1047539"/>
            <a:ext cx="337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Postdocs: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079" y="4161948"/>
            <a:ext cx="3938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Senior members: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9504" y="1109094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“Sponsor”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1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097" y="153077"/>
            <a:ext cx="1129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Collaboration Roster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7383" y="881945"/>
            <a:ext cx="11617778" cy="146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7969" y="1175035"/>
            <a:ext cx="10944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29 new members of the Hall A Collaboration !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5097" y="6030875"/>
            <a:ext cx="11400064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https://misportal.jlab.org/mis/apps/physics/hall_a_collaboration_membership/index.cfm</a:t>
            </a:r>
            <a:r>
              <a:rPr kumimoji="0" lang="en-US" alt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660" y="2155718"/>
            <a:ext cx="7544454" cy="38331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4775" y="3148984"/>
            <a:ext cx="3438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New members: </a:t>
            </a:r>
          </a:p>
          <a:p>
            <a:r>
              <a:rPr lang="en-US" sz="2400" dirty="0" smtClean="0"/>
              <a:t>Please fill in your contact information in the Hall A electronic roster!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3067903" y="4296282"/>
            <a:ext cx="1285875" cy="619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3463815">
            <a:off x="2500986" y="5199134"/>
            <a:ext cx="1285875" cy="619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9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097" y="153077"/>
            <a:ext cx="11295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A few reminders from the CC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87383" y="881945"/>
            <a:ext cx="11617778" cy="146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38150" y="1333500"/>
            <a:ext cx="11068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Please </a:t>
            </a:r>
            <a:r>
              <a:rPr lang="en-US" sz="2200" b="1" u="sng" dirty="0" smtClean="0">
                <a:solidFill>
                  <a:srgbClr val="00B0F0"/>
                </a:solidFill>
              </a:rPr>
              <a:t>submit your publications drafts to the CC for review</a:t>
            </a:r>
            <a:r>
              <a:rPr lang="en-US" sz="2200" dirty="0" smtClean="0"/>
              <a:t> and Collaboration endorsement</a:t>
            </a:r>
          </a:p>
          <a:p>
            <a:r>
              <a:rPr lang="en-US" sz="2200" dirty="0" smtClean="0"/>
              <a:t>(after all comments from authors have been address – CC will reply within 3 business days)</a:t>
            </a:r>
          </a:p>
          <a:p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The CC is also willing to review conference proceedings &amp; new PAC proposals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550" y="3639048"/>
            <a:ext cx="3619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Current CC members: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Paul King (OU)</a:t>
            </a:r>
          </a:p>
          <a:p>
            <a:r>
              <a:rPr lang="en-US" sz="2000" dirty="0" smtClean="0"/>
              <a:t>Simona </a:t>
            </a:r>
            <a:r>
              <a:rPr lang="en-US" sz="2000" dirty="0" err="1" smtClean="0"/>
              <a:t>Malace</a:t>
            </a:r>
            <a:r>
              <a:rPr lang="en-US" sz="2000" dirty="0" smtClean="0"/>
              <a:t> (</a:t>
            </a:r>
            <a:r>
              <a:rPr lang="en-US" sz="2000" dirty="0" err="1" smtClean="0"/>
              <a:t>JLab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Carlos Munoz (IPN-</a:t>
            </a:r>
            <a:r>
              <a:rPr lang="en-US" sz="2000" dirty="0" err="1" smtClean="0"/>
              <a:t>Orsay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Andrew Puckett (UConn)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9872" y="4562378"/>
            <a:ext cx="6915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Elections for 2 new members will take place next Spring: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if willing to serve, please contact any of the CC members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847" y="6019800"/>
            <a:ext cx="10610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Collaboration Photo:</a:t>
            </a:r>
            <a:r>
              <a:rPr lang="en-US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now in the CC lobby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4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309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Muñoz</dc:creator>
  <cp:lastModifiedBy>Carlos Muñoz</cp:lastModifiedBy>
  <cp:revision>5</cp:revision>
  <dcterms:created xsi:type="dcterms:W3CDTF">2018-01-25T01:22:53Z</dcterms:created>
  <dcterms:modified xsi:type="dcterms:W3CDTF">2018-01-25T01:51:48Z</dcterms:modified>
</cp:coreProperties>
</file>