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47" r:id="rId2"/>
    <p:sldId id="348" r:id="rId3"/>
    <p:sldId id="350" r:id="rId4"/>
    <p:sldId id="351" r:id="rId5"/>
    <p:sldId id="352" r:id="rId6"/>
    <p:sldId id="353" r:id="rId7"/>
    <p:sldId id="354" r:id="rId8"/>
    <p:sldId id="355" r:id="rId9"/>
    <p:sldId id="358" r:id="rId10"/>
    <p:sldId id="356" r:id="rId11"/>
    <p:sldId id="359" r:id="rId12"/>
    <p:sldId id="360" r:id="rId13"/>
    <p:sldId id="34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9FFF9"/>
    <a:srgbClr val="F621FF"/>
    <a:srgbClr val="FF1322"/>
    <a:srgbClr val="F1E2A2"/>
    <a:srgbClr val="AED5DE"/>
    <a:srgbClr val="F9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/>
    <p:restoredTop sz="94764"/>
  </p:normalViewPr>
  <p:slideViewPr>
    <p:cSldViewPr snapToGrid="0" snapToObjects="1">
      <p:cViewPr>
        <p:scale>
          <a:sx n="90" d="100"/>
          <a:sy n="90" d="100"/>
        </p:scale>
        <p:origin x="1824" y="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Users/hyde/Documents/Research/EIC/Meetings2013/October2013/QCD-Workshop/Nijmegen-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/>
              <a:t>Momentum-Squared Weighted Momentum Distributions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4048293693784"/>
          <c:y val="0.176488427011855"/>
          <c:w val="0.628678118996524"/>
          <c:h val="0.654820262867048"/>
        </c:manualLayout>
      </c:layout>
      <c:scatterChart>
        <c:scatterStyle val="smoothMarker"/>
        <c:varyColors val="0"/>
        <c:ser>
          <c:idx val="6"/>
          <c:order val="0"/>
          <c:tx>
            <c:strRef>
              <c:f>WaveFunctions!$L$9</c:f>
              <c:strCache>
                <c:ptCount val="1"/>
                <c:pt idx="0">
                  <c:v>4𝛑  p^2 |φ_S(p)|^2</c:v>
                </c:pt>
              </c:strCache>
            </c:strRef>
          </c:tx>
          <c:marker>
            <c:symbol val="none"/>
          </c:marker>
          <c:xVal>
            <c:numRef>
              <c:f>WaveFunctions!$F$10:$F$209</c:f>
              <c:numCache>
                <c:formatCode>General</c:formatCode>
                <c:ptCount val="200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  <c:pt idx="51">
                  <c:v>255.0</c:v>
                </c:pt>
                <c:pt idx="52">
                  <c:v>260.0</c:v>
                </c:pt>
                <c:pt idx="53">
                  <c:v>265.0</c:v>
                </c:pt>
                <c:pt idx="54">
                  <c:v>270.0</c:v>
                </c:pt>
                <c:pt idx="55">
                  <c:v>275.0</c:v>
                </c:pt>
                <c:pt idx="56">
                  <c:v>280.0</c:v>
                </c:pt>
                <c:pt idx="57">
                  <c:v>285.0</c:v>
                </c:pt>
                <c:pt idx="58">
                  <c:v>290.0</c:v>
                </c:pt>
                <c:pt idx="59">
                  <c:v>295.0</c:v>
                </c:pt>
                <c:pt idx="60">
                  <c:v>300.0</c:v>
                </c:pt>
                <c:pt idx="61">
                  <c:v>305.0</c:v>
                </c:pt>
                <c:pt idx="62">
                  <c:v>310.0</c:v>
                </c:pt>
                <c:pt idx="63">
                  <c:v>315.0</c:v>
                </c:pt>
                <c:pt idx="64">
                  <c:v>320.0</c:v>
                </c:pt>
                <c:pt idx="65">
                  <c:v>325.0</c:v>
                </c:pt>
                <c:pt idx="66">
                  <c:v>330.0</c:v>
                </c:pt>
                <c:pt idx="67">
                  <c:v>335.0</c:v>
                </c:pt>
                <c:pt idx="68">
                  <c:v>340.0</c:v>
                </c:pt>
                <c:pt idx="69">
                  <c:v>345.0</c:v>
                </c:pt>
                <c:pt idx="70">
                  <c:v>350.0</c:v>
                </c:pt>
                <c:pt idx="71">
                  <c:v>355.0</c:v>
                </c:pt>
                <c:pt idx="72">
                  <c:v>360.0</c:v>
                </c:pt>
                <c:pt idx="73">
                  <c:v>365.0</c:v>
                </c:pt>
                <c:pt idx="74">
                  <c:v>370.0</c:v>
                </c:pt>
                <c:pt idx="75">
                  <c:v>375.0</c:v>
                </c:pt>
                <c:pt idx="76">
                  <c:v>380.0</c:v>
                </c:pt>
                <c:pt idx="77">
                  <c:v>385.0</c:v>
                </c:pt>
                <c:pt idx="78">
                  <c:v>390.0</c:v>
                </c:pt>
                <c:pt idx="79">
                  <c:v>395.0</c:v>
                </c:pt>
                <c:pt idx="80">
                  <c:v>400.0</c:v>
                </c:pt>
                <c:pt idx="81">
                  <c:v>405.0</c:v>
                </c:pt>
                <c:pt idx="82">
                  <c:v>410.0</c:v>
                </c:pt>
                <c:pt idx="83">
                  <c:v>415.0</c:v>
                </c:pt>
                <c:pt idx="84">
                  <c:v>420.0</c:v>
                </c:pt>
                <c:pt idx="85">
                  <c:v>425.0</c:v>
                </c:pt>
                <c:pt idx="86">
                  <c:v>430.0</c:v>
                </c:pt>
                <c:pt idx="87">
                  <c:v>435.0</c:v>
                </c:pt>
                <c:pt idx="88">
                  <c:v>440.0</c:v>
                </c:pt>
                <c:pt idx="89">
                  <c:v>445.0</c:v>
                </c:pt>
                <c:pt idx="90">
                  <c:v>450.0</c:v>
                </c:pt>
                <c:pt idx="91">
                  <c:v>455.0</c:v>
                </c:pt>
                <c:pt idx="92">
                  <c:v>460.0</c:v>
                </c:pt>
                <c:pt idx="93">
                  <c:v>465.0</c:v>
                </c:pt>
                <c:pt idx="94">
                  <c:v>470.0</c:v>
                </c:pt>
                <c:pt idx="95">
                  <c:v>475.0</c:v>
                </c:pt>
                <c:pt idx="96">
                  <c:v>480.0</c:v>
                </c:pt>
                <c:pt idx="97">
                  <c:v>485.0</c:v>
                </c:pt>
                <c:pt idx="98">
                  <c:v>490.0</c:v>
                </c:pt>
                <c:pt idx="99">
                  <c:v>495.0</c:v>
                </c:pt>
                <c:pt idx="100">
                  <c:v>500.0</c:v>
                </c:pt>
                <c:pt idx="101">
                  <c:v>505.0</c:v>
                </c:pt>
                <c:pt idx="102">
                  <c:v>510.0</c:v>
                </c:pt>
                <c:pt idx="103">
                  <c:v>515.0</c:v>
                </c:pt>
                <c:pt idx="104">
                  <c:v>520.0</c:v>
                </c:pt>
                <c:pt idx="105">
                  <c:v>525.0</c:v>
                </c:pt>
                <c:pt idx="106">
                  <c:v>530.0</c:v>
                </c:pt>
                <c:pt idx="107">
                  <c:v>535.0</c:v>
                </c:pt>
                <c:pt idx="108">
                  <c:v>540.0</c:v>
                </c:pt>
                <c:pt idx="109">
                  <c:v>545.0</c:v>
                </c:pt>
                <c:pt idx="110">
                  <c:v>550.0</c:v>
                </c:pt>
                <c:pt idx="111">
                  <c:v>555.0</c:v>
                </c:pt>
                <c:pt idx="112">
                  <c:v>560.0</c:v>
                </c:pt>
                <c:pt idx="113">
                  <c:v>565.0</c:v>
                </c:pt>
                <c:pt idx="114">
                  <c:v>570.0</c:v>
                </c:pt>
                <c:pt idx="115">
                  <c:v>575.0</c:v>
                </c:pt>
                <c:pt idx="116">
                  <c:v>580.0</c:v>
                </c:pt>
                <c:pt idx="117">
                  <c:v>585.0</c:v>
                </c:pt>
                <c:pt idx="118">
                  <c:v>590.0</c:v>
                </c:pt>
                <c:pt idx="119">
                  <c:v>595.0</c:v>
                </c:pt>
                <c:pt idx="120">
                  <c:v>600.0</c:v>
                </c:pt>
                <c:pt idx="121">
                  <c:v>605.0</c:v>
                </c:pt>
                <c:pt idx="122">
                  <c:v>610.0</c:v>
                </c:pt>
                <c:pt idx="123">
                  <c:v>615.0</c:v>
                </c:pt>
                <c:pt idx="124">
                  <c:v>620.0</c:v>
                </c:pt>
                <c:pt idx="125">
                  <c:v>625.0</c:v>
                </c:pt>
                <c:pt idx="126">
                  <c:v>630.0</c:v>
                </c:pt>
                <c:pt idx="127">
                  <c:v>635.0</c:v>
                </c:pt>
                <c:pt idx="128">
                  <c:v>640.0</c:v>
                </c:pt>
                <c:pt idx="129">
                  <c:v>645.0</c:v>
                </c:pt>
                <c:pt idx="130">
                  <c:v>650.0</c:v>
                </c:pt>
                <c:pt idx="131">
                  <c:v>655.0</c:v>
                </c:pt>
                <c:pt idx="132">
                  <c:v>660.0</c:v>
                </c:pt>
                <c:pt idx="133">
                  <c:v>665.0</c:v>
                </c:pt>
                <c:pt idx="134">
                  <c:v>670.0</c:v>
                </c:pt>
                <c:pt idx="135">
                  <c:v>675.0</c:v>
                </c:pt>
                <c:pt idx="136">
                  <c:v>680.0</c:v>
                </c:pt>
                <c:pt idx="137">
                  <c:v>685.0</c:v>
                </c:pt>
                <c:pt idx="138">
                  <c:v>690.0</c:v>
                </c:pt>
                <c:pt idx="139">
                  <c:v>695.0</c:v>
                </c:pt>
                <c:pt idx="140">
                  <c:v>700.0</c:v>
                </c:pt>
                <c:pt idx="141">
                  <c:v>705.0</c:v>
                </c:pt>
                <c:pt idx="142">
                  <c:v>710.0</c:v>
                </c:pt>
                <c:pt idx="143">
                  <c:v>715.0</c:v>
                </c:pt>
                <c:pt idx="144">
                  <c:v>720.0</c:v>
                </c:pt>
                <c:pt idx="145">
                  <c:v>725.0</c:v>
                </c:pt>
                <c:pt idx="146">
                  <c:v>730.0</c:v>
                </c:pt>
                <c:pt idx="147">
                  <c:v>735.0</c:v>
                </c:pt>
                <c:pt idx="148">
                  <c:v>740.0</c:v>
                </c:pt>
                <c:pt idx="149">
                  <c:v>745.0</c:v>
                </c:pt>
                <c:pt idx="150">
                  <c:v>750.0</c:v>
                </c:pt>
                <c:pt idx="151">
                  <c:v>755.0</c:v>
                </c:pt>
                <c:pt idx="152">
                  <c:v>760.0</c:v>
                </c:pt>
                <c:pt idx="153">
                  <c:v>765.0</c:v>
                </c:pt>
                <c:pt idx="154">
                  <c:v>770.0</c:v>
                </c:pt>
                <c:pt idx="155">
                  <c:v>775.0</c:v>
                </c:pt>
                <c:pt idx="156">
                  <c:v>780.0</c:v>
                </c:pt>
                <c:pt idx="157">
                  <c:v>785.0</c:v>
                </c:pt>
                <c:pt idx="158">
                  <c:v>790.0</c:v>
                </c:pt>
                <c:pt idx="159">
                  <c:v>795.0</c:v>
                </c:pt>
                <c:pt idx="160">
                  <c:v>800.0</c:v>
                </c:pt>
                <c:pt idx="161">
                  <c:v>805.0</c:v>
                </c:pt>
                <c:pt idx="162">
                  <c:v>810.0</c:v>
                </c:pt>
                <c:pt idx="163">
                  <c:v>815.0</c:v>
                </c:pt>
                <c:pt idx="164">
                  <c:v>820.0</c:v>
                </c:pt>
                <c:pt idx="165">
                  <c:v>825.0</c:v>
                </c:pt>
                <c:pt idx="166">
                  <c:v>830.0</c:v>
                </c:pt>
                <c:pt idx="167">
                  <c:v>835.0</c:v>
                </c:pt>
                <c:pt idx="168">
                  <c:v>840.0</c:v>
                </c:pt>
                <c:pt idx="169">
                  <c:v>845.0</c:v>
                </c:pt>
                <c:pt idx="170">
                  <c:v>850.0</c:v>
                </c:pt>
                <c:pt idx="171">
                  <c:v>855.0</c:v>
                </c:pt>
                <c:pt idx="172">
                  <c:v>860.0</c:v>
                </c:pt>
                <c:pt idx="173">
                  <c:v>865.0</c:v>
                </c:pt>
                <c:pt idx="174">
                  <c:v>870.0</c:v>
                </c:pt>
                <c:pt idx="175">
                  <c:v>875.0</c:v>
                </c:pt>
                <c:pt idx="176">
                  <c:v>880.0</c:v>
                </c:pt>
                <c:pt idx="177">
                  <c:v>885.0</c:v>
                </c:pt>
                <c:pt idx="178">
                  <c:v>890.0</c:v>
                </c:pt>
                <c:pt idx="179">
                  <c:v>895.0</c:v>
                </c:pt>
                <c:pt idx="180">
                  <c:v>900.0</c:v>
                </c:pt>
                <c:pt idx="181">
                  <c:v>905.0</c:v>
                </c:pt>
                <c:pt idx="182">
                  <c:v>910.0</c:v>
                </c:pt>
                <c:pt idx="183">
                  <c:v>915.0</c:v>
                </c:pt>
                <c:pt idx="184">
                  <c:v>920.0</c:v>
                </c:pt>
                <c:pt idx="185">
                  <c:v>925.0</c:v>
                </c:pt>
                <c:pt idx="186">
                  <c:v>930.0</c:v>
                </c:pt>
                <c:pt idx="187">
                  <c:v>935.0</c:v>
                </c:pt>
                <c:pt idx="188">
                  <c:v>940.0</c:v>
                </c:pt>
                <c:pt idx="189">
                  <c:v>945.0</c:v>
                </c:pt>
                <c:pt idx="190">
                  <c:v>950.0</c:v>
                </c:pt>
                <c:pt idx="191">
                  <c:v>955.0</c:v>
                </c:pt>
                <c:pt idx="192">
                  <c:v>960.0</c:v>
                </c:pt>
                <c:pt idx="193">
                  <c:v>965.0</c:v>
                </c:pt>
                <c:pt idx="194">
                  <c:v>970.0</c:v>
                </c:pt>
                <c:pt idx="195">
                  <c:v>975.0</c:v>
                </c:pt>
                <c:pt idx="196">
                  <c:v>980.0</c:v>
                </c:pt>
                <c:pt idx="197">
                  <c:v>985.0</c:v>
                </c:pt>
                <c:pt idx="198">
                  <c:v>990.0</c:v>
                </c:pt>
                <c:pt idx="199">
                  <c:v>995.0</c:v>
                </c:pt>
              </c:numCache>
            </c:numRef>
          </c:xVal>
          <c:yVal>
            <c:numRef>
              <c:f>WaveFunctions!$L$10:$L$209</c:f>
              <c:numCache>
                <c:formatCode>0.00E+00</c:formatCode>
                <c:ptCount val="200"/>
                <c:pt idx="0">
                  <c:v>0.0</c:v>
                </c:pt>
                <c:pt idx="1">
                  <c:v>0.000509495983113034</c:v>
                </c:pt>
                <c:pt idx="2">
                  <c:v>0.00189642553185648</c:v>
                </c:pt>
                <c:pt idx="3">
                  <c:v>0.00380406722180937</c:v>
                </c:pt>
                <c:pt idx="4">
                  <c:v>0.00581461929957966</c:v>
                </c:pt>
                <c:pt idx="5">
                  <c:v>0.00759013679185375</c:v>
                </c:pt>
                <c:pt idx="6">
                  <c:v>0.00893764416601057</c:v>
                </c:pt>
                <c:pt idx="7">
                  <c:v>0.00980114732235539</c:v>
                </c:pt>
                <c:pt idx="8">
                  <c:v>0.0102173156216079</c:v>
                </c:pt>
                <c:pt idx="9">
                  <c:v>0.0102682979648266</c:v>
                </c:pt>
                <c:pt idx="10">
                  <c:v>0.0100474866124178</c:v>
                </c:pt>
                <c:pt idx="11">
                  <c:v>0.00964043882780488</c:v>
                </c:pt>
                <c:pt idx="12">
                  <c:v>0.00911705922514773</c:v>
                </c:pt>
                <c:pt idx="13">
                  <c:v>0.00853039367232374</c:v>
                </c:pt>
                <c:pt idx="14">
                  <c:v>0.00791853819188179</c:v>
                </c:pt>
                <c:pt idx="15">
                  <c:v>0.00730758549461931</c:v>
                </c:pt>
                <c:pt idx="16">
                  <c:v>0.00671455679707878</c:v>
                </c:pt>
                <c:pt idx="17">
                  <c:v>0.00614988852800589</c:v>
                </c:pt>
                <c:pt idx="18">
                  <c:v>0.00561940892831564</c:v>
                </c:pt>
                <c:pt idx="19">
                  <c:v>0.00512578306489818</c:v>
                </c:pt>
                <c:pt idx="20">
                  <c:v>0.00466959757960491</c:v>
                </c:pt>
                <c:pt idx="21">
                  <c:v>0.00425009304935057</c:v>
                </c:pt>
                <c:pt idx="22">
                  <c:v>0.00386569194698536</c:v>
                </c:pt>
                <c:pt idx="23">
                  <c:v>0.00351435848479211</c:v>
                </c:pt>
                <c:pt idx="24">
                  <c:v>0.00319382672590288</c:v>
                </c:pt>
                <c:pt idx="25">
                  <c:v>0.00290175860022713</c:v>
                </c:pt>
                <c:pt idx="26">
                  <c:v>0.00263585292139991</c:v>
                </c:pt>
                <c:pt idx="27">
                  <c:v>0.0023938944514755</c:v>
                </c:pt>
                <c:pt idx="28">
                  <c:v>0.00217379533829188</c:v>
                </c:pt>
                <c:pt idx="29">
                  <c:v>0.00197360884429959</c:v>
                </c:pt>
                <c:pt idx="30">
                  <c:v>0.00179153895703671</c:v>
                </c:pt>
                <c:pt idx="31">
                  <c:v>0.00162593817434164</c:v>
                </c:pt>
                <c:pt idx="32">
                  <c:v>0.00147530130667125</c:v>
                </c:pt>
                <c:pt idx="33">
                  <c:v>0.00133825850577435</c:v>
                </c:pt>
                <c:pt idx="34">
                  <c:v>0.00121356522738746</c:v>
                </c:pt>
                <c:pt idx="35">
                  <c:v>0.00110009257896034</c:v>
                </c:pt>
                <c:pt idx="36">
                  <c:v>0.000996817832648039</c:v>
                </c:pt>
                <c:pt idx="37">
                  <c:v>0.000902814722982319</c:v>
                </c:pt>
                <c:pt idx="38">
                  <c:v>0.000817244097575783</c:v>
                </c:pt>
                <c:pt idx="39">
                  <c:v>0.000739346665135453</c:v>
                </c:pt>
                <c:pt idx="40">
                  <c:v>0.000668434253676592</c:v>
                </c:pt>
                <c:pt idx="41">
                  <c:v>0.000603883398891127</c:v>
                </c:pt>
                <c:pt idx="42">
                  <c:v>0.000545128966339629</c:v>
                </c:pt>
                <c:pt idx="43">
                  <c:v>0.000491658096784241</c:v>
                </c:pt>
                <c:pt idx="44">
                  <c:v>0.00044300525948971</c:v>
                </c:pt>
                <c:pt idx="45">
                  <c:v>0.000398747704973882</c:v>
                </c:pt>
                <c:pt idx="46">
                  <c:v>0.000358501028420932</c:v>
                </c:pt>
                <c:pt idx="47">
                  <c:v>0.000321915784441514</c:v>
                </c:pt>
                <c:pt idx="48">
                  <c:v>0.000288674065998206</c:v>
                </c:pt>
                <c:pt idx="49">
                  <c:v>0.000258486085959146</c:v>
                </c:pt>
                <c:pt idx="50">
                  <c:v>0.000231087481411625</c:v>
                </c:pt>
                <c:pt idx="51">
                  <c:v>0.000206237377953481</c:v>
                </c:pt>
                <c:pt idx="52">
                  <c:v>0.000183716163444406</c:v>
                </c:pt>
                <c:pt idx="53">
                  <c:v>0.000163323104497865</c:v>
                </c:pt>
                <c:pt idx="54">
                  <c:v>0.000144874621555741</c:v>
                </c:pt>
                <c:pt idx="55">
                  <c:v>0.000128203006532278</c:v>
                </c:pt>
                <c:pt idx="56">
                  <c:v>0.000113155025253273</c:v>
                </c:pt>
                <c:pt idx="57">
                  <c:v>9.95902847903463E-5</c:v>
                </c:pt>
                <c:pt idx="58">
                  <c:v>8.73801498043983E-5</c:v>
                </c:pt>
                <c:pt idx="59">
                  <c:v>7.64070387076292E-5</c:v>
                </c:pt>
                <c:pt idx="60">
                  <c:v>6.65631595273482E-5</c:v>
                </c:pt>
                <c:pt idx="61">
                  <c:v>5.77495454357686E-5</c:v>
                </c:pt>
                <c:pt idx="62">
                  <c:v>4.98756779986314E-5</c:v>
                </c:pt>
                <c:pt idx="63">
                  <c:v>4.28585129866902E-5</c:v>
                </c:pt>
                <c:pt idx="64">
                  <c:v>3.66217090039335E-5</c:v>
                </c:pt>
                <c:pt idx="65">
                  <c:v>3.10954539965749E-5</c:v>
                </c:pt>
                <c:pt idx="66">
                  <c:v>2.62156294561471E-5</c:v>
                </c:pt>
                <c:pt idx="67">
                  <c:v>2.19232915713206E-5</c:v>
                </c:pt>
                <c:pt idx="68">
                  <c:v>1.81645309644397E-5</c:v>
                </c:pt>
                <c:pt idx="69">
                  <c:v>1.488976560016E-5</c:v>
                </c:pt>
                <c:pt idx="70">
                  <c:v>1.20535329994858E-5</c:v>
                </c:pt>
                <c:pt idx="71">
                  <c:v>9.61417717762022E-6</c:v>
                </c:pt>
                <c:pt idx="72">
                  <c:v>7.53339132601087E-6</c:v>
                </c:pt>
                <c:pt idx="73">
                  <c:v>5.77614989661792E-6</c:v>
                </c:pt>
                <c:pt idx="74">
                  <c:v>4.31027190655979E-6</c:v>
                </c:pt>
                <c:pt idx="75">
                  <c:v>3.10628687686214E-6</c:v>
                </c:pt>
                <c:pt idx="76">
                  <c:v>2.13720377739805E-6</c:v>
                </c:pt>
                <c:pt idx="77">
                  <c:v>1.37827539822429E-6</c:v>
                </c:pt>
                <c:pt idx="78">
                  <c:v>8.06888565835848E-7</c:v>
                </c:pt>
                <c:pt idx="79">
                  <c:v>4.02320311467729E-7</c:v>
                </c:pt>
                <c:pt idx="80">
                  <c:v>1.4565199144454E-7</c:v>
                </c:pt>
                <c:pt idx="81">
                  <c:v>1.95811863301421E-8</c:v>
                </c:pt>
                <c:pt idx="82">
                  <c:v>8.32226272116324E-9</c:v>
                </c:pt>
                <c:pt idx="83">
                  <c:v>9.74739529908435E-8</c:v>
                </c:pt>
                <c:pt idx="84">
                  <c:v>2.73913536626167E-7</c:v>
                </c:pt>
                <c:pt idx="85">
                  <c:v>5.25696429147825E-7</c:v>
                </c:pt>
                <c:pt idx="86">
                  <c:v>8.41962684476973E-7</c:v>
                </c:pt>
                <c:pt idx="87">
                  <c:v>1.21284949292236E-6</c:v>
                </c:pt>
                <c:pt idx="88">
                  <c:v>1.62941743422835E-6</c:v>
                </c:pt>
                <c:pt idx="89">
                  <c:v>2.08356782341252E-6</c:v>
                </c:pt>
                <c:pt idx="90">
                  <c:v>2.56798787885944E-6</c:v>
                </c:pt>
                <c:pt idx="91">
                  <c:v>3.07607512025203E-6</c:v>
                </c:pt>
                <c:pt idx="92">
                  <c:v>3.60189293308567E-6</c:v>
                </c:pt>
                <c:pt idx="93">
                  <c:v>4.14010640001676E-6</c:v>
                </c:pt>
                <c:pt idx="94">
                  <c:v>4.68593613196548E-6</c:v>
                </c:pt>
                <c:pt idx="95">
                  <c:v>5.23512076475676E-6</c:v>
                </c:pt>
                <c:pt idx="96">
                  <c:v>5.78385589180772E-6</c:v>
                </c:pt>
                <c:pt idx="97">
                  <c:v>6.32879015185693E-6</c:v>
                </c:pt>
                <c:pt idx="98">
                  <c:v>6.86693385790642E-6</c:v>
                </c:pt>
                <c:pt idx="99">
                  <c:v>7.39570153299759E-6</c:v>
                </c:pt>
                <c:pt idx="100">
                  <c:v>7.91278714011977E-6</c:v>
                </c:pt>
                <c:pt idx="101">
                  <c:v>8.416244945749E-6</c:v>
                </c:pt>
                <c:pt idx="102">
                  <c:v>8.904346034365E-6</c:v>
                </c:pt>
                <c:pt idx="103">
                  <c:v>9.37566739760616E-6</c:v>
                </c:pt>
                <c:pt idx="104">
                  <c:v>9.8289737626963E-6</c:v>
                </c:pt>
                <c:pt idx="105">
                  <c:v>1.02632632908472E-5</c:v>
                </c:pt>
                <c:pt idx="106">
                  <c:v>1.06777217020373E-5</c:v>
                </c:pt>
                <c:pt idx="107">
                  <c:v>1.10716853887558E-5</c:v>
                </c:pt>
                <c:pt idx="108">
                  <c:v>1.14446888943646E-5</c:v>
                </c:pt>
                <c:pt idx="109">
                  <c:v>1.17963518494846E-5</c:v>
                </c:pt>
                <c:pt idx="110">
                  <c:v>1.21264778654298E-5</c:v>
                </c:pt>
                <c:pt idx="111">
                  <c:v>1.24349395098306E-5</c:v>
                </c:pt>
                <c:pt idx="112">
                  <c:v>1.27217335692958E-5</c:v>
                </c:pt>
                <c:pt idx="113">
                  <c:v>1.29869558653286E-5</c:v>
                </c:pt>
                <c:pt idx="114">
                  <c:v>1.32307491780498E-5</c:v>
                </c:pt>
                <c:pt idx="115">
                  <c:v>1.34533792181801E-5</c:v>
                </c:pt>
                <c:pt idx="116">
                  <c:v>1.36551253699834E-5</c:v>
                </c:pt>
                <c:pt idx="117">
                  <c:v>1.38363550016263E-5</c:v>
                </c:pt>
                <c:pt idx="118">
                  <c:v>1.39974830398453E-5</c:v>
                </c:pt>
                <c:pt idx="119">
                  <c:v>1.41389381238798E-5</c:v>
                </c:pt>
                <c:pt idx="120">
                  <c:v>1.42612312007456E-5</c:v>
                </c:pt>
                <c:pt idx="121">
                  <c:v>1.4364860821211E-5</c:v>
                </c:pt>
                <c:pt idx="122">
                  <c:v>1.44503722462627E-5</c:v>
                </c:pt>
                <c:pt idx="123">
                  <c:v>1.45183439497994E-5</c:v>
                </c:pt>
                <c:pt idx="124">
                  <c:v>1.45693354585113E-5</c:v>
                </c:pt>
                <c:pt idx="125">
                  <c:v>1.46039595489131E-5</c:v>
                </c:pt>
                <c:pt idx="126">
                  <c:v>1.46228169514407E-5</c:v>
                </c:pt>
                <c:pt idx="127">
                  <c:v>1.4626507455698E-5</c:v>
                </c:pt>
                <c:pt idx="128">
                  <c:v>1.46156682679967E-5</c:v>
                </c:pt>
                <c:pt idx="129">
                  <c:v>1.45909009395713E-5</c:v>
                </c:pt>
                <c:pt idx="130">
                  <c:v>1.45528228350661E-5</c:v>
                </c:pt>
                <c:pt idx="131">
                  <c:v>1.45020634947857E-5</c:v>
                </c:pt>
                <c:pt idx="132">
                  <c:v>1.44392133718902E-5</c:v>
                </c:pt>
                <c:pt idx="133">
                  <c:v>1.43648834034984E-5</c:v>
                </c:pt>
                <c:pt idx="134">
                  <c:v>1.42796759464895E-5</c:v>
                </c:pt>
                <c:pt idx="135">
                  <c:v>1.41841622229297E-5</c:v>
                </c:pt>
                <c:pt idx="136">
                  <c:v>1.40789311998935E-5</c:v>
                </c:pt>
                <c:pt idx="137">
                  <c:v>1.396454980955E-5</c:v>
                </c:pt>
                <c:pt idx="138">
                  <c:v>1.38415585889194E-5</c:v>
                </c:pt>
                <c:pt idx="139">
                  <c:v>1.37105112258192E-5</c:v>
                </c:pt>
                <c:pt idx="140">
                  <c:v>1.3571933433222E-5</c:v>
                </c:pt>
                <c:pt idx="141">
                  <c:v>1.34263286161376E-5</c:v>
                </c:pt>
                <c:pt idx="142">
                  <c:v>1.32742084781802E-5</c:v>
                </c:pt>
                <c:pt idx="143">
                  <c:v>1.31160555813053E-5</c:v>
                </c:pt>
                <c:pt idx="144">
                  <c:v>1.29523321760283E-5</c:v>
                </c:pt>
                <c:pt idx="145">
                  <c:v>1.27835041099495E-5</c:v>
                </c:pt>
                <c:pt idx="146">
                  <c:v>1.26100108621967E-5</c:v>
                </c:pt>
                <c:pt idx="147">
                  <c:v>1.24322686903861E-5</c:v>
                </c:pt>
                <c:pt idx="148">
                  <c:v>1.22506956281978E-5</c:v>
                </c:pt>
                <c:pt idx="149">
                  <c:v>1.20656877387078E-5</c:v>
                </c:pt>
                <c:pt idx="150">
                  <c:v>1.18776159117682E-5</c:v>
                </c:pt>
                <c:pt idx="151">
                  <c:v>1.16868514554875E-5</c:v>
                </c:pt>
                <c:pt idx="152">
                  <c:v>1.14937481749926E-5</c:v>
                </c:pt>
                <c:pt idx="153">
                  <c:v>1.12986327768702E-5</c:v>
                </c:pt>
                <c:pt idx="154">
                  <c:v>1.1101828741511E-5</c:v>
                </c:pt>
                <c:pt idx="155">
                  <c:v>1.09036493362458E-5</c:v>
                </c:pt>
                <c:pt idx="156">
                  <c:v>1.0704380340019E-5</c:v>
                </c:pt>
                <c:pt idx="157">
                  <c:v>1.05043010238014E-5</c:v>
                </c:pt>
                <c:pt idx="158">
                  <c:v>1.03036850235738E-5</c:v>
                </c:pt>
                <c:pt idx="159">
                  <c:v>1.01027805826795E-5</c:v>
                </c:pt>
                <c:pt idx="160">
                  <c:v>9.90182389024642E-6</c:v>
                </c:pt>
                <c:pt idx="161">
                  <c:v>9.70104787741365E-6</c:v>
                </c:pt>
                <c:pt idx="162">
                  <c:v>9.50066829561716E-6</c:v>
                </c:pt>
                <c:pt idx="163">
                  <c:v>9.30088387801161E-6</c:v>
                </c:pt>
                <c:pt idx="164">
                  <c:v>9.10188930710704E-6</c:v>
                </c:pt>
                <c:pt idx="165">
                  <c:v>8.90387039743452E-6</c:v>
                </c:pt>
                <c:pt idx="166">
                  <c:v>8.70699258947755E-6</c:v>
                </c:pt>
                <c:pt idx="167">
                  <c:v>8.51141478340343E-6</c:v>
                </c:pt>
                <c:pt idx="168">
                  <c:v>8.31729097624782E-6</c:v>
                </c:pt>
                <c:pt idx="169">
                  <c:v>8.12476081458761E-6</c:v>
                </c:pt>
                <c:pt idx="170">
                  <c:v>7.93395129497869E-6</c:v>
                </c:pt>
                <c:pt idx="171">
                  <c:v>7.74498576997776E-6</c:v>
                </c:pt>
                <c:pt idx="172">
                  <c:v>7.55798045233255E-6</c:v>
                </c:pt>
                <c:pt idx="173">
                  <c:v>7.37303634895719E-6</c:v>
                </c:pt>
                <c:pt idx="174">
                  <c:v>7.19024841275419E-6</c:v>
                </c:pt>
                <c:pt idx="175">
                  <c:v>7.00970788557613E-6</c:v>
                </c:pt>
                <c:pt idx="176">
                  <c:v>6.83149664501113E-6</c:v>
                </c:pt>
                <c:pt idx="177">
                  <c:v>6.65568540114763E-6</c:v>
                </c:pt>
                <c:pt idx="178">
                  <c:v>6.48234141201818E-6</c:v>
                </c:pt>
                <c:pt idx="179">
                  <c:v>6.31152782094018E-6</c:v>
                </c:pt>
                <c:pt idx="180">
                  <c:v>6.14329759668267E-6</c:v>
                </c:pt>
                <c:pt idx="181">
                  <c:v>5.97769680698899E-6</c:v>
                </c:pt>
                <c:pt idx="182">
                  <c:v>5.81476854448617E-6</c:v>
                </c:pt>
                <c:pt idx="183">
                  <c:v>5.65455152842302E-6</c:v>
                </c:pt>
                <c:pt idx="184">
                  <c:v>5.49707584676099E-6</c:v>
                </c:pt>
                <c:pt idx="185">
                  <c:v>5.34236689486822E-6</c:v>
                </c:pt>
                <c:pt idx="186">
                  <c:v>5.19044760975369E-6</c:v>
                </c:pt>
                <c:pt idx="187">
                  <c:v>5.04133683352226E-6</c:v>
                </c:pt>
                <c:pt idx="188">
                  <c:v>4.89504598398482E-6</c:v>
                </c:pt>
                <c:pt idx="189">
                  <c:v>4.75158344932553E-6</c:v>
                </c:pt>
                <c:pt idx="190">
                  <c:v>4.61095524386235E-6</c:v>
                </c:pt>
                <c:pt idx="191">
                  <c:v>4.47316389548052E-6</c:v>
                </c:pt>
                <c:pt idx="192">
                  <c:v>4.33820625857585E-6</c:v>
                </c:pt>
                <c:pt idx="193">
                  <c:v>4.20607699818516E-6</c:v>
                </c:pt>
                <c:pt idx="194">
                  <c:v>4.07676850894092E-6</c:v>
                </c:pt>
                <c:pt idx="195">
                  <c:v>3.95027084387905E-6</c:v>
                </c:pt>
                <c:pt idx="196">
                  <c:v>3.8265691817583E-6</c:v>
                </c:pt>
                <c:pt idx="197">
                  <c:v>3.7056470340916E-6</c:v>
                </c:pt>
                <c:pt idx="198">
                  <c:v>3.58748616756549E-6</c:v>
                </c:pt>
                <c:pt idx="199">
                  <c:v>3.47206666855961E-6</c:v>
                </c:pt>
              </c:numCache>
            </c:numRef>
          </c:yVal>
          <c:smooth val="1"/>
        </c:ser>
        <c:ser>
          <c:idx val="7"/>
          <c:order val="1"/>
          <c:tx>
            <c:strRef>
              <c:f>WaveFunctions!$M$9</c:f>
              <c:strCache>
                <c:ptCount val="1"/>
                <c:pt idx="0">
                  <c:v>4𝛑  p^2 |φ_D(p)|^2</c:v>
                </c:pt>
              </c:strCache>
            </c:strRef>
          </c:tx>
          <c:marker>
            <c:symbol val="none"/>
          </c:marker>
          <c:xVal>
            <c:numRef>
              <c:f>WaveFunctions!$F$10:$F$209</c:f>
              <c:numCache>
                <c:formatCode>General</c:formatCode>
                <c:ptCount val="200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  <c:pt idx="51">
                  <c:v>255.0</c:v>
                </c:pt>
                <c:pt idx="52">
                  <c:v>260.0</c:v>
                </c:pt>
                <c:pt idx="53">
                  <c:v>265.0</c:v>
                </c:pt>
                <c:pt idx="54">
                  <c:v>270.0</c:v>
                </c:pt>
                <c:pt idx="55">
                  <c:v>275.0</c:v>
                </c:pt>
                <c:pt idx="56">
                  <c:v>280.0</c:v>
                </c:pt>
                <c:pt idx="57">
                  <c:v>285.0</c:v>
                </c:pt>
                <c:pt idx="58">
                  <c:v>290.0</c:v>
                </c:pt>
                <c:pt idx="59">
                  <c:v>295.0</c:v>
                </c:pt>
                <c:pt idx="60">
                  <c:v>300.0</c:v>
                </c:pt>
                <c:pt idx="61">
                  <c:v>305.0</c:v>
                </c:pt>
                <c:pt idx="62">
                  <c:v>310.0</c:v>
                </c:pt>
                <c:pt idx="63">
                  <c:v>315.0</c:v>
                </c:pt>
                <c:pt idx="64">
                  <c:v>320.0</c:v>
                </c:pt>
                <c:pt idx="65">
                  <c:v>325.0</c:v>
                </c:pt>
                <c:pt idx="66">
                  <c:v>330.0</c:v>
                </c:pt>
                <c:pt idx="67">
                  <c:v>335.0</c:v>
                </c:pt>
                <c:pt idx="68">
                  <c:v>340.0</c:v>
                </c:pt>
                <c:pt idx="69">
                  <c:v>345.0</c:v>
                </c:pt>
                <c:pt idx="70">
                  <c:v>350.0</c:v>
                </c:pt>
                <c:pt idx="71">
                  <c:v>355.0</c:v>
                </c:pt>
                <c:pt idx="72">
                  <c:v>360.0</c:v>
                </c:pt>
                <c:pt idx="73">
                  <c:v>365.0</c:v>
                </c:pt>
                <c:pt idx="74">
                  <c:v>370.0</c:v>
                </c:pt>
                <c:pt idx="75">
                  <c:v>375.0</c:v>
                </c:pt>
                <c:pt idx="76">
                  <c:v>380.0</c:v>
                </c:pt>
                <c:pt idx="77">
                  <c:v>385.0</c:v>
                </c:pt>
                <c:pt idx="78">
                  <c:v>390.0</c:v>
                </c:pt>
                <c:pt idx="79">
                  <c:v>395.0</c:v>
                </c:pt>
                <c:pt idx="80">
                  <c:v>400.0</c:v>
                </c:pt>
                <c:pt idx="81">
                  <c:v>405.0</c:v>
                </c:pt>
                <c:pt idx="82">
                  <c:v>410.0</c:v>
                </c:pt>
                <c:pt idx="83">
                  <c:v>415.0</c:v>
                </c:pt>
                <c:pt idx="84">
                  <c:v>420.0</c:v>
                </c:pt>
                <c:pt idx="85">
                  <c:v>425.0</c:v>
                </c:pt>
                <c:pt idx="86">
                  <c:v>430.0</c:v>
                </c:pt>
                <c:pt idx="87">
                  <c:v>435.0</c:v>
                </c:pt>
                <c:pt idx="88">
                  <c:v>440.0</c:v>
                </c:pt>
                <c:pt idx="89">
                  <c:v>445.0</c:v>
                </c:pt>
                <c:pt idx="90">
                  <c:v>450.0</c:v>
                </c:pt>
                <c:pt idx="91">
                  <c:v>455.0</c:v>
                </c:pt>
                <c:pt idx="92">
                  <c:v>460.0</c:v>
                </c:pt>
                <c:pt idx="93">
                  <c:v>465.0</c:v>
                </c:pt>
                <c:pt idx="94">
                  <c:v>470.0</c:v>
                </c:pt>
                <c:pt idx="95">
                  <c:v>475.0</c:v>
                </c:pt>
                <c:pt idx="96">
                  <c:v>480.0</c:v>
                </c:pt>
                <c:pt idx="97">
                  <c:v>485.0</c:v>
                </c:pt>
                <c:pt idx="98">
                  <c:v>490.0</c:v>
                </c:pt>
                <c:pt idx="99">
                  <c:v>495.0</c:v>
                </c:pt>
                <c:pt idx="100">
                  <c:v>500.0</c:v>
                </c:pt>
                <c:pt idx="101">
                  <c:v>505.0</c:v>
                </c:pt>
                <c:pt idx="102">
                  <c:v>510.0</c:v>
                </c:pt>
                <c:pt idx="103">
                  <c:v>515.0</c:v>
                </c:pt>
                <c:pt idx="104">
                  <c:v>520.0</c:v>
                </c:pt>
                <c:pt idx="105">
                  <c:v>525.0</c:v>
                </c:pt>
                <c:pt idx="106">
                  <c:v>530.0</c:v>
                </c:pt>
                <c:pt idx="107">
                  <c:v>535.0</c:v>
                </c:pt>
                <c:pt idx="108">
                  <c:v>540.0</c:v>
                </c:pt>
                <c:pt idx="109">
                  <c:v>545.0</c:v>
                </c:pt>
                <c:pt idx="110">
                  <c:v>550.0</c:v>
                </c:pt>
                <c:pt idx="111">
                  <c:v>555.0</c:v>
                </c:pt>
                <c:pt idx="112">
                  <c:v>560.0</c:v>
                </c:pt>
                <c:pt idx="113">
                  <c:v>565.0</c:v>
                </c:pt>
                <c:pt idx="114">
                  <c:v>570.0</c:v>
                </c:pt>
                <c:pt idx="115">
                  <c:v>575.0</c:v>
                </c:pt>
                <c:pt idx="116">
                  <c:v>580.0</c:v>
                </c:pt>
                <c:pt idx="117">
                  <c:v>585.0</c:v>
                </c:pt>
                <c:pt idx="118">
                  <c:v>590.0</c:v>
                </c:pt>
                <c:pt idx="119">
                  <c:v>595.0</c:v>
                </c:pt>
                <c:pt idx="120">
                  <c:v>600.0</c:v>
                </c:pt>
                <c:pt idx="121">
                  <c:v>605.0</c:v>
                </c:pt>
                <c:pt idx="122">
                  <c:v>610.0</c:v>
                </c:pt>
                <c:pt idx="123">
                  <c:v>615.0</c:v>
                </c:pt>
                <c:pt idx="124">
                  <c:v>620.0</c:v>
                </c:pt>
                <c:pt idx="125">
                  <c:v>625.0</c:v>
                </c:pt>
                <c:pt idx="126">
                  <c:v>630.0</c:v>
                </c:pt>
                <c:pt idx="127">
                  <c:v>635.0</c:v>
                </c:pt>
                <c:pt idx="128">
                  <c:v>640.0</c:v>
                </c:pt>
                <c:pt idx="129">
                  <c:v>645.0</c:v>
                </c:pt>
                <c:pt idx="130">
                  <c:v>650.0</c:v>
                </c:pt>
                <c:pt idx="131">
                  <c:v>655.0</c:v>
                </c:pt>
                <c:pt idx="132">
                  <c:v>660.0</c:v>
                </c:pt>
                <c:pt idx="133">
                  <c:v>665.0</c:v>
                </c:pt>
                <c:pt idx="134">
                  <c:v>670.0</c:v>
                </c:pt>
                <c:pt idx="135">
                  <c:v>675.0</c:v>
                </c:pt>
                <c:pt idx="136">
                  <c:v>680.0</c:v>
                </c:pt>
                <c:pt idx="137">
                  <c:v>685.0</c:v>
                </c:pt>
                <c:pt idx="138">
                  <c:v>690.0</c:v>
                </c:pt>
                <c:pt idx="139">
                  <c:v>695.0</c:v>
                </c:pt>
                <c:pt idx="140">
                  <c:v>700.0</c:v>
                </c:pt>
                <c:pt idx="141">
                  <c:v>705.0</c:v>
                </c:pt>
                <c:pt idx="142">
                  <c:v>710.0</c:v>
                </c:pt>
                <c:pt idx="143">
                  <c:v>715.0</c:v>
                </c:pt>
                <c:pt idx="144">
                  <c:v>720.0</c:v>
                </c:pt>
                <c:pt idx="145">
                  <c:v>725.0</c:v>
                </c:pt>
                <c:pt idx="146">
                  <c:v>730.0</c:v>
                </c:pt>
                <c:pt idx="147">
                  <c:v>735.0</c:v>
                </c:pt>
                <c:pt idx="148">
                  <c:v>740.0</c:v>
                </c:pt>
                <c:pt idx="149">
                  <c:v>745.0</c:v>
                </c:pt>
                <c:pt idx="150">
                  <c:v>750.0</c:v>
                </c:pt>
                <c:pt idx="151">
                  <c:v>755.0</c:v>
                </c:pt>
                <c:pt idx="152">
                  <c:v>760.0</c:v>
                </c:pt>
                <c:pt idx="153">
                  <c:v>765.0</c:v>
                </c:pt>
                <c:pt idx="154">
                  <c:v>770.0</c:v>
                </c:pt>
                <c:pt idx="155">
                  <c:v>775.0</c:v>
                </c:pt>
                <c:pt idx="156">
                  <c:v>780.0</c:v>
                </c:pt>
                <c:pt idx="157">
                  <c:v>785.0</c:v>
                </c:pt>
                <c:pt idx="158">
                  <c:v>790.0</c:v>
                </c:pt>
                <c:pt idx="159">
                  <c:v>795.0</c:v>
                </c:pt>
                <c:pt idx="160">
                  <c:v>800.0</c:v>
                </c:pt>
                <c:pt idx="161">
                  <c:v>805.0</c:v>
                </c:pt>
                <c:pt idx="162">
                  <c:v>810.0</c:v>
                </c:pt>
                <c:pt idx="163">
                  <c:v>815.0</c:v>
                </c:pt>
                <c:pt idx="164">
                  <c:v>820.0</c:v>
                </c:pt>
                <c:pt idx="165">
                  <c:v>825.0</c:v>
                </c:pt>
                <c:pt idx="166">
                  <c:v>830.0</c:v>
                </c:pt>
                <c:pt idx="167">
                  <c:v>835.0</c:v>
                </c:pt>
                <c:pt idx="168">
                  <c:v>840.0</c:v>
                </c:pt>
                <c:pt idx="169">
                  <c:v>845.0</c:v>
                </c:pt>
                <c:pt idx="170">
                  <c:v>850.0</c:v>
                </c:pt>
                <c:pt idx="171">
                  <c:v>855.0</c:v>
                </c:pt>
                <c:pt idx="172">
                  <c:v>860.0</c:v>
                </c:pt>
                <c:pt idx="173">
                  <c:v>865.0</c:v>
                </c:pt>
                <c:pt idx="174">
                  <c:v>870.0</c:v>
                </c:pt>
                <c:pt idx="175">
                  <c:v>875.0</c:v>
                </c:pt>
                <c:pt idx="176">
                  <c:v>880.0</c:v>
                </c:pt>
                <c:pt idx="177">
                  <c:v>885.0</c:v>
                </c:pt>
                <c:pt idx="178">
                  <c:v>890.0</c:v>
                </c:pt>
                <c:pt idx="179">
                  <c:v>895.0</c:v>
                </c:pt>
                <c:pt idx="180">
                  <c:v>900.0</c:v>
                </c:pt>
                <c:pt idx="181">
                  <c:v>905.0</c:v>
                </c:pt>
                <c:pt idx="182">
                  <c:v>910.0</c:v>
                </c:pt>
                <c:pt idx="183">
                  <c:v>915.0</c:v>
                </c:pt>
                <c:pt idx="184">
                  <c:v>920.0</c:v>
                </c:pt>
                <c:pt idx="185">
                  <c:v>925.0</c:v>
                </c:pt>
                <c:pt idx="186">
                  <c:v>930.0</c:v>
                </c:pt>
                <c:pt idx="187">
                  <c:v>935.0</c:v>
                </c:pt>
                <c:pt idx="188">
                  <c:v>940.0</c:v>
                </c:pt>
                <c:pt idx="189">
                  <c:v>945.0</c:v>
                </c:pt>
                <c:pt idx="190">
                  <c:v>950.0</c:v>
                </c:pt>
                <c:pt idx="191">
                  <c:v>955.0</c:v>
                </c:pt>
                <c:pt idx="192">
                  <c:v>960.0</c:v>
                </c:pt>
                <c:pt idx="193">
                  <c:v>965.0</c:v>
                </c:pt>
                <c:pt idx="194">
                  <c:v>970.0</c:v>
                </c:pt>
                <c:pt idx="195">
                  <c:v>975.0</c:v>
                </c:pt>
                <c:pt idx="196">
                  <c:v>980.0</c:v>
                </c:pt>
                <c:pt idx="197">
                  <c:v>985.0</c:v>
                </c:pt>
                <c:pt idx="198">
                  <c:v>990.0</c:v>
                </c:pt>
                <c:pt idx="199">
                  <c:v>995.0</c:v>
                </c:pt>
              </c:numCache>
            </c:numRef>
          </c:xVal>
          <c:yVal>
            <c:numRef>
              <c:f>WaveFunctions!$M$10:$M$209</c:f>
              <c:numCache>
                <c:formatCode>0.00E+00</c:formatCode>
                <c:ptCount val="200"/>
                <c:pt idx="0">
                  <c:v>0.0</c:v>
                </c:pt>
                <c:pt idx="1">
                  <c:v>4.55012407358358E-11</c:v>
                </c:pt>
                <c:pt idx="2">
                  <c:v>2.7079668002873E-9</c:v>
                </c:pt>
                <c:pt idx="3">
                  <c:v>2.74683648644238E-8</c:v>
                </c:pt>
                <c:pt idx="4">
                  <c:v>1.32490562018449E-7</c:v>
                </c:pt>
                <c:pt idx="5">
                  <c:v>4.21401638510306E-7</c:v>
                </c:pt>
                <c:pt idx="6">
                  <c:v>1.02651633625455E-6</c:v>
                </c:pt>
                <c:pt idx="7">
                  <c:v>2.0797751366843E-6</c:v>
                </c:pt>
                <c:pt idx="8">
                  <c:v>3.68727149004146E-6</c:v>
                </c:pt>
                <c:pt idx="9">
                  <c:v>5.91565056308475E-6</c:v>
                </c:pt>
                <c:pt idx="10">
                  <c:v>8.79017449827795E-6</c:v>
                </c:pt>
                <c:pt idx="11">
                  <c:v>1.23001573437556E-5</c:v>
                </c:pt>
                <c:pt idx="12">
                  <c:v>1.64074316059112E-5</c:v>
                </c:pt>
                <c:pt idx="13">
                  <c:v>2.10549557367201E-5</c:v>
                </c:pt>
                <c:pt idx="14">
                  <c:v>2.61741763076231E-5</c:v>
                </c:pt>
                <c:pt idx="15">
                  <c:v>3.16907127467602E-5</c:v>
                </c:pt>
                <c:pt idx="16">
                  <c:v>3.75285217896679E-5</c:v>
                </c:pt>
                <c:pt idx="17">
                  <c:v>4.36127781887583E-5</c:v>
                </c:pt>
                <c:pt idx="18">
                  <c:v>4.98717772975992E-5</c:v>
                </c:pt>
                <c:pt idx="19">
                  <c:v>5.62381936564862E-5</c:v>
                </c:pt>
                <c:pt idx="20">
                  <c:v>6.26497722588901E-5</c:v>
                </c:pt>
                <c:pt idx="21">
                  <c:v>6.90497567078374E-5</c:v>
                </c:pt>
                <c:pt idx="22">
                  <c:v>7.53870272119382E-5</c:v>
                </c:pt>
                <c:pt idx="23">
                  <c:v>8.16160367920002E-5</c:v>
                </c:pt>
                <c:pt idx="24">
                  <c:v>8.76967806886907E-5</c:v>
                </c:pt>
                <c:pt idx="25">
                  <c:v>9.35944843415699E-5</c:v>
                </c:pt>
                <c:pt idx="26">
                  <c:v>9.92793939495635E-5</c:v>
                </c:pt>
                <c:pt idx="27">
                  <c:v>0.000104726476220089</c:v>
                </c:pt>
                <c:pt idx="28">
                  <c:v>0.000109915060959309</c:v>
                </c:pt>
                <c:pt idx="29">
                  <c:v>0.00011482856100553</c:v>
                </c:pt>
                <c:pt idx="30">
                  <c:v>0.000119454110170119</c:v>
                </c:pt>
                <c:pt idx="31">
                  <c:v>0.000123782213633647</c:v>
                </c:pt>
                <c:pt idx="32">
                  <c:v>0.000127806441743581</c:v>
                </c:pt>
                <c:pt idx="33">
                  <c:v>0.000131523121885666</c:v>
                </c:pt>
                <c:pt idx="34">
                  <c:v>0.000134931028375431</c:v>
                </c:pt>
                <c:pt idx="35">
                  <c:v>0.000138031083870733</c:v>
                </c:pt>
                <c:pt idx="36">
                  <c:v>0.00014082611304052</c:v>
                </c:pt>
                <c:pt idx="37">
                  <c:v>0.000143320575981668</c:v>
                </c:pt>
                <c:pt idx="38">
                  <c:v>0.000145520357096734</c:v>
                </c:pt>
                <c:pt idx="39">
                  <c:v>0.000147432546928872</c:v>
                </c:pt>
                <c:pt idx="40">
                  <c:v>0.000149065213205837</c:v>
                </c:pt>
                <c:pt idx="41">
                  <c:v>0.000150427272158964</c:v>
                </c:pt>
                <c:pt idx="42">
                  <c:v>0.000151528301030272</c:v>
                </c:pt>
                <c:pt idx="43">
                  <c:v>0.000152378385078043</c:v>
                </c:pt>
                <c:pt idx="44">
                  <c:v>0.0001529880015346</c:v>
                </c:pt>
                <c:pt idx="45">
                  <c:v>0.000153367921181112</c:v>
                </c:pt>
                <c:pt idx="46">
                  <c:v>0.000153529112658349</c:v>
                </c:pt>
                <c:pt idx="47">
                  <c:v>0.000153482573545586</c:v>
                </c:pt>
                <c:pt idx="48">
                  <c:v>0.000153239355365835</c:v>
                </c:pt>
                <c:pt idx="49">
                  <c:v>0.000152810428957948</c:v>
                </c:pt>
                <c:pt idx="50">
                  <c:v>0.000152206633570801</c:v>
                </c:pt>
                <c:pt idx="51">
                  <c:v>0.00015143871474546</c:v>
                </c:pt>
                <c:pt idx="52">
                  <c:v>0.0001505171411344</c:v>
                </c:pt>
                <c:pt idx="53">
                  <c:v>0.000149452129331738</c:v>
                </c:pt>
                <c:pt idx="54">
                  <c:v>0.000148253666642957</c:v>
                </c:pt>
                <c:pt idx="55">
                  <c:v>0.000146931480516318</c:v>
                </c:pt>
                <c:pt idx="56">
                  <c:v>0.000145494889947699</c:v>
                </c:pt>
                <c:pt idx="57">
                  <c:v>0.000143952931501177</c:v>
                </c:pt>
                <c:pt idx="58">
                  <c:v>0.000142314357274139</c:v>
                </c:pt>
                <c:pt idx="59">
                  <c:v>0.000140587487509087</c:v>
                </c:pt>
                <c:pt idx="60">
                  <c:v>0.000138780344996063</c:v>
                </c:pt>
                <c:pt idx="61">
                  <c:v>0.00013690063449564</c:v>
                </c:pt>
                <c:pt idx="62">
                  <c:v>0.000134955646527944</c:v>
                </c:pt>
                <c:pt idx="63">
                  <c:v>0.000132952358371415</c:v>
                </c:pt>
                <c:pt idx="64">
                  <c:v>0.000130897434518193</c:v>
                </c:pt>
                <c:pt idx="65">
                  <c:v>0.000128797170112447</c:v>
                </c:pt>
                <c:pt idx="66">
                  <c:v>0.000126657539864556</c:v>
                </c:pt>
                <c:pt idx="67">
                  <c:v>0.000124484207261071</c:v>
                </c:pt>
                <c:pt idx="68">
                  <c:v>0.000122282510347292</c:v>
                </c:pt>
                <c:pt idx="69">
                  <c:v>0.000120057497804348</c:v>
                </c:pt>
                <c:pt idx="70">
                  <c:v>0.000117813930728318</c:v>
                </c:pt>
                <c:pt idx="71">
                  <c:v>0.000115556272783177</c:v>
                </c:pt>
                <c:pt idx="72">
                  <c:v>0.000113288715425634</c:v>
                </c:pt>
                <c:pt idx="73">
                  <c:v>0.000111015197468517</c:v>
                </c:pt>
                <c:pt idx="74">
                  <c:v>0.000108739403314429</c:v>
                </c:pt>
                <c:pt idx="75">
                  <c:v>0.000106464764398687</c:v>
                </c:pt>
                <c:pt idx="76">
                  <c:v>0.000104194483295935</c:v>
                </c:pt>
                <c:pt idx="77">
                  <c:v>0.000101931542617908</c:v>
                </c:pt>
                <c:pt idx="78">
                  <c:v>9.96787125104236E-5</c:v>
                </c:pt>
                <c:pt idx="79">
                  <c:v>9.74385588770531E-5</c:v>
                </c:pt>
                <c:pt idx="80">
                  <c:v>9.52134572942114E-5</c:v>
                </c:pt>
                <c:pt idx="81">
                  <c:v>9.30055941131451E-5</c:v>
                </c:pt>
                <c:pt idx="82">
                  <c:v>9.08169756033691E-5</c:v>
                </c:pt>
                <c:pt idx="83">
                  <c:v>8.8649443455134E-5</c:v>
                </c:pt>
                <c:pt idx="84">
                  <c:v>8.65046881792008E-5</c:v>
                </c:pt>
                <c:pt idx="85">
                  <c:v>8.43842480172042E-5</c:v>
                </c:pt>
                <c:pt idx="86">
                  <c:v>8.22895151702119E-5</c:v>
                </c:pt>
                <c:pt idx="87">
                  <c:v>8.02217493076133E-5</c:v>
                </c:pt>
                <c:pt idx="88">
                  <c:v>7.81820795905814E-5</c:v>
                </c:pt>
                <c:pt idx="89">
                  <c:v>7.6171520041648E-5</c:v>
                </c:pt>
                <c:pt idx="90">
                  <c:v>7.41909689308265E-5</c:v>
                </c:pt>
                <c:pt idx="91">
                  <c:v>7.22412172899426E-5</c:v>
                </c:pt>
                <c:pt idx="92">
                  <c:v>7.03229501157321E-5</c:v>
                </c:pt>
                <c:pt idx="93">
                  <c:v>6.84367635184302E-5</c:v>
                </c:pt>
                <c:pt idx="94">
                  <c:v>6.65831678242884E-5</c:v>
                </c:pt>
                <c:pt idx="95">
                  <c:v>6.4762586188512E-5</c:v>
                </c:pt>
                <c:pt idx="96">
                  <c:v>6.29753619265327E-5</c:v>
                </c:pt>
                <c:pt idx="97">
                  <c:v>6.12217618573967E-5</c:v>
                </c:pt>
                <c:pt idx="98">
                  <c:v>5.95019952408584E-5</c:v>
                </c:pt>
                <c:pt idx="99">
                  <c:v>5.78161952817038E-5</c:v>
                </c:pt>
                <c:pt idx="100">
                  <c:v>5.61644456012689E-5</c:v>
                </c:pt>
                <c:pt idx="101">
                  <c:v>5.45467594972688E-5</c:v>
                </c:pt>
                <c:pt idx="102">
                  <c:v>5.29631174222351E-5</c:v>
                </c:pt>
                <c:pt idx="103">
                  <c:v>5.14134382747209E-5</c:v>
                </c:pt>
                <c:pt idx="104">
                  <c:v>4.98976049050421E-5</c:v>
                </c:pt>
                <c:pt idx="105">
                  <c:v>4.84154495483062E-5</c:v>
                </c:pt>
                <c:pt idx="106">
                  <c:v>4.69667701291069E-5</c:v>
                </c:pt>
                <c:pt idx="107">
                  <c:v>4.555133512815E-5</c:v>
                </c:pt>
                <c:pt idx="108">
                  <c:v>4.41688704909018E-5</c:v>
                </c:pt>
                <c:pt idx="109">
                  <c:v>4.28190865702519E-5</c:v>
                </c:pt>
                <c:pt idx="110">
                  <c:v>4.15016509908727E-5</c:v>
                </c:pt>
                <c:pt idx="111">
                  <c:v>4.02162197433821E-5</c:v>
                </c:pt>
                <c:pt idx="112">
                  <c:v>3.89624189598541E-5</c:v>
                </c:pt>
                <c:pt idx="113">
                  <c:v>3.77398539861537E-5</c:v>
                </c:pt>
                <c:pt idx="114">
                  <c:v>3.65481202832785E-5</c:v>
                </c:pt>
                <c:pt idx="115">
                  <c:v>3.53867834451386E-5</c:v>
                </c:pt>
                <c:pt idx="116">
                  <c:v>3.42554089391506E-5</c:v>
                </c:pt>
                <c:pt idx="117">
                  <c:v>3.31535395869127E-5</c:v>
                </c:pt>
                <c:pt idx="118">
                  <c:v>3.20807085061198E-5</c:v>
                </c:pt>
                <c:pt idx="119">
                  <c:v>3.10364474018619E-5</c:v>
                </c:pt>
                <c:pt idx="120">
                  <c:v>3.00202656963646E-5</c:v>
                </c:pt>
                <c:pt idx="121">
                  <c:v>2.9031678290481E-5</c:v>
                </c:pt>
                <c:pt idx="122">
                  <c:v>2.80701872523338E-5</c:v>
                </c:pt>
                <c:pt idx="123">
                  <c:v>2.71352871177703E-5</c:v>
                </c:pt>
                <c:pt idx="124">
                  <c:v>2.62264803746754E-5</c:v>
                </c:pt>
                <c:pt idx="125">
                  <c:v>2.53432542393019E-5</c:v>
                </c:pt>
                <c:pt idx="126">
                  <c:v>2.4485101748732E-5</c:v>
                </c:pt>
                <c:pt idx="127">
                  <c:v>2.36515164809364E-5</c:v>
                </c:pt>
                <c:pt idx="128">
                  <c:v>2.28419818363633E-5</c:v>
                </c:pt>
                <c:pt idx="129">
                  <c:v>2.20559947648626E-5</c:v>
                </c:pt>
                <c:pt idx="130">
                  <c:v>2.12930475126523E-5</c:v>
                </c:pt>
                <c:pt idx="131">
                  <c:v>2.05526297524767E-5</c:v>
                </c:pt>
                <c:pt idx="132">
                  <c:v>1.9834244695759E-5</c:v>
                </c:pt>
                <c:pt idx="133">
                  <c:v>1.9137389208443E-5</c:v>
                </c:pt>
                <c:pt idx="134">
                  <c:v>1.84615654233764E-5</c:v>
                </c:pt>
                <c:pt idx="135">
                  <c:v>1.78062873523974E-5</c:v>
                </c:pt>
                <c:pt idx="136">
                  <c:v>1.71710638430616E-5</c:v>
                </c:pt>
                <c:pt idx="137">
                  <c:v>1.65554129439937E-5</c:v>
                </c:pt>
                <c:pt idx="138">
                  <c:v>1.5958862511291E-5</c:v>
                </c:pt>
                <c:pt idx="139">
                  <c:v>1.53809362965268E-5</c:v>
                </c:pt>
                <c:pt idx="140">
                  <c:v>1.48211700899814E-5</c:v>
                </c:pt>
                <c:pt idx="141">
                  <c:v>1.42791090348603E-5</c:v>
                </c:pt>
                <c:pt idx="142">
                  <c:v>1.37542962249465E-5</c:v>
                </c:pt>
                <c:pt idx="143">
                  <c:v>1.32462870515395E-5</c:v>
                </c:pt>
                <c:pt idx="144">
                  <c:v>1.27546465262783E-5</c:v>
                </c:pt>
                <c:pt idx="145">
                  <c:v>1.22789380247412E-5</c:v>
                </c:pt>
                <c:pt idx="146">
                  <c:v>1.18187378082311E-5</c:v>
                </c:pt>
                <c:pt idx="147">
                  <c:v>1.1373631985915E-5</c:v>
                </c:pt>
                <c:pt idx="148">
                  <c:v>1.09432064756807E-5</c:v>
                </c:pt>
                <c:pt idx="149">
                  <c:v>1.05270582974196E-5</c:v>
                </c:pt>
                <c:pt idx="150">
                  <c:v>1.01247964518665E-5</c:v>
                </c:pt>
                <c:pt idx="151">
                  <c:v>9.73603088991779E-6</c:v>
                </c:pt>
                <c:pt idx="152">
                  <c:v>9.36037995897082E-6</c:v>
                </c:pt>
                <c:pt idx="153">
                  <c:v>8.99747514141723E-6</c:v>
                </c:pt>
                <c:pt idx="154">
                  <c:v>8.64694982950724E-6</c:v>
                </c:pt>
                <c:pt idx="155">
                  <c:v>8.30844368177229E-6</c:v>
                </c:pt>
                <c:pt idx="156">
                  <c:v>7.98161105666536E-6</c:v>
                </c:pt>
                <c:pt idx="157">
                  <c:v>7.66611022131239E-6</c:v>
                </c:pt>
                <c:pt idx="158">
                  <c:v>7.36160307756573E-6</c:v>
                </c:pt>
                <c:pt idx="159">
                  <c:v>7.06776490461368E-6</c:v>
                </c:pt>
                <c:pt idx="160">
                  <c:v>6.78427791058977E-6</c:v>
                </c:pt>
                <c:pt idx="161">
                  <c:v>6.51082632083965E-6</c:v>
                </c:pt>
                <c:pt idx="162">
                  <c:v>6.24710521762653E-6</c:v>
                </c:pt>
                <c:pt idx="163">
                  <c:v>5.99282004929916E-6</c:v>
                </c:pt>
                <c:pt idx="164">
                  <c:v>5.74767882839872E-6</c:v>
                </c:pt>
                <c:pt idx="165">
                  <c:v>5.51139581132368E-6</c:v>
                </c:pt>
                <c:pt idx="166">
                  <c:v>5.28369745444299E-6</c:v>
                </c:pt>
                <c:pt idx="167">
                  <c:v>5.06431449804038E-6</c:v>
                </c:pt>
                <c:pt idx="168">
                  <c:v>4.85298148989634E-6</c:v>
                </c:pt>
                <c:pt idx="169">
                  <c:v>4.64944287778007E-6</c:v>
                </c:pt>
                <c:pt idx="170">
                  <c:v>4.45345160041182E-6</c:v>
                </c:pt>
                <c:pt idx="171">
                  <c:v>4.26476360565322E-6</c:v>
                </c:pt>
                <c:pt idx="172">
                  <c:v>4.08314020674692E-6</c:v>
                </c:pt>
                <c:pt idx="173">
                  <c:v>3.9083536490356E-6</c:v>
                </c:pt>
                <c:pt idx="174">
                  <c:v>3.74018032223463E-6</c:v>
                </c:pt>
                <c:pt idx="175">
                  <c:v>3.57840028309019E-6</c:v>
                </c:pt>
                <c:pt idx="176">
                  <c:v>3.42280137123147E-6</c:v>
                </c:pt>
                <c:pt idx="177">
                  <c:v>3.2731793632055E-6</c:v>
                </c:pt>
                <c:pt idx="178">
                  <c:v>3.12933391445203E-6</c:v>
                </c:pt>
                <c:pt idx="179">
                  <c:v>2.99106798894834E-6</c:v>
                </c:pt>
                <c:pt idx="180">
                  <c:v>2.85819344844921E-6</c:v>
                </c:pt>
                <c:pt idx="181">
                  <c:v>2.73052771453531E-6</c:v>
                </c:pt>
                <c:pt idx="182">
                  <c:v>2.60789168948405E-6</c:v>
                </c:pt>
                <c:pt idx="183">
                  <c:v>2.49011005265106E-6</c:v>
                </c:pt>
                <c:pt idx="184">
                  <c:v>2.37701629990623E-6</c:v>
                </c:pt>
                <c:pt idx="185">
                  <c:v>2.26844776336331E-6</c:v>
                </c:pt>
                <c:pt idx="186">
                  <c:v>2.16424514639228E-6</c:v>
                </c:pt>
                <c:pt idx="187">
                  <c:v>2.06425345157603E-6</c:v>
                </c:pt>
                <c:pt idx="188">
                  <c:v>1.96832497791741E-6</c:v>
                </c:pt>
                <c:pt idx="189">
                  <c:v>1.87631585872294E-6</c:v>
                </c:pt>
                <c:pt idx="190">
                  <c:v>1.78808477406561E-6</c:v>
                </c:pt>
                <c:pt idx="191">
                  <c:v>1.70349492613568E-6</c:v>
                </c:pt>
                <c:pt idx="192">
                  <c:v>1.62241614292074E-6</c:v>
                </c:pt>
                <c:pt idx="193">
                  <c:v>1.54472114366236E-6</c:v>
                </c:pt>
                <c:pt idx="194">
                  <c:v>1.47028540763944E-6</c:v>
                </c:pt>
                <c:pt idx="195">
                  <c:v>1.39898862589942E-6</c:v>
                </c:pt>
                <c:pt idx="196">
                  <c:v>1.33071606161277E-6</c:v>
                </c:pt>
                <c:pt idx="197">
                  <c:v>1.26535584615822E-6</c:v>
                </c:pt>
                <c:pt idx="198">
                  <c:v>1.20279867431129E-6</c:v>
                </c:pt>
                <c:pt idx="199">
                  <c:v>1.14293814223095E-6</c:v>
                </c:pt>
              </c:numCache>
            </c:numRef>
          </c:yVal>
          <c:smooth val="1"/>
        </c:ser>
        <c:ser>
          <c:idx val="8"/>
          <c:order val="2"/>
          <c:tx>
            <c:strRef>
              <c:f>WaveFunctions!$N$9</c:f>
              <c:strCache>
                <c:ptCount val="1"/>
                <c:pt idx="0">
                  <c:v>4pi p^2 |φ(p|^2</c:v>
                </c:pt>
              </c:strCache>
            </c:strRef>
          </c:tx>
          <c:marker>
            <c:symbol val="none"/>
          </c:marker>
          <c:xVal>
            <c:numRef>
              <c:f>WaveFunctions!$F$10:$F$209</c:f>
              <c:numCache>
                <c:formatCode>General</c:formatCode>
                <c:ptCount val="200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  <c:pt idx="51">
                  <c:v>255.0</c:v>
                </c:pt>
                <c:pt idx="52">
                  <c:v>260.0</c:v>
                </c:pt>
                <c:pt idx="53">
                  <c:v>265.0</c:v>
                </c:pt>
                <c:pt idx="54">
                  <c:v>270.0</c:v>
                </c:pt>
                <c:pt idx="55">
                  <c:v>275.0</c:v>
                </c:pt>
                <c:pt idx="56">
                  <c:v>280.0</c:v>
                </c:pt>
                <c:pt idx="57">
                  <c:v>285.0</c:v>
                </c:pt>
                <c:pt idx="58">
                  <c:v>290.0</c:v>
                </c:pt>
                <c:pt idx="59">
                  <c:v>295.0</c:v>
                </c:pt>
                <c:pt idx="60">
                  <c:v>300.0</c:v>
                </c:pt>
                <c:pt idx="61">
                  <c:v>305.0</c:v>
                </c:pt>
                <c:pt idx="62">
                  <c:v>310.0</c:v>
                </c:pt>
                <c:pt idx="63">
                  <c:v>315.0</c:v>
                </c:pt>
                <c:pt idx="64">
                  <c:v>320.0</c:v>
                </c:pt>
                <c:pt idx="65">
                  <c:v>325.0</c:v>
                </c:pt>
                <c:pt idx="66">
                  <c:v>330.0</c:v>
                </c:pt>
                <c:pt idx="67">
                  <c:v>335.0</c:v>
                </c:pt>
                <c:pt idx="68">
                  <c:v>340.0</c:v>
                </c:pt>
                <c:pt idx="69">
                  <c:v>345.0</c:v>
                </c:pt>
                <c:pt idx="70">
                  <c:v>350.0</c:v>
                </c:pt>
                <c:pt idx="71">
                  <c:v>355.0</c:v>
                </c:pt>
                <c:pt idx="72">
                  <c:v>360.0</c:v>
                </c:pt>
                <c:pt idx="73">
                  <c:v>365.0</c:v>
                </c:pt>
                <c:pt idx="74">
                  <c:v>370.0</c:v>
                </c:pt>
                <c:pt idx="75">
                  <c:v>375.0</c:v>
                </c:pt>
                <c:pt idx="76">
                  <c:v>380.0</c:v>
                </c:pt>
                <c:pt idx="77">
                  <c:v>385.0</c:v>
                </c:pt>
                <c:pt idx="78">
                  <c:v>390.0</c:v>
                </c:pt>
                <c:pt idx="79">
                  <c:v>395.0</c:v>
                </c:pt>
                <c:pt idx="80">
                  <c:v>400.0</c:v>
                </c:pt>
                <c:pt idx="81">
                  <c:v>405.0</c:v>
                </c:pt>
                <c:pt idx="82">
                  <c:v>410.0</c:v>
                </c:pt>
                <c:pt idx="83">
                  <c:v>415.0</c:v>
                </c:pt>
                <c:pt idx="84">
                  <c:v>420.0</c:v>
                </c:pt>
                <c:pt idx="85">
                  <c:v>425.0</c:v>
                </c:pt>
                <c:pt idx="86">
                  <c:v>430.0</c:v>
                </c:pt>
                <c:pt idx="87">
                  <c:v>435.0</c:v>
                </c:pt>
                <c:pt idx="88">
                  <c:v>440.0</c:v>
                </c:pt>
                <c:pt idx="89">
                  <c:v>445.0</c:v>
                </c:pt>
                <c:pt idx="90">
                  <c:v>450.0</c:v>
                </c:pt>
                <c:pt idx="91">
                  <c:v>455.0</c:v>
                </c:pt>
                <c:pt idx="92">
                  <c:v>460.0</c:v>
                </c:pt>
                <c:pt idx="93">
                  <c:v>465.0</c:v>
                </c:pt>
                <c:pt idx="94">
                  <c:v>470.0</c:v>
                </c:pt>
                <c:pt idx="95">
                  <c:v>475.0</c:v>
                </c:pt>
                <c:pt idx="96">
                  <c:v>480.0</c:v>
                </c:pt>
                <c:pt idx="97">
                  <c:v>485.0</c:v>
                </c:pt>
                <c:pt idx="98">
                  <c:v>490.0</c:v>
                </c:pt>
                <c:pt idx="99">
                  <c:v>495.0</c:v>
                </c:pt>
                <c:pt idx="100">
                  <c:v>500.0</c:v>
                </c:pt>
                <c:pt idx="101">
                  <c:v>505.0</c:v>
                </c:pt>
                <c:pt idx="102">
                  <c:v>510.0</c:v>
                </c:pt>
                <c:pt idx="103">
                  <c:v>515.0</c:v>
                </c:pt>
                <c:pt idx="104">
                  <c:v>520.0</c:v>
                </c:pt>
                <c:pt idx="105">
                  <c:v>525.0</c:v>
                </c:pt>
                <c:pt idx="106">
                  <c:v>530.0</c:v>
                </c:pt>
                <c:pt idx="107">
                  <c:v>535.0</c:v>
                </c:pt>
                <c:pt idx="108">
                  <c:v>540.0</c:v>
                </c:pt>
                <c:pt idx="109">
                  <c:v>545.0</c:v>
                </c:pt>
                <c:pt idx="110">
                  <c:v>550.0</c:v>
                </c:pt>
                <c:pt idx="111">
                  <c:v>555.0</c:v>
                </c:pt>
                <c:pt idx="112">
                  <c:v>560.0</c:v>
                </c:pt>
                <c:pt idx="113">
                  <c:v>565.0</c:v>
                </c:pt>
                <c:pt idx="114">
                  <c:v>570.0</c:v>
                </c:pt>
                <c:pt idx="115">
                  <c:v>575.0</c:v>
                </c:pt>
                <c:pt idx="116">
                  <c:v>580.0</c:v>
                </c:pt>
                <c:pt idx="117">
                  <c:v>585.0</c:v>
                </c:pt>
                <c:pt idx="118">
                  <c:v>590.0</c:v>
                </c:pt>
                <c:pt idx="119">
                  <c:v>595.0</c:v>
                </c:pt>
                <c:pt idx="120">
                  <c:v>600.0</c:v>
                </c:pt>
                <c:pt idx="121">
                  <c:v>605.0</c:v>
                </c:pt>
                <c:pt idx="122">
                  <c:v>610.0</c:v>
                </c:pt>
                <c:pt idx="123">
                  <c:v>615.0</c:v>
                </c:pt>
                <c:pt idx="124">
                  <c:v>620.0</c:v>
                </c:pt>
                <c:pt idx="125">
                  <c:v>625.0</c:v>
                </c:pt>
                <c:pt idx="126">
                  <c:v>630.0</c:v>
                </c:pt>
                <c:pt idx="127">
                  <c:v>635.0</c:v>
                </c:pt>
                <c:pt idx="128">
                  <c:v>640.0</c:v>
                </c:pt>
                <c:pt idx="129">
                  <c:v>645.0</c:v>
                </c:pt>
                <c:pt idx="130">
                  <c:v>650.0</c:v>
                </c:pt>
                <c:pt idx="131">
                  <c:v>655.0</c:v>
                </c:pt>
                <c:pt idx="132">
                  <c:v>660.0</c:v>
                </c:pt>
                <c:pt idx="133">
                  <c:v>665.0</c:v>
                </c:pt>
                <c:pt idx="134">
                  <c:v>670.0</c:v>
                </c:pt>
                <c:pt idx="135">
                  <c:v>675.0</c:v>
                </c:pt>
                <c:pt idx="136">
                  <c:v>680.0</c:v>
                </c:pt>
                <c:pt idx="137">
                  <c:v>685.0</c:v>
                </c:pt>
                <c:pt idx="138">
                  <c:v>690.0</c:v>
                </c:pt>
                <c:pt idx="139">
                  <c:v>695.0</c:v>
                </c:pt>
                <c:pt idx="140">
                  <c:v>700.0</c:v>
                </c:pt>
                <c:pt idx="141">
                  <c:v>705.0</c:v>
                </c:pt>
                <c:pt idx="142">
                  <c:v>710.0</c:v>
                </c:pt>
                <c:pt idx="143">
                  <c:v>715.0</c:v>
                </c:pt>
                <c:pt idx="144">
                  <c:v>720.0</c:v>
                </c:pt>
                <c:pt idx="145">
                  <c:v>725.0</c:v>
                </c:pt>
                <c:pt idx="146">
                  <c:v>730.0</c:v>
                </c:pt>
                <c:pt idx="147">
                  <c:v>735.0</c:v>
                </c:pt>
                <c:pt idx="148">
                  <c:v>740.0</c:v>
                </c:pt>
                <c:pt idx="149">
                  <c:v>745.0</c:v>
                </c:pt>
                <c:pt idx="150">
                  <c:v>750.0</c:v>
                </c:pt>
                <c:pt idx="151">
                  <c:v>755.0</c:v>
                </c:pt>
                <c:pt idx="152">
                  <c:v>760.0</c:v>
                </c:pt>
                <c:pt idx="153">
                  <c:v>765.0</c:v>
                </c:pt>
                <c:pt idx="154">
                  <c:v>770.0</c:v>
                </c:pt>
                <c:pt idx="155">
                  <c:v>775.0</c:v>
                </c:pt>
                <c:pt idx="156">
                  <c:v>780.0</c:v>
                </c:pt>
                <c:pt idx="157">
                  <c:v>785.0</c:v>
                </c:pt>
                <c:pt idx="158">
                  <c:v>790.0</c:v>
                </c:pt>
                <c:pt idx="159">
                  <c:v>795.0</c:v>
                </c:pt>
                <c:pt idx="160">
                  <c:v>800.0</c:v>
                </c:pt>
                <c:pt idx="161">
                  <c:v>805.0</c:v>
                </c:pt>
                <c:pt idx="162">
                  <c:v>810.0</c:v>
                </c:pt>
                <c:pt idx="163">
                  <c:v>815.0</c:v>
                </c:pt>
                <c:pt idx="164">
                  <c:v>820.0</c:v>
                </c:pt>
                <c:pt idx="165">
                  <c:v>825.0</c:v>
                </c:pt>
                <c:pt idx="166">
                  <c:v>830.0</c:v>
                </c:pt>
                <c:pt idx="167">
                  <c:v>835.0</c:v>
                </c:pt>
                <c:pt idx="168">
                  <c:v>840.0</c:v>
                </c:pt>
                <c:pt idx="169">
                  <c:v>845.0</c:v>
                </c:pt>
                <c:pt idx="170">
                  <c:v>850.0</c:v>
                </c:pt>
                <c:pt idx="171">
                  <c:v>855.0</c:v>
                </c:pt>
                <c:pt idx="172">
                  <c:v>860.0</c:v>
                </c:pt>
                <c:pt idx="173">
                  <c:v>865.0</c:v>
                </c:pt>
                <c:pt idx="174">
                  <c:v>870.0</c:v>
                </c:pt>
                <c:pt idx="175">
                  <c:v>875.0</c:v>
                </c:pt>
                <c:pt idx="176">
                  <c:v>880.0</c:v>
                </c:pt>
                <c:pt idx="177">
                  <c:v>885.0</c:v>
                </c:pt>
                <c:pt idx="178">
                  <c:v>890.0</c:v>
                </c:pt>
                <c:pt idx="179">
                  <c:v>895.0</c:v>
                </c:pt>
                <c:pt idx="180">
                  <c:v>900.0</c:v>
                </c:pt>
                <c:pt idx="181">
                  <c:v>905.0</c:v>
                </c:pt>
                <c:pt idx="182">
                  <c:v>910.0</c:v>
                </c:pt>
                <c:pt idx="183">
                  <c:v>915.0</c:v>
                </c:pt>
                <c:pt idx="184">
                  <c:v>920.0</c:v>
                </c:pt>
                <c:pt idx="185">
                  <c:v>925.0</c:v>
                </c:pt>
                <c:pt idx="186">
                  <c:v>930.0</c:v>
                </c:pt>
                <c:pt idx="187">
                  <c:v>935.0</c:v>
                </c:pt>
                <c:pt idx="188">
                  <c:v>940.0</c:v>
                </c:pt>
                <c:pt idx="189">
                  <c:v>945.0</c:v>
                </c:pt>
                <c:pt idx="190">
                  <c:v>950.0</c:v>
                </c:pt>
                <c:pt idx="191">
                  <c:v>955.0</c:v>
                </c:pt>
                <c:pt idx="192">
                  <c:v>960.0</c:v>
                </c:pt>
                <c:pt idx="193">
                  <c:v>965.0</c:v>
                </c:pt>
                <c:pt idx="194">
                  <c:v>970.0</c:v>
                </c:pt>
                <c:pt idx="195">
                  <c:v>975.0</c:v>
                </c:pt>
                <c:pt idx="196">
                  <c:v>980.0</c:v>
                </c:pt>
                <c:pt idx="197">
                  <c:v>985.0</c:v>
                </c:pt>
                <c:pt idx="198">
                  <c:v>990.0</c:v>
                </c:pt>
                <c:pt idx="199">
                  <c:v>995.0</c:v>
                </c:pt>
              </c:numCache>
            </c:numRef>
          </c:xVal>
          <c:yVal>
            <c:numRef>
              <c:f>WaveFunctions!$N$10:$N$209</c:f>
              <c:numCache>
                <c:formatCode>0.00E+00</c:formatCode>
                <c:ptCount val="200"/>
                <c:pt idx="0">
                  <c:v>0.0</c:v>
                </c:pt>
                <c:pt idx="1">
                  <c:v>0.000509496028614275</c:v>
                </c:pt>
                <c:pt idx="2">
                  <c:v>0.00189642823982328</c:v>
                </c:pt>
                <c:pt idx="3">
                  <c:v>0.00380409469017423</c:v>
                </c:pt>
                <c:pt idx="4">
                  <c:v>0.00581475179014168</c:v>
                </c:pt>
                <c:pt idx="5">
                  <c:v>0.00759055819349226</c:v>
                </c:pt>
                <c:pt idx="6">
                  <c:v>0.00893867068234682</c:v>
                </c:pt>
                <c:pt idx="7">
                  <c:v>0.00980322709749208</c:v>
                </c:pt>
                <c:pt idx="8">
                  <c:v>0.0102210028930979</c:v>
                </c:pt>
                <c:pt idx="9">
                  <c:v>0.0102742136153897</c:v>
                </c:pt>
                <c:pt idx="10">
                  <c:v>0.010056276786916</c:v>
                </c:pt>
                <c:pt idx="11">
                  <c:v>0.00965273898514864</c:v>
                </c:pt>
                <c:pt idx="12">
                  <c:v>0.00913346665675364</c:v>
                </c:pt>
                <c:pt idx="13">
                  <c:v>0.00855144862806046</c:v>
                </c:pt>
                <c:pt idx="14">
                  <c:v>0.00794471236818941</c:v>
                </c:pt>
                <c:pt idx="15">
                  <c:v>0.00733927620736607</c:v>
                </c:pt>
                <c:pt idx="16">
                  <c:v>0.00675208531886844</c:v>
                </c:pt>
                <c:pt idx="17">
                  <c:v>0.00619350130619465</c:v>
                </c:pt>
                <c:pt idx="18">
                  <c:v>0.00566928070561324</c:v>
                </c:pt>
                <c:pt idx="19">
                  <c:v>0.00518202125855467</c:v>
                </c:pt>
                <c:pt idx="20">
                  <c:v>0.0047322473518638</c:v>
                </c:pt>
                <c:pt idx="21">
                  <c:v>0.0043191428060584</c:v>
                </c:pt>
                <c:pt idx="22">
                  <c:v>0.0039410789741973</c:v>
                </c:pt>
                <c:pt idx="23">
                  <c:v>0.00359597452158411</c:v>
                </c:pt>
                <c:pt idx="24">
                  <c:v>0.00328152350659157</c:v>
                </c:pt>
                <c:pt idx="25">
                  <c:v>0.0029953530845687</c:v>
                </c:pt>
                <c:pt idx="26">
                  <c:v>0.00273513231534947</c:v>
                </c:pt>
                <c:pt idx="27">
                  <c:v>0.00249862092769559</c:v>
                </c:pt>
                <c:pt idx="28">
                  <c:v>0.00228371039925119</c:v>
                </c:pt>
                <c:pt idx="29">
                  <c:v>0.00208843740530512</c:v>
                </c:pt>
                <c:pt idx="30">
                  <c:v>0.00191099306720683</c:v>
                </c:pt>
                <c:pt idx="31">
                  <c:v>0.00174972038797528</c:v>
                </c:pt>
                <c:pt idx="32">
                  <c:v>0.00160310774841483</c:v>
                </c:pt>
                <c:pt idx="33">
                  <c:v>0.00146978162766002</c:v>
                </c:pt>
                <c:pt idx="34">
                  <c:v>0.00134849625576289</c:v>
                </c:pt>
                <c:pt idx="35">
                  <c:v>0.00123812366283108</c:v>
                </c:pt>
                <c:pt idx="36">
                  <c:v>0.00113764394568856</c:v>
                </c:pt>
                <c:pt idx="37">
                  <c:v>0.00104613529896399</c:v>
                </c:pt>
                <c:pt idx="38">
                  <c:v>0.000962764454672518</c:v>
                </c:pt>
                <c:pt idx="39">
                  <c:v>0.000886779212064326</c:v>
                </c:pt>
                <c:pt idx="40">
                  <c:v>0.00081749946688243</c:v>
                </c:pt>
                <c:pt idx="41">
                  <c:v>0.000754310671050092</c:v>
                </c:pt>
                <c:pt idx="42">
                  <c:v>0.000696657267369901</c:v>
                </c:pt>
                <c:pt idx="43">
                  <c:v>0.000644036481862283</c:v>
                </c:pt>
                <c:pt idx="44">
                  <c:v>0.000595993261024309</c:v>
                </c:pt>
                <c:pt idx="45">
                  <c:v>0.000552115626154994</c:v>
                </c:pt>
                <c:pt idx="46">
                  <c:v>0.000512030141079281</c:v>
                </c:pt>
                <c:pt idx="47">
                  <c:v>0.0004753983579871</c:v>
                </c:pt>
                <c:pt idx="48">
                  <c:v>0.000441913421364042</c:v>
                </c:pt>
                <c:pt idx="49">
                  <c:v>0.000411296514917094</c:v>
                </c:pt>
                <c:pt idx="50">
                  <c:v>0.000383294114982425</c:v>
                </c:pt>
                <c:pt idx="51">
                  <c:v>0.000357676092698941</c:v>
                </c:pt>
                <c:pt idx="52">
                  <c:v>0.000334233304578805</c:v>
                </c:pt>
                <c:pt idx="53">
                  <c:v>0.000312775233829603</c:v>
                </c:pt>
                <c:pt idx="54">
                  <c:v>0.000293128288198698</c:v>
                </c:pt>
                <c:pt idx="55">
                  <c:v>0.000275134487048596</c:v>
                </c:pt>
                <c:pt idx="56">
                  <c:v>0.000258649915200972</c:v>
                </c:pt>
                <c:pt idx="57">
                  <c:v>0.000243543216291523</c:v>
                </c:pt>
                <c:pt idx="58">
                  <c:v>0.000229694507078537</c:v>
                </c:pt>
                <c:pt idx="59">
                  <c:v>0.000216994526216716</c:v>
                </c:pt>
                <c:pt idx="60">
                  <c:v>0.000205343504523411</c:v>
                </c:pt>
                <c:pt idx="61">
                  <c:v>0.000194650179931409</c:v>
                </c:pt>
                <c:pt idx="62">
                  <c:v>0.000184831324526575</c:v>
                </c:pt>
                <c:pt idx="63">
                  <c:v>0.000175810871358105</c:v>
                </c:pt>
                <c:pt idx="64">
                  <c:v>0.000167519143522127</c:v>
                </c:pt>
                <c:pt idx="65">
                  <c:v>0.000159892624109022</c:v>
                </c:pt>
                <c:pt idx="66">
                  <c:v>0.000152873169320703</c:v>
                </c:pt>
                <c:pt idx="67">
                  <c:v>0.000146407498832392</c:v>
                </c:pt>
                <c:pt idx="68">
                  <c:v>0.000140447041311732</c:v>
                </c:pt>
                <c:pt idx="69">
                  <c:v>0.000134947263404508</c:v>
                </c:pt>
                <c:pt idx="70">
                  <c:v>0.000129867463727804</c:v>
                </c:pt>
                <c:pt idx="71">
                  <c:v>0.000125170449960797</c:v>
                </c:pt>
                <c:pt idx="72">
                  <c:v>0.000120822106751644</c:v>
                </c:pt>
                <c:pt idx="73">
                  <c:v>0.000116791347365135</c:v>
                </c:pt>
                <c:pt idx="74">
                  <c:v>0.000113049675220988</c:v>
                </c:pt>
                <c:pt idx="75">
                  <c:v>0.00010957105127555</c:v>
                </c:pt>
                <c:pt idx="76">
                  <c:v>0.000106331687073333</c:v>
                </c:pt>
                <c:pt idx="77">
                  <c:v>0.000103309818016132</c:v>
                </c:pt>
                <c:pt idx="78">
                  <c:v>0.000100485601076259</c:v>
                </c:pt>
                <c:pt idx="79">
                  <c:v>9.78408791885208E-5</c:v>
                </c:pt>
                <c:pt idx="80">
                  <c:v>9.5359109285656E-5</c:v>
                </c:pt>
                <c:pt idx="81">
                  <c:v>9.30251752994754E-5</c:v>
                </c:pt>
                <c:pt idx="82">
                  <c:v>9.08252978660902E-5</c:v>
                </c:pt>
                <c:pt idx="83">
                  <c:v>8.87469174081247E-5</c:v>
                </c:pt>
                <c:pt idx="84">
                  <c:v>8.67786017158269E-5</c:v>
                </c:pt>
                <c:pt idx="85">
                  <c:v>8.4909944446352E-5</c:v>
                </c:pt>
                <c:pt idx="86">
                  <c:v>8.31314778546889E-5</c:v>
                </c:pt>
                <c:pt idx="87">
                  <c:v>8.14345988005357E-5</c:v>
                </c:pt>
                <c:pt idx="88">
                  <c:v>7.98114970248098E-5</c:v>
                </c:pt>
                <c:pt idx="89">
                  <c:v>7.82550878650606E-5</c:v>
                </c:pt>
                <c:pt idx="90">
                  <c:v>7.67589568096859E-5</c:v>
                </c:pt>
                <c:pt idx="91">
                  <c:v>7.53172924101946E-5</c:v>
                </c:pt>
                <c:pt idx="92">
                  <c:v>7.39248430488178E-5</c:v>
                </c:pt>
                <c:pt idx="93">
                  <c:v>7.25768699184469E-5</c:v>
                </c:pt>
                <c:pt idx="94">
                  <c:v>7.12691039562539E-5</c:v>
                </c:pt>
                <c:pt idx="95">
                  <c:v>6.99977069532687E-5</c:v>
                </c:pt>
                <c:pt idx="96">
                  <c:v>6.87592178183404E-5</c:v>
                </c:pt>
                <c:pt idx="97">
                  <c:v>6.75505520092536E-5</c:v>
                </c:pt>
                <c:pt idx="98">
                  <c:v>6.63689290987648E-5</c:v>
                </c:pt>
                <c:pt idx="99">
                  <c:v>6.52118968147014E-5</c:v>
                </c:pt>
                <c:pt idx="100">
                  <c:v>6.40772327413887E-5</c:v>
                </c:pt>
                <c:pt idx="101">
                  <c:v>6.29630044430178E-5</c:v>
                </c:pt>
                <c:pt idx="102">
                  <c:v>6.18674634566001E-5</c:v>
                </c:pt>
                <c:pt idx="103">
                  <c:v>6.07891056723271E-5</c:v>
                </c:pt>
                <c:pt idx="104">
                  <c:v>5.97265786677384E-5</c:v>
                </c:pt>
                <c:pt idx="105">
                  <c:v>5.86787128391534E-5</c:v>
                </c:pt>
                <c:pt idx="106">
                  <c:v>5.76444918311442E-5</c:v>
                </c:pt>
                <c:pt idx="107">
                  <c:v>5.66230205169058E-5</c:v>
                </c:pt>
                <c:pt idx="108">
                  <c:v>5.56135593852664E-5</c:v>
                </c:pt>
                <c:pt idx="109">
                  <c:v>5.46154384197365E-5</c:v>
                </c:pt>
                <c:pt idx="110">
                  <c:v>5.36281288563025E-5</c:v>
                </c:pt>
                <c:pt idx="111">
                  <c:v>5.26511592532127E-5</c:v>
                </c:pt>
                <c:pt idx="112">
                  <c:v>5.16841525291499E-5</c:v>
                </c:pt>
                <c:pt idx="113">
                  <c:v>5.07268098514823E-5</c:v>
                </c:pt>
                <c:pt idx="114">
                  <c:v>4.97788694613283E-5</c:v>
                </c:pt>
                <c:pt idx="115">
                  <c:v>4.88401626633188E-5</c:v>
                </c:pt>
                <c:pt idx="116">
                  <c:v>4.79105343091341E-5</c:v>
                </c:pt>
                <c:pt idx="117">
                  <c:v>4.6989894588539E-5</c:v>
                </c:pt>
                <c:pt idx="118">
                  <c:v>4.60781915459651E-5</c:v>
                </c:pt>
                <c:pt idx="119">
                  <c:v>4.51753855257417E-5</c:v>
                </c:pt>
                <c:pt idx="120">
                  <c:v>4.42814968971102E-5</c:v>
                </c:pt>
                <c:pt idx="121">
                  <c:v>4.3396539111692E-5</c:v>
                </c:pt>
                <c:pt idx="122">
                  <c:v>4.25205594985965E-5</c:v>
                </c:pt>
                <c:pt idx="123">
                  <c:v>4.16536310675697E-5</c:v>
                </c:pt>
                <c:pt idx="124">
                  <c:v>4.07958158331866E-5</c:v>
                </c:pt>
                <c:pt idx="125">
                  <c:v>3.9947213788215E-5</c:v>
                </c:pt>
                <c:pt idx="126">
                  <c:v>3.91079187001727E-5</c:v>
                </c:pt>
                <c:pt idx="127">
                  <c:v>3.82780239366344E-5</c:v>
                </c:pt>
                <c:pt idx="128">
                  <c:v>3.745765010436E-5</c:v>
                </c:pt>
                <c:pt idx="129">
                  <c:v>3.66468957044339E-5</c:v>
                </c:pt>
                <c:pt idx="130">
                  <c:v>3.58458703477184E-5</c:v>
                </c:pt>
                <c:pt idx="131">
                  <c:v>3.50546932472624E-5</c:v>
                </c:pt>
                <c:pt idx="132">
                  <c:v>3.42734580676492E-5</c:v>
                </c:pt>
                <c:pt idx="133">
                  <c:v>3.35022726119414E-5</c:v>
                </c:pt>
                <c:pt idx="134">
                  <c:v>3.27412413698659E-5</c:v>
                </c:pt>
                <c:pt idx="135">
                  <c:v>3.1990449575327E-5</c:v>
                </c:pt>
                <c:pt idx="136">
                  <c:v>3.12499950429551E-5</c:v>
                </c:pt>
                <c:pt idx="137">
                  <c:v>3.05199627535437E-5</c:v>
                </c:pt>
                <c:pt idx="138">
                  <c:v>2.98004211002104E-5</c:v>
                </c:pt>
                <c:pt idx="139">
                  <c:v>2.9091447522346E-5</c:v>
                </c:pt>
                <c:pt idx="140">
                  <c:v>2.83931035232034E-5</c:v>
                </c:pt>
                <c:pt idx="141">
                  <c:v>2.77054376509979E-5</c:v>
                </c:pt>
                <c:pt idx="142">
                  <c:v>2.70285047031268E-5</c:v>
                </c:pt>
                <c:pt idx="143">
                  <c:v>2.63623426328449E-5</c:v>
                </c:pt>
                <c:pt idx="144">
                  <c:v>2.57069787023066E-5</c:v>
                </c:pt>
                <c:pt idx="145">
                  <c:v>2.50624421346906E-5</c:v>
                </c:pt>
                <c:pt idx="146">
                  <c:v>2.44287486704279E-5</c:v>
                </c:pt>
                <c:pt idx="147">
                  <c:v>2.38059006763011E-5</c:v>
                </c:pt>
                <c:pt idx="148">
                  <c:v>2.31939021038785E-5</c:v>
                </c:pt>
                <c:pt idx="149">
                  <c:v>2.25927460361275E-5</c:v>
                </c:pt>
                <c:pt idx="150">
                  <c:v>2.20024123636347E-5</c:v>
                </c:pt>
                <c:pt idx="151">
                  <c:v>2.14228823454053E-5</c:v>
                </c:pt>
                <c:pt idx="152">
                  <c:v>2.08541281339634E-5</c:v>
                </c:pt>
                <c:pt idx="153">
                  <c:v>2.02961079182875E-5</c:v>
                </c:pt>
                <c:pt idx="154">
                  <c:v>1.97487785710183E-5</c:v>
                </c:pt>
                <c:pt idx="155">
                  <c:v>1.92120930180181E-5</c:v>
                </c:pt>
                <c:pt idx="156">
                  <c:v>1.86859913966844E-5</c:v>
                </c:pt>
                <c:pt idx="157">
                  <c:v>1.81704112451138E-5</c:v>
                </c:pt>
                <c:pt idx="158">
                  <c:v>1.76652881011395E-5</c:v>
                </c:pt>
                <c:pt idx="159">
                  <c:v>1.71705454872932E-5</c:v>
                </c:pt>
                <c:pt idx="160">
                  <c:v>1.66861018008362E-5</c:v>
                </c:pt>
                <c:pt idx="161">
                  <c:v>1.62118741982533E-5</c:v>
                </c:pt>
                <c:pt idx="162">
                  <c:v>1.57477735132437E-5</c:v>
                </c:pt>
                <c:pt idx="163">
                  <c:v>1.52937039273108E-5</c:v>
                </c:pt>
                <c:pt idx="164">
                  <c:v>1.48495681355058E-5</c:v>
                </c:pt>
                <c:pt idx="165">
                  <c:v>1.44152662087582E-5</c:v>
                </c:pt>
                <c:pt idx="166">
                  <c:v>1.39906900439205E-5</c:v>
                </c:pt>
                <c:pt idx="167">
                  <c:v>1.35757292814438E-5</c:v>
                </c:pt>
                <c:pt idx="168">
                  <c:v>1.31702724661442E-5</c:v>
                </c:pt>
                <c:pt idx="169">
                  <c:v>1.27742036923677E-5</c:v>
                </c:pt>
                <c:pt idx="170">
                  <c:v>1.23874028953905E-5</c:v>
                </c:pt>
                <c:pt idx="171">
                  <c:v>1.2009749375631E-5</c:v>
                </c:pt>
                <c:pt idx="172">
                  <c:v>1.16411206590795E-5</c:v>
                </c:pt>
                <c:pt idx="173">
                  <c:v>1.12813899979928E-5</c:v>
                </c:pt>
                <c:pt idx="174">
                  <c:v>1.09304287349888E-5</c:v>
                </c:pt>
                <c:pt idx="175">
                  <c:v>1.05881081686663E-5</c:v>
                </c:pt>
                <c:pt idx="176">
                  <c:v>1.02542980162426E-5</c:v>
                </c:pt>
                <c:pt idx="177">
                  <c:v>9.92886476435313E-6</c:v>
                </c:pt>
                <c:pt idx="178">
                  <c:v>9.61167532647021E-6</c:v>
                </c:pt>
                <c:pt idx="179">
                  <c:v>9.30259580988852E-6</c:v>
                </c:pt>
                <c:pt idx="180">
                  <c:v>9.00149104513188E-6</c:v>
                </c:pt>
                <c:pt idx="181">
                  <c:v>8.7082245215243E-6</c:v>
                </c:pt>
                <c:pt idx="182">
                  <c:v>8.42266023397022E-6</c:v>
                </c:pt>
                <c:pt idx="183">
                  <c:v>8.14466158107407E-6</c:v>
                </c:pt>
                <c:pt idx="184">
                  <c:v>7.87409214666721E-6</c:v>
                </c:pt>
                <c:pt idx="185">
                  <c:v>7.61081465823153E-6</c:v>
                </c:pt>
                <c:pt idx="186">
                  <c:v>7.35469275614597E-6</c:v>
                </c:pt>
                <c:pt idx="187">
                  <c:v>7.10559028509829E-6</c:v>
                </c:pt>
                <c:pt idx="188">
                  <c:v>6.86337096190223E-6</c:v>
                </c:pt>
                <c:pt idx="189">
                  <c:v>6.62789930804847E-6</c:v>
                </c:pt>
                <c:pt idx="190">
                  <c:v>6.39904001792796E-6</c:v>
                </c:pt>
                <c:pt idx="191">
                  <c:v>6.1766588216162E-6</c:v>
                </c:pt>
                <c:pt idx="192">
                  <c:v>5.96062240149659E-6</c:v>
                </c:pt>
                <c:pt idx="193">
                  <c:v>5.75079814184752E-6</c:v>
                </c:pt>
                <c:pt idx="194">
                  <c:v>5.54705391658036E-6</c:v>
                </c:pt>
                <c:pt idx="195">
                  <c:v>5.34925946977847E-6</c:v>
                </c:pt>
                <c:pt idx="196">
                  <c:v>5.15728524337107E-6</c:v>
                </c:pt>
                <c:pt idx="197">
                  <c:v>4.97100288024982E-6</c:v>
                </c:pt>
                <c:pt idx="198">
                  <c:v>4.79028484187678E-6</c:v>
                </c:pt>
                <c:pt idx="199">
                  <c:v>4.61500481079056E-6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06239920"/>
        <c:axId val="-506435456"/>
      </c:scatterChart>
      <c:scatterChart>
        <c:scatterStyle val="smoothMarker"/>
        <c:varyColors val="0"/>
        <c:ser>
          <c:idx val="0"/>
          <c:order val="3"/>
          <c:tx>
            <c:strRef>
              <c:f>WaveFunctions!$K$9</c:f>
              <c:strCache>
                <c:ptCount val="1"/>
                <c:pt idx="0">
                  <c:v> ∫d^3p ρ(p)</c:v>
                </c:pt>
              </c:strCache>
            </c:strRef>
          </c:tx>
          <c:marker>
            <c:symbol val="none"/>
          </c:marker>
          <c:xVal>
            <c:numRef>
              <c:f>WaveFunctions!$F$10:$F$209</c:f>
              <c:numCache>
                <c:formatCode>General</c:formatCode>
                <c:ptCount val="200"/>
                <c:pt idx="0">
                  <c:v>0.0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20.0</c:v>
                </c:pt>
                <c:pt idx="5">
                  <c:v>25.0</c:v>
                </c:pt>
                <c:pt idx="6">
                  <c:v>30.0</c:v>
                </c:pt>
                <c:pt idx="7">
                  <c:v>35.0</c:v>
                </c:pt>
                <c:pt idx="8">
                  <c:v>40.0</c:v>
                </c:pt>
                <c:pt idx="9">
                  <c:v>45.0</c:v>
                </c:pt>
                <c:pt idx="10">
                  <c:v>50.0</c:v>
                </c:pt>
                <c:pt idx="11">
                  <c:v>55.0</c:v>
                </c:pt>
                <c:pt idx="12">
                  <c:v>60.0</c:v>
                </c:pt>
                <c:pt idx="13">
                  <c:v>65.0</c:v>
                </c:pt>
                <c:pt idx="14">
                  <c:v>70.0</c:v>
                </c:pt>
                <c:pt idx="15">
                  <c:v>75.0</c:v>
                </c:pt>
                <c:pt idx="16">
                  <c:v>80.0</c:v>
                </c:pt>
                <c:pt idx="17">
                  <c:v>85.0</c:v>
                </c:pt>
                <c:pt idx="18">
                  <c:v>90.0</c:v>
                </c:pt>
                <c:pt idx="19">
                  <c:v>95.0</c:v>
                </c:pt>
                <c:pt idx="20">
                  <c:v>100.0</c:v>
                </c:pt>
                <c:pt idx="21">
                  <c:v>105.0</c:v>
                </c:pt>
                <c:pt idx="22">
                  <c:v>110.0</c:v>
                </c:pt>
                <c:pt idx="23">
                  <c:v>115.0</c:v>
                </c:pt>
                <c:pt idx="24">
                  <c:v>120.0</c:v>
                </c:pt>
                <c:pt idx="25">
                  <c:v>125.0</c:v>
                </c:pt>
                <c:pt idx="26">
                  <c:v>130.0</c:v>
                </c:pt>
                <c:pt idx="27">
                  <c:v>135.0</c:v>
                </c:pt>
                <c:pt idx="28">
                  <c:v>140.0</c:v>
                </c:pt>
                <c:pt idx="29">
                  <c:v>145.0</c:v>
                </c:pt>
                <c:pt idx="30">
                  <c:v>150.0</c:v>
                </c:pt>
                <c:pt idx="31">
                  <c:v>155.0</c:v>
                </c:pt>
                <c:pt idx="32">
                  <c:v>160.0</c:v>
                </c:pt>
                <c:pt idx="33">
                  <c:v>165.0</c:v>
                </c:pt>
                <c:pt idx="34">
                  <c:v>170.0</c:v>
                </c:pt>
                <c:pt idx="35">
                  <c:v>175.0</c:v>
                </c:pt>
                <c:pt idx="36">
                  <c:v>180.0</c:v>
                </c:pt>
                <c:pt idx="37">
                  <c:v>185.0</c:v>
                </c:pt>
                <c:pt idx="38">
                  <c:v>190.0</c:v>
                </c:pt>
                <c:pt idx="39">
                  <c:v>195.0</c:v>
                </c:pt>
                <c:pt idx="40">
                  <c:v>200.0</c:v>
                </c:pt>
                <c:pt idx="41">
                  <c:v>205.0</c:v>
                </c:pt>
                <c:pt idx="42">
                  <c:v>210.0</c:v>
                </c:pt>
                <c:pt idx="43">
                  <c:v>215.0</c:v>
                </c:pt>
                <c:pt idx="44">
                  <c:v>220.0</c:v>
                </c:pt>
                <c:pt idx="45">
                  <c:v>225.0</c:v>
                </c:pt>
                <c:pt idx="46">
                  <c:v>230.0</c:v>
                </c:pt>
                <c:pt idx="47">
                  <c:v>235.0</c:v>
                </c:pt>
                <c:pt idx="48">
                  <c:v>240.0</c:v>
                </c:pt>
                <c:pt idx="49">
                  <c:v>245.0</c:v>
                </c:pt>
                <c:pt idx="50">
                  <c:v>250.0</c:v>
                </c:pt>
                <c:pt idx="51">
                  <c:v>255.0</c:v>
                </c:pt>
                <c:pt idx="52">
                  <c:v>260.0</c:v>
                </c:pt>
                <c:pt idx="53">
                  <c:v>265.0</c:v>
                </c:pt>
                <c:pt idx="54">
                  <c:v>270.0</c:v>
                </c:pt>
                <c:pt idx="55">
                  <c:v>275.0</c:v>
                </c:pt>
                <c:pt idx="56">
                  <c:v>280.0</c:v>
                </c:pt>
                <c:pt idx="57">
                  <c:v>285.0</c:v>
                </c:pt>
                <c:pt idx="58">
                  <c:v>290.0</c:v>
                </c:pt>
                <c:pt idx="59">
                  <c:v>295.0</c:v>
                </c:pt>
                <c:pt idx="60">
                  <c:v>300.0</c:v>
                </c:pt>
                <c:pt idx="61">
                  <c:v>305.0</c:v>
                </c:pt>
                <c:pt idx="62">
                  <c:v>310.0</c:v>
                </c:pt>
                <c:pt idx="63">
                  <c:v>315.0</c:v>
                </c:pt>
                <c:pt idx="64">
                  <c:v>320.0</c:v>
                </c:pt>
                <c:pt idx="65">
                  <c:v>325.0</c:v>
                </c:pt>
                <c:pt idx="66">
                  <c:v>330.0</c:v>
                </c:pt>
                <c:pt idx="67">
                  <c:v>335.0</c:v>
                </c:pt>
                <c:pt idx="68">
                  <c:v>340.0</c:v>
                </c:pt>
                <c:pt idx="69">
                  <c:v>345.0</c:v>
                </c:pt>
                <c:pt idx="70">
                  <c:v>350.0</c:v>
                </c:pt>
                <c:pt idx="71">
                  <c:v>355.0</c:v>
                </c:pt>
                <c:pt idx="72">
                  <c:v>360.0</c:v>
                </c:pt>
                <c:pt idx="73">
                  <c:v>365.0</c:v>
                </c:pt>
                <c:pt idx="74">
                  <c:v>370.0</c:v>
                </c:pt>
                <c:pt idx="75">
                  <c:v>375.0</c:v>
                </c:pt>
                <c:pt idx="76">
                  <c:v>380.0</c:v>
                </c:pt>
                <c:pt idx="77">
                  <c:v>385.0</c:v>
                </c:pt>
                <c:pt idx="78">
                  <c:v>390.0</c:v>
                </c:pt>
                <c:pt idx="79">
                  <c:v>395.0</c:v>
                </c:pt>
                <c:pt idx="80">
                  <c:v>400.0</c:v>
                </c:pt>
                <c:pt idx="81">
                  <c:v>405.0</c:v>
                </c:pt>
                <c:pt idx="82">
                  <c:v>410.0</c:v>
                </c:pt>
                <c:pt idx="83">
                  <c:v>415.0</c:v>
                </c:pt>
                <c:pt idx="84">
                  <c:v>420.0</c:v>
                </c:pt>
                <c:pt idx="85">
                  <c:v>425.0</c:v>
                </c:pt>
                <c:pt idx="86">
                  <c:v>430.0</c:v>
                </c:pt>
                <c:pt idx="87">
                  <c:v>435.0</c:v>
                </c:pt>
                <c:pt idx="88">
                  <c:v>440.0</c:v>
                </c:pt>
                <c:pt idx="89">
                  <c:v>445.0</c:v>
                </c:pt>
                <c:pt idx="90">
                  <c:v>450.0</c:v>
                </c:pt>
                <c:pt idx="91">
                  <c:v>455.0</c:v>
                </c:pt>
                <c:pt idx="92">
                  <c:v>460.0</c:v>
                </c:pt>
                <c:pt idx="93">
                  <c:v>465.0</c:v>
                </c:pt>
                <c:pt idx="94">
                  <c:v>470.0</c:v>
                </c:pt>
                <c:pt idx="95">
                  <c:v>475.0</c:v>
                </c:pt>
                <c:pt idx="96">
                  <c:v>480.0</c:v>
                </c:pt>
                <c:pt idx="97">
                  <c:v>485.0</c:v>
                </c:pt>
                <c:pt idx="98">
                  <c:v>490.0</c:v>
                </c:pt>
                <c:pt idx="99">
                  <c:v>495.0</c:v>
                </c:pt>
                <c:pt idx="100">
                  <c:v>500.0</c:v>
                </c:pt>
                <c:pt idx="101">
                  <c:v>505.0</c:v>
                </c:pt>
                <c:pt idx="102">
                  <c:v>510.0</c:v>
                </c:pt>
                <c:pt idx="103">
                  <c:v>515.0</c:v>
                </c:pt>
                <c:pt idx="104">
                  <c:v>520.0</c:v>
                </c:pt>
                <c:pt idx="105">
                  <c:v>525.0</c:v>
                </c:pt>
                <c:pt idx="106">
                  <c:v>530.0</c:v>
                </c:pt>
                <c:pt idx="107">
                  <c:v>535.0</c:v>
                </c:pt>
                <c:pt idx="108">
                  <c:v>540.0</c:v>
                </c:pt>
                <c:pt idx="109">
                  <c:v>545.0</c:v>
                </c:pt>
                <c:pt idx="110">
                  <c:v>550.0</c:v>
                </c:pt>
                <c:pt idx="111">
                  <c:v>555.0</c:v>
                </c:pt>
                <c:pt idx="112">
                  <c:v>560.0</c:v>
                </c:pt>
                <c:pt idx="113">
                  <c:v>565.0</c:v>
                </c:pt>
                <c:pt idx="114">
                  <c:v>570.0</c:v>
                </c:pt>
                <c:pt idx="115">
                  <c:v>575.0</c:v>
                </c:pt>
                <c:pt idx="116">
                  <c:v>580.0</c:v>
                </c:pt>
                <c:pt idx="117">
                  <c:v>585.0</c:v>
                </c:pt>
                <c:pt idx="118">
                  <c:v>590.0</c:v>
                </c:pt>
                <c:pt idx="119">
                  <c:v>595.0</c:v>
                </c:pt>
                <c:pt idx="120">
                  <c:v>600.0</c:v>
                </c:pt>
                <c:pt idx="121">
                  <c:v>605.0</c:v>
                </c:pt>
                <c:pt idx="122">
                  <c:v>610.0</c:v>
                </c:pt>
                <c:pt idx="123">
                  <c:v>615.0</c:v>
                </c:pt>
                <c:pt idx="124">
                  <c:v>620.0</c:v>
                </c:pt>
                <c:pt idx="125">
                  <c:v>625.0</c:v>
                </c:pt>
                <c:pt idx="126">
                  <c:v>630.0</c:v>
                </c:pt>
                <c:pt idx="127">
                  <c:v>635.0</c:v>
                </c:pt>
                <c:pt idx="128">
                  <c:v>640.0</c:v>
                </c:pt>
                <c:pt idx="129">
                  <c:v>645.0</c:v>
                </c:pt>
                <c:pt idx="130">
                  <c:v>650.0</c:v>
                </c:pt>
                <c:pt idx="131">
                  <c:v>655.0</c:v>
                </c:pt>
                <c:pt idx="132">
                  <c:v>660.0</c:v>
                </c:pt>
                <c:pt idx="133">
                  <c:v>665.0</c:v>
                </c:pt>
                <c:pt idx="134">
                  <c:v>670.0</c:v>
                </c:pt>
                <c:pt idx="135">
                  <c:v>675.0</c:v>
                </c:pt>
                <c:pt idx="136">
                  <c:v>680.0</c:v>
                </c:pt>
                <c:pt idx="137">
                  <c:v>685.0</c:v>
                </c:pt>
                <c:pt idx="138">
                  <c:v>690.0</c:v>
                </c:pt>
                <c:pt idx="139">
                  <c:v>695.0</c:v>
                </c:pt>
                <c:pt idx="140">
                  <c:v>700.0</c:v>
                </c:pt>
                <c:pt idx="141">
                  <c:v>705.0</c:v>
                </c:pt>
                <c:pt idx="142">
                  <c:v>710.0</c:v>
                </c:pt>
                <c:pt idx="143">
                  <c:v>715.0</c:v>
                </c:pt>
                <c:pt idx="144">
                  <c:v>720.0</c:v>
                </c:pt>
                <c:pt idx="145">
                  <c:v>725.0</c:v>
                </c:pt>
                <c:pt idx="146">
                  <c:v>730.0</c:v>
                </c:pt>
                <c:pt idx="147">
                  <c:v>735.0</c:v>
                </c:pt>
                <c:pt idx="148">
                  <c:v>740.0</c:v>
                </c:pt>
                <c:pt idx="149">
                  <c:v>745.0</c:v>
                </c:pt>
                <c:pt idx="150">
                  <c:v>750.0</c:v>
                </c:pt>
                <c:pt idx="151">
                  <c:v>755.0</c:v>
                </c:pt>
                <c:pt idx="152">
                  <c:v>760.0</c:v>
                </c:pt>
                <c:pt idx="153">
                  <c:v>765.0</c:v>
                </c:pt>
                <c:pt idx="154">
                  <c:v>770.0</c:v>
                </c:pt>
                <c:pt idx="155">
                  <c:v>775.0</c:v>
                </c:pt>
                <c:pt idx="156">
                  <c:v>780.0</c:v>
                </c:pt>
                <c:pt idx="157">
                  <c:v>785.0</c:v>
                </c:pt>
                <c:pt idx="158">
                  <c:v>790.0</c:v>
                </c:pt>
                <c:pt idx="159">
                  <c:v>795.0</c:v>
                </c:pt>
                <c:pt idx="160">
                  <c:v>800.0</c:v>
                </c:pt>
                <c:pt idx="161">
                  <c:v>805.0</c:v>
                </c:pt>
                <c:pt idx="162">
                  <c:v>810.0</c:v>
                </c:pt>
                <c:pt idx="163">
                  <c:v>815.0</c:v>
                </c:pt>
                <c:pt idx="164">
                  <c:v>820.0</c:v>
                </c:pt>
                <c:pt idx="165">
                  <c:v>825.0</c:v>
                </c:pt>
                <c:pt idx="166">
                  <c:v>830.0</c:v>
                </c:pt>
                <c:pt idx="167">
                  <c:v>835.0</c:v>
                </c:pt>
                <c:pt idx="168">
                  <c:v>840.0</c:v>
                </c:pt>
                <c:pt idx="169">
                  <c:v>845.0</c:v>
                </c:pt>
                <c:pt idx="170">
                  <c:v>850.0</c:v>
                </c:pt>
                <c:pt idx="171">
                  <c:v>855.0</c:v>
                </c:pt>
                <c:pt idx="172">
                  <c:v>860.0</c:v>
                </c:pt>
                <c:pt idx="173">
                  <c:v>865.0</c:v>
                </c:pt>
                <c:pt idx="174">
                  <c:v>870.0</c:v>
                </c:pt>
                <c:pt idx="175">
                  <c:v>875.0</c:v>
                </c:pt>
                <c:pt idx="176">
                  <c:v>880.0</c:v>
                </c:pt>
                <c:pt idx="177">
                  <c:v>885.0</c:v>
                </c:pt>
                <c:pt idx="178">
                  <c:v>890.0</c:v>
                </c:pt>
                <c:pt idx="179">
                  <c:v>895.0</c:v>
                </c:pt>
                <c:pt idx="180">
                  <c:v>900.0</c:v>
                </c:pt>
                <c:pt idx="181">
                  <c:v>905.0</c:v>
                </c:pt>
                <c:pt idx="182">
                  <c:v>910.0</c:v>
                </c:pt>
                <c:pt idx="183">
                  <c:v>915.0</c:v>
                </c:pt>
                <c:pt idx="184">
                  <c:v>920.0</c:v>
                </c:pt>
                <c:pt idx="185">
                  <c:v>925.0</c:v>
                </c:pt>
                <c:pt idx="186">
                  <c:v>930.0</c:v>
                </c:pt>
                <c:pt idx="187">
                  <c:v>935.0</c:v>
                </c:pt>
                <c:pt idx="188">
                  <c:v>940.0</c:v>
                </c:pt>
                <c:pt idx="189">
                  <c:v>945.0</c:v>
                </c:pt>
                <c:pt idx="190">
                  <c:v>950.0</c:v>
                </c:pt>
                <c:pt idx="191">
                  <c:v>955.0</c:v>
                </c:pt>
                <c:pt idx="192">
                  <c:v>960.0</c:v>
                </c:pt>
                <c:pt idx="193">
                  <c:v>965.0</c:v>
                </c:pt>
                <c:pt idx="194">
                  <c:v>970.0</c:v>
                </c:pt>
                <c:pt idx="195">
                  <c:v>975.0</c:v>
                </c:pt>
                <c:pt idx="196">
                  <c:v>980.0</c:v>
                </c:pt>
                <c:pt idx="197">
                  <c:v>985.0</c:v>
                </c:pt>
                <c:pt idx="198">
                  <c:v>990.0</c:v>
                </c:pt>
                <c:pt idx="199">
                  <c:v>995.0</c:v>
                </c:pt>
              </c:numCache>
            </c:numRef>
          </c:xVal>
          <c:yVal>
            <c:numRef>
              <c:f>WaveFunctions!$K$10:$K$209</c:f>
              <c:numCache>
                <c:formatCode>0.00E+00</c:formatCode>
                <c:ptCount val="200"/>
                <c:pt idx="0">
                  <c:v>0.0</c:v>
                </c:pt>
                <c:pt idx="1">
                  <c:v>0.00127374007153569</c:v>
                </c:pt>
                <c:pt idx="2">
                  <c:v>0.00728855074262958</c:v>
                </c:pt>
                <c:pt idx="3">
                  <c:v>0.0215398580676234</c:v>
                </c:pt>
                <c:pt idx="4">
                  <c:v>0.0455869742684132</c:v>
                </c:pt>
                <c:pt idx="5">
                  <c:v>0.079100249227498</c:v>
                </c:pt>
                <c:pt idx="6">
                  <c:v>0.120423321417096</c:v>
                </c:pt>
                <c:pt idx="7">
                  <c:v>0.167278065866693</c:v>
                </c:pt>
                <c:pt idx="8">
                  <c:v>0.217338640843168</c:v>
                </c:pt>
                <c:pt idx="9">
                  <c:v>0.268576682114387</c:v>
                </c:pt>
                <c:pt idx="10">
                  <c:v>0.319402908120151</c:v>
                </c:pt>
                <c:pt idx="11">
                  <c:v>0.368675447550313</c:v>
                </c:pt>
                <c:pt idx="12">
                  <c:v>0.415640961655069</c:v>
                </c:pt>
                <c:pt idx="13">
                  <c:v>0.459853249867104</c:v>
                </c:pt>
                <c:pt idx="14">
                  <c:v>0.501093652357729</c:v>
                </c:pt>
                <c:pt idx="15">
                  <c:v>0.539303623796617</c:v>
                </c:pt>
                <c:pt idx="16">
                  <c:v>0.574532027612204</c:v>
                </c:pt>
                <c:pt idx="17">
                  <c:v>0.606895994174861</c:v>
                </c:pt>
                <c:pt idx="18">
                  <c:v>0.636552949204381</c:v>
                </c:pt>
                <c:pt idx="19">
                  <c:v>0.663681204114801</c:v>
                </c:pt>
                <c:pt idx="20">
                  <c:v>0.688466875640847</c:v>
                </c:pt>
                <c:pt idx="21">
                  <c:v>0.711095351035653</c:v>
                </c:pt>
                <c:pt idx="22">
                  <c:v>0.731745905486292</c:v>
                </c:pt>
                <c:pt idx="23">
                  <c:v>0.750588539225745</c:v>
                </c:pt>
                <c:pt idx="24">
                  <c:v>0.767782284296185</c:v>
                </c:pt>
                <c:pt idx="25">
                  <c:v>0.783474475774085</c:v>
                </c:pt>
                <c:pt idx="26">
                  <c:v>0.797800689273881</c:v>
                </c:pt>
                <c:pt idx="27">
                  <c:v>0.810885072381493</c:v>
                </c:pt>
                <c:pt idx="28">
                  <c:v>0.82284090069886</c:v>
                </c:pt>
                <c:pt idx="29">
                  <c:v>0.833771270210251</c:v>
                </c:pt>
                <c:pt idx="30">
                  <c:v>0.843769846391531</c:v>
                </c:pt>
                <c:pt idx="31">
                  <c:v>0.852921630029486</c:v>
                </c:pt>
                <c:pt idx="32">
                  <c:v>0.861303700370461</c:v>
                </c:pt>
                <c:pt idx="33">
                  <c:v>0.868985923810649</c:v>
                </c:pt>
                <c:pt idx="34">
                  <c:v>0.876031618519206</c:v>
                </c:pt>
                <c:pt idx="35">
                  <c:v>0.882498168315691</c:v>
                </c:pt>
                <c:pt idx="36">
                  <c:v>0.88843758733699</c:v>
                </c:pt>
                <c:pt idx="37">
                  <c:v>0.893897035448621</c:v>
                </c:pt>
                <c:pt idx="38">
                  <c:v>0.898919284832713</c:v>
                </c:pt>
                <c:pt idx="39">
                  <c:v>0.903543143999555</c:v>
                </c:pt>
                <c:pt idx="40">
                  <c:v>0.907803840696922</c:v>
                </c:pt>
                <c:pt idx="41">
                  <c:v>0.911733366041753</c:v>
                </c:pt>
                <c:pt idx="42">
                  <c:v>0.915360785887803</c:v>
                </c:pt>
                <c:pt idx="43">
                  <c:v>0.918712520260883</c:v>
                </c:pt>
                <c:pt idx="44">
                  <c:v>0.9218125946181</c:v>
                </c:pt>
                <c:pt idx="45">
                  <c:v>0.924682866836048</c:v>
                </c:pt>
                <c:pt idx="46">
                  <c:v>0.927343231254134</c:v>
                </c:pt>
                <c:pt idx="47">
                  <c:v>0.9298118025018</c:v>
                </c:pt>
                <c:pt idx="48">
                  <c:v>0.932105081950177</c:v>
                </c:pt>
                <c:pt idx="49">
                  <c:v>0.93423810679088</c:v>
                </c:pt>
                <c:pt idx="50">
                  <c:v>0.936224583365629</c:v>
                </c:pt>
                <c:pt idx="51">
                  <c:v>0.938077008884833</c:v>
                </c:pt>
                <c:pt idx="52">
                  <c:v>0.939806782378027</c:v>
                </c:pt>
                <c:pt idx="53">
                  <c:v>0.941424303724048</c:v>
                </c:pt>
                <c:pt idx="54">
                  <c:v>0.942939062529119</c:v>
                </c:pt>
                <c:pt idx="55">
                  <c:v>0.944359719467237</c:v>
                </c:pt>
                <c:pt idx="56">
                  <c:v>0.945694180472861</c:v>
                </c:pt>
                <c:pt idx="57">
                  <c:v>0.946949663301592</c:v>
                </c:pt>
                <c:pt idx="58">
                  <c:v>0.948132757610017</c:v>
                </c:pt>
                <c:pt idx="59">
                  <c:v>0.949249480193255</c:v>
                </c:pt>
                <c:pt idx="60">
                  <c:v>0.950305325270106</c:v>
                </c:pt>
                <c:pt idx="61">
                  <c:v>0.951305309481243</c:v>
                </c:pt>
                <c:pt idx="62">
                  <c:v>0.952254013242388</c:v>
                </c:pt>
                <c:pt idx="63">
                  <c:v>0.953155618732099</c:v>
                </c:pt>
                <c:pt idx="64">
                  <c:v>0.9540139437693</c:v>
                </c:pt>
                <c:pt idx="65">
                  <c:v>0.954832473188378</c:v>
                </c:pt>
                <c:pt idx="66">
                  <c:v>0.955614387671952</c:v>
                </c:pt>
                <c:pt idx="67">
                  <c:v>0.956362589342335</c:v>
                </c:pt>
                <c:pt idx="68">
                  <c:v>0.957079725692695</c:v>
                </c:pt>
                <c:pt idx="69">
                  <c:v>0.957768211454486</c:v>
                </c:pt>
                <c:pt idx="70">
                  <c:v>0.958430248272317</c:v>
                </c:pt>
                <c:pt idx="71">
                  <c:v>0.959067843056538</c:v>
                </c:pt>
                <c:pt idx="72">
                  <c:v>0.959682824448319</c:v>
                </c:pt>
                <c:pt idx="73">
                  <c:v>0.960276858083611</c:v>
                </c:pt>
                <c:pt idx="74">
                  <c:v>0.960851460640076</c:v>
                </c:pt>
                <c:pt idx="75">
                  <c:v>0.961408012456318</c:v>
                </c:pt>
                <c:pt idx="76">
                  <c:v>0.96194776930219</c:v>
                </c:pt>
                <c:pt idx="77">
                  <c:v>0.962471873064914</c:v>
                </c:pt>
                <c:pt idx="78">
                  <c:v>0.962981361612645</c:v>
                </c:pt>
                <c:pt idx="79">
                  <c:v>0.963477177813307</c:v>
                </c:pt>
                <c:pt idx="80">
                  <c:v>0.963960177784492</c:v>
                </c:pt>
                <c:pt idx="81">
                  <c:v>0.964431138495955</c:v>
                </c:pt>
                <c:pt idx="82">
                  <c:v>0.964890764678869</c:v>
                </c:pt>
                <c:pt idx="83">
                  <c:v>0.965339695217054</c:v>
                </c:pt>
                <c:pt idx="84">
                  <c:v>0.965778509014864</c:v>
                </c:pt>
                <c:pt idx="85">
                  <c:v>0.966207730380269</c:v>
                </c:pt>
                <c:pt idx="86">
                  <c:v>0.966627833936022</c:v>
                </c:pt>
                <c:pt idx="87">
                  <c:v>0.96703924912766</c:v>
                </c:pt>
                <c:pt idx="88">
                  <c:v>0.967442364367223</c:v>
                </c:pt>
                <c:pt idx="89">
                  <c:v>0.967837530829448</c:v>
                </c:pt>
                <c:pt idx="90">
                  <c:v>0.968225065941135</c:v>
                </c:pt>
                <c:pt idx="91">
                  <c:v>0.968605256564185</c:v>
                </c:pt>
                <c:pt idx="92">
                  <c:v>0.968978361902832</c:v>
                </c:pt>
                <c:pt idx="93">
                  <c:v>0.96934461618525</c:v>
                </c:pt>
                <c:pt idx="94">
                  <c:v>0.969704231119937</c:v>
                </c:pt>
                <c:pt idx="95">
                  <c:v>0.970057398147211</c:v>
                </c:pt>
                <c:pt idx="96">
                  <c:v>0.97040429045914</c:v>
                </c:pt>
                <c:pt idx="97">
                  <c:v>0.970745064883709</c:v>
                </c:pt>
                <c:pt idx="98">
                  <c:v>0.971079863586479</c:v>
                </c:pt>
                <c:pt idx="99">
                  <c:v>0.971408815651263</c:v>
                </c:pt>
                <c:pt idx="100">
                  <c:v>0.971732038475153</c:v>
                </c:pt>
                <c:pt idx="101">
                  <c:v>0.972049639068114</c:v>
                </c:pt>
                <c:pt idx="102">
                  <c:v>0.972361715237863</c:v>
                </c:pt>
                <c:pt idx="103">
                  <c:v>0.972668356660685</c:v>
                </c:pt>
                <c:pt idx="104">
                  <c:v>0.972969645871535</c:v>
                </c:pt>
                <c:pt idx="105">
                  <c:v>0.973265659100303</c:v>
                </c:pt>
                <c:pt idx="106">
                  <c:v>0.973556467111978</c:v>
                </c:pt>
                <c:pt idx="107">
                  <c:v>0.973842135892849</c:v>
                </c:pt>
                <c:pt idx="108">
                  <c:v>0.974122727342604</c:v>
                </c:pt>
                <c:pt idx="109">
                  <c:v>0.974398299837117</c:v>
                </c:pt>
                <c:pt idx="110">
                  <c:v>0.974668908755307</c:v>
                </c:pt>
                <c:pt idx="111">
                  <c:v>0.974934606975581</c:v>
                </c:pt>
                <c:pt idx="112">
                  <c:v>0.975195445255036</c:v>
                </c:pt>
                <c:pt idx="113">
                  <c:v>0.975451472660988</c:v>
                </c:pt>
                <c:pt idx="114">
                  <c:v>0.97570273685927</c:v>
                </c:pt>
                <c:pt idx="115">
                  <c:v>0.975949284439582</c:v>
                </c:pt>
                <c:pt idx="116">
                  <c:v>0.976191161182013</c:v>
                </c:pt>
                <c:pt idx="117">
                  <c:v>0.976428412254257</c:v>
                </c:pt>
                <c:pt idx="118">
                  <c:v>0.976661082469593</c:v>
                </c:pt>
                <c:pt idx="119">
                  <c:v>0.976889216412272</c:v>
                </c:pt>
                <c:pt idx="120">
                  <c:v>0.977112858618329</c:v>
                </c:pt>
                <c:pt idx="121">
                  <c:v>0.977332053708351</c:v>
                </c:pt>
                <c:pt idx="122">
                  <c:v>0.977546846454877</c:v>
                </c:pt>
                <c:pt idx="123">
                  <c:v>0.977757281931293</c:v>
                </c:pt>
                <c:pt idx="124">
                  <c:v>0.977963405548545</c:v>
                </c:pt>
                <c:pt idx="125">
                  <c:v>0.978165263122598</c:v>
                </c:pt>
                <c:pt idx="126">
                  <c:v>0.978362900953819</c:v>
                </c:pt>
                <c:pt idx="127">
                  <c:v>0.978556365810411</c:v>
                </c:pt>
                <c:pt idx="128">
                  <c:v>0.978745704995513</c:v>
                </c:pt>
                <c:pt idx="129">
                  <c:v>0.978930966360035</c:v>
                </c:pt>
                <c:pt idx="130">
                  <c:v>0.979112198275166</c:v>
                </c:pt>
                <c:pt idx="131">
                  <c:v>0.979289449684153</c:v>
                </c:pt>
                <c:pt idx="132">
                  <c:v>0.979462770062441</c:v>
                </c:pt>
                <c:pt idx="133">
                  <c:v>0.97963220938914</c:v>
                </c:pt>
                <c:pt idx="134">
                  <c:v>0.979797818174094</c:v>
                </c:pt>
                <c:pt idx="135">
                  <c:v>0.979959647401457</c:v>
                </c:pt>
                <c:pt idx="136">
                  <c:v>0.980117748513003</c:v>
                </c:pt>
                <c:pt idx="137">
                  <c:v>0.980272173407494</c:v>
                </c:pt>
                <c:pt idx="138">
                  <c:v>0.980422974367129</c:v>
                </c:pt>
                <c:pt idx="139">
                  <c:v>0.980570204038685</c:v>
                </c:pt>
                <c:pt idx="140">
                  <c:v>0.980713915416299</c:v>
                </c:pt>
                <c:pt idx="141">
                  <c:v>0.980854161769234</c:v>
                </c:pt>
                <c:pt idx="142">
                  <c:v>0.98099099662512</c:v>
                </c:pt>
                <c:pt idx="143">
                  <c:v>0.98112447374346</c:v>
                </c:pt>
                <c:pt idx="144">
                  <c:v>0.981254647046798</c:v>
                </c:pt>
                <c:pt idx="145">
                  <c:v>0.98138157059889</c:v>
                </c:pt>
                <c:pt idx="146">
                  <c:v>0.981505298575903</c:v>
                </c:pt>
                <c:pt idx="147">
                  <c:v>0.98162588519927</c:v>
                </c:pt>
                <c:pt idx="148">
                  <c:v>0.98174338470622</c:v>
                </c:pt>
                <c:pt idx="149">
                  <c:v>0.98185785132657</c:v>
                </c:pt>
                <c:pt idx="150">
                  <c:v>0.98196933922257</c:v>
                </c:pt>
                <c:pt idx="151">
                  <c:v>0.982077902459342</c:v>
                </c:pt>
                <c:pt idx="152">
                  <c:v>0.982183594985541</c:v>
                </c:pt>
                <c:pt idx="153">
                  <c:v>0.982286470575671</c:v>
                </c:pt>
                <c:pt idx="154">
                  <c:v>0.982386582791895</c:v>
                </c:pt>
                <c:pt idx="155">
                  <c:v>0.982483984970867</c:v>
                </c:pt>
                <c:pt idx="156">
                  <c:v>0.982578730181904</c:v>
                </c:pt>
                <c:pt idx="157">
                  <c:v>0.982670871188508</c:v>
                </c:pt>
                <c:pt idx="158">
                  <c:v>0.982760460436874</c:v>
                </c:pt>
                <c:pt idx="159">
                  <c:v>0.982847550020845</c:v>
                </c:pt>
                <c:pt idx="160">
                  <c:v>0.982932191639065</c:v>
                </c:pt>
                <c:pt idx="161">
                  <c:v>0.983014436579063</c:v>
                </c:pt>
                <c:pt idx="162">
                  <c:v>0.983094335698342</c:v>
                </c:pt>
                <c:pt idx="163">
                  <c:v>0.983171939391943</c:v>
                </c:pt>
                <c:pt idx="164">
                  <c:v>0.9832472975721</c:v>
                </c:pt>
                <c:pt idx="165">
                  <c:v>0.983320459657961</c:v>
                </c:pt>
                <c:pt idx="166">
                  <c:v>0.983391474548593</c:v>
                </c:pt>
                <c:pt idx="167">
                  <c:v>0.983460390596906</c:v>
                </c:pt>
                <c:pt idx="168">
                  <c:v>0.983527255601275</c:v>
                </c:pt>
                <c:pt idx="169">
                  <c:v>0.983592116791671</c:v>
                </c:pt>
                <c:pt idx="170">
                  <c:v>0.98365502080814</c:v>
                </c:pt>
                <c:pt idx="171">
                  <c:v>0.983716013688818</c:v>
                </c:pt>
                <c:pt idx="172">
                  <c:v>0.983775140863905</c:v>
                </c:pt>
                <c:pt idx="173">
                  <c:v>0.983832447140548</c:v>
                </c:pt>
                <c:pt idx="174">
                  <c:v>0.98388797668738</c:v>
                </c:pt>
                <c:pt idx="175">
                  <c:v>0.983941773029639</c:v>
                </c:pt>
                <c:pt idx="176">
                  <c:v>0.983993879045101</c:v>
                </c:pt>
                <c:pt idx="177">
                  <c:v>0.984044336952053</c:v>
                </c:pt>
                <c:pt idx="178">
                  <c:v>0.98409318830228</c:v>
                </c:pt>
                <c:pt idx="179">
                  <c:v>0.984140473980121</c:v>
                </c:pt>
                <c:pt idx="180">
                  <c:v>0.984186234197259</c:v>
                </c:pt>
                <c:pt idx="181">
                  <c:v>0.984230508486175</c:v>
                </c:pt>
                <c:pt idx="182">
                  <c:v>0.984273335698064</c:v>
                </c:pt>
                <c:pt idx="183">
                  <c:v>0.984314754002602</c:v>
                </c:pt>
                <c:pt idx="184">
                  <c:v>0.984354800886921</c:v>
                </c:pt>
                <c:pt idx="185">
                  <c:v>0.984393513153933</c:v>
                </c:pt>
                <c:pt idx="186">
                  <c:v>0.984430926922469</c:v>
                </c:pt>
                <c:pt idx="187">
                  <c:v>0.984467077630072</c:v>
                </c:pt>
                <c:pt idx="188">
                  <c:v>0.98450200003319</c:v>
                </c:pt>
                <c:pt idx="189">
                  <c:v>0.984535728208865</c:v>
                </c:pt>
                <c:pt idx="190">
                  <c:v>0.984568295557179</c:v>
                </c:pt>
                <c:pt idx="191">
                  <c:v>0.984599734804278</c:v>
                </c:pt>
                <c:pt idx="192">
                  <c:v>0.984630078007336</c:v>
                </c:pt>
                <c:pt idx="193">
                  <c:v>0.984659356558694</c:v>
                </c:pt>
                <c:pt idx="194">
                  <c:v>0.984687601188841</c:v>
                </c:pt>
                <c:pt idx="195">
                  <c:v>0.984714841972306</c:v>
                </c:pt>
                <c:pt idx="196">
                  <c:v>0.984741108334089</c:v>
                </c:pt>
                <c:pt idx="197">
                  <c:v>0.984766429054398</c:v>
                </c:pt>
                <c:pt idx="198">
                  <c:v>0.984790832273704</c:v>
                </c:pt>
                <c:pt idx="199">
                  <c:v>0.984814345497835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06429216"/>
        <c:axId val="-506432608"/>
      </c:scatterChart>
      <c:valAx>
        <c:axId val="-606239920"/>
        <c:scaling>
          <c:orientation val="minMax"/>
          <c:max val="60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/>
                  <a:t>Momentum (MeV/c)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out"/>
        <c:tickLblPos val="nextTo"/>
        <c:spPr>
          <a:ln w="19050" cmpd="sng">
            <a:solidFill>
              <a:schemeClr val="tx1"/>
            </a:solidFill>
          </a:ln>
        </c:spPr>
        <c:txPr>
          <a:bodyPr/>
          <a:lstStyle/>
          <a:p>
            <a:pPr>
              <a:defRPr sz="2000" baseline="0"/>
            </a:pPr>
            <a:endParaRPr lang="en-US"/>
          </a:p>
        </c:txPr>
        <c:crossAx val="-506435456"/>
        <c:crossesAt val="1.0E-6"/>
        <c:crossBetween val="midCat"/>
        <c:majorUnit val="100.0"/>
        <c:minorUnit val="20.0"/>
      </c:valAx>
      <c:valAx>
        <c:axId val="-506435456"/>
        <c:scaling>
          <c:logBase val="10.0"/>
          <c:orientation val="minMax"/>
          <c:max val="0.1"/>
          <c:min val="1.0E-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+mn-lt"/>
                    <a:cs typeface="Symbol" charset="2"/>
                  </a:defRPr>
                </a:pPr>
                <a:r>
                  <a:rPr lang="en-US" sz="1800">
                    <a:latin typeface="+mn-lt"/>
                    <a:cs typeface="Symbol" charset="2"/>
                  </a:rPr>
                  <a:t>4 𝛑 p^2 ϱ(p)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out"/>
        <c:tickLblPos val="nextTo"/>
        <c:spPr>
          <a:ln w="15875">
            <a:solidFill>
              <a:schemeClr val="tx1"/>
            </a:solidFill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-606239920"/>
        <c:crosses val="autoZero"/>
        <c:crossBetween val="midCat"/>
        <c:majorUnit val="10.0"/>
      </c:valAx>
      <c:valAx>
        <c:axId val="-506432608"/>
        <c:scaling>
          <c:orientation val="minMax"/>
          <c:max val="1.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Integrated Momenum Density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-506429216"/>
        <c:crosses val="max"/>
        <c:crossBetween val="midCat"/>
        <c:majorUnit val="0.2"/>
      </c:valAx>
      <c:valAx>
        <c:axId val="-506429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5064326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30428363340441"/>
          <c:y val="0.313277886886067"/>
          <c:w val="0.271322248496072"/>
          <c:h val="0.208014184961079"/>
        </c:manualLayout>
      </c:layout>
      <c:overlay val="1"/>
      <c:spPr>
        <a:solidFill>
          <a:srgbClr val="FFFF00"/>
        </a:solidFill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 w="15875">
      <a:solidFill>
        <a:schemeClr val="tx1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C9EB6-A1E5-EE4C-A841-A9CF269ABC9A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A8B82-D649-EC43-8637-100D0CAA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11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EB713-8903-5348-AA59-60053EBF82E1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74DD-748B-C341-9C35-A691B7E30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51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B74DD-748B-C341-9C35-A691B7E30A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4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B74DD-748B-C341-9C35-A691B7E30A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6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PRC 92 015211 (2015)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B74DD-748B-C341-9C35-A691B7E30A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5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1915" y="1127125"/>
            <a:ext cx="7454577" cy="36227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250451"/>
            <a:ext cx="8042276" cy="844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5-9 Feb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C. Hyde,       EIC Spectator Tagging:    Gent, Belgium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0090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820271"/>
            <a:ext cx="6498158" cy="2428595"/>
          </a:xfrm>
        </p:spPr>
        <p:txBody>
          <a:bodyPr/>
          <a:lstStyle/>
          <a:p>
            <a:r>
              <a:rPr lang="en-US" b="1"/>
              <a:t>Spectator </a:t>
            </a:r>
            <a:r>
              <a:rPr lang="en-US" b="1" smtClean="0"/>
              <a:t>Tagging </a:t>
            </a:r>
            <a:r>
              <a:rPr lang="en-US" b="1" dirty="0"/>
              <a:t>with </a:t>
            </a:r>
            <a:r>
              <a:rPr lang="en-US" b="1" dirty="0" smtClean="0"/>
              <a:t>the Electron Ion Collider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Charles Hyde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Old Dominion University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46" y="4891740"/>
            <a:ext cx="1727200" cy="1854200"/>
          </a:xfrm>
          <a:prstGeom prst="rect">
            <a:avLst/>
          </a:prstGeom>
          <a:solidFill>
            <a:srgbClr val="AED5DE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3612" cy="1059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51" y="4284568"/>
            <a:ext cx="3895165" cy="24344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6506" y="201706"/>
            <a:ext cx="4033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Polarized Light Ion Physics with EIC</a:t>
            </a:r>
          </a:p>
          <a:p>
            <a:r>
              <a:rPr lang="en-US" dirty="0" smtClean="0"/>
              <a:t>5–9 Feb 2018, Ghent, Belgium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4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0450"/>
            <a:ext cx="8042276" cy="1292599"/>
          </a:xfrm>
        </p:spPr>
        <p:txBody>
          <a:bodyPr/>
          <a:lstStyle/>
          <a:p>
            <a:r>
              <a:rPr lang="en-US" dirty="0" smtClean="0"/>
              <a:t>Diffraction, (Anti-)Shadowing,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NN </a:t>
            </a:r>
            <a:r>
              <a:rPr lang="en-US" dirty="0" smtClean="0"/>
              <a:t>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5094288" cy="4343400"/>
          </a:xfrm>
        </p:spPr>
        <p:txBody>
          <a:bodyPr/>
          <a:lstStyle/>
          <a:p>
            <a:r>
              <a:rPr lang="en-US" dirty="0" smtClean="0"/>
              <a:t>D(</a:t>
            </a:r>
            <a:r>
              <a:rPr lang="en-US" dirty="0" err="1" smtClean="0"/>
              <a:t>e,e</a:t>
            </a:r>
            <a:r>
              <a:rPr lang="en-US" dirty="0" smtClean="0"/>
              <a:t>’ </a:t>
            </a:r>
            <a:r>
              <a:rPr lang="en-US" dirty="0" err="1" smtClean="0"/>
              <a:t>pn</a:t>
            </a:r>
            <a:r>
              <a:rPr lang="en-US" dirty="0" smtClean="0"/>
              <a:t>)X, D(</a:t>
            </a:r>
            <a:r>
              <a:rPr lang="en-US" dirty="0" err="1" smtClean="0"/>
              <a:t>e,e’Vpn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Detect final state neutron in ZDC</a:t>
            </a:r>
          </a:p>
          <a:p>
            <a:r>
              <a:rPr lang="en-US" dirty="0" smtClean="0"/>
              <a:t>V. </a:t>
            </a:r>
            <a:r>
              <a:rPr lang="en-US" dirty="0" err="1" smtClean="0"/>
              <a:t>Guzey</a:t>
            </a:r>
            <a:r>
              <a:rPr lang="en-US" dirty="0" smtClean="0"/>
              <a:t>, next talk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95491" y="2403650"/>
            <a:ext cx="362506" cy="711327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464403" y="2669212"/>
            <a:ext cx="519265" cy="1707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531586">
            <a:off x="6973489" y="1363567"/>
            <a:ext cx="740661" cy="218516"/>
          </a:xfrm>
          <a:custGeom>
            <a:avLst/>
            <a:gdLst>
              <a:gd name="connsiteX0" fmla="*/ 0 w 1613647"/>
              <a:gd name="connsiteY0" fmla="*/ 228600 h 511329"/>
              <a:gd name="connsiteX1" fmla="*/ 188259 w 1613647"/>
              <a:gd name="connsiteY1" fmla="*/ 0 h 511329"/>
              <a:gd name="connsiteX2" fmla="*/ 363071 w 1613647"/>
              <a:gd name="connsiteY2" fmla="*/ 228600 h 511329"/>
              <a:gd name="connsiteX3" fmla="*/ 484094 w 1613647"/>
              <a:gd name="connsiteY3" fmla="*/ 443753 h 511329"/>
              <a:gd name="connsiteX4" fmla="*/ 779930 w 1613647"/>
              <a:gd name="connsiteY4" fmla="*/ 201706 h 511329"/>
              <a:gd name="connsiteX5" fmla="*/ 1021977 w 1613647"/>
              <a:gd name="connsiteY5" fmla="*/ 26895 h 511329"/>
              <a:gd name="connsiteX6" fmla="*/ 1196788 w 1613647"/>
              <a:gd name="connsiteY6" fmla="*/ 268942 h 511329"/>
              <a:gd name="connsiteX7" fmla="*/ 1385047 w 1613647"/>
              <a:gd name="connsiteY7" fmla="*/ 510989 h 511329"/>
              <a:gd name="connsiteX8" fmla="*/ 1613647 w 1613647"/>
              <a:gd name="connsiteY8" fmla="*/ 215153 h 511329"/>
              <a:gd name="connsiteX9" fmla="*/ 1613647 w 1613647"/>
              <a:gd name="connsiteY9" fmla="*/ 215153 h 511329"/>
              <a:gd name="connsiteX0" fmla="*/ 0 w 1613647"/>
              <a:gd name="connsiteY0" fmla="*/ 228600 h 511329"/>
              <a:gd name="connsiteX1" fmla="*/ 188259 w 1613647"/>
              <a:gd name="connsiteY1" fmla="*/ 0 h 511329"/>
              <a:gd name="connsiteX2" fmla="*/ 363071 w 1613647"/>
              <a:gd name="connsiteY2" fmla="*/ 228600 h 511329"/>
              <a:gd name="connsiteX3" fmla="*/ 551329 w 1613647"/>
              <a:gd name="connsiteY3" fmla="*/ 470648 h 511329"/>
              <a:gd name="connsiteX4" fmla="*/ 779930 w 1613647"/>
              <a:gd name="connsiteY4" fmla="*/ 201706 h 511329"/>
              <a:gd name="connsiteX5" fmla="*/ 1021977 w 1613647"/>
              <a:gd name="connsiteY5" fmla="*/ 26895 h 511329"/>
              <a:gd name="connsiteX6" fmla="*/ 1196788 w 1613647"/>
              <a:gd name="connsiteY6" fmla="*/ 268942 h 511329"/>
              <a:gd name="connsiteX7" fmla="*/ 1385047 w 1613647"/>
              <a:gd name="connsiteY7" fmla="*/ 510989 h 511329"/>
              <a:gd name="connsiteX8" fmla="*/ 1613647 w 1613647"/>
              <a:gd name="connsiteY8" fmla="*/ 215153 h 511329"/>
              <a:gd name="connsiteX9" fmla="*/ 1613647 w 1613647"/>
              <a:gd name="connsiteY9" fmla="*/ 215153 h 511329"/>
              <a:gd name="connsiteX0" fmla="*/ 0 w 1613647"/>
              <a:gd name="connsiteY0" fmla="*/ 256063 h 538810"/>
              <a:gd name="connsiteX1" fmla="*/ 188259 w 1613647"/>
              <a:gd name="connsiteY1" fmla="*/ 27463 h 538810"/>
              <a:gd name="connsiteX2" fmla="*/ 363071 w 1613647"/>
              <a:gd name="connsiteY2" fmla="*/ 256063 h 538810"/>
              <a:gd name="connsiteX3" fmla="*/ 551329 w 1613647"/>
              <a:gd name="connsiteY3" fmla="*/ 498111 h 538810"/>
              <a:gd name="connsiteX4" fmla="*/ 779930 w 1613647"/>
              <a:gd name="connsiteY4" fmla="*/ 229169 h 538810"/>
              <a:gd name="connsiteX5" fmla="*/ 981635 w 1613647"/>
              <a:gd name="connsiteY5" fmla="*/ 569 h 538810"/>
              <a:gd name="connsiteX6" fmla="*/ 1196788 w 1613647"/>
              <a:gd name="connsiteY6" fmla="*/ 296405 h 538810"/>
              <a:gd name="connsiteX7" fmla="*/ 1385047 w 1613647"/>
              <a:gd name="connsiteY7" fmla="*/ 538452 h 538810"/>
              <a:gd name="connsiteX8" fmla="*/ 1613647 w 1613647"/>
              <a:gd name="connsiteY8" fmla="*/ 242616 h 538810"/>
              <a:gd name="connsiteX9" fmla="*/ 1613647 w 1613647"/>
              <a:gd name="connsiteY9" fmla="*/ 242616 h 538810"/>
              <a:gd name="connsiteX0" fmla="*/ 0 w 1630580"/>
              <a:gd name="connsiteY0" fmla="*/ 256063 h 538810"/>
              <a:gd name="connsiteX1" fmla="*/ 188259 w 1630580"/>
              <a:gd name="connsiteY1" fmla="*/ 27463 h 538810"/>
              <a:gd name="connsiteX2" fmla="*/ 363071 w 1630580"/>
              <a:gd name="connsiteY2" fmla="*/ 256063 h 538810"/>
              <a:gd name="connsiteX3" fmla="*/ 551329 w 1630580"/>
              <a:gd name="connsiteY3" fmla="*/ 498111 h 538810"/>
              <a:gd name="connsiteX4" fmla="*/ 779930 w 1630580"/>
              <a:gd name="connsiteY4" fmla="*/ 229169 h 538810"/>
              <a:gd name="connsiteX5" fmla="*/ 981635 w 1630580"/>
              <a:gd name="connsiteY5" fmla="*/ 569 h 538810"/>
              <a:gd name="connsiteX6" fmla="*/ 1196788 w 1630580"/>
              <a:gd name="connsiteY6" fmla="*/ 296405 h 538810"/>
              <a:gd name="connsiteX7" fmla="*/ 1385047 w 1630580"/>
              <a:gd name="connsiteY7" fmla="*/ 538452 h 538810"/>
              <a:gd name="connsiteX8" fmla="*/ 1613647 w 1630580"/>
              <a:gd name="connsiteY8" fmla="*/ 242616 h 538810"/>
              <a:gd name="connsiteX9" fmla="*/ 1613647 w 1630580"/>
              <a:gd name="connsiteY9" fmla="*/ 323299 h 538810"/>
              <a:gd name="connsiteX0" fmla="*/ 0 w 1630580"/>
              <a:gd name="connsiteY0" fmla="*/ 238307 h 521048"/>
              <a:gd name="connsiteX1" fmla="*/ 188259 w 1630580"/>
              <a:gd name="connsiteY1" fmla="*/ 9707 h 521048"/>
              <a:gd name="connsiteX2" fmla="*/ 363071 w 1630580"/>
              <a:gd name="connsiteY2" fmla="*/ 238307 h 521048"/>
              <a:gd name="connsiteX3" fmla="*/ 551329 w 1630580"/>
              <a:gd name="connsiteY3" fmla="*/ 480355 h 521048"/>
              <a:gd name="connsiteX4" fmla="*/ 779930 w 1630580"/>
              <a:gd name="connsiteY4" fmla="*/ 211413 h 521048"/>
              <a:gd name="connsiteX5" fmla="*/ 981635 w 1630580"/>
              <a:gd name="connsiteY5" fmla="*/ 626 h 521048"/>
              <a:gd name="connsiteX6" fmla="*/ 1196788 w 1630580"/>
              <a:gd name="connsiteY6" fmla="*/ 278649 h 521048"/>
              <a:gd name="connsiteX7" fmla="*/ 1385047 w 1630580"/>
              <a:gd name="connsiteY7" fmla="*/ 520696 h 521048"/>
              <a:gd name="connsiteX8" fmla="*/ 1613647 w 1630580"/>
              <a:gd name="connsiteY8" fmla="*/ 224860 h 521048"/>
              <a:gd name="connsiteX9" fmla="*/ 1613647 w 1630580"/>
              <a:gd name="connsiteY9" fmla="*/ 305543 h 521048"/>
              <a:gd name="connsiteX0" fmla="*/ 0 w 1630580"/>
              <a:gd name="connsiteY0" fmla="*/ 237956 h 520445"/>
              <a:gd name="connsiteX1" fmla="*/ 188259 w 1630580"/>
              <a:gd name="connsiteY1" fmla="*/ 9356 h 520445"/>
              <a:gd name="connsiteX2" fmla="*/ 363071 w 1630580"/>
              <a:gd name="connsiteY2" fmla="*/ 237956 h 520445"/>
              <a:gd name="connsiteX3" fmla="*/ 551329 w 1630580"/>
              <a:gd name="connsiteY3" fmla="*/ 480004 h 520445"/>
              <a:gd name="connsiteX4" fmla="*/ 779930 w 1630580"/>
              <a:gd name="connsiteY4" fmla="*/ 211062 h 520445"/>
              <a:gd name="connsiteX5" fmla="*/ 981635 w 1630580"/>
              <a:gd name="connsiteY5" fmla="*/ 275 h 520445"/>
              <a:gd name="connsiteX6" fmla="*/ 1196788 w 1630580"/>
              <a:gd name="connsiteY6" fmla="*/ 254548 h 520445"/>
              <a:gd name="connsiteX7" fmla="*/ 1385047 w 1630580"/>
              <a:gd name="connsiteY7" fmla="*/ 520345 h 520445"/>
              <a:gd name="connsiteX8" fmla="*/ 1613647 w 1630580"/>
              <a:gd name="connsiteY8" fmla="*/ 224509 h 520445"/>
              <a:gd name="connsiteX9" fmla="*/ 1613647 w 1630580"/>
              <a:gd name="connsiteY9" fmla="*/ 305192 h 520445"/>
              <a:gd name="connsiteX0" fmla="*/ 0 w 1630580"/>
              <a:gd name="connsiteY0" fmla="*/ 237682 h 520171"/>
              <a:gd name="connsiteX1" fmla="*/ 188259 w 1630580"/>
              <a:gd name="connsiteY1" fmla="*/ 9082 h 520171"/>
              <a:gd name="connsiteX2" fmla="*/ 363071 w 1630580"/>
              <a:gd name="connsiteY2" fmla="*/ 237682 h 520171"/>
              <a:gd name="connsiteX3" fmla="*/ 551329 w 1630580"/>
              <a:gd name="connsiteY3" fmla="*/ 479730 h 520171"/>
              <a:gd name="connsiteX4" fmla="*/ 768054 w 1630580"/>
              <a:gd name="connsiteY4" fmla="*/ 252352 h 520171"/>
              <a:gd name="connsiteX5" fmla="*/ 981635 w 1630580"/>
              <a:gd name="connsiteY5" fmla="*/ 1 h 520171"/>
              <a:gd name="connsiteX6" fmla="*/ 1196788 w 1630580"/>
              <a:gd name="connsiteY6" fmla="*/ 254274 h 520171"/>
              <a:gd name="connsiteX7" fmla="*/ 1385047 w 1630580"/>
              <a:gd name="connsiteY7" fmla="*/ 520071 h 520171"/>
              <a:gd name="connsiteX8" fmla="*/ 1613647 w 1630580"/>
              <a:gd name="connsiteY8" fmla="*/ 224235 h 520171"/>
              <a:gd name="connsiteX9" fmla="*/ 1613647 w 1630580"/>
              <a:gd name="connsiteY9" fmla="*/ 304918 h 520171"/>
              <a:gd name="connsiteX0" fmla="*/ 0 w 1630580"/>
              <a:gd name="connsiteY0" fmla="*/ 237682 h 520171"/>
              <a:gd name="connsiteX1" fmla="*/ 188259 w 1630580"/>
              <a:gd name="connsiteY1" fmla="*/ 9082 h 520171"/>
              <a:gd name="connsiteX2" fmla="*/ 369008 w 1630580"/>
              <a:gd name="connsiteY2" fmla="*/ 255495 h 520171"/>
              <a:gd name="connsiteX3" fmla="*/ 551329 w 1630580"/>
              <a:gd name="connsiteY3" fmla="*/ 479730 h 520171"/>
              <a:gd name="connsiteX4" fmla="*/ 768054 w 1630580"/>
              <a:gd name="connsiteY4" fmla="*/ 252352 h 520171"/>
              <a:gd name="connsiteX5" fmla="*/ 981635 w 1630580"/>
              <a:gd name="connsiteY5" fmla="*/ 1 h 520171"/>
              <a:gd name="connsiteX6" fmla="*/ 1196788 w 1630580"/>
              <a:gd name="connsiteY6" fmla="*/ 254274 h 520171"/>
              <a:gd name="connsiteX7" fmla="*/ 1385047 w 1630580"/>
              <a:gd name="connsiteY7" fmla="*/ 520071 h 520171"/>
              <a:gd name="connsiteX8" fmla="*/ 1613647 w 1630580"/>
              <a:gd name="connsiteY8" fmla="*/ 224235 h 520171"/>
              <a:gd name="connsiteX9" fmla="*/ 1613647 w 1630580"/>
              <a:gd name="connsiteY9" fmla="*/ 304918 h 520171"/>
              <a:gd name="connsiteX0" fmla="*/ 0 w 1630580"/>
              <a:gd name="connsiteY0" fmla="*/ 237682 h 520171"/>
              <a:gd name="connsiteX1" fmla="*/ 188259 w 1630580"/>
              <a:gd name="connsiteY1" fmla="*/ 9082 h 520171"/>
              <a:gd name="connsiteX2" fmla="*/ 369008 w 1630580"/>
              <a:gd name="connsiteY2" fmla="*/ 255495 h 520171"/>
              <a:gd name="connsiteX3" fmla="*/ 551329 w 1630580"/>
              <a:gd name="connsiteY3" fmla="*/ 479730 h 520171"/>
              <a:gd name="connsiteX4" fmla="*/ 768054 w 1630580"/>
              <a:gd name="connsiteY4" fmla="*/ 252352 h 520171"/>
              <a:gd name="connsiteX5" fmla="*/ 981635 w 1630580"/>
              <a:gd name="connsiteY5" fmla="*/ 1 h 520171"/>
              <a:gd name="connsiteX6" fmla="*/ 1196788 w 1630580"/>
              <a:gd name="connsiteY6" fmla="*/ 254274 h 520171"/>
              <a:gd name="connsiteX7" fmla="*/ 1385047 w 1630580"/>
              <a:gd name="connsiteY7" fmla="*/ 520071 h 520171"/>
              <a:gd name="connsiteX8" fmla="*/ 1613647 w 1630580"/>
              <a:gd name="connsiteY8" fmla="*/ 224235 h 520171"/>
              <a:gd name="connsiteX9" fmla="*/ 1613647 w 1630580"/>
              <a:gd name="connsiteY9" fmla="*/ 304918 h 520171"/>
              <a:gd name="connsiteX0" fmla="*/ 0 w 1630580"/>
              <a:gd name="connsiteY0" fmla="*/ 237682 h 520171"/>
              <a:gd name="connsiteX1" fmla="*/ 188259 w 1630580"/>
              <a:gd name="connsiteY1" fmla="*/ 9082 h 520171"/>
              <a:gd name="connsiteX2" fmla="*/ 369008 w 1630580"/>
              <a:gd name="connsiteY2" fmla="*/ 255495 h 520171"/>
              <a:gd name="connsiteX3" fmla="*/ 551329 w 1630580"/>
              <a:gd name="connsiteY3" fmla="*/ 479730 h 520171"/>
              <a:gd name="connsiteX4" fmla="*/ 768054 w 1630580"/>
              <a:gd name="connsiteY4" fmla="*/ 252352 h 520171"/>
              <a:gd name="connsiteX5" fmla="*/ 981635 w 1630580"/>
              <a:gd name="connsiteY5" fmla="*/ 1 h 520171"/>
              <a:gd name="connsiteX6" fmla="*/ 1196788 w 1630580"/>
              <a:gd name="connsiteY6" fmla="*/ 254274 h 520171"/>
              <a:gd name="connsiteX7" fmla="*/ 1385047 w 1630580"/>
              <a:gd name="connsiteY7" fmla="*/ 520071 h 520171"/>
              <a:gd name="connsiteX8" fmla="*/ 1613647 w 1630580"/>
              <a:gd name="connsiteY8" fmla="*/ 224235 h 520171"/>
              <a:gd name="connsiteX9" fmla="*/ 1613647 w 1630580"/>
              <a:gd name="connsiteY9" fmla="*/ 304918 h 520171"/>
              <a:gd name="connsiteX0" fmla="*/ 0 w 1630580"/>
              <a:gd name="connsiteY0" fmla="*/ 237688 h 520223"/>
              <a:gd name="connsiteX1" fmla="*/ 188259 w 1630580"/>
              <a:gd name="connsiteY1" fmla="*/ 9088 h 520223"/>
              <a:gd name="connsiteX2" fmla="*/ 369008 w 1630580"/>
              <a:gd name="connsiteY2" fmla="*/ 255501 h 520223"/>
              <a:gd name="connsiteX3" fmla="*/ 551329 w 1630580"/>
              <a:gd name="connsiteY3" fmla="*/ 479736 h 520223"/>
              <a:gd name="connsiteX4" fmla="*/ 768054 w 1630580"/>
              <a:gd name="connsiteY4" fmla="*/ 252358 h 520223"/>
              <a:gd name="connsiteX5" fmla="*/ 981635 w 1630580"/>
              <a:gd name="connsiteY5" fmla="*/ 7 h 520223"/>
              <a:gd name="connsiteX6" fmla="*/ 1178975 w 1630580"/>
              <a:gd name="connsiteY6" fmla="*/ 260218 h 520223"/>
              <a:gd name="connsiteX7" fmla="*/ 1385047 w 1630580"/>
              <a:gd name="connsiteY7" fmla="*/ 520077 h 520223"/>
              <a:gd name="connsiteX8" fmla="*/ 1613647 w 1630580"/>
              <a:gd name="connsiteY8" fmla="*/ 224241 h 520223"/>
              <a:gd name="connsiteX9" fmla="*/ 1613647 w 1630580"/>
              <a:gd name="connsiteY9" fmla="*/ 304924 h 520223"/>
              <a:gd name="connsiteX0" fmla="*/ 0 w 1630580"/>
              <a:gd name="connsiteY0" fmla="*/ 237688 h 479737"/>
              <a:gd name="connsiteX1" fmla="*/ 188259 w 1630580"/>
              <a:gd name="connsiteY1" fmla="*/ 9088 h 479737"/>
              <a:gd name="connsiteX2" fmla="*/ 369008 w 1630580"/>
              <a:gd name="connsiteY2" fmla="*/ 255501 h 479737"/>
              <a:gd name="connsiteX3" fmla="*/ 551329 w 1630580"/>
              <a:gd name="connsiteY3" fmla="*/ 479736 h 479737"/>
              <a:gd name="connsiteX4" fmla="*/ 768054 w 1630580"/>
              <a:gd name="connsiteY4" fmla="*/ 252358 h 479737"/>
              <a:gd name="connsiteX5" fmla="*/ 981635 w 1630580"/>
              <a:gd name="connsiteY5" fmla="*/ 7 h 479737"/>
              <a:gd name="connsiteX6" fmla="*/ 1178975 w 1630580"/>
              <a:gd name="connsiteY6" fmla="*/ 260218 h 479737"/>
              <a:gd name="connsiteX7" fmla="*/ 1385047 w 1630580"/>
              <a:gd name="connsiteY7" fmla="*/ 472576 h 479737"/>
              <a:gd name="connsiteX8" fmla="*/ 1613647 w 1630580"/>
              <a:gd name="connsiteY8" fmla="*/ 224241 h 479737"/>
              <a:gd name="connsiteX9" fmla="*/ 1613647 w 1630580"/>
              <a:gd name="connsiteY9" fmla="*/ 304924 h 479737"/>
              <a:gd name="connsiteX0" fmla="*/ 0 w 1630580"/>
              <a:gd name="connsiteY0" fmla="*/ 237688 h 479737"/>
              <a:gd name="connsiteX1" fmla="*/ 188259 w 1630580"/>
              <a:gd name="connsiteY1" fmla="*/ 9088 h 479737"/>
              <a:gd name="connsiteX2" fmla="*/ 369008 w 1630580"/>
              <a:gd name="connsiteY2" fmla="*/ 255501 h 479737"/>
              <a:gd name="connsiteX3" fmla="*/ 551329 w 1630580"/>
              <a:gd name="connsiteY3" fmla="*/ 479736 h 479737"/>
              <a:gd name="connsiteX4" fmla="*/ 768054 w 1630580"/>
              <a:gd name="connsiteY4" fmla="*/ 252358 h 479737"/>
              <a:gd name="connsiteX5" fmla="*/ 981635 w 1630580"/>
              <a:gd name="connsiteY5" fmla="*/ 7 h 479737"/>
              <a:gd name="connsiteX6" fmla="*/ 1178975 w 1630580"/>
              <a:gd name="connsiteY6" fmla="*/ 260218 h 479737"/>
              <a:gd name="connsiteX7" fmla="*/ 1385047 w 1630580"/>
              <a:gd name="connsiteY7" fmla="*/ 472576 h 479737"/>
              <a:gd name="connsiteX8" fmla="*/ 1613647 w 1630580"/>
              <a:gd name="connsiteY8" fmla="*/ 224241 h 479737"/>
              <a:gd name="connsiteX9" fmla="*/ 1613647 w 1630580"/>
              <a:gd name="connsiteY9" fmla="*/ 304924 h 479737"/>
              <a:gd name="connsiteX0" fmla="*/ 0 w 1720525"/>
              <a:gd name="connsiteY0" fmla="*/ 237688 h 479737"/>
              <a:gd name="connsiteX1" fmla="*/ 188259 w 1720525"/>
              <a:gd name="connsiteY1" fmla="*/ 9088 h 479737"/>
              <a:gd name="connsiteX2" fmla="*/ 369008 w 1720525"/>
              <a:gd name="connsiteY2" fmla="*/ 255501 h 479737"/>
              <a:gd name="connsiteX3" fmla="*/ 551329 w 1720525"/>
              <a:gd name="connsiteY3" fmla="*/ 479736 h 479737"/>
              <a:gd name="connsiteX4" fmla="*/ 768054 w 1720525"/>
              <a:gd name="connsiteY4" fmla="*/ 252358 h 479737"/>
              <a:gd name="connsiteX5" fmla="*/ 981635 w 1720525"/>
              <a:gd name="connsiteY5" fmla="*/ 7 h 479737"/>
              <a:gd name="connsiteX6" fmla="*/ 1178975 w 1720525"/>
              <a:gd name="connsiteY6" fmla="*/ 260218 h 479737"/>
              <a:gd name="connsiteX7" fmla="*/ 1385047 w 1720525"/>
              <a:gd name="connsiteY7" fmla="*/ 472576 h 479737"/>
              <a:gd name="connsiteX8" fmla="*/ 1613647 w 1720525"/>
              <a:gd name="connsiteY8" fmla="*/ 224241 h 479737"/>
              <a:gd name="connsiteX9" fmla="*/ 1720525 w 1720525"/>
              <a:gd name="connsiteY9" fmla="*/ 263361 h 479737"/>
              <a:gd name="connsiteX0" fmla="*/ 0 w 1720525"/>
              <a:gd name="connsiteY0" fmla="*/ 237688 h 479737"/>
              <a:gd name="connsiteX1" fmla="*/ 188259 w 1720525"/>
              <a:gd name="connsiteY1" fmla="*/ 9088 h 479737"/>
              <a:gd name="connsiteX2" fmla="*/ 369008 w 1720525"/>
              <a:gd name="connsiteY2" fmla="*/ 255501 h 479737"/>
              <a:gd name="connsiteX3" fmla="*/ 551329 w 1720525"/>
              <a:gd name="connsiteY3" fmla="*/ 479736 h 479737"/>
              <a:gd name="connsiteX4" fmla="*/ 768054 w 1720525"/>
              <a:gd name="connsiteY4" fmla="*/ 252358 h 479737"/>
              <a:gd name="connsiteX5" fmla="*/ 981635 w 1720525"/>
              <a:gd name="connsiteY5" fmla="*/ 7 h 479737"/>
              <a:gd name="connsiteX6" fmla="*/ 1178975 w 1720525"/>
              <a:gd name="connsiteY6" fmla="*/ 260218 h 479737"/>
              <a:gd name="connsiteX7" fmla="*/ 1385047 w 1720525"/>
              <a:gd name="connsiteY7" fmla="*/ 472576 h 479737"/>
              <a:gd name="connsiteX8" fmla="*/ 1613647 w 1720525"/>
              <a:gd name="connsiteY8" fmla="*/ 247991 h 479737"/>
              <a:gd name="connsiteX9" fmla="*/ 1720525 w 1720525"/>
              <a:gd name="connsiteY9" fmla="*/ 263361 h 479737"/>
              <a:gd name="connsiteX0" fmla="*/ 0 w 1720525"/>
              <a:gd name="connsiteY0" fmla="*/ 237688 h 479737"/>
              <a:gd name="connsiteX1" fmla="*/ 188259 w 1720525"/>
              <a:gd name="connsiteY1" fmla="*/ 9088 h 479737"/>
              <a:gd name="connsiteX2" fmla="*/ 369008 w 1720525"/>
              <a:gd name="connsiteY2" fmla="*/ 255501 h 479737"/>
              <a:gd name="connsiteX3" fmla="*/ 551329 w 1720525"/>
              <a:gd name="connsiteY3" fmla="*/ 479736 h 479737"/>
              <a:gd name="connsiteX4" fmla="*/ 768054 w 1720525"/>
              <a:gd name="connsiteY4" fmla="*/ 252358 h 479737"/>
              <a:gd name="connsiteX5" fmla="*/ 981635 w 1720525"/>
              <a:gd name="connsiteY5" fmla="*/ 7 h 479737"/>
              <a:gd name="connsiteX6" fmla="*/ 1178975 w 1720525"/>
              <a:gd name="connsiteY6" fmla="*/ 260218 h 479737"/>
              <a:gd name="connsiteX7" fmla="*/ 1385047 w 1720525"/>
              <a:gd name="connsiteY7" fmla="*/ 472576 h 479737"/>
              <a:gd name="connsiteX8" fmla="*/ 1613647 w 1720525"/>
              <a:gd name="connsiteY8" fmla="*/ 247991 h 479737"/>
              <a:gd name="connsiteX9" fmla="*/ 1720525 w 1720525"/>
              <a:gd name="connsiteY9" fmla="*/ 263361 h 479737"/>
              <a:gd name="connsiteX0" fmla="*/ 0 w 1768027"/>
              <a:gd name="connsiteY0" fmla="*/ 255501 h 479737"/>
              <a:gd name="connsiteX1" fmla="*/ 235761 w 1768027"/>
              <a:gd name="connsiteY1" fmla="*/ 9088 h 479737"/>
              <a:gd name="connsiteX2" fmla="*/ 416510 w 1768027"/>
              <a:gd name="connsiteY2" fmla="*/ 255501 h 479737"/>
              <a:gd name="connsiteX3" fmla="*/ 598831 w 1768027"/>
              <a:gd name="connsiteY3" fmla="*/ 479736 h 479737"/>
              <a:gd name="connsiteX4" fmla="*/ 815556 w 1768027"/>
              <a:gd name="connsiteY4" fmla="*/ 252358 h 479737"/>
              <a:gd name="connsiteX5" fmla="*/ 1029137 w 1768027"/>
              <a:gd name="connsiteY5" fmla="*/ 7 h 479737"/>
              <a:gd name="connsiteX6" fmla="*/ 1226477 w 1768027"/>
              <a:gd name="connsiteY6" fmla="*/ 260218 h 479737"/>
              <a:gd name="connsiteX7" fmla="*/ 1432549 w 1768027"/>
              <a:gd name="connsiteY7" fmla="*/ 472576 h 479737"/>
              <a:gd name="connsiteX8" fmla="*/ 1661149 w 1768027"/>
              <a:gd name="connsiteY8" fmla="*/ 247991 h 479737"/>
              <a:gd name="connsiteX9" fmla="*/ 1768027 w 1768027"/>
              <a:gd name="connsiteY9" fmla="*/ 263361 h 479737"/>
              <a:gd name="connsiteX0" fmla="*/ 0 w 1768027"/>
              <a:gd name="connsiteY0" fmla="*/ 255501 h 479737"/>
              <a:gd name="connsiteX1" fmla="*/ 235761 w 1768027"/>
              <a:gd name="connsiteY1" fmla="*/ 9088 h 479737"/>
              <a:gd name="connsiteX2" fmla="*/ 416510 w 1768027"/>
              <a:gd name="connsiteY2" fmla="*/ 255501 h 479737"/>
              <a:gd name="connsiteX3" fmla="*/ 598831 w 1768027"/>
              <a:gd name="connsiteY3" fmla="*/ 479736 h 479737"/>
              <a:gd name="connsiteX4" fmla="*/ 815556 w 1768027"/>
              <a:gd name="connsiteY4" fmla="*/ 252358 h 479737"/>
              <a:gd name="connsiteX5" fmla="*/ 1029137 w 1768027"/>
              <a:gd name="connsiteY5" fmla="*/ 7 h 479737"/>
              <a:gd name="connsiteX6" fmla="*/ 1226477 w 1768027"/>
              <a:gd name="connsiteY6" fmla="*/ 260218 h 479737"/>
              <a:gd name="connsiteX7" fmla="*/ 1432549 w 1768027"/>
              <a:gd name="connsiteY7" fmla="*/ 472576 h 479737"/>
              <a:gd name="connsiteX8" fmla="*/ 1661149 w 1768027"/>
              <a:gd name="connsiteY8" fmla="*/ 247991 h 479737"/>
              <a:gd name="connsiteX9" fmla="*/ 1768027 w 1768027"/>
              <a:gd name="connsiteY9" fmla="*/ 263361 h 479737"/>
              <a:gd name="connsiteX0" fmla="*/ 0 w 1815528"/>
              <a:gd name="connsiteY0" fmla="*/ 261439 h 479737"/>
              <a:gd name="connsiteX1" fmla="*/ 283262 w 1815528"/>
              <a:gd name="connsiteY1" fmla="*/ 9088 h 479737"/>
              <a:gd name="connsiteX2" fmla="*/ 464011 w 1815528"/>
              <a:gd name="connsiteY2" fmla="*/ 255501 h 479737"/>
              <a:gd name="connsiteX3" fmla="*/ 646332 w 1815528"/>
              <a:gd name="connsiteY3" fmla="*/ 479736 h 479737"/>
              <a:gd name="connsiteX4" fmla="*/ 863057 w 1815528"/>
              <a:gd name="connsiteY4" fmla="*/ 252358 h 479737"/>
              <a:gd name="connsiteX5" fmla="*/ 1076638 w 1815528"/>
              <a:gd name="connsiteY5" fmla="*/ 7 h 479737"/>
              <a:gd name="connsiteX6" fmla="*/ 1273978 w 1815528"/>
              <a:gd name="connsiteY6" fmla="*/ 260218 h 479737"/>
              <a:gd name="connsiteX7" fmla="*/ 1480050 w 1815528"/>
              <a:gd name="connsiteY7" fmla="*/ 472576 h 479737"/>
              <a:gd name="connsiteX8" fmla="*/ 1708650 w 1815528"/>
              <a:gd name="connsiteY8" fmla="*/ 247991 h 479737"/>
              <a:gd name="connsiteX9" fmla="*/ 1815528 w 1815528"/>
              <a:gd name="connsiteY9" fmla="*/ 263361 h 479737"/>
              <a:gd name="connsiteX0" fmla="*/ 0 w 1815528"/>
              <a:gd name="connsiteY0" fmla="*/ 261439 h 479737"/>
              <a:gd name="connsiteX1" fmla="*/ 283262 w 1815528"/>
              <a:gd name="connsiteY1" fmla="*/ 9088 h 479737"/>
              <a:gd name="connsiteX2" fmla="*/ 464011 w 1815528"/>
              <a:gd name="connsiteY2" fmla="*/ 255501 h 479737"/>
              <a:gd name="connsiteX3" fmla="*/ 646332 w 1815528"/>
              <a:gd name="connsiteY3" fmla="*/ 479736 h 479737"/>
              <a:gd name="connsiteX4" fmla="*/ 863057 w 1815528"/>
              <a:gd name="connsiteY4" fmla="*/ 252358 h 479737"/>
              <a:gd name="connsiteX5" fmla="*/ 1076638 w 1815528"/>
              <a:gd name="connsiteY5" fmla="*/ 7 h 479737"/>
              <a:gd name="connsiteX6" fmla="*/ 1273978 w 1815528"/>
              <a:gd name="connsiteY6" fmla="*/ 260218 h 479737"/>
              <a:gd name="connsiteX7" fmla="*/ 1480050 w 1815528"/>
              <a:gd name="connsiteY7" fmla="*/ 472576 h 479737"/>
              <a:gd name="connsiteX8" fmla="*/ 1708650 w 1815528"/>
              <a:gd name="connsiteY8" fmla="*/ 247991 h 479737"/>
              <a:gd name="connsiteX9" fmla="*/ 1815528 w 1815528"/>
              <a:gd name="connsiteY9" fmla="*/ 263361 h 479737"/>
              <a:gd name="connsiteX0" fmla="*/ 0 w 1815528"/>
              <a:gd name="connsiteY0" fmla="*/ 261439 h 479737"/>
              <a:gd name="connsiteX1" fmla="*/ 283262 w 1815528"/>
              <a:gd name="connsiteY1" fmla="*/ 9088 h 479737"/>
              <a:gd name="connsiteX2" fmla="*/ 464011 w 1815528"/>
              <a:gd name="connsiteY2" fmla="*/ 255501 h 479737"/>
              <a:gd name="connsiteX3" fmla="*/ 646332 w 1815528"/>
              <a:gd name="connsiteY3" fmla="*/ 479736 h 479737"/>
              <a:gd name="connsiteX4" fmla="*/ 863057 w 1815528"/>
              <a:gd name="connsiteY4" fmla="*/ 252358 h 479737"/>
              <a:gd name="connsiteX5" fmla="*/ 1076638 w 1815528"/>
              <a:gd name="connsiteY5" fmla="*/ 7 h 479737"/>
              <a:gd name="connsiteX6" fmla="*/ 1273978 w 1815528"/>
              <a:gd name="connsiteY6" fmla="*/ 260218 h 479737"/>
              <a:gd name="connsiteX7" fmla="*/ 1480050 w 1815528"/>
              <a:gd name="connsiteY7" fmla="*/ 472576 h 479737"/>
              <a:gd name="connsiteX8" fmla="*/ 1708650 w 1815528"/>
              <a:gd name="connsiteY8" fmla="*/ 247991 h 479737"/>
              <a:gd name="connsiteX9" fmla="*/ 1815528 w 1815528"/>
              <a:gd name="connsiteY9" fmla="*/ 263361 h 4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5528" h="479737">
                <a:moveTo>
                  <a:pt x="0" y="261439"/>
                </a:moveTo>
                <a:cubicBezTo>
                  <a:pt x="129188" y="259955"/>
                  <a:pt x="205927" y="10078"/>
                  <a:pt x="283262" y="9088"/>
                </a:cubicBezTo>
                <a:cubicBezTo>
                  <a:pt x="360597" y="8098"/>
                  <a:pt x="403499" y="177060"/>
                  <a:pt x="464011" y="255501"/>
                </a:cubicBezTo>
                <a:cubicBezTo>
                  <a:pt x="524523" y="333942"/>
                  <a:pt x="579824" y="480260"/>
                  <a:pt x="646332" y="479736"/>
                </a:cubicBezTo>
                <a:cubicBezTo>
                  <a:pt x="712840" y="479212"/>
                  <a:pt x="815089" y="326376"/>
                  <a:pt x="863057" y="252358"/>
                </a:cubicBezTo>
                <a:cubicBezTo>
                  <a:pt x="911025" y="178340"/>
                  <a:pt x="1008151" y="-1303"/>
                  <a:pt x="1076638" y="7"/>
                </a:cubicBezTo>
                <a:cubicBezTo>
                  <a:pt x="1145125" y="1317"/>
                  <a:pt x="1206743" y="181457"/>
                  <a:pt x="1273978" y="260218"/>
                </a:cubicBezTo>
                <a:cubicBezTo>
                  <a:pt x="1341213" y="338980"/>
                  <a:pt x="1407605" y="474614"/>
                  <a:pt x="1480050" y="472576"/>
                </a:cubicBezTo>
                <a:cubicBezTo>
                  <a:pt x="1552495" y="470538"/>
                  <a:pt x="1642985" y="253490"/>
                  <a:pt x="1708650" y="247991"/>
                </a:cubicBezTo>
                <a:cubicBezTo>
                  <a:pt x="1770500" y="242811"/>
                  <a:pt x="1815528" y="236467"/>
                  <a:pt x="1815528" y="263361"/>
                </a:cubicBezTo>
              </a:path>
            </a:pathLst>
          </a:cu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229424" y="2948282"/>
            <a:ext cx="670751" cy="320784"/>
          </a:xfrm>
          <a:prstGeom prst="line">
            <a:avLst/>
          </a:prstGeom>
          <a:ln w="53975" cmpd="sng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204909" y="2066529"/>
            <a:ext cx="464581" cy="341280"/>
          </a:xfrm>
          <a:prstGeom prst="line">
            <a:avLst/>
          </a:prstGeom>
          <a:ln w="539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44933" y="1569538"/>
            <a:ext cx="211981" cy="142389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825870" y="1406210"/>
            <a:ext cx="403093" cy="184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856914" y="1513700"/>
            <a:ext cx="483086" cy="127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808564" y="1626774"/>
            <a:ext cx="514130" cy="64300"/>
          </a:xfrm>
          <a:prstGeom prst="straightConnector1">
            <a:avLst/>
          </a:prstGeom>
          <a:ln cmpd="tri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7" idx="0"/>
          </p:cNvCxnSpPr>
          <p:nvPr/>
        </p:nvCxnSpPr>
        <p:spPr>
          <a:xfrm>
            <a:off x="6494178" y="1322435"/>
            <a:ext cx="511086" cy="4771"/>
          </a:xfrm>
          <a:prstGeom prst="straightConnector1">
            <a:avLst/>
          </a:prstGeom>
          <a:ln cmpd="sng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994568" y="1020901"/>
            <a:ext cx="403769" cy="308512"/>
          </a:xfrm>
          <a:prstGeom prst="straightConnector1">
            <a:avLst/>
          </a:prstGeom>
          <a:ln cmpd="sng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8712" y="2556546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𝛹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59937" y="2627799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P</a:t>
            </a:r>
            <a:r>
              <a:rPr lang="en-US" i="1" baseline="-25000" smtClean="0"/>
              <a:t>D</a:t>
            </a:r>
            <a:endParaRPr lang="en-US" i="1"/>
          </a:p>
        </p:txBody>
      </p:sp>
      <p:sp>
        <p:nvSpPr>
          <p:cNvPr id="21" name="TextBox 20"/>
          <p:cNvSpPr txBox="1"/>
          <p:nvPr/>
        </p:nvSpPr>
        <p:spPr>
          <a:xfrm>
            <a:off x="8358445" y="22458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7880305" y="280197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mtClean="0"/>
              <a:t>P</a:t>
            </a:r>
            <a:r>
              <a:rPr lang="en-US" i="1" baseline="-25000" smtClean="0"/>
              <a:t>p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8250934" y="145825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643813" y="2057400"/>
            <a:ext cx="914400" cy="242888"/>
          </a:xfrm>
          <a:prstGeom prst="line">
            <a:avLst/>
          </a:prstGeom>
          <a:ln w="539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7515226" y="1671639"/>
            <a:ext cx="414337" cy="357187"/>
          </a:xfrm>
          <a:custGeom>
            <a:avLst/>
            <a:gdLst>
              <a:gd name="connsiteX0" fmla="*/ 171450 w 414337"/>
              <a:gd name="connsiteY0" fmla="*/ 1057275 h 1057275"/>
              <a:gd name="connsiteX1" fmla="*/ 414337 w 414337"/>
              <a:gd name="connsiteY1" fmla="*/ 771525 h 1057275"/>
              <a:gd name="connsiteX2" fmla="*/ 0 w 414337"/>
              <a:gd name="connsiteY2" fmla="*/ 600075 h 1057275"/>
              <a:gd name="connsiteX3" fmla="*/ 371475 w 414337"/>
              <a:gd name="connsiteY3" fmla="*/ 371475 h 1057275"/>
              <a:gd name="connsiteX4" fmla="*/ 14287 w 414337"/>
              <a:gd name="connsiteY4" fmla="*/ 142875 h 1057275"/>
              <a:gd name="connsiteX5" fmla="*/ 185737 w 414337"/>
              <a:gd name="connsiteY5" fmla="*/ 0 h 1057275"/>
              <a:gd name="connsiteX6" fmla="*/ 185737 w 414337"/>
              <a:gd name="connsiteY6" fmla="*/ 0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4337" h="1057275">
                <a:moveTo>
                  <a:pt x="171450" y="1057275"/>
                </a:moveTo>
                <a:lnTo>
                  <a:pt x="414337" y="771525"/>
                </a:lnTo>
                <a:lnTo>
                  <a:pt x="0" y="600075"/>
                </a:lnTo>
                <a:lnTo>
                  <a:pt x="371475" y="371475"/>
                </a:lnTo>
                <a:lnTo>
                  <a:pt x="14287" y="142875"/>
                </a:lnTo>
                <a:lnTo>
                  <a:pt x="185737" y="0"/>
                </a:lnTo>
                <a:lnTo>
                  <a:pt x="185737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 from Bound Proton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1576"/>
            <a:ext cx="3886200" cy="4343400"/>
          </a:xfrm>
        </p:spPr>
        <p:txBody>
          <a:bodyPr/>
          <a:lstStyle/>
          <a:p>
            <a:r>
              <a:rPr lang="en-US" sz="2400" dirty="0" smtClean="0"/>
              <a:t>Tag spectator neutron</a:t>
            </a:r>
          </a:p>
          <a:p>
            <a:pPr lvl="1"/>
            <a:r>
              <a:rPr lang="en-US" sz="2000" dirty="0" smtClean="0"/>
              <a:t>D(</a:t>
            </a:r>
            <a:r>
              <a:rPr lang="en-US" sz="2000" dirty="0" err="1" smtClean="0"/>
              <a:t>e,e’n</a:t>
            </a:r>
            <a:r>
              <a:rPr lang="en-US" sz="2000" dirty="0" smtClean="0"/>
              <a:t>) X</a:t>
            </a:r>
          </a:p>
          <a:p>
            <a:pPr lvl="1"/>
            <a:r>
              <a:rPr lang="en-US" sz="2000" dirty="0" smtClean="0"/>
              <a:t>State-of-the-art </a:t>
            </a:r>
            <a:r>
              <a:rPr lang="en-US" sz="2000" dirty="0" err="1" smtClean="0"/>
              <a:t>HCal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err="1" smtClean="0"/>
              <a:t>σ</a:t>
            </a:r>
            <a:r>
              <a:rPr lang="en-US" sz="2000" dirty="0" smtClean="0"/>
              <a:t>(E)/E ≳ 30%/√E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NIM  </a:t>
            </a:r>
            <a:r>
              <a:rPr lang="en-US" sz="2000" dirty="0"/>
              <a:t>A 866 (2017) </a:t>
            </a:r>
            <a:r>
              <a:rPr lang="en-US" sz="2000" dirty="0" smtClean="0"/>
              <a:t>76.</a:t>
            </a:r>
          </a:p>
          <a:p>
            <a:r>
              <a:rPr lang="en-US" dirty="0" smtClean="0"/>
              <a:t>3 contours/decade in D momentum distribution.</a:t>
            </a:r>
          </a:p>
          <a:p>
            <a:r>
              <a:rPr lang="en-US" dirty="0" smtClean="0"/>
              <a:t>Ovals are 1-σ envelope of tagged neutron resolution.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DeenS-100GeV-Resolu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6475" y="1157106"/>
            <a:ext cx="4836160" cy="5040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00" y="5803902"/>
            <a:ext cx="1358900" cy="279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03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EIC can study deuteron with unprecedented precision</a:t>
            </a:r>
          </a:p>
          <a:p>
            <a:pPr lvl="1"/>
            <a:r>
              <a:rPr lang="en-US" dirty="0" smtClean="0"/>
              <a:t>Polarization without target dilution</a:t>
            </a:r>
          </a:p>
          <a:p>
            <a:pPr lvl="1"/>
            <a:r>
              <a:rPr lang="en-US" dirty="0" smtClean="0"/>
              <a:t>Spectator tagging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Tensor Polarization</a:t>
            </a:r>
          </a:p>
          <a:p>
            <a:pPr lvl="1"/>
            <a:r>
              <a:rPr lang="en-US" dirty="0" smtClean="0"/>
              <a:t>EMC effect</a:t>
            </a:r>
          </a:p>
          <a:p>
            <a:pPr lvl="2"/>
            <a:r>
              <a:rPr lang="en-US" dirty="0" smtClean="0"/>
              <a:t>Exotic components</a:t>
            </a:r>
          </a:p>
          <a:p>
            <a:pPr lvl="1"/>
            <a:r>
              <a:rPr lang="en-US" dirty="0" smtClean="0"/>
              <a:t>Coherent D imaging:  </a:t>
            </a:r>
            <a:r>
              <a:rPr lang="en-US" dirty="0" err="1" smtClean="0"/>
              <a:t>eD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eDV</a:t>
            </a:r>
            <a:r>
              <a:rPr lang="en-US" dirty="0" smtClean="0">
                <a:sym typeface="Wingdings"/>
              </a:rPr>
              <a:t> (over-complete exclusivity).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Deuteron: </a:t>
            </a:r>
            <a:r>
              <a:rPr lang="en-US" sz="2000" dirty="0" smtClean="0"/>
              <a:t>NIJM-II, NN-</a:t>
            </a:r>
            <a:r>
              <a:rPr lang="en-US" sz="2000" dirty="0" err="1" smtClean="0"/>
              <a:t>Online.org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068529"/>
              </p:ext>
            </p:extLst>
          </p:nvPr>
        </p:nvGraphicFramePr>
        <p:xfrm>
          <a:off x="393171" y="1102658"/>
          <a:ext cx="8199500" cy="525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2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0451"/>
            <a:ext cx="5165725" cy="844924"/>
          </a:xfrm>
        </p:spPr>
        <p:txBody>
          <a:bodyPr/>
          <a:lstStyle/>
          <a:p>
            <a:pPr algn="l"/>
            <a:r>
              <a:rPr lang="en-US" dirty="0" smtClean="0"/>
              <a:t>Light-Cone Variables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935894" y="249382"/>
            <a:ext cx="1875597" cy="1733797"/>
            <a:chOff x="6086808" y="77190"/>
            <a:chExt cx="2574268" cy="2458196"/>
          </a:xfrm>
        </p:grpSpPr>
        <p:sp>
          <p:nvSpPr>
            <p:cNvPr id="8" name="Oval 7"/>
            <p:cNvSpPr/>
            <p:nvPr/>
          </p:nvSpPr>
          <p:spPr>
            <a:xfrm>
              <a:off x="6678479" y="1308385"/>
              <a:ext cx="497541" cy="100853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086808" y="1684903"/>
              <a:ext cx="712694" cy="24204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1531586">
              <a:off x="6785531" y="563025"/>
              <a:ext cx="1016562" cy="309814"/>
            </a:xfrm>
            <a:custGeom>
              <a:avLst/>
              <a:gdLst>
                <a:gd name="connsiteX0" fmla="*/ 0 w 1613647"/>
                <a:gd name="connsiteY0" fmla="*/ 228600 h 511329"/>
                <a:gd name="connsiteX1" fmla="*/ 188259 w 1613647"/>
                <a:gd name="connsiteY1" fmla="*/ 0 h 511329"/>
                <a:gd name="connsiteX2" fmla="*/ 363071 w 1613647"/>
                <a:gd name="connsiteY2" fmla="*/ 228600 h 511329"/>
                <a:gd name="connsiteX3" fmla="*/ 484094 w 1613647"/>
                <a:gd name="connsiteY3" fmla="*/ 443753 h 511329"/>
                <a:gd name="connsiteX4" fmla="*/ 779930 w 1613647"/>
                <a:gd name="connsiteY4" fmla="*/ 201706 h 511329"/>
                <a:gd name="connsiteX5" fmla="*/ 1021977 w 1613647"/>
                <a:gd name="connsiteY5" fmla="*/ 26895 h 511329"/>
                <a:gd name="connsiteX6" fmla="*/ 1196788 w 1613647"/>
                <a:gd name="connsiteY6" fmla="*/ 268942 h 511329"/>
                <a:gd name="connsiteX7" fmla="*/ 1385047 w 1613647"/>
                <a:gd name="connsiteY7" fmla="*/ 510989 h 511329"/>
                <a:gd name="connsiteX8" fmla="*/ 1613647 w 1613647"/>
                <a:gd name="connsiteY8" fmla="*/ 215153 h 511329"/>
                <a:gd name="connsiteX9" fmla="*/ 1613647 w 1613647"/>
                <a:gd name="connsiteY9" fmla="*/ 215153 h 511329"/>
                <a:gd name="connsiteX0" fmla="*/ 0 w 1613647"/>
                <a:gd name="connsiteY0" fmla="*/ 228600 h 511329"/>
                <a:gd name="connsiteX1" fmla="*/ 188259 w 1613647"/>
                <a:gd name="connsiteY1" fmla="*/ 0 h 511329"/>
                <a:gd name="connsiteX2" fmla="*/ 363071 w 1613647"/>
                <a:gd name="connsiteY2" fmla="*/ 228600 h 511329"/>
                <a:gd name="connsiteX3" fmla="*/ 551329 w 1613647"/>
                <a:gd name="connsiteY3" fmla="*/ 470648 h 511329"/>
                <a:gd name="connsiteX4" fmla="*/ 779930 w 1613647"/>
                <a:gd name="connsiteY4" fmla="*/ 201706 h 511329"/>
                <a:gd name="connsiteX5" fmla="*/ 1021977 w 1613647"/>
                <a:gd name="connsiteY5" fmla="*/ 26895 h 511329"/>
                <a:gd name="connsiteX6" fmla="*/ 1196788 w 1613647"/>
                <a:gd name="connsiteY6" fmla="*/ 268942 h 511329"/>
                <a:gd name="connsiteX7" fmla="*/ 1385047 w 1613647"/>
                <a:gd name="connsiteY7" fmla="*/ 510989 h 511329"/>
                <a:gd name="connsiteX8" fmla="*/ 1613647 w 1613647"/>
                <a:gd name="connsiteY8" fmla="*/ 215153 h 511329"/>
                <a:gd name="connsiteX9" fmla="*/ 1613647 w 1613647"/>
                <a:gd name="connsiteY9" fmla="*/ 215153 h 511329"/>
                <a:gd name="connsiteX0" fmla="*/ 0 w 1613647"/>
                <a:gd name="connsiteY0" fmla="*/ 256063 h 538810"/>
                <a:gd name="connsiteX1" fmla="*/ 188259 w 1613647"/>
                <a:gd name="connsiteY1" fmla="*/ 27463 h 538810"/>
                <a:gd name="connsiteX2" fmla="*/ 363071 w 1613647"/>
                <a:gd name="connsiteY2" fmla="*/ 256063 h 538810"/>
                <a:gd name="connsiteX3" fmla="*/ 551329 w 1613647"/>
                <a:gd name="connsiteY3" fmla="*/ 498111 h 538810"/>
                <a:gd name="connsiteX4" fmla="*/ 779930 w 1613647"/>
                <a:gd name="connsiteY4" fmla="*/ 229169 h 538810"/>
                <a:gd name="connsiteX5" fmla="*/ 981635 w 1613647"/>
                <a:gd name="connsiteY5" fmla="*/ 569 h 538810"/>
                <a:gd name="connsiteX6" fmla="*/ 1196788 w 1613647"/>
                <a:gd name="connsiteY6" fmla="*/ 296405 h 538810"/>
                <a:gd name="connsiteX7" fmla="*/ 1385047 w 1613647"/>
                <a:gd name="connsiteY7" fmla="*/ 538452 h 538810"/>
                <a:gd name="connsiteX8" fmla="*/ 1613647 w 1613647"/>
                <a:gd name="connsiteY8" fmla="*/ 242616 h 538810"/>
                <a:gd name="connsiteX9" fmla="*/ 1613647 w 1613647"/>
                <a:gd name="connsiteY9" fmla="*/ 242616 h 538810"/>
                <a:gd name="connsiteX0" fmla="*/ 0 w 1630580"/>
                <a:gd name="connsiteY0" fmla="*/ 256063 h 538810"/>
                <a:gd name="connsiteX1" fmla="*/ 188259 w 1630580"/>
                <a:gd name="connsiteY1" fmla="*/ 27463 h 538810"/>
                <a:gd name="connsiteX2" fmla="*/ 363071 w 1630580"/>
                <a:gd name="connsiteY2" fmla="*/ 256063 h 538810"/>
                <a:gd name="connsiteX3" fmla="*/ 551329 w 1630580"/>
                <a:gd name="connsiteY3" fmla="*/ 498111 h 538810"/>
                <a:gd name="connsiteX4" fmla="*/ 779930 w 1630580"/>
                <a:gd name="connsiteY4" fmla="*/ 229169 h 538810"/>
                <a:gd name="connsiteX5" fmla="*/ 981635 w 1630580"/>
                <a:gd name="connsiteY5" fmla="*/ 569 h 538810"/>
                <a:gd name="connsiteX6" fmla="*/ 1196788 w 1630580"/>
                <a:gd name="connsiteY6" fmla="*/ 296405 h 538810"/>
                <a:gd name="connsiteX7" fmla="*/ 1385047 w 1630580"/>
                <a:gd name="connsiteY7" fmla="*/ 538452 h 538810"/>
                <a:gd name="connsiteX8" fmla="*/ 1613647 w 1630580"/>
                <a:gd name="connsiteY8" fmla="*/ 242616 h 538810"/>
                <a:gd name="connsiteX9" fmla="*/ 1613647 w 1630580"/>
                <a:gd name="connsiteY9" fmla="*/ 323299 h 538810"/>
                <a:gd name="connsiteX0" fmla="*/ 0 w 1630580"/>
                <a:gd name="connsiteY0" fmla="*/ 238307 h 521048"/>
                <a:gd name="connsiteX1" fmla="*/ 188259 w 1630580"/>
                <a:gd name="connsiteY1" fmla="*/ 9707 h 521048"/>
                <a:gd name="connsiteX2" fmla="*/ 363071 w 1630580"/>
                <a:gd name="connsiteY2" fmla="*/ 238307 h 521048"/>
                <a:gd name="connsiteX3" fmla="*/ 551329 w 1630580"/>
                <a:gd name="connsiteY3" fmla="*/ 480355 h 521048"/>
                <a:gd name="connsiteX4" fmla="*/ 779930 w 1630580"/>
                <a:gd name="connsiteY4" fmla="*/ 211413 h 521048"/>
                <a:gd name="connsiteX5" fmla="*/ 981635 w 1630580"/>
                <a:gd name="connsiteY5" fmla="*/ 626 h 521048"/>
                <a:gd name="connsiteX6" fmla="*/ 1196788 w 1630580"/>
                <a:gd name="connsiteY6" fmla="*/ 278649 h 521048"/>
                <a:gd name="connsiteX7" fmla="*/ 1385047 w 1630580"/>
                <a:gd name="connsiteY7" fmla="*/ 520696 h 521048"/>
                <a:gd name="connsiteX8" fmla="*/ 1613647 w 1630580"/>
                <a:gd name="connsiteY8" fmla="*/ 224860 h 521048"/>
                <a:gd name="connsiteX9" fmla="*/ 1613647 w 1630580"/>
                <a:gd name="connsiteY9" fmla="*/ 305543 h 521048"/>
                <a:gd name="connsiteX0" fmla="*/ 0 w 1630580"/>
                <a:gd name="connsiteY0" fmla="*/ 237956 h 520445"/>
                <a:gd name="connsiteX1" fmla="*/ 188259 w 1630580"/>
                <a:gd name="connsiteY1" fmla="*/ 9356 h 520445"/>
                <a:gd name="connsiteX2" fmla="*/ 363071 w 1630580"/>
                <a:gd name="connsiteY2" fmla="*/ 237956 h 520445"/>
                <a:gd name="connsiteX3" fmla="*/ 551329 w 1630580"/>
                <a:gd name="connsiteY3" fmla="*/ 480004 h 520445"/>
                <a:gd name="connsiteX4" fmla="*/ 779930 w 1630580"/>
                <a:gd name="connsiteY4" fmla="*/ 211062 h 520445"/>
                <a:gd name="connsiteX5" fmla="*/ 981635 w 1630580"/>
                <a:gd name="connsiteY5" fmla="*/ 275 h 520445"/>
                <a:gd name="connsiteX6" fmla="*/ 1196788 w 1630580"/>
                <a:gd name="connsiteY6" fmla="*/ 254548 h 520445"/>
                <a:gd name="connsiteX7" fmla="*/ 1385047 w 1630580"/>
                <a:gd name="connsiteY7" fmla="*/ 520345 h 520445"/>
                <a:gd name="connsiteX8" fmla="*/ 1613647 w 1630580"/>
                <a:gd name="connsiteY8" fmla="*/ 224509 h 520445"/>
                <a:gd name="connsiteX9" fmla="*/ 1613647 w 1630580"/>
                <a:gd name="connsiteY9" fmla="*/ 305192 h 520445"/>
                <a:gd name="connsiteX0" fmla="*/ 0 w 1630580"/>
                <a:gd name="connsiteY0" fmla="*/ 237682 h 520171"/>
                <a:gd name="connsiteX1" fmla="*/ 188259 w 1630580"/>
                <a:gd name="connsiteY1" fmla="*/ 9082 h 520171"/>
                <a:gd name="connsiteX2" fmla="*/ 363071 w 1630580"/>
                <a:gd name="connsiteY2" fmla="*/ 237682 h 520171"/>
                <a:gd name="connsiteX3" fmla="*/ 551329 w 1630580"/>
                <a:gd name="connsiteY3" fmla="*/ 479730 h 520171"/>
                <a:gd name="connsiteX4" fmla="*/ 768054 w 1630580"/>
                <a:gd name="connsiteY4" fmla="*/ 252352 h 520171"/>
                <a:gd name="connsiteX5" fmla="*/ 981635 w 1630580"/>
                <a:gd name="connsiteY5" fmla="*/ 1 h 520171"/>
                <a:gd name="connsiteX6" fmla="*/ 1196788 w 1630580"/>
                <a:gd name="connsiteY6" fmla="*/ 254274 h 520171"/>
                <a:gd name="connsiteX7" fmla="*/ 1385047 w 1630580"/>
                <a:gd name="connsiteY7" fmla="*/ 520071 h 520171"/>
                <a:gd name="connsiteX8" fmla="*/ 1613647 w 1630580"/>
                <a:gd name="connsiteY8" fmla="*/ 224235 h 520171"/>
                <a:gd name="connsiteX9" fmla="*/ 1613647 w 1630580"/>
                <a:gd name="connsiteY9" fmla="*/ 304918 h 520171"/>
                <a:gd name="connsiteX0" fmla="*/ 0 w 1630580"/>
                <a:gd name="connsiteY0" fmla="*/ 237682 h 520171"/>
                <a:gd name="connsiteX1" fmla="*/ 188259 w 1630580"/>
                <a:gd name="connsiteY1" fmla="*/ 9082 h 520171"/>
                <a:gd name="connsiteX2" fmla="*/ 369008 w 1630580"/>
                <a:gd name="connsiteY2" fmla="*/ 255495 h 520171"/>
                <a:gd name="connsiteX3" fmla="*/ 551329 w 1630580"/>
                <a:gd name="connsiteY3" fmla="*/ 479730 h 520171"/>
                <a:gd name="connsiteX4" fmla="*/ 768054 w 1630580"/>
                <a:gd name="connsiteY4" fmla="*/ 252352 h 520171"/>
                <a:gd name="connsiteX5" fmla="*/ 981635 w 1630580"/>
                <a:gd name="connsiteY5" fmla="*/ 1 h 520171"/>
                <a:gd name="connsiteX6" fmla="*/ 1196788 w 1630580"/>
                <a:gd name="connsiteY6" fmla="*/ 254274 h 520171"/>
                <a:gd name="connsiteX7" fmla="*/ 1385047 w 1630580"/>
                <a:gd name="connsiteY7" fmla="*/ 520071 h 520171"/>
                <a:gd name="connsiteX8" fmla="*/ 1613647 w 1630580"/>
                <a:gd name="connsiteY8" fmla="*/ 224235 h 520171"/>
                <a:gd name="connsiteX9" fmla="*/ 1613647 w 1630580"/>
                <a:gd name="connsiteY9" fmla="*/ 304918 h 520171"/>
                <a:gd name="connsiteX0" fmla="*/ 0 w 1630580"/>
                <a:gd name="connsiteY0" fmla="*/ 237682 h 520171"/>
                <a:gd name="connsiteX1" fmla="*/ 188259 w 1630580"/>
                <a:gd name="connsiteY1" fmla="*/ 9082 h 520171"/>
                <a:gd name="connsiteX2" fmla="*/ 369008 w 1630580"/>
                <a:gd name="connsiteY2" fmla="*/ 255495 h 520171"/>
                <a:gd name="connsiteX3" fmla="*/ 551329 w 1630580"/>
                <a:gd name="connsiteY3" fmla="*/ 479730 h 520171"/>
                <a:gd name="connsiteX4" fmla="*/ 768054 w 1630580"/>
                <a:gd name="connsiteY4" fmla="*/ 252352 h 520171"/>
                <a:gd name="connsiteX5" fmla="*/ 981635 w 1630580"/>
                <a:gd name="connsiteY5" fmla="*/ 1 h 520171"/>
                <a:gd name="connsiteX6" fmla="*/ 1196788 w 1630580"/>
                <a:gd name="connsiteY6" fmla="*/ 254274 h 520171"/>
                <a:gd name="connsiteX7" fmla="*/ 1385047 w 1630580"/>
                <a:gd name="connsiteY7" fmla="*/ 520071 h 520171"/>
                <a:gd name="connsiteX8" fmla="*/ 1613647 w 1630580"/>
                <a:gd name="connsiteY8" fmla="*/ 224235 h 520171"/>
                <a:gd name="connsiteX9" fmla="*/ 1613647 w 1630580"/>
                <a:gd name="connsiteY9" fmla="*/ 304918 h 520171"/>
                <a:gd name="connsiteX0" fmla="*/ 0 w 1630580"/>
                <a:gd name="connsiteY0" fmla="*/ 237682 h 520171"/>
                <a:gd name="connsiteX1" fmla="*/ 188259 w 1630580"/>
                <a:gd name="connsiteY1" fmla="*/ 9082 h 520171"/>
                <a:gd name="connsiteX2" fmla="*/ 369008 w 1630580"/>
                <a:gd name="connsiteY2" fmla="*/ 255495 h 520171"/>
                <a:gd name="connsiteX3" fmla="*/ 551329 w 1630580"/>
                <a:gd name="connsiteY3" fmla="*/ 479730 h 520171"/>
                <a:gd name="connsiteX4" fmla="*/ 768054 w 1630580"/>
                <a:gd name="connsiteY4" fmla="*/ 252352 h 520171"/>
                <a:gd name="connsiteX5" fmla="*/ 981635 w 1630580"/>
                <a:gd name="connsiteY5" fmla="*/ 1 h 520171"/>
                <a:gd name="connsiteX6" fmla="*/ 1196788 w 1630580"/>
                <a:gd name="connsiteY6" fmla="*/ 254274 h 520171"/>
                <a:gd name="connsiteX7" fmla="*/ 1385047 w 1630580"/>
                <a:gd name="connsiteY7" fmla="*/ 520071 h 520171"/>
                <a:gd name="connsiteX8" fmla="*/ 1613647 w 1630580"/>
                <a:gd name="connsiteY8" fmla="*/ 224235 h 520171"/>
                <a:gd name="connsiteX9" fmla="*/ 1613647 w 1630580"/>
                <a:gd name="connsiteY9" fmla="*/ 304918 h 520171"/>
                <a:gd name="connsiteX0" fmla="*/ 0 w 1630580"/>
                <a:gd name="connsiteY0" fmla="*/ 237688 h 520223"/>
                <a:gd name="connsiteX1" fmla="*/ 188259 w 1630580"/>
                <a:gd name="connsiteY1" fmla="*/ 9088 h 520223"/>
                <a:gd name="connsiteX2" fmla="*/ 369008 w 1630580"/>
                <a:gd name="connsiteY2" fmla="*/ 255501 h 520223"/>
                <a:gd name="connsiteX3" fmla="*/ 551329 w 1630580"/>
                <a:gd name="connsiteY3" fmla="*/ 479736 h 520223"/>
                <a:gd name="connsiteX4" fmla="*/ 768054 w 1630580"/>
                <a:gd name="connsiteY4" fmla="*/ 252358 h 520223"/>
                <a:gd name="connsiteX5" fmla="*/ 981635 w 1630580"/>
                <a:gd name="connsiteY5" fmla="*/ 7 h 520223"/>
                <a:gd name="connsiteX6" fmla="*/ 1178975 w 1630580"/>
                <a:gd name="connsiteY6" fmla="*/ 260218 h 520223"/>
                <a:gd name="connsiteX7" fmla="*/ 1385047 w 1630580"/>
                <a:gd name="connsiteY7" fmla="*/ 520077 h 520223"/>
                <a:gd name="connsiteX8" fmla="*/ 1613647 w 1630580"/>
                <a:gd name="connsiteY8" fmla="*/ 224241 h 520223"/>
                <a:gd name="connsiteX9" fmla="*/ 1613647 w 1630580"/>
                <a:gd name="connsiteY9" fmla="*/ 304924 h 520223"/>
                <a:gd name="connsiteX0" fmla="*/ 0 w 1630580"/>
                <a:gd name="connsiteY0" fmla="*/ 237688 h 479737"/>
                <a:gd name="connsiteX1" fmla="*/ 188259 w 1630580"/>
                <a:gd name="connsiteY1" fmla="*/ 9088 h 479737"/>
                <a:gd name="connsiteX2" fmla="*/ 369008 w 1630580"/>
                <a:gd name="connsiteY2" fmla="*/ 255501 h 479737"/>
                <a:gd name="connsiteX3" fmla="*/ 551329 w 1630580"/>
                <a:gd name="connsiteY3" fmla="*/ 479736 h 479737"/>
                <a:gd name="connsiteX4" fmla="*/ 768054 w 1630580"/>
                <a:gd name="connsiteY4" fmla="*/ 252358 h 479737"/>
                <a:gd name="connsiteX5" fmla="*/ 981635 w 1630580"/>
                <a:gd name="connsiteY5" fmla="*/ 7 h 479737"/>
                <a:gd name="connsiteX6" fmla="*/ 1178975 w 1630580"/>
                <a:gd name="connsiteY6" fmla="*/ 260218 h 479737"/>
                <a:gd name="connsiteX7" fmla="*/ 1385047 w 1630580"/>
                <a:gd name="connsiteY7" fmla="*/ 472576 h 479737"/>
                <a:gd name="connsiteX8" fmla="*/ 1613647 w 1630580"/>
                <a:gd name="connsiteY8" fmla="*/ 224241 h 479737"/>
                <a:gd name="connsiteX9" fmla="*/ 1613647 w 1630580"/>
                <a:gd name="connsiteY9" fmla="*/ 304924 h 479737"/>
                <a:gd name="connsiteX0" fmla="*/ 0 w 1630580"/>
                <a:gd name="connsiteY0" fmla="*/ 237688 h 479737"/>
                <a:gd name="connsiteX1" fmla="*/ 188259 w 1630580"/>
                <a:gd name="connsiteY1" fmla="*/ 9088 h 479737"/>
                <a:gd name="connsiteX2" fmla="*/ 369008 w 1630580"/>
                <a:gd name="connsiteY2" fmla="*/ 255501 h 479737"/>
                <a:gd name="connsiteX3" fmla="*/ 551329 w 1630580"/>
                <a:gd name="connsiteY3" fmla="*/ 479736 h 479737"/>
                <a:gd name="connsiteX4" fmla="*/ 768054 w 1630580"/>
                <a:gd name="connsiteY4" fmla="*/ 252358 h 479737"/>
                <a:gd name="connsiteX5" fmla="*/ 981635 w 1630580"/>
                <a:gd name="connsiteY5" fmla="*/ 7 h 479737"/>
                <a:gd name="connsiteX6" fmla="*/ 1178975 w 1630580"/>
                <a:gd name="connsiteY6" fmla="*/ 260218 h 479737"/>
                <a:gd name="connsiteX7" fmla="*/ 1385047 w 1630580"/>
                <a:gd name="connsiteY7" fmla="*/ 472576 h 479737"/>
                <a:gd name="connsiteX8" fmla="*/ 1613647 w 1630580"/>
                <a:gd name="connsiteY8" fmla="*/ 224241 h 479737"/>
                <a:gd name="connsiteX9" fmla="*/ 1613647 w 1630580"/>
                <a:gd name="connsiteY9" fmla="*/ 304924 h 479737"/>
                <a:gd name="connsiteX0" fmla="*/ 0 w 1720525"/>
                <a:gd name="connsiteY0" fmla="*/ 237688 h 479737"/>
                <a:gd name="connsiteX1" fmla="*/ 188259 w 1720525"/>
                <a:gd name="connsiteY1" fmla="*/ 9088 h 479737"/>
                <a:gd name="connsiteX2" fmla="*/ 369008 w 1720525"/>
                <a:gd name="connsiteY2" fmla="*/ 255501 h 479737"/>
                <a:gd name="connsiteX3" fmla="*/ 551329 w 1720525"/>
                <a:gd name="connsiteY3" fmla="*/ 479736 h 479737"/>
                <a:gd name="connsiteX4" fmla="*/ 768054 w 1720525"/>
                <a:gd name="connsiteY4" fmla="*/ 252358 h 479737"/>
                <a:gd name="connsiteX5" fmla="*/ 981635 w 1720525"/>
                <a:gd name="connsiteY5" fmla="*/ 7 h 479737"/>
                <a:gd name="connsiteX6" fmla="*/ 1178975 w 1720525"/>
                <a:gd name="connsiteY6" fmla="*/ 260218 h 479737"/>
                <a:gd name="connsiteX7" fmla="*/ 1385047 w 1720525"/>
                <a:gd name="connsiteY7" fmla="*/ 472576 h 479737"/>
                <a:gd name="connsiteX8" fmla="*/ 1613647 w 1720525"/>
                <a:gd name="connsiteY8" fmla="*/ 224241 h 479737"/>
                <a:gd name="connsiteX9" fmla="*/ 1720525 w 1720525"/>
                <a:gd name="connsiteY9" fmla="*/ 263361 h 479737"/>
                <a:gd name="connsiteX0" fmla="*/ 0 w 1720525"/>
                <a:gd name="connsiteY0" fmla="*/ 237688 h 479737"/>
                <a:gd name="connsiteX1" fmla="*/ 188259 w 1720525"/>
                <a:gd name="connsiteY1" fmla="*/ 9088 h 479737"/>
                <a:gd name="connsiteX2" fmla="*/ 369008 w 1720525"/>
                <a:gd name="connsiteY2" fmla="*/ 255501 h 479737"/>
                <a:gd name="connsiteX3" fmla="*/ 551329 w 1720525"/>
                <a:gd name="connsiteY3" fmla="*/ 479736 h 479737"/>
                <a:gd name="connsiteX4" fmla="*/ 768054 w 1720525"/>
                <a:gd name="connsiteY4" fmla="*/ 252358 h 479737"/>
                <a:gd name="connsiteX5" fmla="*/ 981635 w 1720525"/>
                <a:gd name="connsiteY5" fmla="*/ 7 h 479737"/>
                <a:gd name="connsiteX6" fmla="*/ 1178975 w 1720525"/>
                <a:gd name="connsiteY6" fmla="*/ 260218 h 479737"/>
                <a:gd name="connsiteX7" fmla="*/ 1385047 w 1720525"/>
                <a:gd name="connsiteY7" fmla="*/ 472576 h 479737"/>
                <a:gd name="connsiteX8" fmla="*/ 1613647 w 1720525"/>
                <a:gd name="connsiteY8" fmla="*/ 247991 h 479737"/>
                <a:gd name="connsiteX9" fmla="*/ 1720525 w 1720525"/>
                <a:gd name="connsiteY9" fmla="*/ 263361 h 479737"/>
                <a:gd name="connsiteX0" fmla="*/ 0 w 1720525"/>
                <a:gd name="connsiteY0" fmla="*/ 237688 h 479737"/>
                <a:gd name="connsiteX1" fmla="*/ 188259 w 1720525"/>
                <a:gd name="connsiteY1" fmla="*/ 9088 h 479737"/>
                <a:gd name="connsiteX2" fmla="*/ 369008 w 1720525"/>
                <a:gd name="connsiteY2" fmla="*/ 255501 h 479737"/>
                <a:gd name="connsiteX3" fmla="*/ 551329 w 1720525"/>
                <a:gd name="connsiteY3" fmla="*/ 479736 h 479737"/>
                <a:gd name="connsiteX4" fmla="*/ 768054 w 1720525"/>
                <a:gd name="connsiteY4" fmla="*/ 252358 h 479737"/>
                <a:gd name="connsiteX5" fmla="*/ 981635 w 1720525"/>
                <a:gd name="connsiteY5" fmla="*/ 7 h 479737"/>
                <a:gd name="connsiteX6" fmla="*/ 1178975 w 1720525"/>
                <a:gd name="connsiteY6" fmla="*/ 260218 h 479737"/>
                <a:gd name="connsiteX7" fmla="*/ 1385047 w 1720525"/>
                <a:gd name="connsiteY7" fmla="*/ 472576 h 479737"/>
                <a:gd name="connsiteX8" fmla="*/ 1613647 w 1720525"/>
                <a:gd name="connsiteY8" fmla="*/ 247991 h 479737"/>
                <a:gd name="connsiteX9" fmla="*/ 1720525 w 1720525"/>
                <a:gd name="connsiteY9" fmla="*/ 263361 h 479737"/>
                <a:gd name="connsiteX0" fmla="*/ 0 w 1768027"/>
                <a:gd name="connsiteY0" fmla="*/ 255501 h 479737"/>
                <a:gd name="connsiteX1" fmla="*/ 235761 w 1768027"/>
                <a:gd name="connsiteY1" fmla="*/ 9088 h 479737"/>
                <a:gd name="connsiteX2" fmla="*/ 416510 w 1768027"/>
                <a:gd name="connsiteY2" fmla="*/ 255501 h 479737"/>
                <a:gd name="connsiteX3" fmla="*/ 598831 w 1768027"/>
                <a:gd name="connsiteY3" fmla="*/ 479736 h 479737"/>
                <a:gd name="connsiteX4" fmla="*/ 815556 w 1768027"/>
                <a:gd name="connsiteY4" fmla="*/ 252358 h 479737"/>
                <a:gd name="connsiteX5" fmla="*/ 1029137 w 1768027"/>
                <a:gd name="connsiteY5" fmla="*/ 7 h 479737"/>
                <a:gd name="connsiteX6" fmla="*/ 1226477 w 1768027"/>
                <a:gd name="connsiteY6" fmla="*/ 260218 h 479737"/>
                <a:gd name="connsiteX7" fmla="*/ 1432549 w 1768027"/>
                <a:gd name="connsiteY7" fmla="*/ 472576 h 479737"/>
                <a:gd name="connsiteX8" fmla="*/ 1661149 w 1768027"/>
                <a:gd name="connsiteY8" fmla="*/ 247991 h 479737"/>
                <a:gd name="connsiteX9" fmla="*/ 1768027 w 1768027"/>
                <a:gd name="connsiteY9" fmla="*/ 263361 h 479737"/>
                <a:gd name="connsiteX0" fmla="*/ 0 w 1768027"/>
                <a:gd name="connsiteY0" fmla="*/ 255501 h 479737"/>
                <a:gd name="connsiteX1" fmla="*/ 235761 w 1768027"/>
                <a:gd name="connsiteY1" fmla="*/ 9088 h 479737"/>
                <a:gd name="connsiteX2" fmla="*/ 416510 w 1768027"/>
                <a:gd name="connsiteY2" fmla="*/ 255501 h 479737"/>
                <a:gd name="connsiteX3" fmla="*/ 598831 w 1768027"/>
                <a:gd name="connsiteY3" fmla="*/ 479736 h 479737"/>
                <a:gd name="connsiteX4" fmla="*/ 815556 w 1768027"/>
                <a:gd name="connsiteY4" fmla="*/ 252358 h 479737"/>
                <a:gd name="connsiteX5" fmla="*/ 1029137 w 1768027"/>
                <a:gd name="connsiteY5" fmla="*/ 7 h 479737"/>
                <a:gd name="connsiteX6" fmla="*/ 1226477 w 1768027"/>
                <a:gd name="connsiteY6" fmla="*/ 260218 h 479737"/>
                <a:gd name="connsiteX7" fmla="*/ 1432549 w 1768027"/>
                <a:gd name="connsiteY7" fmla="*/ 472576 h 479737"/>
                <a:gd name="connsiteX8" fmla="*/ 1661149 w 1768027"/>
                <a:gd name="connsiteY8" fmla="*/ 247991 h 479737"/>
                <a:gd name="connsiteX9" fmla="*/ 1768027 w 1768027"/>
                <a:gd name="connsiteY9" fmla="*/ 263361 h 479737"/>
                <a:gd name="connsiteX0" fmla="*/ 0 w 1815528"/>
                <a:gd name="connsiteY0" fmla="*/ 261439 h 479737"/>
                <a:gd name="connsiteX1" fmla="*/ 283262 w 1815528"/>
                <a:gd name="connsiteY1" fmla="*/ 9088 h 479737"/>
                <a:gd name="connsiteX2" fmla="*/ 464011 w 1815528"/>
                <a:gd name="connsiteY2" fmla="*/ 255501 h 479737"/>
                <a:gd name="connsiteX3" fmla="*/ 646332 w 1815528"/>
                <a:gd name="connsiteY3" fmla="*/ 479736 h 479737"/>
                <a:gd name="connsiteX4" fmla="*/ 863057 w 1815528"/>
                <a:gd name="connsiteY4" fmla="*/ 252358 h 479737"/>
                <a:gd name="connsiteX5" fmla="*/ 1076638 w 1815528"/>
                <a:gd name="connsiteY5" fmla="*/ 7 h 479737"/>
                <a:gd name="connsiteX6" fmla="*/ 1273978 w 1815528"/>
                <a:gd name="connsiteY6" fmla="*/ 260218 h 479737"/>
                <a:gd name="connsiteX7" fmla="*/ 1480050 w 1815528"/>
                <a:gd name="connsiteY7" fmla="*/ 472576 h 479737"/>
                <a:gd name="connsiteX8" fmla="*/ 1708650 w 1815528"/>
                <a:gd name="connsiteY8" fmla="*/ 247991 h 479737"/>
                <a:gd name="connsiteX9" fmla="*/ 1815528 w 1815528"/>
                <a:gd name="connsiteY9" fmla="*/ 263361 h 479737"/>
                <a:gd name="connsiteX0" fmla="*/ 0 w 1815528"/>
                <a:gd name="connsiteY0" fmla="*/ 261439 h 479737"/>
                <a:gd name="connsiteX1" fmla="*/ 283262 w 1815528"/>
                <a:gd name="connsiteY1" fmla="*/ 9088 h 479737"/>
                <a:gd name="connsiteX2" fmla="*/ 464011 w 1815528"/>
                <a:gd name="connsiteY2" fmla="*/ 255501 h 479737"/>
                <a:gd name="connsiteX3" fmla="*/ 646332 w 1815528"/>
                <a:gd name="connsiteY3" fmla="*/ 479736 h 479737"/>
                <a:gd name="connsiteX4" fmla="*/ 863057 w 1815528"/>
                <a:gd name="connsiteY4" fmla="*/ 252358 h 479737"/>
                <a:gd name="connsiteX5" fmla="*/ 1076638 w 1815528"/>
                <a:gd name="connsiteY5" fmla="*/ 7 h 479737"/>
                <a:gd name="connsiteX6" fmla="*/ 1273978 w 1815528"/>
                <a:gd name="connsiteY6" fmla="*/ 260218 h 479737"/>
                <a:gd name="connsiteX7" fmla="*/ 1480050 w 1815528"/>
                <a:gd name="connsiteY7" fmla="*/ 472576 h 479737"/>
                <a:gd name="connsiteX8" fmla="*/ 1708650 w 1815528"/>
                <a:gd name="connsiteY8" fmla="*/ 247991 h 479737"/>
                <a:gd name="connsiteX9" fmla="*/ 1815528 w 1815528"/>
                <a:gd name="connsiteY9" fmla="*/ 263361 h 479737"/>
                <a:gd name="connsiteX0" fmla="*/ 0 w 1815528"/>
                <a:gd name="connsiteY0" fmla="*/ 261439 h 479737"/>
                <a:gd name="connsiteX1" fmla="*/ 283262 w 1815528"/>
                <a:gd name="connsiteY1" fmla="*/ 9088 h 479737"/>
                <a:gd name="connsiteX2" fmla="*/ 464011 w 1815528"/>
                <a:gd name="connsiteY2" fmla="*/ 255501 h 479737"/>
                <a:gd name="connsiteX3" fmla="*/ 646332 w 1815528"/>
                <a:gd name="connsiteY3" fmla="*/ 479736 h 479737"/>
                <a:gd name="connsiteX4" fmla="*/ 863057 w 1815528"/>
                <a:gd name="connsiteY4" fmla="*/ 252358 h 479737"/>
                <a:gd name="connsiteX5" fmla="*/ 1076638 w 1815528"/>
                <a:gd name="connsiteY5" fmla="*/ 7 h 479737"/>
                <a:gd name="connsiteX6" fmla="*/ 1273978 w 1815528"/>
                <a:gd name="connsiteY6" fmla="*/ 260218 h 479737"/>
                <a:gd name="connsiteX7" fmla="*/ 1480050 w 1815528"/>
                <a:gd name="connsiteY7" fmla="*/ 472576 h 479737"/>
                <a:gd name="connsiteX8" fmla="*/ 1708650 w 1815528"/>
                <a:gd name="connsiteY8" fmla="*/ 247991 h 479737"/>
                <a:gd name="connsiteX9" fmla="*/ 1815528 w 1815528"/>
                <a:gd name="connsiteY9" fmla="*/ 263361 h 47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5528" h="479737">
                  <a:moveTo>
                    <a:pt x="0" y="261439"/>
                  </a:moveTo>
                  <a:cubicBezTo>
                    <a:pt x="129188" y="259955"/>
                    <a:pt x="205927" y="10078"/>
                    <a:pt x="283262" y="9088"/>
                  </a:cubicBezTo>
                  <a:cubicBezTo>
                    <a:pt x="360597" y="8098"/>
                    <a:pt x="403499" y="177060"/>
                    <a:pt x="464011" y="255501"/>
                  </a:cubicBezTo>
                  <a:cubicBezTo>
                    <a:pt x="524523" y="333942"/>
                    <a:pt x="579824" y="480260"/>
                    <a:pt x="646332" y="479736"/>
                  </a:cubicBezTo>
                  <a:cubicBezTo>
                    <a:pt x="712840" y="479212"/>
                    <a:pt x="815089" y="326376"/>
                    <a:pt x="863057" y="252358"/>
                  </a:cubicBezTo>
                  <a:cubicBezTo>
                    <a:pt x="911025" y="178340"/>
                    <a:pt x="1008151" y="-1303"/>
                    <a:pt x="1076638" y="7"/>
                  </a:cubicBezTo>
                  <a:cubicBezTo>
                    <a:pt x="1145125" y="1317"/>
                    <a:pt x="1206743" y="181457"/>
                    <a:pt x="1273978" y="260218"/>
                  </a:cubicBezTo>
                  <a:cubicBezTo>
                    <a:pt x="1341213" y="338980"/>
                    <a:pt x="1407605" y="474614"/>
                    <a:pt x="1480050" y="472576"/>
                  </a:cubicBezTo>
                  <a:cubicBezTo>
                    <a:pt x="1552495" y="470538"/>
                    <a:pt x="1642985" y="253490"/>
                    <a:pt x="1708650" y="247991"/>
                  </a:cubicBezTo>
                  <a:cubicBezTo>
                    <a:pt x="1770500" y="242811"/>
                    <a:pt x="1815528" y="236467"/>
                    <a:pt x="1815528" y="263361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136804" y="2080573"/>
              <a:ext cx="920610" cy="454813"/>
            </a:xfrm>
            <a:prstGeom prst="line">
              <a:avLst/>
            </a:prstGeom>
            <a:ln w="53975" cmpd="sng"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7"/>
            </p:cNvCxnSpPr>
            <p:nvPr/>
          </p:nvCxnSpPr>
          <p:spPr>
            <a:xfrm flipV="1">
              <a:off x="7103157" y="972209"/>
              <a:ext cx="637640" cy="483872"/>
            </a:xfrm>
            <a:prstGeom prst="line">
              <a:avLst/>
            </a:prstGeom>
            <a:ln w="53975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7707092" y="855027"/>
              <a:ext cx="290945" cy="201881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20" idx="7"/>
            </p:cNvCxnSpPr>
            <p:nvPr/>
          </p:nvCxnSpPr>
          <p:spPr>
            <a:xfrm flipV="1">
              <a:off x="7955429" y="623459"/>
              <a:ext cx="553247" cy="2611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" idx="6"/>
            </p:cNvCxnSpPr>
            <p:nvPr/>
          </p:nvCxnSpPr>
          <p:spPr>
            <a:xfrm flipV="1">
              <a:off x="7998037" y="775860"/>
              <a:ext cx="663039" cy="1801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7931677" y="936177"/>
              <a:ext cx="705647" cy="91166"/>
            </a:xfrm>
            <a:prstGeom prst="straightConnector1">
              <a:avLst/>
            </a:prstGeom>
            <a:ln cmpd="tri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12" idx="0"/>
            </p:cNvCxnSpPr>
            <p:nvPr/>
          </p:nvCxnSpPr>
          <p:spPr>
            <a:xfrm>
              <a:off x="6127674" y="504705"/>
              <a:ext cx="701469" cy="6765"/>
            </a:xfrm>
            <a:prstGeom prst="straightConnector1">
              <a:avLst/>
            </a:prstGeom>
            <a:ln cmpd="sng"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814463" y="77190"/>
              <a:ext cx="554175" cy="437412"/>
            </a:xfrm>
            <a:prstGeom prst="straightConnector1">
              <a:avLst/>
            </a:prstGeom>
            <a:ln cmpd="sng">
              <a:solidFill>
                <a:srgbClr val="7030A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410203" y="1270659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𝛹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31428" y="1341912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P</a:t>
            </a:r>
            <a:r>
              <a:rPr lang="en-US" i="1" baseline="-25000" smtClean="0"/>
              <a:t>D</a:t>
            </a:r>
            <a:endParaRPr lang="en-US" i="1"/>
          </a:p>
        </p:txBody>
      </p:sp>
      <p:sp>
        <p:nvSpPr>
          <p:cNvPr id="37" name="TextBox 36"/>
          <p:cNvSpPr txBox="1"/>
          <p:nvPr/>
        </p:nvSpPr>
        <p:spPr>
          <a:xfrm>
            <a:off x="7829797" y="9599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978296" y="1516083"/>
            <a:ext cx="11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Spectator</a:t>
            </a:r>
          </a:p>
          <a:p>
            <a:pPr algn="ctr"/>
            <a:r>
              <a:rPr lang="en-US" i="1" dirty="0" smtClean="0"/>
              <a:t>P</a:t>
            </a:r>
            <a:r>
              <a:rPr lang="en-US" i="1" baseline="-25000" dirty="0"/>
              <a:t>p</a:t>
            </a:r>
            <a:endParaRPr lang="en-US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8722425" y="55814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18" y="5143500"/>
            <a:ext cx="31496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58" y="2260481"/>
            <a:ext cx="8646459" cy="265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 Kinematics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08529"/>
            <a:ext cx="8042276" cy="5257800"/>
          </a:xfrm>
        </p:spPr>
        <p:txBody>
          <a:bodyPr/>
          <a:lstStyle/>
          <a:p>
            <a:r>
              <a:rPr lang="en-US" dirty="0" smtClean="0"/>
              <a:t>Natural light-cone direction is event-by-event frame with </a:t>
            </a:r>
            <a:r>
              <a:rPr lang="en-US" b="1" dirty="0" smtClean="0"/>
              <a:t>q</a:t>
            </a:r>
            <a:r>
              <a:rPr lang="en-US" dirty="0" smtClean="0"/>
              <a:t> and </a:t>
            </a:r>
            <a:r>
              <a:rPr lang="en-US" b="1" dirty="0" smtClean="0"/>
              <a:t>P</a:t>
            </a:r>
            <a:r>
              <a:rPr lang="en-US" i="1" baseline="-25000" dirty="0" smtClean="0"/>
              <a:t>D</a:t>
            </a:r>
            <a:r>
              <a:rPr lang="en-US" dirty="0" smtClean="0"/>
              <a:t> anti-collinear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Spectator proton (or neutron) emitted in forward direction with ~ 50% of beam momentum</a:t>
            </a:r>
            <a:endParaRPr lang="en-US" dirty="0" smtClean="0"/>
          </a:p>
          <a:p>
            <a:r>
              <a:rPr lang="en-US" dirty="0"/>
              <a:t>Beam emittance envelope is comparable to Far-Forward tracking resolution of spectator </a:t>
            </a:r>
            <a:r>
              <a:rPr lang="en-US" dirty="0" smtClean="0"/>
              <a:t>proton</a:t>
            </a:r>
          </a:p>
          <a:p>
            <a:r>
              <a:rPr lang="en-US" dirty="0" smtClean="0"/>
              <a:t>Both </a:t>
            </a:r>
            <a:r>
              <a:rPr lang="en-US" dirty="0" smtClean="0"/>
              <a:t>effects </a:t>
            </a:r>
            <a:r>
              <a:rPr lang="en-US" dirty="0" smtClean="0"/>
              <a:t>(and crossing angle) </a:t>
            </a:r>
            <a:r>
              <a:rPr lang="en-US" dirty="0" smtClean="0"/>
              <a:t>included </a:t>
            </a:r>
            <a:r>
              <a:rPr lang="en-US" dirty="0" smtClean="0"/>
              <a:t>in </a:t>
            </a:r>
            <a:r>
              <a:rPr lang="en-US" i="1" dirty="0" smtClean="0"/>
              <a:t>e D</a:t>
            </a:r>
            <a:r>
              <a:rPr lang="en-US" i="1" dirty="0" smtClean="0">
                <a:sym typeface="Wingdings"/>
              </a:rPr>
              <a:t> e´ p X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Monte-Carlo (</a:t>
            </a:r>
            <a:r>
              <a:rPr lang="en-US" dirty="0" err="1" smtClean="0">
                <a:sym typeface="Wingdings"/>
              </a:rPr>
              <a:t>Jlab</a:t>
            </a:r>
            <a:r>
              <a:rPr lang="en-US" dirty="0" smtClean="0">
                <a:sym typeface="Wingdings"/>
              </a:rPr>
              <a:t> LDRD 2014).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0450"/>
            <a:ext cx="8042276" cy="1201831"/>
          </a:xfrm>
        </p:spPr>
        <p:txBody>
          <a:bodyPr/>
          <a:lstStyle/>
          <a:p>
            <a:r>
              <a:rPr lang="en-US" dirty="0" smtClean="0"/>
              <a:t>Beam </a:t>
            </a:r>
            <a:r>
              <a:rPr lang="en-US" dirty="0" smtClean="0"/>
              <a:t>Emittance </a:t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 smtClean="0"/>
              <a:t>Detector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Beam emittance </a:t>
            </a:r>
            <a:r>
              <a:rPr lang="en-US" dirty="0" smtClean="0"/>
              <a:t>envelope</a:t>
            </a:r>
            <a:endParaRPr lang="en-US" dirty="0"/>
          </a:p>
          <a:p>
            <a:pPr lvl="1"/>
            <a:r>
              <a:rPr lang="en-US" dirty="0" err="1"/>
              <a:t>σ</a:t>
            </a:r>
            <a:r>
              <a:rPr lang="en-US" dirty="0"/>
              <a:t>(P</a:t>
            </a:r>
            <a:r>
              <a:rPr lang="en-US" baseline="-25000" dirty="0"/>
              <a:t>D</a:t>
            </a:r>
            <a:r>
              <a:rPr lang="en-US" dirty="0"/>
              <a:t>)/P</a:t>
            </a:r>
            <a:r>
              <a:rPr lang="en-US" baseline="-25000" dirty="0"/>
              <a:t>D</a:t>
            </a:r>
            <a:r>
              <a:rPr lang="en-US" dirty="0"/>
              <a:t> ≈3•10</a:t>
            </a:r>
            <a:r>
              <a:rPr lang="en-US" baseline="30000" dirty="0"/>
              <a:t>–4</a:t>
            </a:r>
            <a:r>
              <a:rPr lang="en-US" dirty="0"/>
              <a:t>,       </a:t>
            </a:r>
            <a:r>
              <a:rPr lang="en-US" dirty="0" err="1"/>
              <a:t>σ</a:t>
            </a:r>
            <a:r>
              <a:rPr lang="en-US" dirty="0"/>
              <a:t>(P</a:t>
            </a:r>
            <a:r>
              <a:rPr lang="en-US" baseline="-25000" dirty="0"/>
              <a:t>⟘</a:t>
            </a:r>
            <a:r>
              <a:rPr lang="en-US" dirty="0"/>
              <a:t>)/P</a:t>
            </a:r>
            <a:r>
              <a:rPr lang="en-US" baseline="-25000" dirty="0"/>
              <a:t>D</a:t>
            </a:r>
            <a:r>
              <a:rPr lang="en-US" dirty="0"/>
              <a:t> ≈ 2•10</a:t>
            </a:r>
            <a:r>
              <a:rPr lang="en-US" baseline="30000" dirty="0"/>
              <a:t>–4</a:t>
            </a:r>
            <a:endParaRPr lang="en-US" dirty="0"/>
          </a:p>
          <a:p>
            <a:r>
              <a:rPr lang="en-US" dirty="0"/>
              <a:t>Spectator tracking resolution </a:t>
            </a:r>
          </a:p>
          <a:p>
            <a:pPr lvl="2"/>
            <a:r>
              <a:rPr lang="en-US" dirty="0" err="1"/>
              <a:t>σ</a:t>
            </a:r>
            <a:r>
              <a:rPr lang="en-US" dirty="0"/>
              <a:t>(x) ≈ 100μm, Dispersion ≈ 1m </a:t>
            </a:r>
          </a:p>
          <a:p>
            <a:pPr lvl="2"/>
            <a:r>
              <a:rPr lang="en-US" dirty="0" err="1"/>
              <a:t>σ</a:t>
            </a:r>
            <a:r>
              <a:rPr lang="en-US" dirty="0"/>
              <a:t>(P</a:t>
            </a:r>
            <a:r>
              <a:rPr lang="en-US" baseline="-25000" dirty="0"/>
              <a:t>||</a:t>
            </a:r>
            <a:r>
              <a:rPr lang="en-US" dirty="0"/>
              <a:t>, P</a:t>
            </a:r>
            <a:r>
              <a:rPr lang="en-US" baseline="-25000" dirty="0"/>
              <a:t>⟘</a:t>
            </a:r>
            <a:r>
              <a:rPr lang="en-US" dirty="0"/>
              <a:t>)/P</a:t>
            </a:r>
            <a:r>
              <a:rPr lang="en-US" baseline="-25000" dirty="0"/>
              <a:t>p</a:t>
            </a:r>
            <a:r>
              <a:rPr lang="en-US" dirty="0"/>
              <a:t> ≤ </a:t>
            </a:r>
            <a:r>
              <a:rPr lang="en-US" dirty="0" smtClean="0"/>
              <a:t>2•10</a:t>
            </a:r>
            <a:r>
              <a:rPr lang="en-US" baseline="30000" dirty="0" smtClean="0"/>
              <a:t>–4</a:t>
            </a:r>
          </a:p>
          <a:p>
            <a:pPr lvl="1"/>
            <a:r>
              <a:rPr lang="en-US" dirty="0" smtClean="0">
                <a:sym typeface="Wingdings"/>
              </a:rPr>
              <a:t> Lower √s gives better spectator resolution</a:t>
            </a:r>
          </a:p>
          <a:p>
            <a:pPr lvl="2"/>
            <a:r>
              <a:rPr lang="en-US" dirty="0" smtClean="0">
                <a:sym typeface="Wingdings"/>
              </a:rPr>
              <a:t>P</a:t>
            </a:r>
            <a:r>
              <a:rPr lang="en-US" baseline="-25000" dirty="0" smtClean="0"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 = 100 GeV/c</a:t>
            </a:r>
          </a:p>
          <a:p>
            <a:pPr lvl="3"/>
            <a:r>
              <a:rPr lang="en-US" i="1" dirty="0" err="1" smtClean="0">
                <a:sym typeface="Wingdings"/>
              </a:rPr>
              <a:t>σ</a:t>
            </a:r>
            <a:r>
              <a:rPr lang="en-US" i="1" dirty="0" smtClean="0">
                <a:sym typeface="Wingdings"/>
              </a:rPr>
              <a:t>(p</a:t>
            </a:r>
            <a:r>
              <a:rPr lang="en-US" i="1" baseline="-25000" dirty="0" smtClean="0">
                <a:sym typeface="Wingdings"/>
              </a:rPr>
              <a:t>⟘</a:t>
            </a:r>
            <a:r>
              <a:rPr lang="en-US" i="1" dirty="0" smtClean="0">
                <a:sym typeface="Wingdings"/>
              </a:rPr>
              <a:t>) ≈ 15 MeV/c</a:t>
            </a:r>
          </a:p>
          <a:p>
            <a:pPr lvl="3"/>
            <a:r>
              <a:rPr lang="en-US" i="1" dirty="0" err="1" smtClean="0">
                <a:sym typeface="Wingdings"/>
              </a:rPr>
              <a:t>σ</a:t>
            </a:r>
            <a:r>
              <a:rPr lang="en-US" i="1" dirty="0" smtClean="0">
                <a:sym typeface="Wingdings"/>
              </a:rPr>
              <a:t>(𝛂) ≈ 0.0002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257301"/>
            <a:ext cx="3665537" cy="614362"/>
          </a:xfrm>
        </p:spPr>
        <p:txBody>
          <a:bodyPr/>
          <a:lstStyle/>
          <a:p>
            <a:r>
              <a:rPr lang="en-US" dirty="0" smtClean="0"/>
              <a:t>JLEIC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089" y="1012002"/>
            <a:ext cx="3508945" cy="49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6760050" y="1828224"/>
            <a:ext cx="1440" cy="4147334"/>
          </a:xfrm>
          <a:prstGeom prst="line">
            <a:avLst/>
          </a:prstGeom>
          <a:noFill/>
          <a:ln w="3672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910182" y="1828224"/>
            <a:ext cx="1440" cy="4147334"/>
          </a:xfrm>
          <a:prstGeom prst="line">
            <a:avLst/>
          </a:prstGeom>
          <a:noFill/>
          <a:ln w="36720" cap="flat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387297" y="1828224"/>
            <a:ext cx="1441" cy="4147334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705168" y="5837138"/>
            <a:ext cx="775132" cy="36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/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 sz="1300" dirty="0" smtClean="0">
                <a:solidFill>
                  <a:srgbClr val="2E3DFF"/>
                </a:solidFill>
                <a:latin typeface="Calibri"/>
                <a:cs typeface="Times New Roman" charset="0"/>
              </a:rPr>
              <a:t>CLAS12</a:t>
            </a:r>
            <a:endParaRPr lang="en-US" sz="1300" dirty="0">
              <a:solidFill>
                <a:srgbClr val="2E3DFF"/>
              </a:solidFill>
              <a:latin typeface="Calibri"/>
              <a:cs typeface="Times New Roman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858001" y="3298002"/>
            <a:ext cx="489754" cy="1439"/>
          </a:xfrm>
          <a:prstGeom prst="line">
            <a:avLst/>
          </a:prstGeom>
          <a:noFill/>
          <a:ln w="36720" cap="flat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779100" y="6040338"/>
            <a:ext cx="990000" cy="6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 sz="1300" dirty="0" smtClean="0">
                <a:solidFill>
                  <a:srgbClr val="2E3DFF"/>
                </a:solidFill>
                <a:cs typeface="Times New Roman" charset="0"/>
              </a:rPr>
              <a:t>CLAS12 </a:t>
            </a:r>
            <a:r>
              <a:rPr lang="en-US" sz="1300" dirty="0">
                <a:solidFill>
                  <a:srgbClr val="2E3DFF"/>
                </a:solidFill>
                <a:cs typeface="Times New Roman" charset="0"/>
              </a:rPr>
              <a:t>+ </a:t>
            </a:r>
            <a:r>
              <a:rPr lang="en-US" sz="1300" dirty="0" smtClean="0">
                <a:solidFill>
                  <a:srgbClr val="2E3DFF"/>
                </a:solidFill>
                <a:cs typeface="Times New Roman" charset="0"/>
              </a:rPr>
              <a:t>BoNuS12/ALERT</a:t>
            </a:r>
            <a:endParaRPr lang="en-US" sz="1300" dirty="0">
              <a:solidFill>
                <a:srgbClr val="2E3DFF"/>
              </a:solidFill>
              <a:cs typeface="Times New Roman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224526" y="6040338"/>
            <a:ext cx="750476" cy="36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73149" rIns="82945" bIns="41473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  <a:spcBef>
                <a:spcPts val="726"/>
              </a:spcBef>
            </a:pPr>
            <a:r>
              <a:rPr lang="en-US" sz="1300" dirty="0" smtClean="0">
                <a:solidFill>
                  <a:srgbClr val="FF1322"/>
                </a:solidFill>
                <a:cs typeface="Times New Roman" charset="0"/>
              </a:rPr>
              <a:t>EIC</a:t>
            </a:r>
            <a:endParaRPr lang="en-US" sz="1300" dirty="0">
              <a:solidFill>
                <a:srgbClr val="FF1322"/>
              </a:solidFill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5700" y="5727700"/>
            <a:ext cx="965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a» </a:t>
            </a:r>
            <a:r>
              <a:rPr lang="en-US" i="1" dirty="0" smtClean="0">
                <a:solidFill>
                  <a:prstClr val="black"/>
                </a:solidFill>
                <a:latin typeface="Calibri"/>
                <a:cs typeface="Symbol" charset="2"/>
              </a:rPr>
              <a:t>k</a:t>
            </a:r>
            <a:r>
              <a:rPr lang="en-US" i="1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/M</a:t>
            </a:r>
            <a:endParaRPr lang="en-US" i="1" dirty="0">
              <a:solidFill>
                <a:prstClr val="black"/>
              </a:solidFill>
              <a:latin typeface="Symbol" charset="2"/>
              <a:cs typeface="Symbol" charset="2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5943601" y="3526602"/>
            <a:ext cx="489754" cy="1439"/>
          </a:xfrm>
          <a:prstGeom prst="line">
            <a:avLst/>
          </a:prstGeom>
          <a:noFill/>
          <a:ln w="36720" cap="flat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410190" y="2550287"/>
            <a:ext cx="2090747" cy="7176"/>
          </a:xfrm>
          <a:prstGeom prst="line">
            <a:avLst/>
          </a:prstGeom>
          <a:noFill/>
          <a:ln w="36720" cap="flat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87" y="1757363"/>
            <a:ext cx="4258898" cy="4343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4350" y="2071688"/>
            <a:ext cx="91563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GEMC:</a:t>
            </a:r>
            <a:br>
              <a:rPr lang="en-US" dirty="0" smtClean="0"/>
            </a:br>
            <a:r>
              <a:rPr lang="en-US" dirty="0" smtClean="0">
                <a:solidFill>
                  <a:srgbClr val="09FFF9"/>
                </a:solidFill>
              </a:rPr>
              <a:t>–– </a:t>
            </a:r>
            <a:r>
              <a:rPr lang="en-US" i="1" dirty="0" smtClean="0">
                <a:solidFill>
                  <a:srgbClr val="09FFF9"/>
                </a:solidFill>
              </a:rPr>
              <a:t>e</a:t>
            </a:r>
            <a:r>
              <a:rPr lang="en-US" i="1" baseline="30000" dirty="0" smtClean="0">
                <a:solidFill>
                  <a:srgbClr val="09FFF9"/>
                </a:solidFill>
              </a:rPr>
              <a:t>–</a:t>
            </a:r>
            <a:br>
              <a:rPr lang="en-US" i="1" baseline="30000" dirty="0" smtClean="0">
                <a:solidFill>
                  <a:srgbClr val="09FFF9"/>
                </a:solidFill>
              </a:rPr>
            </a:br>
            <a:r>
              <a:rPr lang="en-US" i="1" dirty="0" smtClean="0">
                <a:solidFill>
                  <a:srgbClr val="F621FF"/>
                </a:solidFill>
              </a:rPr>
              <a:t>---- D</a:t>
            </a:r>
          </a:p>
          <a:p>
            <a:r>
              <a:rPr lang="en-US" i="1" dirty="0" smtClean="0">
                <a:solidFill>
                  <a:srgbClr val="FFC000"/>
                </a:solidFill>
              </a:rPr>
              <a:t>— p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735452" y="2038027"/>
            <a:ext cx="1689314" cy="1673817"/>
          </a:xfrm>
          <a:prstGeom prst="line">
            <a:avLst/>
          </a:prstGeom>
          <a:ln w="12700" cmpd="sng">
            <a:solidFill>
              <a:srgbClr val="F621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541722" y="538566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D(</a:t>
            </a:r>
            <a:r>
              <a:rPr lang="en-US" dirty="0" err="1" smtClean="0"/>
              <a:t>e,e’p</a:t>
            </a:r>
            <a:r>
              <a:rPr lang="en-US" dirty="0" smtClean="0"/>
              <a:t>)X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627322" y="3732509"/>
            <a:ext cx="1113295" cy="1831383"/>
          </a:xfrm>
          <a:prstGeom prst="line">
            <a:avLst/>
          </a:prstGeom>
          <a:ln w="12700" cmpd="sng">
            <a:solidFill>
              <a:srgbClr val="09FFF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5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F2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84" y="1184565"/>
            <a:ext cx="4119707" cy="9351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On-shell extrapolation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9" y="2100117"/>
            <a:ext cx="4262374" cy="37130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82" y="1282699"/>
            <a:ext cx="4262374" cy="37130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5929744" y="5029200"/>
            <a:ext cx="219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One (small) bin in </a:t>
            </a:r>
            <a:r>
              <a:rPr lang="en-US" sz="1600" i="1" dirty="0" smtClean="0"/>
              <a:t>Q</a:t>
            </a:r>
            <a:r>
              <a:rPr lang="en-US" sz="1600" i="1" baseline="30000" dirty="0" smtClean="0"/>
              <a:t>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959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EMC Effect in the Deuteron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Concept:  EMC effect arises from short range fluctuations in D wave-function</a:t>
            </a:r>
          </a:p>
          <a:p>
            <a:r>
              <a:rPr lang="en-US" sz="2400" dirty="0" smtClean="0"/>
              <a:t>Extract on-shell point </a:t>
            </a:r>
            <a:br>
              <a:rPr lang="en-US" sz="2400" dirty="0" smtClean="0"/>
            </a:br>
            <a:r>
              <a:rPr lang="en-US" sz="2400" dirty="0" smtClean="0"/>
              <a:t>for |𝛂–1|&lt;0.02</a:t>
            </a:r>
          </a:p>
          <a:p>
            <a:r>
              <a:rPr lang="en-US" sz="2400" dirty="0" smtClean="0"/>
              <a:t>Dashed line is IA for</a:t>
            </a:r>
            <a:br>
              <a:rPr lang="en-US" sz="2400" dirty="0" smtClean="0"/>
            </a:br>
            <a:r>
              <a:rPr lang="en-US" sz="2400" dirty="0" smtClean="0"/>
              <a:t>𝛂 = 0.9</a:t>
            </a:r>
          </a:p>
          <a:p>
            <a:r>
              <a:rPr lang="en-US" sz="2400" dirty="0" smtClean="0"/>
              <a:t>Pseudo-data shows </a:t>
            </a:r>
            <a:br>
              <a:rPr lang="en-US" sz="2400" dirty="0" smtClean="0"/>
            </a:br>
            <a:r>
              <a:rPr lang="en-US" sz="2400" dirty="0" smtClean="0"/>
              <a:t>possible magnitude of</a:t>
            </a:r>
            <a:br>
              <a:rPr lang="en-US" sz="2400" dirty="0" smtClean="0"/>
            </a:br>
            <a:r>
              <a:rPr lang="en-US" sz="2400" dirty="0" smtClean="0"/>
              <a:t>EMC effect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77" y="2563951"/>
            <a:ext cx="4229100" cy="36576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24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Polarization: </a:t>
            </a:r>
            <a:r>
              <a:rPr lang="en-US" sz="3200" dirty="0" smtClean="0"/>
              <a:t>On-Shell Extrapolation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471614"/>
            <a:ext cx="2836863" cy="43434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-state only</a:t>
            </a:r>
          </a:p>
          <a:p>
            <a:pPr lvl="1"/>
            <a:r>
              <a:rPr lang="en-US" dirty="0" smtClean="0"/>
              <a:t>Asymmetry independent of </a:t>
            </a:r>
            <a:r>
              <a:rPr lang="en-US" i="1" dirty="0" smtClean="0"/>
              <a:t>t</a:t>
            </a:r>
            <a:r>
              <a:rPr lang="en-US" dirty="0" smtClean="0"/>
              <a:t>.</a:t>
            </a:r>
          </a:p>
          <a:p>
            <a:r>
              <a:rPr lang="en-US" dirty="0" smtClean="0"/>
              <a:t>D-state coming soon (MS, CW)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82" y="1339272"/>
            <a:ext cx="5464864" cy="49043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722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8675"/>
            <a:ext cx="2836862" cy="4857749"/>
          </a:xfrm>
        </p:spPr>
        <p:txBody>
          <a:bodyPr/>
          <a:lstStyle/>
          <a:p>
            <a:r>
              <a:rPr lang="en-US" sz="2400" dirty="0" smtClean="0"/>
              <a:t>1 year @ 10</a:t>
            </a:r>
            <a:r>
              <a:rPr lang="en-US" sz="2400" baseline="30000" dirty="0" smtClean="0"/>
              <a:t>34</a:t>
            </a:r>
            <a:r>
              <a:rPr lang="en-US" sz="2400" dirty="0" smtClean="0"/>
              <a:t>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/s</a:t>
            </a:r>
          </a:p>
          <a:p>
            <a:r>
              <a:rPr lang="en-US" sz="2000" dirty="0" smtClean="0"/>
              <a:t>Depolarization favors lower energy:</a:t>
            </a:r>
            <a:br>
              <a:rPr lang="en-US" sz="2000" dirty="0" smtClean="0"/>
            </a:br>
            <a:r>
              <a:rPr lang="en-US" sz="1800" dirty="0" smtClean="0"/>
              <a:t>D = y(2–y)/(2-2y+y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</a:t>
            </a:r>
          </a:p>
          <a:p>
            <a:r>
              <a:rPr lang="en-US" i="1" dirty="0" err="1" smtClean="0"/>
              <a:t>p±n</a:t>
            </a:r>
            <a:endParaRPr lang="en-US" i="1" dirty="0" smtClean="0"/>
          </a:p>
          <a:p>
            <a:pPr lvl="1"/>
            <a:r>
              <a:rPr lang="en-US" dirty="0" smtClean="0"/>
              <a:t>flavor</a:t>
            </a:r>
          </a:p>
          <a:p>
            <a:pPr lvl="1"/>
            <a:r>
              <a:rPr lang="en-US" dirty="0" smtClean="0"/>
              <a:t>Bjorken Sum Rule</a:t>
            </a:r>
          </a:p>
          <a:p>
            <a:pPr lvl="1"/>
            <a:r>
              <a:rPr lang="en-US" dirty="0" smtClean="0"/>
              <a:t>𝛂</a:t>
            </a:r>
            <a:r>
              <a:rPr lang="en-US" baseline="-25000" dirty="0" smtClean="0"/>
              <a:t>S</a:t>
            </a:r>
            <a:r>
              <a:rPr lang="en-US" dirty="0" smtClean="0"/>
              <a:t>(Q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5-9 Feb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C. Hyde,       EIC Spectator Tagging:    Gent, Belgium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475077"/>
            <a:ext cx="6286500" cy="457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1190193" y="576738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(A.D.)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Pythia-Kpi_22June2016_CEH</Template>
  <TotalTime>6630</TotalTime>
  <Words>525</Words>
  <Application>Microsoft Macintosh PowerPoint</Application>
  <PresentationFormat>On-screen Show (4:3)</PresentationFormat>
  <Paragraphs>124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ＭＳ Ｐゴシック</vt:lpstr>
      <vt:lpstr>News Gothic MT</vt:lpstr>
      <vt:lpstr>Symbol</vt:lpstr>
      <vt:lpstr>Times New Roman</vt:lpstr>
      <vt:lpstr>Wingdings</vt:lpstr>
      <vt:lpstr>Wingdings 2</vt:lpstr>
      <vt:lpstr>Arial</vt:lpstr>
      <vt:lpstr>Breeze</vt:lpstr>
      <vt:lpstr>Spectator Tagging with the Electron Ion Collider</vt:lpstr>
      <vt:lpstr>Light-Cone Variables</vt:lpstr>
      <vt:lpstr>Collider Kinematics</vt:lpstr>
      <vt:lpstr>Beam Emittance  &amp; Detector Resolution</vt:lpstr>
      <vt:lpstr>Detector implementation</vt:lpstr>
      <vt:lpstr>Neutron F2</vt:lpstr>
      <vt:lpstr>The EMC Effect in the Deuteron</vt:lpstr>
      <vt:lpstr>Polarization: On-Shell Extrapolation</vt:lpstr>
      <vt:lpstr>Polarization</vt:lpstr>
      <vt:lpstr>Diffraction, (Anti-)Shadowing,  NN interaction</vt:lpstr>
      <vt:lpstr>DIS from Bound Proton</vt:lpstr>
      <vt:lpstr>Conclusions</vt:lpstr>
      <vt:lpstr>Deuteron: NIJM-II, NN-Online.org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Jefferson Lab Generalized Parton Distribution Program</dc:title>
  <dc:creator>Hyde, Charles E.</dc:creator>
  <cp:lastModifiedBy>Hyde, Charles E.</cp:lastModifiedBy>
  <cp:revision>117</cp:revision>
  <cp:lastPrinted>2018-02-07T07:47:19Z</cp:lastPrinted>
  <dcterms:created xsi:type="dcterms:W3CDTF">2016-10-23T04:51:49Z</dcterms:created>
  <dcterms:modified xsi:type="dcterms:W3CDTF">2018-02-07T10:02:27Z</dcterms:modified>
</cp:coreProperties>
</file>