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2" r:id="rId2"/>
    <p:sldId id="301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1" autoAdjust="0"/>
    <p:restoredTop sz="94660"/>
  </p:normalViewPr>
  <p:slideViewPr>
    <p:cSldViewPr>
      <p:cViewPr varScale="1">
        <p:scale>
          <a:sx n="81" d="100"/>
          <a:sy n="81" d="100"/>
        </p:scale>
        <p:origin x="-7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E816-E2AD-440B-8B5A-F3CF3C2F6ED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ED969-1779-418D-BB12-2261DF8BB3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85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08/11/2012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O. Napoly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" y="11361"/>
            <a:ext cx="1714500" cy="733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05/11/2012</a:t>
            </a:r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O. Napoly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70" y="5805328"/>
            <a:ext cx="217344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608" y="5805328"/>
            <a:ext cx="2262856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76" y="5788394"/>
            <a:ext cx="1485817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908720"/>
            <a:ext cx="86854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have been beautifully hosted by</a:t>
            </a:r>
            <a:r>
              <a:rPr lang="en-US" sz="2800" dirty="0"/>
              <a:t> the </a:t>
            </a:r>
            <a:r>
              <a:rPr lang="en-US" sz="2800" b="1" dirty="0"/>
              <a:t>Thomas Jefferson National Accelerator </a:t>
            </a:r>
            <a:r>
              <a:rPr lang="en-US" sz="2800" b="1" dirty="0" smtClean="0"/>
              <a:t>Facility</a:t>
            </a:r>
            <a:r>
              <a:rPr lang="en-US" sz="2800" i="1" dirty="0" smtClean="0"/>
              <a:t>, a première</a:t>
            </a:r>
            <a:r>
              <a:rPr lang="en-US" sz="2800" b="1" dirty="0" smtClean="0"/>
              <a:t>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GB" sz="2800" b="1" dirty="0" smtClean="0"/>
              <a:t>Many thanks</a:t>
            </a:r>
            <a:r>
              <a:rPr lang="en-GB" sz="2800" dirty="0" smtClean="0"/>
              <a:t> to: </a:t>
            </a:r>
          </a:p>
          <a:p>
            <a:r>
              <a:rPr lang="en-US" sz="2800" dirty="0" smtClean="0"/>
              <a:t>	</a:t>
            </a:r>
            <a:r>
              <a:rPr lang="en-US" sz="2800" b="1" dirty="0" smtClean="0"/>
              <a:t>Charles Reece</a:t>
            </a:r>
          </a:p>
          <a:p>
            <a:r>
              <a:rPr lang="en-US" sz="2800" dirty="0" smtClean="0"/>
              <a:t>and his </a:t>
            </a:r>
            <a:r>
              <a:rPr lang="en-US" sz="2800" dirty="0" err="1" smtClean="0"/>
              <a:t>JLab</a:t>
            </a:r>
            <a:r>
              <a:rPr lang="en-US" sz="2800" dirty="0" smtClean="0"/>
              <a:t> colleagues</a:t>
            </a:r>
            <a:r>
              <a:rPr lang="en-GB" sz="2800" dirty="0" smtClean="0"/>
              <a:t> for </a:t>
            </a:r>
            <a:r>
              <a:rPr lang="en-GB" sz="2800" b="1" dirty="0" smtClean="0"/>
              <a:t>the perfect organisation</a:t>
            </a:r>
            <a:r>
              <a:rPr lang="en-GB" sz="2800" dirty="0" smtClean="0"/>
              <a:t>,</a:t>
            </a:r>
            <a:endParaRPr lang="en-GB" sz="2800" dirty="0" smtClean="0"/>
          </a:p>
          <a:p>
            <a:r>
              <a:rPr lang="en-GB" sz="2800" dirty="0" smtClean="0"/>
              <a:t>in particular that of the </a:t>
            </a:r>
            <a:r>
              <a:rPr lang="en-GB" sz="2800" b="1" dirty="0" smtClean="0"/>
              <a:t>visit of </a:t>
            </a:r>
            <a:r>
              <a:rPr lang="en-GB" sz="2800" b="1" dirty="0" err="1" smtClean="0"/>
              <a:t>Jlab</a:t>
            </a:r>
            <a:r>
              <a:rPr lang="en-GB" sz="2800" b="1" dirty="0" smtClean="0"/>
              <a:t> facilities </a:t>
            </a:r>
            <a:r>
              <a:rPr lang="en-GB" sz="2800" dirty="0" smtClean="0"/>
              <a:t>with about 100 visitors.</a:t>
            </a:r>
          </a:p>
          <a:p>
            <a:endParaRPr lang="en-GB" sz="2800" dirty="0" smtClean="0"/>
          </a:p>
          <a:p>
            <a:r>
              <a:rPr lang="en-GB" sz="2800" b="1" dirty="0"/>
              <a:t>Many thanks </a:t>
            </a:r>
            <a:r>
              <a:rPr lang="en-GB" sz="2800" dirty="0"/>
              <a:t>to:</a:t>
            </a:r>
          </a:p>
          <a:p>
            <a:r>
              <a:rPr lang="en-GB" sz="2800" dirty="0"/>
              <a:t>	</a:t>
            </a:r>
            <a:r>
              <a:rPr lang="en-GB" sz="2800" dirty="0" err="1"/>
              <a:t>Fulvia</a:t>
            </a:r>
            <a:r>
              <a:rPr lang="en-GB" sz="2800" dirty="0"/>
              <a:t> </a:t>
            </a:r>
            <a:r>
              <a:rPr lang="en-GB" sz="2800" dirty="0" err="1"/>
              <a:t>Pilat</a:t>
            </a:r>
            <a:r>
              <a:rPr lang="en-GB" sz="2800" dirty="0"/>
              <a:t>, John </a:t>
            </a:r>
            <a:r>
              <a:rPr lang="en-GB" sz="2800" dirty="0" err="1"/>
              <a:t>Mammosser</a:t>
            </a:r>
            <a:r>
              <a:rPr lang="en-GB" sz="2800" dirty="0"/>
              <a:t>, Robert </a:t>
            </a:r>
            <a:r>
              <a:rPr lang="en-GB" sz="2800" dirty="0" err="1"/>
              <a:t>Rimmer</a:t>
            </a:r>
            <a:endParaRPr lang="en-GB" sz="2800" dirty="0"/>
          </a:p>
          <a:p>
            <a:r>
              <a:rPr lang="en-GB" sz="2800" dirty="0"/>
              <a:t>	and Andrew Hutton for making it possible. </a:t>
            </a:r>
          </a:p>
          <a:p>
            <a:endParaRPr lang="en-GB" sz="2800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05/12/2011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O. Napoly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691680" y="0"/>
            <a:ext cx="712879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/>
              <a:t>Closing Remarks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465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08/12/2011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O. Napoly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10" y="836712"/>
            <a:ext cx="8352928" cy="490387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004048" y="5443259"/>
            <a:ext cx="3686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The TTC has a future, </a:t>
            </a:r>
            <a:r>
              <a:rPr lang="fr-FR" dirty="0" err="1" smtClean="0">
                <a:solidFill>
                  <a:schemeClr val="bg1"/>
                </a:solidFill>
              </a:rPr>
              <a:t>see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you</a:t>
            </a:r>
            <a:r>
              <a:rPr lang="fr-FR" dirty="0" smtClean="0">
                <a:solidFill>
                  <a:schemeClr val="bg1"/>
                </a:solidFill>
              </a:rPr>
              <a:t> in 2014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28</Words>
  <Application>Microsoft Office PowerPoint</Application>
  <PresentationFormat>Affichage à l'écran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NAPOLY Olivier</dc:creator>
  <cp:lastModifiedBy>NAPOLY Olivier</cp:lastModifiedBy>
  <cp:revision>80</cp:revision>
  <dcterms:modified xsi:type="dcterms:W3CDTF">2012-11-08T12:05:32Z</dcterms:modified>
</cp:coreProperties>
</file>