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8.xml" ContentType="application/vnd.openxmlformats-officedocument.drawingml.diagramData+xml"/>
  <Override PartName="/ppt/notesSlides/notesSlide7.xml" ContentType="application/vnd.openxmlformats-officedocument.presentationml.notesSlide+xml"/>
  <Override PartName="/ppt/diagrams/data9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10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11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2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diagrams/data13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4.xml" ContentType="application/vnd.openxmlformats-officedocument.drawingml.diagramData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5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6.xml" ContentType="application/vnd.openxmlformats-officedocument.drawingml.diagramData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7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6.xml" ContentType="application/vnd.openxmlformats-officedocument.presentationml.notesSlide+xml"/>
  <Override PartName="/ppt/diagrams/data18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7.xml" ContentType="application/vnd.openxmlformats-officedocument.presentationml.notesSlide+xml"/>
  <Override PartName="/ppt/diagrams/data19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8.xml" ContentType="application/vnd.openxmlformats-officedocument.presentationml.notesSlide+xml"/>
  <Override PartName="/ppt/diagrams/data20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21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9.xml" ContentType="application/vnd.openxmlformats-officedocument.presentationml.notesSlide+xml"/>
  <Override PartName="/ppt/diagrams/data22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23.xml" ContentType="application/vnd.openxmlformats-officedocument.drawingml.diagramData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diagrams/data24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8.xml" ContentType="application/vnd.ms-office.drawingml.diagramDrawing+xml"/>
  <Override PartName="/ppt/diagrams/data25.xml" ContentType="application/vnd.openxmlformats-officedocument.drawingml.diagramData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diagrams/data26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19.xml" ContentType="application/vnd.ms-office.drawingml.diagramDrawing+xml"/>
  <Override PartName="/ppt/notesSlides/notesSlide22.xml" ContentType="application/vnd.openxmlformats-officedocument.presentationml.notesSlide+xml"/>
  <Override PartName="/ppt/diagrams/data27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0.xml" ContentType="application/vnd.ms-office.drawingml.diagramDrawing+xml"/>
  <Override PartName="/ppt/notesSlides/notesSlide23.xml" ContentType="application/vnd.openxmlformats-officedocument.presentationml.notesSlide+xml"/>
  <Override PartName="/ppt/diagrams/data28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1.xml" ContentType="application/vnd.ms-office.drawingml.diagramDrawing+xml"/>
  <Override PartName="/ppt/diagrams/data29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2.xml" ContentType="application/vnd.ms-office.drawingml.diagramDrawing+xml"/>
  <Override PartName="/ppt/diagrams/data30.xml" ContentType="application/vnd.openxmlformats-officedocument.drawingml.diagramData+xml"/>
  <Override PartName="/ppt/diagrams/data31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3.xml" ContentType="application/vnd.ms-office.drawingml.diagramDrawing+xml"/>
  <Override PartName="/ppt/notesSlides/notesSlide24.xml" ContentType="application/vnd.openxmlformats-officedocument.presentationml.notesSlide+xml"/>
  <Override PartName="/ppt/diagrams/data32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4.xml" ContentType="application/vnd.ms-office.drawingml.diagramDrawing+xml"/>
  <Override PartName="/ppt/notesSlides/notesSlide25.xml" ContentType="application/vnd.openxmlformats-officedocument.presentationml.notesSlide+xml"/>
  <Override PartName="/ppt/diagrams/data33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5.xml" ContentType="application/vnd.ms-office.drawingml.diagramDrawing+xml"/>
  <Override PartName="/ppt/diagrams/data34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6.xml" ContentType="application/vnd.ms-office.drawingml.diagramDrawing+xml"/>
  <Override PartName="/ppt/diagrams/data35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7.xml" ContentType="application/vnd.ms-office.drawingml.diagramDrawing+xml"/>
  <Override PartName="/ppt/notesSlides/notesSlide26.xml" ContentType="application/vnd.openxmlformats-officedocument.presentationml.notesSlide+xml"/>
  <Override PartName="/ppt/diagrams/data36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8.xml" ContentType="application/vnd.ms-office.drawingml.diagramDrawing+xml"/>
  <Override PartName="/ppt/diagrams/data37.xml" ContentType="application/vnd.openxmlformats-officedocument.drawingml.diagramData+xml"/>
  <Override PartName="/ppt/diagrams/data38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29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9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0.xml" ContentType="application/vnd.ms-office.drawingml.diagramDrawing+xml"/>
  <Override PartName="/ppt/diagrams/data40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1.xml" ContentType="application/vnd.ms-office.drawingml.diagramDrawing+xml"/>
  <Override PartName="/ppt/diagrams/data41.xml" ContentType="application/vnd.openxmlformats-officedocument.drawingml.diagramData+xml"/>
  <Override PartName="/ppt/diagrams/data42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2.xml" ContentType="application/vnd.ms-office.drawingml.diagramDrawing+xml"/>
  <Override PartName="/ppt/diagrams/data43.xml" ContentType="application/vnd.openxmlformats-officedocument.drawingml.diagramData+xml"/>
  <Override PartName="/ppt/notesSlides/notesSlide29.xml" ContentType="application/vnd.openxmlformats-officedocument.presentationml.notesSlide+xml"/>
  <Override PartName="/ppt/diagrams/data4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3.xml" ContentType="application/vnd.ms-office.drawingml.diagramDrawing+xml"/>
  <Override PartName="/ppt/notesSlides/notesSlide30.xml" ContentType="application/vnd.openxmlformats-officedocument.presentationml.notesSlide+xml"/>
  <Override PartName="/ppt/diagrams/data4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4.xml" ContentType="application/vnd.ms-office.drawingml.diagramDrawing+xml"/>
  <Override PartName="/ppt/diagrams/data4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160.xml" ContentType="application/vnd.openxmlformats-officedocument.drawingml.diagramData+xml"/>
  <Override PartName="/ppt/diagrams/layout110.xml" ContentType="application/vnd.openxmlformats-officedocument.drawingml.diagramLayout+xml"/>
  <Override PartName="/ppt/diagrams/quickStyle110.xml" ContentType="application/vnd.openxmlformats-officedocument.drawingml.diagramStyle+xml"/>
  <Override PartName="/ppt/diagrams/colors110.xml" ContentType="application/vnd.openxmlformats-officedocument.drawingml.diagramColors+xml"/>
  <Override PartName="/ppt/diagrams/data150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ata81.xml" ContentType="application/vnd.openxmlformats-officedocument.drawingml.diagramData+xml"/>
  <Override PartName="/ppt/diagrams/layout60.xml" ContentType="application/vnd.openxmlformats-officedocument.drawingml.diagramLayout+xml"/>
  <Override PartName="/ppt/diagrams/quickStyle60.xml" ContentType="application/vnd.openxmlformats-officedocument.drawingml.diagramStyle+xml"/>
  <Override PartName="/ppt/diagrams/colors60.xml" ContentType="application/vnd.openxmlformats-officedocument.drawingml.diagramColors+xml"/>
  <Override PartName="/ppt/diagrams/data80.xml" ContentType="application/vnd.openxmlformats-officedocument.drawingml.diagramData+xml"/>
  <Override PartName="/ppt/diagrams/layout70.xml" ContentType="application/vnd.openxmlformats-officedocument.drawingml.diagramLayout+xml"/>
  <Override PartName="/ppt/diagrams/quickStyle70.xml" ContentType="application/vnd.openxmlformats-officedocument.drawingml.diagramStyle+xml"/>
  <Override PartName="/ppt/diagrams/colors7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8" r:id="rId1"/>
  </p:sldMasterIdLst>
  <p:notesMasterIdLst>
    <p:notesMasterId r:id="rId45"/>
  </p:notesMasterIdLst>
  <p:sldIdLst>
    <p:sldId id="256" r:id="rId2"/>
    <p:sldId id="257" r:id="rId3"/>
    <p:sldId id="258" r:id="rId4"/>
    <p:sldId id="289" r:id="rId5"/>
    <p:sldId id="259" r:id="rId6"/>
    <p:sldId id="260" r:id="rId7"/>
    <p:sldId id="261" r:id="rId8"/>
    <p:sldId id="301" r:id="rId9"/>
    <p:sldId id="268" r:id="rId10"/>
    <p:sldId id="270" r:id="rId11"/>
    <p:sldId id="269" r:id="rId12"/>
    <p:sldId id="271" r:id="rId13"/>
    <p:sldId id="272" r:id="rId14"/>
    <p:sldId id="274" r:id="rId15"/>
    <p:sldId id="275" r:id="rId16"/>
    <p:sldId id="276" r:id="rId17"/>
    <p:sldId id="277" r:id="rId18"/>
    <p:sldId id="278" r:id="rId19"/>
    <p:sldId id="290" r:id="rId20"/>
    <p:sldId id="291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92" r:id="rId31"/>
    <p:sldId id="299" r:id="rId32"/>
    <p:sldId id="298" r:id="rId33"/>
    <p:sldId id="288" r:id="rId34"/>
    <p:sldId id="293" r:id="rId35"/>
    <p:sldId id="266" r:id="rId36"/>
    <p:sldId id="295" r:id="rId37"/>
    <p:sldId id="296" r:id="rId38"/>
    <p:sldId id="297" r:id="rId39"/>
    <p:sldId id="300" r:id="rId40"/>
    <p:sldId id="263" r:id="rId41"/>
    <p:sldId id="264" r:id="rId42"/>
    <p:sldId id="302" r:id="rId43"/>
    <p:sldId id="26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6768" autoAdjust="0"/>
  </p:normalViewPr>
  <p:slideViewPr>
    <p:cSldViewPr snapToGrid="0">
      <p:cViewPr varScale="1">
        <p:scale>
          <a:sx n="99" d="100"/>
          <a:sy n="99" d="100"/>
        </p:scale>
        <p:origin x="3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iagrams/_rels/data15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0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iagrams/_rels/data16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0.pn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iagrams/_rels/data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4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iagrams/_rels/data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iagrams/_rels/data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8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0.png"/></Relationships>
</file>

<file path=ppt/diagrams/_rels/data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image" Target="../media/image69.png"/><Relationship Id="rId4" Type="http://schemas.openxmlformats.org/officeDocument/2006/relationships/image" Target="../media/image71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5B2E86-8728-4AA0-AE01-02B7F4D62E4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EE3603-5373-4431-AD9D-EDBEB69E657C}">
      <dgm:prSet phldrT="[Text]"/>
      <dgm:spPr/>
      <dgm:t>
        <a:bodyPr/>
        <a:lstStyle/>
        <a:p>
          <a:r>
            <a:rPr lang="en-US" b="1" dirty="0">
              <a:latin typeface="+mn-lt"/>
            </a:rPr>
            <a:t>Four experimental areas</a:t>
          </a:r>
        </a:p>
      </dgm:t>
    </dgm:pt>
    <dgm:pt modelId="{49464201-1041-4153-8052-477D1670E956}" type="parTrans" cxnId="{2B0EC806-B7D5-4254-9BC0-3F2E4BC62381}">
      <dgm:prSet/>
      <dgm:spPr/>
      <dgm:t>
        <a:bodyPr/>
        <a:lstStyle/>
        <a:p>
          <a:endParaRPr lang="en-US"/>
        </a:p>
      </dgm:t>
    </dgm:pt>
    <dgm:pt modelId="{78617AA0-ECFA-4650-A9BD-B0484FD894A0}" type="sibTrans" cxnId="{2B0EC806-B7D5-4254-9BC0-3F2E4BC62381}">
      <dgm:prSet/>
      <dgm:spPr/>
      <dgm:t>
        <a:bodyPr/>
        <a:lstStyle/>
        <a:p>
          <a:endParaRPr lang="en-US"/>
        </a:p>
      </dgm:t>
    </dgm:pt>
    <dgm:pt modelId="{4FF38857-B4AC-4EDE-807E-AADB2D50049A}">
      <dgm:prSet phldrT="[Text]"/>
      <dgm:spPr/>
      <dgm:t>
        <a:bodyPr/>
        <a:lstStyle/>
        <a:p>
          <a:r>
            <a:rPr lang="en-US" dirty="0">
              <a:latin typeface="+mn-lt"/>
            </a:rPr>
            <a:t>A1: Electron scattering</a:t>
          </a:r>
        </a:p>
      </dgm:t>
    </dgm:pt>
    <dgm:pt modelId="{BA5AF5A7-E38C-4C3D-8269-EDABE077BA7A}" type="parTrans" cxnId="{A401FC79-8C82-45C9-B4B1-3EEB4B17E076}">
      <dgm:prSet/>
      <dgm:spPr/>
      <dgm:t>
        <a:bodyPr/>
        <a:lstStyle/>
        <a:p>
          <a:endParaRPr lang="en-US"/>
        </a:p>
      </dgm:t>
    </dgm:pt>
    <dgm:pt modelId="{0B19A956-0113-4F93-830F-805CFD1224C0}" type="sibTrans" cxnId="{A401FC79-8C82-45C9-B4B1-3EEB4B17E076}">
      <dgm:prSet/>
      <dgm:spPr/>
      <dgm:t>
        <a:bodyPr/>
        <a:lstStyle/>
        <a:p>
          <a:endParaRPr lang="en-US"/>
        </a:p>
      </dgm:t>
    </dgm:pt>
    <dgm:pt modelId="{C500A2E8-481C-48F4-948E-F4662D68B490}">
      <dgm:prSet phldrT="[Text]"/>
      <dgm:spPr/>
      <dgm:t>
        <a:bodyPr/>
        <a:lstStyle/>
        <a:p>
          <a:r>
            <a:rPr lang="en-US" dirty="0">
              <a:latin typeface="+mn-lt"/>
            </a:rPr>
            <a:t>X1: Hard X-Ray sources</a:t>
          </a:r>
        </a:p>
      </dgm:t>
    </dgm:pt>
    <dgm:pt modelId="{53A86353-B14E-46AE-B870-322EE61DCF33}" type="parTrans" cxnId="{7099A346-A20F-4CA0-A588-204C3399908A}">
      <dgm:prSet/>
      <dgm:spPr/>
      <dgm:t>
        <a:bodyPr/>
        <a:lstStyle/>
        <a:p>
          <a:endParaRPr lang="en-US"/>
        </a:p>
      </dgm:t>
    </dgm:pt>
    <dgm:pt modelId="{445ABEAE-0116-4239-8C3D-C38E5645D78D}" type="sibTrans" cxnId="{7099A346-A20F-4CA0-A588-204C3399908A}">
      <dgm:prSet/>
      <dgm:spPr/>
      <dgm:t>
        <a:bodyPr/>
        <a:lstStyle/>
        <a:p>
          <a:endParaRPr lang="en-US"/>
        </a:p>
      </dgm:t>
    </dgm:pt>
    <dgm:pt modelId="{153E58E2-E40E-48B2-B043-6F84A5694DDE}">
      <dgm:prSet phldrT="[Text]"/>
      <dgm:spPr/>
      <dgm:t>
        <a:bodyPr/>
        <a:lstStyle/>
        <a:p>
          <a:r>
            <a:rPr lang="en-US" dirty="0">
              <a:latin typeface="+mn-lt"/>
            </a:rPr>
            <a:t>A2: Real photons</a:t>
          </a:r>
        </a:p>
      </dgm:t>
    </dgm:pt>
    <dgm:pt modelId="{836D165C-F362-47EB-9D1F-824E4FDA704B}" type="parTrans" cxnId="{2382F36A-E1F4-47FB-9DCF-BD58631B677C}">
      <dgm:prSet/>
      <dgm:spPr/>
      <dgm:t>
        <a:bodyPr/>
        <a:lstStyle/>
        <a:p>
          <a:endParaRPr lang="en-US"/>
        </a:p>
      </dgm:t>
    </dgm:pt>
    <dgm:pt modelId="{6C4B5B44-BC13-4F09-BE7C-37C8F94EB502}" type="sibTrans" cxnId="{2382F36A-E1F4-47FB-9DCF-BD58631B677C}">
      <dgm:prSet/>
      <dgm:spPr/>
      <dgm:t>
        <a:bodyPr/>
        <a:lstStyle/>
        <a:p>
          <a:endParaRPr lang="en-US"/>
        </a:p>
      </dgm:t>
    </dgm:pt>
    <dgm:pt modelId="{600CE8F4-1062-4532-92C3-CF75720B921B}">
      <dgm:prSet phldrT="[Text]"/>
      <dgm:spPr/>
      <dgm:t>
        <a:bodyPr/>
        <a:lstStyle/>
        <a:p>
          <a:r>
            <a:rPr lang="en-US" dirty="0">
              <a:latin typeface="+mn-lt"/>
            </a:rPr>
            <a:t>A4: Parity violation (Replaced by MESA)</a:t>
          </a:r>
        </a:p>
      </dgm:t>
    </dgm:pt>
    <dgm:pt modelId="{EAF7B2CF-4BC8-4E3E-AD10-110185BC8515}" type="parTrans" cxnId="{3D943BA9-C9E8-47A0-A3A5-37656DB38EBA}">
      <dgm:prSet/>
      <dgm:spPr/>
      <dgm:t>
        <a:bodyPr/>
        <a:lstStyle/>
        <a:p>
          <a:endParaRPr lang="en-US"/>
        </a:p>
      </dgm:t>
    </dgm:pt>
    <dgm:pt modelId="{B363A68D-A9F1-4E5B-95A8-6F166E917EED}" type="sibTrans" cxnId="{3D943BA9-C9E8-47A0-A3A5-37656DB38EBA}">
      <dgm:prSet/>
      <dgm:spPr/>
      <dgm:t>
        <a:bodyPr/>
        <a:lstStyle/>
        <a:p>
          <a:endParaRPr lang="en-US"/>
        </a:p>
      </dgm:t>
    </dgm:pt>
    <dgm:pt modelId="{3E7BAA61-227D-4C7A-9612-756A9ACFDB6B}" type="pres">
      <dgm:prSet presAssocID="{DE5B2E86-8728-4AA0-AE01-02B7F4D62E49}" presName="linear" presStyleCnt="0">
        <dgm:presLayoutVars>
          <dgm:animLvl val="lvl"/>
          <dgm:resizeHandles val="exact"/>
        </dgm:presLayoutVars>
      </dgm:prSet>
      <dgm:spPr/>
    </dgm:pt>
    <dgm:pt modelId="{9AD6D4FA-41F1-4C96-A965-EED75D2A6ADF}" type="pres">
      <dgm:prSet presAssocID="{AEEE3603-5373-4431-AD9D-EDBEB69E657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F76245E-3283-4A4A-9F26-777309B94FE2}" type="pres">
      <dgm:prSet presAssocID="{AEEE3603-5373-4431-AD9D-EDBEB69E657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B0EC806-B7D5-4254-9BC0-3F2E4BC62381}" srcId="{DE5B2E86-8728-4AA0-AE01-02B7F4D62E49}" destId="{AEEE3603-5373-4431-AD9D-EDBEB69E657C}" srcOrd="0" destOrd="0" parTransId="{49464201-1041-4153-8052-477D1670E956}" sibTransId="{78617AA0-ECFA-4650-A9BD-B0484FD894A0}"/>
    <dgm:cxn modelId="{9065732A-E296-473E-9C80-3638377E5840}" type="presOf" srcId="{4FF38857-B4AC-4EDE-807E-AADB2D50049A}" destId="{BF76245E-3283-4A4A-9F26-777309B94FE2}" srcOrd="0" destOrd="0" presId="urn:microsoft.com/office/officeart/2005/8/layout/vList2"/>
    <dgm:cxn modelId="{46EBF92B-C9BE-4C82-9DBA-CD8C229E250D}" type="presOf" srcId="{600CE8F4-1062-4532-92C3-CF75720B921B}" destId="{BF76245E-3283-4A4A-9F26-777309B94FE2}" srcOrd="0" destOrd="3" presId="urn:microsoft.com/office/officeart/2005/8/layout/vList2"/>
    <dgm:cxn modelId="{7099A346-A20F-4CA0-A588-204C3399908A}" srcId="{AEEE3603-5373-4431-AD9D-EDBEB69E657C}" destId="{C500A2E8-481C-48F4-948E-F4662D68B490}" srcOrd="2" destOrd="0" parTransId="{53A86353-B14E-46AE-B870-322EE61DCF33}" sibTransId="{445ABEAE-0116-4239-8C3D-C38E5645D78D}"/>
    <dgm:cxn modelId="{2382F36A-E1F4-47FB-9DCF-BD58631B677C}" srcId="{AEEE3603-5373-4431-AD9D-EDBEB69E657C}" destId="{153E58E2-E40E-48B2-B043-6F84A5694DDE}" srcOrd="1" destOrd="0" parTransId="{836D165C-F362-47EB-9D1F-824E4FDA704B}" sibTransId="{6C4B5B44-BC13-4F09-BE7C-37C8F94EB502}"/>
    <dgm:cxn modelId="{A002314D-1AF9-4A28-BC29-2747D45A5AA0}" type="presOf" srcId="{DE5B2E86-8728-4AA0-AE01-02B7F4D62E49}" destId="{3E7BAA61-227D-4C7A-9612-756A9ACFDB6B}" srcOrd="0" destOrd="0" presId="urn:microsoft.com/office/officeart/2005/8/layout/vList2"/>
    <dgm:cxn modelId="{A401FC79-8C82-45C9-B4B1-3EEB4B17E076}" srcId="{AEEE3603-5373-4431-AD9D-EDBEB69E657C}" destId="{4FF38857-B4AC-4EDE-807E-AADB2D50049A}" srcOrd="0" destOrd="0" parTransId="{BA5AF5A7-E38C-4C3D-8269-EDABE077BA7A}" sibTransId="{0B19A956-0113-4F93-830F-805CFD1224C0}"/>
    <dgm:cxn modelId="{CB2C9CA3-9CB2-4D49-8B51-CD0ECDB55D11}" type="presOf" srcId="{AEEE3603-5373-4431-AD9D-EDBEB69E657C}" destId="{9AD6D4FA-41F1-4C96-A965-EED75D2A6ADF}" srcOrd="0" destOrd="0" presId="urn:microsoft.com/office/officeart/2005/8/layout/vList2"/>
    <dgm:cxn modelId="{3D943BA9-C9E8-47A0-A3A5-37656DB38EBA}" srcId="{AEEE3603-5373-4431-AD9D-EDBEB69E657C}" destId="{600CE8F4-1062-4532-92C3-CF75720B921B}" srcOrd="3" destOrd="0" parTransId="{EAF7B2CF-4BC8-4E3E-AD10-110185BC8515}" sibTransId="{B363A68D-A9F1-4E5B-95A8-6F166E917EED}"/>
    <dgm:cxn modelId="{6CDB8CCB-C032-47DB-8DF1-E502FA6C2C5D}" type="presOf" srcId="{153E58E2-E40E-48B2-B043-6F84A5694DDE}" destId="{BF76245E-3283-4A4A-9F26-777309B94FE2}" srcOrd="0" destOrd="1" presId="urn:microsoft.com/office/officeart/2005/8/layout/vList2"/>
    <dgm:cxn modelId="{93AC79F3-2462-444B-8AD0-A085C96A3E4F}" type="presOf" srcId="{C500A2E8-481C-48F4-948E-F4662D68B490}" destId="{BF76245E-3283-4A4A-9F26-777309B94FE2}" srcOrd="0" destOrd="2" presId="urn:microsoft.com/office/officeart/2005/8/layout/vList2"/>
    <dgm:cxn modelId="{4331145C-FE2A-4FD5-B2AD-873079C735A8}" type="presParOf" srcId="{3E7BAA61-227D-4C7A-9612-756A9ACFDB6B}" destId="{9AD6D4FA-41F1-4C96-A965-EED75D2A6ADF}" srcOrd="0" destOrd="0" presId="urn:microsoft.com/office/officeart/2005/8/layout/vList2"/>
    <dgm:cxn modelId="{EE74A8E3-E98C-4C0B-A9A0-8D2A120456D2}" type="presParOf" srcId="{3E7BAA61-227D-4C7A-9612-756A9ACFDB6B}" destId="{BF76245E-3283-4A4A-9F26-777309B94FE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197DBB5-779F-43F4-A94D-2EF75A114FC1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25207EE-72DD-4745-A54E-F9B6ED26DD9D}">
      <dgm:prSet phldrT="[Text]"/>
      <dgm:spPr/>
      <dgm:t>
        <a:bodyPr/>
        <a:lstStyle/>
        <a:p>
          <a:r>
            <a:rPr lang="en-US" b="1" dirty="0"/>
            <a:t>Short bunching</a:t>
          </a:r>
        </a:p>
      </dgm:t>
    </dgm:pt>
    <dgm:pt modelId="{99D67903-DA7B-43AA-B081-F1DB1916DFE2}" type="parTrans" cxnId="{DB3FC62C-AF2F-428E-841C-D5D65E9CAB1B}">
      <dgm:prSet/>
      <dgm:spPr/>
      <dgm:t>
        <a:bodyPr/>
        <a:lstStyle/>
        <a:p>
          <a:endParaRPr lang="en-US"/>
        </a:p>
      </dgm:t>
    </dgm:pt>
    <dgm:pt modelId="{6FF05422-B91D-473A-82D0-526534B9D971}" type="sibTrans" cxnId="{DB3FC62C-AF2F-428E-841C-D5D65E9CAB1B}">
      <dgm:prSet/>
      <dgm:spPr/>
      <dgm:t>
        <a:bodyPr/>
        <a:lstStyle/>
        <a:p>
          <a:endParaRPr lang="en-US"/>
        </a:p>
      </dgm:t>
    </dgm:pt>
    <dgm:pt modelId="{93FAFEEC-9DA3-4EF0-9949-46B68B4A3410}">
      <dgm:prSet phldrT="[Text]"/>
      <dgm:spPr/>
      <dgm:t>
        <a:bodyPr/>
        <a:lstStyle/>
        <a:p>
          <a:r>
            <a:rPr lang="en-US" b="1" dirty="0"/>
            <a:t>Relative ERL energy spread</a:t>
          </a:r>
        </a:p>
      </dgm:t>
    </dgm:pt>
    <dgm:pt modelId="{DA70AE03-B5B5-4996-BACF-11F8C4FD8CF5}" type="parTrans" cxnId="{5933DBAF-169A-443F-A061-74C2A66116A9}">
      <dgm:prSet/>
      <dgm:spPr/>
      <dgm:t>
        <a:bodyPr/>
        <a:lstStyle/>
        <a:p>
          <a:endParaRPr lang="en-US"/>
        </a:p>
      </dgm:t>
    </dgm:pt>
    <dgm:pt modelId="{BD5C34D9-6FE2-406A-A8F0-BEB81212AD53}" type="sibTrans" cxnId="{5933DBAF-169A-443F-A061-74C2A66116A9}">
      <dgm:prSet/>
      <dgm:spPr/>
      <dgm:t>
        <a:bodyPr/>
        <a:lstStyle/>
        <a:p>
          <a:endParaRPr lang="en-US"/>
        </a:p>
      </dgm:t>
    </dgm:pt>
    <dgm:pt modelId="{7C9F1694-BDBE-4FC7-909E-26ED7BFA3232}">
      <dgm:prSet phldrT="[Text]"/>
      <dgm:spPr/>
      <dgm:t>
        <a:bodyPr/>
        <a:lstStyle/>
        <a:p>
          <a:r>
            <a:rPr lang="en-US" b="1" dirty="0"/>
            <a:t>EB energy spread</a:t>
          </a:r>
        </a:p>
      </dgm:t>
    </dgm:pt>
    <dgm:pt modelId="{743F4614-47A2-4ABE-A8D2-FA6363E7534D}" type="parTrans" cxnId="{52DBA60A-9F7B-4FC8-9369-19AD7F36FF8C}">
      <dgm:prSet/>
      <dgm:spPr/>
      <dgm:t>
        <a:bodyPr/>
        <a:lstStyle/>
        <a:p>
          <a:endParaRPr lang="en-US"/>
        </a:p>
      </dgm:t>
    </dgm:pt>
    <dgm:pt modelId="{74D1186F-6C75-4DB7-89D0-DCEF0304AFF3}" type="sibTrans" cxnId="{52DBA60A-9F7B-4FC8-9369-19AD7F36FF8C}">
      <dgm:prSet/>
      <dgm:spPr/>
      <dgm:t>
        <a:bodyPr/>
        <a:lstStyle/>
        <a:p>
          <a:endParaRPr lang="en-US"/>
        </a:p>
      </dgm:t>
    </dgm:pt>
    <dgm:pt modelId="{5A28E6B5-CF1B-4F62-AA9D-7B4D875105C8}">
      <dgm:prSet phldrT="[Text]"/>
      <dgm:spPr/>
      <dgm:t>
        <a:bodyPr/>
        <a:lstStyle/>
        <a:p>
          <a:r>
            <a:rPr lang="en-US" b="1" dirty="0"/>
            <a:t>Symmetric non-isochronous acceleration</a:t>
          </a:r>
        </a:p>
      </dgm:t>
    </dgm:pt>
    <dgm:pt modelId="{5471A31A-C436-46E0-94C9-92291B2901AB}" type="parTrans" cxnId="{92404E2D-36BF-4DB9-816F-78CCAA0FD89C}">
      <dgm:prSet/>
      <dgm:spPr/>
      <dgm:t>
        <a:bodyPr/>
        <a:lstStyle/>
        <a:p>
          <a:endParaRPr lang="en-US"/>
        </a:p>
      </dgm:t>
    </dgm:pt>
    <dgm:pt modelId="{237645D1-B14C-4E4F-8212-4859C88A31EF}" type="sibTrans" cxnId="{92404E2D-36BF-4DB9-816F-78CCAA0FD89C}">
      <dgm:prSet/>
      <dgm:spPr/>
      <dgm:t>
        <a:bodyPr/>
        <a:lstStyle/>
        <a:p>
          <a:endParaRPr lang="en-US"/>
        </a:p>
      </dgm:t>
    </dgm:pt>
    <dgm:pt modelId="{96994C7B-AA94-485F-AD3A-E95EDA12033D}">
      <dgm:prSet phldrT="[Text]"/>
      <dgm:spPr/>
      <dgm:t>
        <a:bodyPr/>
        <a:lstStyle/>
        <a:p>
          <a:r>
            <a:rPr lang="en-US" dirty="0"/>
            <a:t>Energy spread is roughly proportional to the bunch length</a:t>
          </a:r>
        </a:p>
      </dgm:t>
    </dgm:pt>
    <dgm:pt modelId="{FD707E5A-AC18-488A-8AEB-0B9C71583A01}" type="parTrans" cxnId="{E3B604A2-93AD-43E0-BFC7-946CE4AF42F1}">
      <dgm:prSet/>
      <dgm:spPr/>
      <dgm:t>
        <a:bodyPr/>
        <a:lstStyle/>
        <a:p>
          <a:endParaRPr lang="en-US"/>
        </a:p>
      </dgm:t>
    </dgm:pt>
    <dgm:pt modelId="{0472A277-164C-4BAB-BDD3-EE54ED8D8828}" type="sibTrans" cxnId="{E3B604A2-93AD-43E0-BFC7-946CE4AF42F1}">
      <dgm:prSet/>
      <dgm:spPr/>
      <dgm:t>
        <a:bodyPr/>
        <a:lstStyle/>
        <a:p>
          <a:endParaRPr lang="en-US"/>
        </a:p>
      </dgm:t>
    </dgm:pt>
    <dgm:pt modelId="{91F8FB52-D357-44ED-B67C-C61A21F32713}">
      <dgm:prSet phldrT="[Text]"/>
      <dgm:spPr/>
      <dgm:t>
        <a:bodyPr/>
        <a:lstStyle/>
        <a:p>
          <a:r>
            <a:rPr lang="en-US" dirty="0"/>
            <a:t>Additional errors come from phase and amplitude jitter in the </a:t>
          </a:r>
          <a:r>
            <a:rPr lang="en-US" dirty="0" err="1"/>
            <a:t>rf</a:t>
          </a:r>
          <a:endParaRPr lang="en-US" dirty="0"/>
        </a:p>
      </dgm:t>
    </dgm:pt>
    <dgm:pt modelId="{96A03A2A-07BB-462B-88A5-5A955E5F5A12}" type="parTrans" cxnId="{9B7D79A2-5F73-405D-8C7E-2800AB13D544}">
      <dgm:prSet/>
      <dgm:spPr/>
      <dgm:t>
        <a:bodyPr/>
        <a:lstStyle/>
        <a:p>
          <a:endParaRPr lang="en-US"/>
        </a:p>
      </dgm:t>
    </dgm:pt>
    <dgm:pt modelId="{5D942B70-1C14-4FC7-971B-3A8072FF6D46}" type="sibTrans" cxnId="{9B7D79A2-5F73-405D-8C7E-2800AB13D544}">
      <dgm:prSet/>
      <dgm:spPr/>
      <dgm:t>
        <a:bodyPr/>
        <a:lstStyle/>
        <a:p>
          <a:endParaRPr lang="en-US"/>
        </a:p>
      </dgm:t>
    </dgm:pt>
    <dgm:pt modelId="{DD746DC6-7916-4097-9F93-F029CA9062E1}">
      <dgm:prSet phldrT="[Text]"/>
      <dgm:spPr/>
      <dgm:t>
        <a:bodyPr/>
        <a:lstStyle/>
        <a:p>
          <a:r>
            <a:rPr lang="en-US" dirty="0"/>
            <a:t>Energy spread reduction through the off-crest acceleration</a:t>
          </a:r>
        </a:p>
      </dgm:t>
    </dgm:pt>
    <dgm:pt modelId="{BEE12530-5669-4575-B969-085FECEDD521}" type="parTrans" cxnId="{613D76DD-03B5-4F1F-8466-8298684767C1}">
      <dgm:prSet/>
      <dgm:spPr/>
      <dgm:t>
        <a:bodyPr/>
        <a:lstStyle/>
        <a:p>
          <a:endParaRPr lang="en-US"/>
        </a:p>
      </dgm:t>
    </dgm:pt>
    <dgm:pt modelId="{6B0C216F-4500-486B-B2DF-F9A819A90CF1}" type="sibTrans" cxnId="{613D76DD-03B5-4F1F-8466-8298684767C1}">
      <dgm:prSet/>
      <dgm:spPr/>
      <dgm:t>
        <a:bodyPr/>
        <a:lstStyle/>
        <a:p>
          <a:endParaRPr lang="en-US"/>
        </a:p>
      </dgm:t>
    </dgm:pt>
    <dgm:pt modelId="{6EACFC2E-9E22-4209-A960-84A421BE25EB}">
      <dgm:prSet phldrT="[Text]"/>
      <dgm:spPr/>
      <dgm:t>
        <a:bodyPr/>
        <a:lstStyle/>
        <a:p>
          <a:r>
            <a:rPr lang="en-US" dirty="0"/>
            <a:t>Efficient energy recovery and no disturbance on the accelerating bunches due to the symmetric charge configuration</a:t>
          </a:r>
        </a:p>
      </dgm:t>
    </dgm:pt>
    <dgm:pt modelId="{6EE54CD9-F7BF-4D1A-AF8D-453D93B4635D}" type="parTrans" cxnId="{22565F5F-A9D0-433E-879B-77795B8BB399}">
      <dgm:prSet/>
      <dgm:spPr/>
      <dgm:t>
        <a:bodyPr/>
        <a:lstStyle/>
        <a:p>
          <a:endParaRPr lang="en-US"/>
        </a:p>
      </dgm:t>
    </dgm:pt>
    <dgm:pt modelId="{C4BF9291-3CDA-4599-94EB-681E74575ABC}" type="sibTrans" cxnId="{22565F5F-A9D0-433E-879B-77795B8BB399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46E98BF1-A609-4FC8-AFBB-E6250549835A}">
          <dgm:prSet phldrT="[Text]"/>
          <dgm:spPr/>
          <dgm:t>
            <a:bodyPr/>
            <a:lstStyle/>
            <a:p>
              <a14:m>
                <m:oMath xmlns:m="http://schemas.openxmlformats.org/officeDocument/2006/math">
                  <m:f>
                    <m:f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</m:num>
                    <m:den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</m:den>
                  </m:f>
                  <m:r>
                    <a:rPr lang="en-US" b="0" i="1" smtClean="0">
                      <a:latin typeface="Cambria Math" panose="02040503050406030204" pitchFamily="18" charset="0"/>
                    </a:rPr>
                    <m:t>=7.16⋅</m:t>
                  </m:r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−4</m:t>
                      </m:r>
                    </m:sup>
                  </m:sSup>
                </m:oMath>
              </a14:m>
              <a:r>
                <a:rPr lang="en-US" dirty="0"/>
                <a:t> for long bunch isochronous acceleration</a:t>
              </a:r>
            </a:p>
          </dgm:t>
        </dgm:pt>
      </mc:Choice>
      <mc:Fallback>
        <dgm:pt modelId="{46E98BF1-A609-4FC8-AFBB-E6250549835A}">
          <dgm:prSet phldrT="[Text]"/>
          <dgm:spPr/>
          <dgm:t>
            <a:bodyPr/>
            <a:lstStyle/>
            <a:p>
              <a:r>
                <a:rPr lang="en-US" b="0" i="0">
                  <a:latin typeface="Cambria Math" panose="02040503050406030204" pitchFamily="18" charset="0"/>
                </a:rPr>
                <a:t>Δ𝐸/𝐸=7.16⋅〖10〗^(−4)</a:t>
              </a:r>
              <a:r>
                <a:rPr lang="en-US" dirty="0"/>
                <a:t> for long bunch isochronous acceleration</a:t>
              </a:r>
            </a:p>
          </dgm:t>
        </dgm:pt>
      </mc:Fallback>
    </mc:AlternateContent>
    <dgm:pt modelId="{327CF527-82BE-408B-8B80-B88B4CDE0DD2}" type="parTrans" cxnId="{CBA4691C-D8C9-4A51-9B46-D2A4469A5DDA}">
      <dgm:prSet/>
      <dgm:spPr/>
      <dgm:t>
        <a:bodyPr/>
        <a:lstStyle/>
        <a:p>
          <a:endParaRPr lang="en-US"/>
        </a:p>
      </dgm:t>
    </dgm:pt>
    <dgm:pt modelId="{3EE74A47-729D-4E8D-8FED-033C8CF139C3}" type="sibTrans" cxnId="{CBA4691C-D8C9-4A51-9B46-D2A4469A5DDA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715F3023-07E1-4E17-B943-1C5639A4B2E9}">
          <dgm:prSet phldrT="[Text]"/>
          <dgm:spPr/>
          <dgm:t>
            <a:bodyPr/>
            <a:lstStyle/>
            <a:p>
              <a14:m>
                <m:oMath xmlns:m="http://schemas.openxmlformats.org/officeDocument/2006/math">
                  <m:f>
                    <m:f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</m:num>
                    <m:den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</m:den>
                  </m:f>
                  <m:r>
                    <a:rPr lang="en-US" b="0" i="1" smtClean="0">
                      <a:latin typeface="Cambria Math" panose="02040503050406030204" pitchFamily="18" charset="0"/>
                    </a:rPr>
                    <m:t>=2.68⋅</m:t>
                  </m:r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−4</m:t>
                      </m:r>
                    </m:sup>
                  </m:sSup>
                </m:oMath>
              </a14:m>
              <a:r>
                <a:rPr lang="en-US" dirty="0"/>
                <a:t> for long bunch symmetric non-isochronous</a:t>
              </a:r>
            </a:p>
          </dgm:t>
        </dgm:pt>
      </mc:Choice>
      <mc:Fallback>
        <dgm:pt modelId="{715F3023-07E1-4E17-B943-1C5639A4B2E9}">
          <dgm:prSet phldrT="[Text]"/>
          <dgm:spPr/>
          <dgm:t>
            <a:bodyPr/>
            <a:lstStyle/>
            <a:p>
              <a:r>
                <a:rPr lang="en-US" b="0" i="0">
                  <a:latin typeface="Cambria Math" panose="02040503050406030204" pitchFamily="18" charset="0"/>
                </a:rPr>
                <a:t>Δ𝐸/𝐸=2.68⋅〖10〗^(−4)</a:t>
              </a:r>
              <a:r>
                <a:rPr lang="en-US" dirty="0"/>
                <a:t> for long bunch symmetric non-isochronous</a:t>
              </a:r>
            </a:p>
          </dgm:t>
        </dgm:pt>
      </mc:Fallback>
    </mc:AlternateContent>
    <dgm:pt modelId="{E5910C33-B8A5-4527-89EA-0DA07B3B9F44}" type="parTrans" cxnId="{3A1539C2-3666-447B-B84A-E7CA06663D00}">
      <dgm:prSet/>
      <dgm:spPr/>
      <dgm:t>
        <a:bodyPr/>
        <a:lstStyle/>
        <a:p>
          <a:endParaRPr lang="en-US"/>
        </a:p>
      </dgm:t>
    </dgm:pt>
    <dgm:pt modelId="{75F615D4-F5A7-4AB7-A159-0435BB92F4F6}" type="sibTrans" cxnId="{3A1539C2-3666-447B-B84A-E7CA06663D00}">
      <dgm:prSet/>
      <dgm:spPr/>
      <dgm:t>
        <a:bodyPr/>
        <a:lstStyle/>
        <a:p>
          <a:endParaRPr lang="en-US"/>
        </a:p>
      </dgm:t>
    </dgm:pt>
    <dgm:pt modelId="{1BD87581-E72D-4AC5-9411-5BF29463F443}">
      <dgm:prSet phldrT="[Text]"/>
      <dgm:spPr/>
      <dgm:t>
        <a:bodyPr/>
        <a:lstStyle/>
        <a:p>
          <a:r>
            <a:rPr lang="en-US" dirty="0"/>
            <a:t>Calculations for the short bunch non-isochronous case are ongoing</a:t>
          </a:r>
        </a:p>
      </dgm:t>
    </dgm:pt>
    <dgm:pt modelId="{C18BC424-4850-44FD-A5D5-F46CA88C9D80}" type="parTrans" cxnId="{EBDEA7EF-C71C-4F2F-B279-8000C66D5932}">
      <dgm:prSet/>
      <dgm:spPr/>
      <dgm:t>
        <a:bodyPr/>
        <a:lstStyle/>
        <a:p>
          <a:endParaRPr lang="en-US"/>
        </a:p>
      </dgm:t>
    </dgm:pt>
    <dgm:pt modelId="{D97F1FC9-70C6-4E02-B186-D96E45A4303B}" type="sibTrans" cxnId="{EBDEA7EF-C71C-4F2F-B279-8000C66D5932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229DDC26-DD5A-4F2C-A8D9-1F20D3D2696E}">
          <dgm:prSet phldrT="[Text]"/>
          <dgm:spPr/>
          <dgm:t>
            <a:bodyPr/>
            <a:lstStyle/>
            <a:p>
              <a14:m>
                <m:oMath xmlns:m="http://schemas.openxmlformats.org/officeDocument/2006/math">
                  <m:f>
                    <m:f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</m:num>
                    <m:den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</m:den>
                  </m:f>
                  <m:r>
                    <a:rPr lang="en-US" b="0" i="1" smtClean="0">
                      <a:latin typeface="Cambria Math" panose="02040503050406030204" pitchFamily="18" charset="0"/>
                    </a:rPr>
                    <m:t>=5.5⋅</m:t>
                  </m:r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−5</m:t>
                      </m:r>
                    </m:sup>
                  </m:sSup>
                </m:oMath>
              </a14:m>
              <a:r>
                <a:rPr lang="en-US" dirty="0"/>
                <a:t> short bunches in non-isochronous mode</a:t>
              </a:r>
            </a:p>
          </dgm:t>
        </dgm:pt>
      </mc:Choice>
      <mc:Fallback>
        <dgm:pt modelId="{229DDC26-DD5A-4F2C-A8D9-1F20D3D2696E}">
          <dgm:prSet phldrT="[Text]"/>
          <dgm:spPr/>
          <dgm:t>
            <a:bodyPr/>
            <a:lstStyle/>
            <a:p>
              <a:r>
                <a:rPr lang="en-US" b="0" i="0">
                  <a:latin typeface="Cambria Math" panose="02040503050406030204" pitchFamily="18" charset="0"/>
                </a:rPr>
                <a:t>Δ𝐸/𝐸=5.5⋅〖10〗^(−5)</a:t>
              </a:r>
              <a:r>
                <a:rPr lang="en-US" dirty="0"/>
                <a:t> short bunches in non-isochronous mode</a:t>
              </a:r>
            </a:p>
          </dgm:t>
        </dgm:pt>
      </mc:Fallback>
    </mc:AlternateContent>
    <dgm:pt modelId="{0D654084-C464-4F58-B728-BB22CDD355EB}" type="parTrans" cxnId="{87707041-A46E-4254-8C0F-8EBF13340770}">
      <dgm:prSet/>
      <dgm:spPr/>
      <dgm:t>
        <a:bodyPr/>
        <a:lstStyle/>
        <a:p>
          <a:endParaRPr lang="en-US"/>
        </a:p>
      </dgm:t>
    </dgm:pt>
    <dgm:pt modelId="{378FFC88-0F92-44AA-8406-D91DBEF08A11}" type="sibTrans" cxnId="{87707041-A46E-4254-8C0F-8EBF13340770}">
      <dgm:prSet/>
      <dgm:spPr/>
      <dgm:t>
        <a:bodyPr/>
        <a:lstStyle/>
        <a:p>
          <a:endParaRPr lang="en-US"/>
        </a:p>
      </dgm:t>
    </dgm:pt>
    <dgm:pt modelId="{76A7A351-63F0-4E84-966A-7DF936335891}">
      <dgm:prSet phldrT="[Text]"/>
      <dgm:spPr/>
      <dgm:t>
        <a:bodyPr/>
        <a:lstStyle/>
        <a:p>
          <a:r>
            <a:rPr lang="en-US" dirty="0"/>
            <a:t>&lt; 10 </a:t>
          </a:r>
          <a:r>
            <a:rPr lang="en-US" dirty="0" err="1"/>
            <a:t>KeV</a:t>
          </a:r>
          <a:r>
            <a:rPr lang="en-US" dirty="0"/>
            <a:t> at 155 MeV nominal energy</a:t>
          </a:r>
        </a:p>
      </dgm:t>
    </dgm:pt>
    <dgm:pt modelId="{00A7F10E-9ACF-46D2-856A-24EE5F1DB82C}" type="parTrans" cxnId="{51DD44D8-E178-4965-B860-91C402B5F1DF}">
      <dgm:prSet/>
      <dgm:spPr/>
      <dgm:t>
        <a:bodyPr/>
        <a:lstStyle/>
        <a:p>
          <a:endParaRPr lang="en-US"/>
        </a:p>
      </dgm:t>
    </dgm:pt>
    <dgm:pt modelId="{876D1C44-A7DC-4B36-BE70-938F1E081A7D}" type="sibTrans" cxnId="{51DD44D8-E178-4965-B860-91C402B5F1DF}">
      <dgm:prSet/>
      <dgm:spPr/>
      <dgm:t>
        <a:bodyPr/>
        <a:lstStyle/>
        <a:p>
          <a:endParaRPr lang="en-US"/>
        </a:p>
      </dgm:t>
    </dgm:pt>
    <dgm:pt modelId="{CE8CD30E-4E4D-4A24-B8A0-D56C2AD97236}" type="pres">
      <dgm:prSet presAssocID="{E197DBB5-779F-43F4-A94D-2EF75A114FC1}" presName="linear" presStyleCnt="0">
        <dgm:presLayoutVars>
          <dgm:dir/>
          <dgm:animLvl val="lvl"/>
          <dgm:resizeHandles val="exact"/>
        </dgm:presLayoutVars>
      </dgm:prSet>
      <dgm:spPr/>
    </dgm:pt>
    <dgm:pt modelId="{866C2849-DBE8-489F-99AC-2D728B4CDAA8}" type="pres">
      <dgm:prSet presAssocID="{325207EE-72DD-4745-A54E-F9B6ED26DD9D}" presName="parentLin" presStyleCnt="0"/>
      <dgm:spPr/>
    </dgm:pt>
    <dgm:pt modelId="{C38199EB-5BF4-44BD-A692-EFA5197EAD78}" type="pres">
      <dgm:prSet presAssocID="{325207EE-72DD-4745-A54E-F9B6ED26DD9D}" presName="parentLeftMargin" presStyleLbl="node1" presStyleIdx="0" presStyleCnt="4"/>
      <dgm:spPr/>
    </dgm:pt>
    <dgm:pt modelId="{B2792F8B-BF82-4E78-8F3D-F5C965917CFA}" type="pres">
      <dgm:prSet presAssocID="{325207EE-72DD-4745-A54E-F9B6ED26DD9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9E852B4-93D4-41C8-9C8F-FD70E573A959}" type="pres">
      <dgm:prSet presAssocID="{325207EE-72DD-4745-A54E-F9B6ED26DD9D}" presName="negativeSpace" presStyleCnt="0"/>
      <dgm:spPr/>
    </dgm:pt>
    <dgm:pt modelId="{89F78772-ECE3-42C0-89DA-706DEF428432}" type="pres">
      <dgm:prSet presAssocID="{325207EE-72DD-4745-A54E-F9B6ED26DD9D}" presName="childText" presStyleLbl="conFgAcc1" presStyleIdx="0" presStyleCnt="4">
        <dgm:presLayoutVars>
          <dgm:bulletEnabled val="1"/>
        </dgm:presLayoutVars>
      </dgm:prSet>
      <dgm:spPr/>
    </dgm:pt>
    <dgm:pt modelId="{D99B9E96-12CC-4BA0-90C7-A143430C86BA}" type="pres">
      <dgm:prSet presAssocID="{6FF05422-B91D-473A-82D0-526534B9D971}" presName="spaceBetweenRectangles" presStyleCnt="0"/>
      <dgm:spPr/>
    </dgm:pt>
    <dgm:pt modelId="{A8F8C9DE-35F8-4699-A8A1-6E18D79C7359}" type="pres">
      <dgm:prSet presAssocID="{5A28E6B5-CF1B-4F62-AA9D-7B4D875105C8}" presName="parentLin" presStyleCnt="0"/>
      <dgm:spPr/>
    </dgm:pt>
    <dgm:pt modelId="{CEE8645F-755B-4492-9118-D64845E8D703}" type="pres">
      <dgm:prSet presAssocID="{5A28E6B5-CF1B-4F62-AA9D-7B4D875105C8}" presName="parentLeftMargin" presStyleLbl="node1" presStyleIdx="0" presStyleCnt="4"/>
      <dgm:spPr/>
    </dgm:pt>
    <dgm:pt modelId="{19D3B95D-4E34-4132-B579-762C465DF66F}" type="pres">
      <dgm:prSet presAssocID="{5A28E6B5-CF1B-4F62-AA9D-7B4D875105C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1717DF9-1ECD-4B0B-A8F2-F8672EF00873}" type="pres">
      <dgm:prSet presAssocID="{5A28E6B5-CF1B-4F62-AA9D-7B4D875105C8}" presName="negativeSpace" presStyleCnt="0"/>
      <dgm:spPr/>
    </dgm:pt>
    <dgm:pt modelId="{2DCA67FE-F2EB-43CE-8ADC-5468D9A90286}" type="pres">
      <dgm:prSet presAssocID="{5A28E6B5-CF1B-4F62-AA9D-7B4D875105C8}" presName="childText" presStyleLbl="conFgAcc1" presStyleIdx="1" presStyleCnt="4">
        <dgm:presLayoutVars>
          <dgm:bulletEnabled val="1"/>
        </dgm:presLayoutVars>
      </dgm:prSet>
      <dgm:spPr/>
    </dgm:pt>
    <dgm:pt modelId="{7DF94773-B30C-4C62-A6F0-EEA715D997F6}" type="pres">
      <dgm:prSet presAssocID="{237645D1-B14C-4E4F-8212-4859C88A31EF}" presName="spaceBetweenRectangles" presStyleCnt="0"/>
      <dgm:spPr/>
    </dgm:pt>
    <dgm:pt modelId="{97DEF07A-1EEC-4E56-A1BC-C3E8FE3E8808}" type="pres">
      <dgm:prSet presAssocID="{93FAFEEC-9DA3-4EF0-9949-46B68B4A3410}" presName="parentLin" presStyleCnt="0"/>
      <dgm:spPr/>
    </dgm:pt>
    <dgm:pt modelId="{BE6384CB-51F3-40BB-A71D-BB919FF91CE5}" type="pres">
      <dgm:prSet presAssocID="{93FAFEEC-9DA3-4EF0-9949-46B68B4A3410}" presName="parentLeftMargin" presStyleLbl="node1" presStyleIdx="1" presStyleCnt="4"/>
      <dgm:spPr/>
    </dgm:pt>
    <dgm:pt modelId="{53A29A64-E848-4B7D-8453-3BA9140BA207}" type="pres">
      <dgm:prSet presAssocID="{93FAFEEC-9DA3-4EF0-9949-46B68B4A341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4ED8AF5-FFEA-4DE3-BE45-D5FD9B0BD87D}" type="pres">
      <dgm:prSet presAssocID="{93FAFEEC-9DA3-4EF0-9949-46B68B4A3410}" presName="negativeSpace" presStyleCnt="0"/>
      <dgm:spPr/>
    </dgm:pt>
    <dgm:pt modelId="{BC0A544E-1351-43B6-AFA2-A7F5408A174D}" type="pres">
      <dgm:prSet presAssocID="{93FAFEEC-9DA3-4EF0-9949-46B68B4A3410}" presName="childText" presStyleLbl="conFgAcc1" presStyleIdx="2" presStyleCnt="4">
        <dgm:presLayoutVars>
          <dgm:bulletEnabled val="1"/>
        </dgm:presLayoutVars>
      </dgm:prSet>
      <dgm:spPr/>
    </dgm:pt>
    <dgm:pt modelId="{2D725E77-6E58-4EFE-8E4C-5C7D59F43C44}" type="pres">
      <dgm:prSet presAssocID="{BD5C34D9-6FE2-406A-A8F0-BEB81212AD53}" presName="spaceBetweenRectangles" presStyleCnt="0"/>
      <dgm:spPr/>
    </dgm:pt>
    <dgm:pt modelId="{912DA600-DE0E-4D9B-92EB-4CBD191E450E}" type="pres">
      <dgm:prSet presAssocID="{7C9F1694-BDBE-4FC7-909E-26ED7BFA3232}" presName="parentLin" presStyleCnt="0"/>
      <dgm:spPr/>
    </dgm:pt>
    <dgm:pt modelId="{02871F83-688C-4B79-BB00-D86A88CB4323}" type="pres">
      <dgm:prSet presAssocID="{7C9F1694-BDBE-4FC7-909E-26ED7BFA3232}" presName="parentLeftMargin" presStyleLbl="node1" presStyleIdx="2" presStyleCnt="4"/>
      <dgm:spPr/>
    </dgm:pt>
    <dgm:pt modelId="{A4A4402C-246C-401D-BF6C-0B1450EAA1FF}" type="pres">
      <dgm:prSet presAssocID="{7C9F1694-BDBE-4FC7-909E-26ED7BFA3232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2CDCD17-14AB-48E7-A50E-3AD36F58DB33}" type="pres">
      <dgm:prSet presAssocID="{7C9F1694-BDBE-4FC7-909E-26ED7BFA3232}" presName="negativeSpace" presStyleCnt="0"/>
      <dgm:spPr/>
    </dgm:pt>
    <dgm:pt modelId="{76A5F007-5D32-42D3-87B3-5C57ADC26F58}" type="pres">
      <dgm:prSet presAssocID="{7C9F1694-BDBE-4FC7-909E-26ED7BFA3232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4F31B03-B20D-424F-B27C-6DBF2EF8361C}" type="presOf" srcId="{76A7A351-63F0-4E84-966A-7DF936335891}" destId="{76A5F007-5D32-42D3-87B3-5C57ADC26F58}" srcOrd="0" destOrd="1" presId="urn:microsoft.com/office/officeart/2005/8/layout/list1"/>
    <dgm:cxn modelId="{52DBA60A-9F7B-4FC8-9369-19AD7F36FF8C}" srcId="{E197DBB5-779F-43F4-A94D-2EF75A114FC1}" destId="{7C9F1694-BDBE-4FC7-909E-26ED7BFA3232}" srcOrd="3" destOrd="0" parTransId="{743F4614-47A2-4ABE-A8D2-FA6363E7534D}" sibTransId="{74D1186F-6C75-4DB7-89D0-DCEF0304AFF3}"/>
    <dgm:cxn modelId="{CBA4691C-D8C9-4A51-9B46-D2A4469A5DDA}" srcId="{93FAFEEC-9DA3-4EF0-9949-46B68B4A3410}" destId="{46E98BF1-A609-4FC8-AFBB-E6250549835A}" srcOrd="0" destOrd="0" parTransId="{327CF527-82BE-408B-8B80-B88B4CDE0DD2}" sibTransId="{3EE74A47-729D-4E8D-8FED-033C8CF139C3}"/>
    <dgm:cxn modelId="{DB3FC62C-AF2F-428E-841C-D5D65E9CAB1B}" srcId="{E197DBB5-779F-43F4-A94D-2EF75A114FC1}" destId="{325207EE-72DD-4745-A54E-F9B6ED26DD9D}" srcOrd="0" destOrd="0" parTransId="{99D67903-DA7B-43AA-B081-F1DB1916DFE2}" sibTransId="{6FF05422-B91D-473A-82D0-526534B9D971}"/>
    <dgm:cxn modelId="{92404E2D-36BF-4DB9-816F-78CCAA0FD89C}" srcId="{E197DBB5-779F-43F4-A94D-2EF75A114FC1}" destId="{5A28E6B5-CF1B-4F62-AA9D-7B4D875105C8}" srcOrd="1" destOrd="0" parTransId="{5471A31A-C436-46E0-94C9-92291B2901AB}" sibTransId="{237645D1-B14C-4E4F-8212-4859C88A31EF}"/>
    <dgm:cxn modelId="{4CC10236-F168-4E8E-8771-2AE9C3B322F5}" type="presOf" srcId="{E197DBB5-779F-43F4-A94D-2EF75A114FC1}" destId="{CE8CD30E-4E4D-4A24-B8A0-D56C2AD97236}" srcOrd="0" destOrd="0" presId="urn:microsoft.com/office/officeart/2005/8/layout/list1"/>
    <dgm:cxn modelId="{F84C2E36-5ED7-4687-864F-0885762FBFC4}" type="presOf" srcId="{93FAFEEC-9DA3-4EF0-9949-46B68B4A3410}" destId="{53A29A64-E848-4B7D-8453-3BA9140BA207}" srcOrd="1" destOrd="0" presId="urn:microsoft.com/office/officeart/2005/8/layout/list1"/>
    <dgm:cxn modelId="{251E373B-21B2-40FC-91F6-41C1E4775B83}" type="presOf" srcId="{DD746DC6-7916-4097-9F93-F029CA9062E1}" destId="{2DCA67FE-F2EB-43CE-8ADC-5468D9A90286}" srcOrd="0" destOrd="0" presId="urn:microsoft.com/office/officeart/2005/8/layout/list1"/>
    <dgm:cxn modelId="{22565F5F-A9D0-433E-879B-77795B8BB399}" srcId="{5A28E6B5-CF1B-4F62-AA9D-7B4D875105C8}" destId="{6EACFC2E-9E22-4209-A960-84A421BE25EB}" srcOrd="1" destOrd="0" parTransId="{6EE54CD9-F7BF-4D1A-AF8D-453D93B4635D}" sibTransId="{C4BF9291-3CDA-4599-94EB-681E74575ABC}"/>
    <dgm:cxn modelId="{87707041-A46E-4254-8C0F-8EBF13340770}" srcId="{7C9F1694-BDBE-4FC7-909E-26ED7BFA3232}" destId="{229DDC26-DD5A-4F2C-A8D9-1F20D3D2696E}" srcOrd="0" destOrd="0" parTransId="{0D654084-C464-4F58-B728-BB22CDD355EB}" sibTransId="{378FFC88-0F92-44AA-8406-D91DBEF08A11}"/>
    <dgm:cxn modelId="{AF823167-0712-4437-9F87-C74EEA790F07}" type="presOf" srcId="{46E98BF1-A609-4FC8-AFBB-E6250549835A}" destId="{BC0A544E-1351-43B6-AFA2-A7F5408A174D}" srcOrd="0" destOrd="0" presId="urn:microsoft.com/office/officeart/2005/8/layout/list1"/>
    <dgm:cxn modelId="{0E018669-3988-441F-9898-D87B6B97CED6}" type="presOf" srcId="{5A28E6B5-CF1B-4F62-AA9D-7B4D875105C8}" destId="{CEE8645F-755B-4492-9118-D64845E8D703}" srcOrd="0" destOrd="0" presId="urn:microsoft.com/office/officeart/2005/8/layout/list1"/>
    <dgm:cxn modelId="{A8A95670-E5CF-4796-8365-E74576C72F32}" type="presOf" srcId="{325207EE-72DD-4745-A54E-F9B6ED26DD9D}" destId="{C38199EB-5BF4-44BD-A692-EFA5197EAD78}" srcOrd="0" destOrd="0" presId="urn:microsoft.com/office/officeart/2005/8/layout/list1"/>
    <dgm:cxn modelId="{8C45F257-1BB3-415C-818B-CA79C212B620}" type="presOf" srcId="{96994C7B-AA94-485F-AD3A-E95EDA12033D}" destId="{89F78772-ECE3-42C0-89DA-706DEF428432}" srcOrd="0" destOrd="0" presId="urn:microsoft.com/office/officeart/2005/8/layout/list1"/>
    <dgm:cxn modelId="{F61C108B-004A-415E-A33A-BD5C18601F4C}" type="presOf" srcId="{7C9F1694-BDBE-4FC7-909E-26ED7BFA3232}" destId="{02871F83-688C-4B79-BB00-D86A88CB4323}" srcOrd="0" destOrd="0" presId="urn:microsoft.com/office/officeart/2005/8/layout/list1"/>
    <dgm:cxn modelId="{D9464392-41C9-4079-B8AF-00A3B80E91EC}" type="presOf" srcId="{91F8FB52-D357-44ED-B67C-C61A21F32713}" destId="{89F78772-ECE3-42C0-89DA-706DEF428432}" srcOrd="0" destOrd="1" presId="urn:microsoft.com/office/officeart/2005/8/layout/list1"/>
    <dgm:cxn modelId="{9639399D-77F1-4B91-8722-FADE7540503F}" type="presOf" srcId="{5A28E6B5-CF1B-4F62-AA9D-7B4D875105C8}" destId="{19D3B95D-4E34-4132-B579-762C465DF66F}" srcOrd="1" destOrd="0" presId="urn:microsoft.com/office/officeart/2005/8/layout/list1"/>
    <dgm:cxn modelId="{E3B604A2-93AD-43E0-BFC7-946CE4AF42F1}" srcId="{325207EE-72DD-4745-A54E-F9B6ED26DD9D}" destId="{96994C7B-AA94-485F-AD3A-E95EDA12033D}" srcOrd="0" destOrd="0" parTransId="{FD707E5A-AC18-488A-8AEB-0B9C71583A01}" sibTransId="{0472A277-164C-4BAB-BDD3-EE54ED8D8828}"/>
    <dgm:cxn modelId="{9B7D79A2-5F73-405D-8C7E-2800AB13D544}" srcId="{325207EE-72DD-4745-A54E-F9B6ED26DD9D}" destId="{91F8FB52-D357-44ED-B67C-C61A21F32713}" srcOrd="1" destOrd="0" parTransId="{96A03A2A-07BB-462B-88A5-5A955E5F5A12}" sibTransId="{5D942B70-1C14-4FC7-971B-3A8072FF6D46}"/>
    <dgm:cxn modelId="{91A858AB-6B60-4CA0-80CA-A006F423ACAC}" type="presOf" srcId="{93FAFEEC-9DA3-4EF0-9949-46B68B4A3410}" destId="{BE6384CB-51F3-40BB-A71D-BB919FF91CE5}" srcOrd="0" destOrd="0" presId="urn:microsoft.com/office/officeart/2005/8/layout/list1"/>
    <dgm:cxn modelId="{5933DBAF-169A-443F-A061-74C2A66116A9}" srcId="{E197DBB5-779F-43F4-A94D-2EF75A114FC1}" destId="{93FAFEEC-9DA3-4EF0-9949-46B68B4A3410}" srcOrd="2" destOrd="0" parTransId="{DA70AE03-B5B5-4996-BACF-11F8C4FD8CF5}" sibTransId="{BD5C34D9-6FE2-406A-A8F0-BEB81212AD53}"/>
    <dgm:cxn modelId="{1148A8B7-8104-4CF0-AF5E-C6D9FC63FD59}" type="presOf" srcId="{6EACFC2E-9E22-4209-A960-84A421BE25EB}" destId="{2DCA67FE-F2EB-43CE-8ADC-5468D9A90286}" srcOrd="0" destOrd="1" presId="urn:microsoft.com/office/officeart/2005/8/layout/list1"/>
    <dgm:cxn modelId="{0F85FFB8-E9DC-4FFD-8F9F-7F756B84C868}" type="presOf" srcId="{1BD87581-E72D-4AC5-9411-5BF29463F443}" destId="{BC0A544E-1351-43B6-AFA2-A7F5408A174D}" srcOrd="0" destOrd="2" presId="urn:microsoft.com/office/officeart/2005/8/layout/list1"/>
    <dgm:cxn modelId="{3A1539C2-3666-447B-B84A-E7CA06663D00}" srcId="{93FAFEEC-9DA3-4EF0-9949-46B68B4A3410}" destId="{715F3023-07E1-4E17-B943-1C5639A4B2E9}" srcOrd="1" destOrd="0" parTransId="{E5910C33-B8A5-4527-89EA-0DA07B3B9F44}" sibTransId="{75F615D4-F5A7-4AB7-A159-0435BB92F4F6}"/>
    <dgm:cxn modelId="{231D0CC5-B300-4245-A26A-B9CA9CB3BFA3}" type="presOf" srcId="{7C9F1694-BDBE-4FC7-909E-26ED7BFA3232}" destId="{A4A4402C-246C-401D-BF6C-0B1450EAA1FF}" srcOrd="1" destOrd="0" presId="urn:microsoft.com/office/officeart/2005/8/layout/list1"/>
    <dgm:cxn modelId="{51DD44D8-E178-4965-B860-91C402B5F1DF}" srcId="{7C9F1694-BDBE-4FC7-909E-26ED7BFA3232}" destId="{76A7A351-63F0-4E84-966A-7DF936335891}" srcOrd="1" destOrd="0" parTransId="{00A7F10E-9ACF-46D2-856A-24EE5F1DB82C}" sibTransId="{876D1C44-A7DC-4B36-BE70-938F1E081A7D}"/>
    <dgm:cxn modelId="{601132DD-4CD1-4F20-B619-55FA18868487}" type="presOf" srcId="{325207EE-72DD-4745-A54E-F9B6ED26DD9D}" destId="{B2792F8B-BF82-4E78-8F3D-F5C965917CFA}" srcOrd="1" destOrd="0" presId="urn:microsoft.com/office/officeart/2005/8/layout/list1"/>
    <dgm:cxn modelId="{613D76DD-03B5-4F1F-8466-8298684767C1}" srcId="{5A28E6B5-CF1B-4F62-AA9D-7B4D875105C8}" destId="{DD746DC6-7916-4097-9F93-F029CA9062E1}" srcOrd="0" destOrd="0" parTransId="{BEE12530-5669-4575-B969-085FECEDD521}" sibTransId="{6B0C216F-4500-486B-B2DF-F9A819A90CF1}"/>
    <dgm:cxn modelId="{EBDEA7EF-C71C-4F2F-B279-8000C66D5932}" srcId="{93FAFEEC-9DA3-4EF0-9949-46B68B4A3410}" destId="{1BD87581-E72D-4AC5-9411-5BF29463F443}" srcOrd="2" destOrd="0" parTransId="{C18BC424-4850-44FD-A5D5-F46CA88C9D80}" sibTransId="{D97F1FC9-70C6-4E02-B186-D96E45A4303B}"/>
    <dgm:cxn modelId="{8C1E58F0-7295-4AF6-A763-C59AEE17EFE8}" type="presOf" srcId="{715F3023-07E1-4E17-B943-1C5639A4B2E9}" destId="{BC0A544E-1351-43B6-AFA2-A7F5408A174D}" srcOrd="0" destOrd="1" presId="urn:microsoft.com/office/officeart/2005/8/layout/list1"/>
    <dgm:cxn modelId="{C65D47F1-CB76-40D5-B3C5-F71FFB8642DE}" type="presOf" srcId="{229DDC26-DD5A-4F2C-A8D9-1F20D3D2696E}" destId="{76A5F007-5D32-42D3-87B3-5C57ADC26F58}" srcOrd="0" destOrd="0" presId="urn:microsoft.com/office/officeart/2005/8/layout/list1"/>
    <dgm:cxn modelId="{AB233E0C-E770-4250-9183-55BA20B0C85D}" type="presParOf" srcId="{CE8CD30E-4E4D-4A24-B8A0-D56C2AD97236}" destId="{866C2849-DBE8-489F-99AC-2D728B4CDAA8}" srcOrd="0" destOrd="0" presId="urn:microsoft.com/office/officeart/2005/8/layout/list1"/>
    <dgm:cxn modelId="{3B819A44-E6BB-49AA-9DFD-0AA1B964401E}" type="presParOf" srcId="{866C2849-DBE8-489F-99AC-2D728B4CDAA8}" destId="{C38199EB-5BF4-44BD-A692-EFA5197EAD78}" srcOrd="0" destOrd="0" presId="urn:microsoft.com/office/officeart/2005/8/layout/list1"/>
    <dgm:cxn modelId="{C9F60FDE-BC9B-416D-99FB-A42E76DC1AFF}" type="presParOf" srcId="{866C2849-DBE8-489F-99AC-2D728B4CDAA8}" destId="{B2792F8B-BF82-4E78-8F3D-F5C965917CFA}" srcOrd="1" destOrd="0" presId="urn:microsoft.com/office/officeart/2005/8/layout/list1"/>
    <dgm:cxn modelId="{D5E50B10-8D24-40FF-8D61-BA9851694CA3}" type="presParOf" srcId="{CE8CD30E-4E4D-4A24-B8A0-D56C2AD97236}" destId="{69E852B4-93D4-41C8-9C8F-FD70E573A959}" srcOrd="1" destOrd="0" presId="urn:microsoft.com/office/officeart/2005/8/layout/list1"/>
    <dgm:cxn modelId="{687F2413-F92D-42CB-847F-7C017BCF4B0D}" type="presParOf" srcId="{CE8CD30E-4E4D-4A24-B8A0-D56C2AD97236}" destId="{89F78772-ECE3-42C0-89DA-706DEF428432}" srcOrd="2" destOrd="0" presId="urn:microsoft.com/office/officeart/2005/8/layout/list1"/>
    <dgm:cxn modelId="{F73935EB-49D4-4C91-BCE4-3982FBBD6963}" type="presParOf" srcId="{CE8CD30E-4E4D-4A24-B8A0-D56C2AD97236}" destId="{D99B9E96-12CC-4BA0-90C7-A143430C86BA}" srcOrd="3" destOrd="0" presId="urn:microsoft.com/office/officeart/2005/8/layout/list1"/>
    <dgm:cxn modelId="{A312D817-A64E-4041-8CD8-CC5B43BF4834}" type="presParOf" srcId="{CE8CD30E-4E4D-4A24-B8A0-D56C2AD97236}" destId="{A8F8C9DE-35F8-4699-A8A1-6E18D79C7359}" srcOrd="4" destOrd="0" presId="urn:microsoft.com/office/officeart/2005/8/layout/list1"/>
    <dgm:cxn modelId="{44BC53E4-C62B-415C-8516-AE5AA585973C}" type="presParOf" srcId="{A8F8C9DE-35F8-4699-A8A1-6E18D79C7359}" destId="{CEE8645F-755B-4492-9118-D64845E8D703}" srcOrd="0" destOrd="0" presId="urn:microsoft.com/office/officeart/2005/8/layout/list1"/>
    <dgm:cxn modelId="{1545B000-D920-47D3-85B2-2A3CD1ADD35C}" type="presParOf" srcId="{A8F8C9DE-35F8-4699-A8A1-6E18D79C7359}" destId="{19D3B95D-4E34-4132-B579-762C465DF66F}" srcOrd="1" destOrd="0" presId="urn:microsoft.com/office/officeart/2005/8/layout/list1"/>
    <dgm:cxn modelId="{034A2B6A-B659-4B31-B235-36D2097C1796}" type="presParOf" srcId="{CE8CD30E-4E4D-4A24-B8A0-D56C2AD97236}" destId="{21717DF9-1ECD-4B0B-A8F2-F8672EF00873}" srcOrd="5" destOrd="0" presId="urn:microsoft.com/office/officeart/2005/8/layout/list1"/>
    <dgm:cxn modelId="{23069169-5E52-487E-A91E-611FD710B685}" type="presParOf" srcId="{CE8CD30E-4E4D-4A24-B8A0-D56C2AD97236}" destId="{2DCA67FE-F2EB-43CE-8ADC-5468D9A90286}" srcOrd="6" destOrd="0" presId="urn:microsoft.com/office/officeart/2005/8/layout/list1"/>
    <dgm:cxn modelId="{B5DEF289-FE45-4623-800E-BCF304BB26DC}" type="presParOf" srcId="{CE8CD30E-4E4D-4A24-B8A0-D56C2AD97236}" destId="{7DF94773-B30C-4C62-A6F0-EEA715D997F6}" srcOrd="7" destOrd="0" presId="urn:microsoft.com/office/officeart/2005/8/layout/list1"/>
    <dgm:cxn modelId="{B5296578-48D6-4117-8884-6887AC5FCA78}" type="presParOf" srcId="{CE8CD30E-4E4D-4A24-B8A0-D56C2AD97236}" destId="{97DEF07A-1EEC-4E56-A1BC-C3E8FE3E8808}" srcOrd="8" destOrd="0" presId="urn:microsoft.com/office/officeart/2005/8/layout/list1"/>
    <dgm:cxn modelId="{AA16EC09-74F5-490E-B27F-F1D09D1CCC42}" type="presParOf" srcId="{97DEF07A-1EEC-4E56-A1BC-C3E8FE3E8808}" destId="{BE6384CB-51F3-40BB-A71D-BB919FF91CE5}" srcOrd="0" destOrd="0" presId="urn:microsoft.com/office/officeart/2005/8/layout/list1"/>
    <dgm:cxn modelId="{3E181E60-3A8C-44FC-81C6-A17BA04079EC}" type="presParOf" srcId="{97DEF07A-1EEC-4E56-A1BC-C3E8FE3E8808}" destId="{53A29A64-E848-4B7D-8453-3BA9140BA207}" srcOrd="1" destOrd="0" presId="urn:microsoft.com/office/officeart/2005/8/layout/list1"/>
    <dgm:cxn modelId="{933EF7EF-BCAA-4F0B-B998-8AADACCD23B1}" type="presParOf" srcId="{CE8CD30E-4E4D-4A24-B8A0-D56C2AD97236}" destId="{A4ED8AF5-FFEA-4DE3-BE45-D5FD9B0BD87D}" srcOrd="9" destOrd="0" presId="urn:microsoft.com/office/officeart/2005/8/layout/list1"/>
    <dgm:cxn modelId="{2C4FED58-7DC5-43E5-9C3D-B450AB61B16C}" type="presParOf" srcId="{CE8CD30E-4E4D-4A24-B8A0-D56C2AD97236}" destId="{BC0A544E-1351-43B6-AFA2-A7F5408A174D}" srcOrd="10" destOrd="0" presId="urn:microsoft.com/office/officeart/2005/8/layout/list1"/>
    <dgm:cxn modelId="{72CBB4B1-45AF-4C95-9293-E51CC4841AB9}" type="presParOf" srcId="{CE8CD30E-4E4D-4A24-B8A0-D56C2AD97236}" destId="{2D725E77-6E58-4EFE-8E4C-5C7D59F43C44}" srcOrd="11" destOrd="0" presId="urn:microsoft.com/office/officeart/2005/8/layout/list1"/>
    <dgm:cxn modelId="{019AAC9A-0F6C-4E5B-B43B-C4F77535D7A3}" type="presParOf" srcId="{CE8CD30E-4E4D-4A24-B8A0-D56C2AD97236}" destId="{912DA600-DE0E-4D9B-92EB-4CBD191E450E}" srcOrd="12" destOrd="0" presId="urn:microsoft.com/office/officeart/2005/8/layout/list1"/>
    <dgm:cxn modelId="{CCBF6F38-E298-4FB1-9F03-0B28B70AF3B6}" type="presParOf" srcId="{912DA600-DE0E-4D9B-92EB-4CBD191E450E}" destId="{02871F83-688C-4B79-BB00-D86A88CB4323}" srcOrd="0" destOrd="0" presId="urn:microsoft.com/office/officeart/2005/8/layout/list1"/>
    <dgm:cxn modelId="{6109B6D4-E10F-4521-A057-750A3B84B772}" type="presParOf" srcId="{912DA600-DE0E-4D9B-92EB-4CBD191E450E}" destId="{A4A4402C-246C-401D-BF6C-0B1450EAA1FF}" srcOrd="1" destOrd="0" presId="urn:microsoft.com/office/officeart/2005/8/layout/list1"/>
    <dgm:cxn modelId="{8213DCDF-533B-4085-8A6A-617CAFF8DF55}" type="presParOf" srcId="{CE8CD30E-4E4D-4A24-B8A0-D56C2AD97236}" destId="{82CDCD17-14AB-48E7-A50E-3AD36F58DB33}" srcOrd="13" destOrd="0" presId="urn:microsoft.com/office/officeart/2005/8/layout/list1"/>
    <dgm:cxn modelId="{B405B232-FAC7-46A7-97E6-B2273AED0A20}" type="presParOf" srcId="{CE8CD30E-4E4D-4A24-B8A0-D56C2AD97236}" destId="{76A5F007-5D32-42D3-87B3-5C57ADC26F5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197DBB5-779F-43F4-A94D-2EF75A114FC1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25207EE-72DD-4745-A54E-F9B6ED26DD9D}">
      <dgm:prSet phldrT="[Text]"/>
      <dgm:spPr/>
      <dgm:t>
        <a:bodyPr/>
        <a:lstStyle/>
        <a:p>
          <a:r>
            <a:rPr lang="en-US" b="1" dirty="0"/>
            <a:t>Short bunching</a:t>
          </a:r>
        </a:p>
      </dgm:t>
    </dgm:pt>
    <dgm:pt modelId="{99D67903-DA7B-43AA-B081-F1DB1916DFE2}" type="parTrans" cxnId="{DB3FC62C-AF2F-428E-841C-D5D65E9CAB1B}">
      <dgm:prSet/>
      <dgm:spPr/>
      <dgm:t>
        <a:bodyPr/>
        <a:lstStyle/>
        <a:p>
          <a:endParaRPr lang="en-US"/>
        </a:p>
      </dgm:t>
    </dgm:pt>
    <dgm:pt modelId="{6FF05422-B91D-473A-82D0-526534B9D971}" type="sibTrans" cxnId="{DB3FC62C-AF2F-428E-841C-D5D65E9CAB1B}">
      <dgm:prSet/>
      <dgm:spPr/>
      <dgm:t>
        <a:bodyPr/>
        <a:lstStyle/>
        <a:p>
          <a:endParaRPr lang="en-US"/>
        </a:p>
      </dgm:t>
    </dgm:pt>
    <dgm:pt modelId="{93FAFEEC-9DA3-4EF0-9949-46B68B4A3410}">
      <dgm:prSet phldrT="[Text]"/>
      <dgm:spPr/>
      <dgm:t>
        <a:bodyPr/>
        <a:lstStyle/>
        <a:p>
          <a:r>
            <a:rPr lang="en-US" b="1" dirty="0"/>
            <a:t>Relative ERL energy spread</a:t>
          </a:r>
        </a:p>
      </dgm:t>
    </dgm:pt>
    <dgm:pt modelId="{DA70AE03-B5B5-4996-BACF-11F8C4FD8CF5}" type="parTrans" cxnId="{5933DBAF-169A-443F-A061-74C2A66116A9}">
      <dgm:prSet/>
      <dgm:spPr/>
      <dgm:t>
        <a:bodyPr/>
        <a:lstStyle/>
        <a:p>
          <a:endParaRPr lang="en-US"/>
        </a:p>
      </dgm:t>
    </dgm:pt>
    <dgm:pt modelId="{BD5C34D9-6FE2-406A-A8F0-BEB81212AD53}" type="sibTrans" cxnId="{5933DBAF-169A-443F-A061-74C2A66116A9}">
      <dgm:prSet/>
      <dgm:spPr/>
      <dgm:t>
        <a:bodyPr/>
        <a:lstStyle/>
        <a:p>
          <a:endParaRPr lang="en-US"/>
        </a:p>
      </dgm:t>
    </dgm:pt>
    <dgm:pt modelId="{7C9F1694-BDBE-4FC7-909E-26ED7BFA3232}">
      <dgm:prSet phldrT="[Text]"/>
      <dgm:spPr/>
      <dgm:t>
        <a:bodyPr/>
        <a:lstStyle/>
        <a:p>
          <a:r>
            <a:rPr lang="en-US" b="1" dirty="0"/>
            <a:t>EB energy spread</a:t>
          </a:r>
        </a:p>
      </dgm:t>
    </dgm:pt>
    <dgm:pt modelId="{743F4614-47A2-4ABE-A8D2-FA6363E7534D}" type="parTrans" cxnId="{52DBA60A-9F7B-4FC8-9369-19AD7F36FF8C}">
      <dgm:prSet/>
      <dgm:spPr/>
      <dgm:t>
        <a:bodyPr/>
        <a:lstStyle/>
        <a:p>
          <a:endParaRPr lang="en-US"/>
        </a:p>
      </dgm:t>
    </dgm:pt>
    <dgm:pt modelId="{74D1186F-6C75-4DB7-89D0-DCEF0304AFF3}" type="sibTrans" cxnId="{52DBA60A-9F7B-4FC8-9369-19AD7F36FF8C}">
      <dgm:prSet/>
      <dgm:spPr/>
      <dgm:t>
        <a:bodyPr/>
        <a:lstStyle/>
        <a:p>
          <a:endParaRPr lang="en-US"/>
        </a:p>
      </dgm:t>
    </dgm:pt>
    <dgm:pt modelId="{5A28E6B5-CF1B-4F62-AA9D-7B4D875105C8}">
      <dgm:prSet phldrT="[Text]"/>
      <dgm:spPr/>
      <dgm:t>
        <a:bodyPr/>
        <a:lstStyle/>
        <a:p>
          <a:r>
            <a:rPr lang="en-US" b="1" dirty="0"/>
            <a:t>Symmetric non-isochronous acceleration</a:t>
          </a:r>
        </a:p>
      </dgm:t>
    </dgm:pt>
    <dgm:pt modelId="{5471A31A-C436-46E0-94C9-92291B2901AB}" type="parTrans" cxnId="{92404E2D-36BF-4DB9-816F-78CCAA0FD89C}">
      <dgm:prSet/>
      <dgm:spPr/>
      <dgm:t>
        <a:bodyPr/>
        <a:lstStyle/>
        <a:p>
          <a:endParaRPr lang="en-US"/>
        </a:p>
      </dgm:t>
    </dgm:pt>
    <dgm:pt modelId="{237645D1-B14C-4E4F-8212-4859C88A31EF}" type="sibTrans" cxnId="{92404E2D-36BF-4DB9-816F-78CCAA0FD89C}">
      <dgm:prSet/>
      <dgm:spPr/>
      <dgm:t>
        <a:bodyPr/>
        <a:lstStyle/>
        <a:p>
          <a:endParaRPr lang="en-US"/>
        </a:p>
      </dgm:t>
    </dgm:pt>
    <dgm:pt modelId="{96994C7B-AA94-485F-AD3A-E95EDA12033D}">
      <dgm:prSet phldrT="[Text]"/>
      <dgm:spPr/>
      <dgm:t>
        <a:bodyPr/>
        <a:lstStyle/>
        <a:p>
          <a:r>
            <a:rPr lang="en-US" dirty="0"/>
            <a:t>Energy spread is roughly proportional to the bunch length</a:t>
          </a:r>
        </a:p>
      </dgm:t>
    </dgm:pt>
    <dgm:pt modelId="{FD707E5A-AC18-488A-8AEB-0B9C71583A01}" type="parTrans" cxnId="{E3B604A2-93AD-43E0-BFC7-946CE4AF42F1}">
      <dgm:prSet/>
      <dgm:spPr/>
      <dgm:t>
        <a:bodyPr/>
        <a:lstStyle/>
        <a:p>
          <a:endParaRPr lang="en-US"/>
        </a:p>
      </dgm:t>
    </dgm:pt>
    <dgm:pt modelId="{0472A277-164C-4BAB-BDD3-EE54ED8D8828}" type="sibTrans" cxnId="{E3B604A2-93AD-43E0-BFC7-946CE4AF42F1}">
      <dgm:prSet/>
      <dgm:spPr/>
      <dgm:t>
        <a:bodyPr/>
        <a:lstStyle/>
        <a:p>
          <a:endParaRPr lang="en-US"/>
        </a:p>
      </dgm:t>
    </dgm:pt>
    <dgm:pt modelId="{91F8FB52-D357-44ED-B67C-C61A21F32713}">
      <dgm:prSet phldrT="[Text]"/>
      <dgm:spPr/>
      <dgm:t>
        <a:bodyPr/>
        <a:lstStyle/>
        <a:p>
          <a:r>
            <a:rPr lang="en-US" dirty="0"/>
            <a:t>Additional errors come from phase and amplitude jitter in the </a:t>
          </a:r>
          <a:r>
            <a:rPr lang="en-US" dirty="0" err="1"/>
            <a:t>rf</a:t>
          </a:r>
          <a:endParaRPr lang="en-US" dirty="0"/>
        </a:p>
      </dgm:t>
    </dgm:pt>
    <dgm:pt modelId="{96A03A2A-07BB-462B-88A5-5A955E5F5A12}" type="parTrans" cxnId="{9B7D79A2-5F73-405D-8C7E-2800AB13D544}">
      <dgm:prSet/>
      <dgm:spPr/>
      <dgm:t>
        <a:bodyPr/>
        <a:lstStyle/>
        <a:p>
          <a:endParaRPr lang="en-US"/>
        </a:p>
      </dgm:t>
    </dgm:pt>
    <dgm:pt modelId="{5D942B70-1C14-4FC7-971B-3A8072FF6D46}" type="sibTrans" cxnId="{9B7D79A2-5F73-405D-8C7E-2800AB13D544}">
      <dgm:prSet/>
      <dgm:spPr/>
      <dgm:t>
        <a:bodyPr/>
        <a:lstStyle/>
        <a:p>
          <a:endParaRPr lang="en-US"/>
        </a:p>
      </dgm:t>
    </dgm:pt>
    <dgm:pt modelId="{DD746DC6-7916-4097-9F93-F029CA9062E1}">
      <dgm:prSet phldrT="[Text]"/>
      <dgm:spPr/>
      <dgm:t>
        <a:bodyPr/>
        <a:lstStyle/>
        <a:p>
          <a:r>
            <a:rPr lang="en-US" dirty="0"/>
            <a:t>Energy spread reduction through the off-crest acceleration</a:t>
          </a:r>
        </a:p>
      </dgm:t>
    </dgm:pt>
    <dgm:pt modelId="{BEE12530-5669-4575-B969-085FECEDD521}" type="parTrans" cxnId="{613D76DD-03B5-4F1F-8466-8298684767C1}">
      <dgm:prSet/>
      <dgm:spPr/>
      <dgm:t>
        <a:bodyPr/>
        <a:lstStyle/>
        <a:p>
          <a:endParaRPr lang="en-US"/>
        </a:p>
      </dgm:t>
    </dgm:pt>
    <dgm:pt modelId="{6B0C216F-4500-486B-B2DF-F9A819A90CF1}" type="sibTrans" cxnId="{613D76DD-03B5-4F1F-8466-8298684767C1}">
      <dgm:prSet/>
      <dgm:spPr/>
      <dgm:t>
        <a:bodyPr/>
        <a:lstStyle/>
        <a:p>
          <a:endParaRPr lang="en-US"/>
        </a:p>
      </dgm:t>
    </dgm:pt>
    <dgm:pt modelId="{6EACFC2E-9E22-4209-A960-84A421BE25EB}">
      <dgm:prSet phldrT="[Text]"/>
      <dgm:spPr/>
      <dgm:t>
        <a:bodyPr/>
        <a:lstStyle/>
        <a:p>
          <a:r>
            <a:rPr lang="en-US" dirty="0"/>
            <a:t>Efficient energy recovery and no disturbance on the accelerating bunches due to the symmetric charge configuration</a:t>
          </a:r>
        </a:p>
      </dgm:t>
    </dgm:pt>
    <dgm:pt modelId="{6EE54CD9-F7BF-4D1A-AF8D-453D93B4635D}" type="parTrans" cxnId="{22565F5F-A9D0-433E-879B-77795B8BB399}">
      <dgm:prSet/>
      <dgm:spPr/>
      <dgm:t>
        <a:bodyPr/>
        <a:lstStyle/>
        <a:p>
          <a:endParaRPr lang="en-US"/>
        </a:p>
      </dgm:t>
    </dgm:pt>
    <dgm:pt modelId="{C4BF9291-3CDA-4599-94EB-681E74575ABC}" type="sibTrans" cxnId="{22565F5F-A9D0-433E-879B-77795B8BB399}">
      <dgm:prSet/>
      <dgm:spPr/>
      <dgm:t>
        <a:bodyPr/>
        <a:lstStyle/>
        <a:p>
          <a:endParaRPr lang="en-US"/>
        </a:p>
      </dgm:t>
    </dgm:pt>
    <dgm:pt modelId="{46E98BF1-A609-4FC8-AFBB-E6250549835A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327CF527-82BE-408B-8B80-B88B4CDE0DD2}" type="parTrans" cxnId="{CBA4691C-D8C9-4A51-9B46-D2A4469A5DDA}">
      <dgm:prSet/>
      <dgm:spPr/>
      <dgm:t>
        <a:bodyPr/>
        <a:lstStyle/>
        <a:p>
          <a:endParaRPr lang="en-US"/>
        </a:p>
      </dgm:t>
    </dgm:pt>
    <dgm:pt modelId="{3EE74A47-729D-4E8D-8FED-033C8CF139C3}" type="sibTrans" cxnId="{CBA4691C-D8C9-4A51-9B46-D2A4469A5DDA}">
      <dgm:prSet/>
      <dgm:spPr/>
      <dgm:t>
        <a:bodyPr/>
        <a:lstStyle/>
        <a:p>
          <a:endParaRPr lang="en-US"/>
        </a:p>
      </dgm:t>
    </dgm:pt>
    <dgm:pt modelId="{715F3023-07E1-4E17-B943-1C5639A4B2E9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E5910C33-B8A5-4527-89EA-0DA07B3B9F44}" type="parTrans" cxnId="{3A1539C2-3666-447B-B84A-E7CA06663D00}">
      <dgm:prSet/>
      <dgm:spPr/>
      <dgm:t>
        <a:bodyPr/>
        <a:lstStyle/>
        <a:p>
          <a:endParaRPr lang="en-US"/>
        </a:p>
      </dgm:t>
    </dgm:pt>
    <dgm:pt modelId="{75F615D4-F5A7-4AB7-A159-0435BB92F4F6}" type="sibTrans" cxnId="{3A1539C2-3666-447B-B84A-E7CA06663D00}">
      <dgm:prSet/>
      <dgm:spPr/>
      <dgm:t>
        <a:bodyPr/>
        <a:lstStyle/>
        <a:p>
          <a:endParaRPr lang="en-US"/>
        </a:p>
      </dgm:t>
    </dgm:pt>
    <dgm:pt modelId="{1BD87581-E72D-4AC5-9411-5BF29463F443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C18BC424-4850-44FD-A5D5-F46CA88C9D80}" type="parTrans" cxnId="{EBDEA7EF-C71C-4F2F-B279-8000C66D5932}">
      <dgm:prSet/>
      <dgm:spPr/>
      <dgm:t>
        <a:bodyPr/>
        <a:lstStyle/>
        <a:p>
          <a:endParaRPr lang="en-US"/>
        </a:p>
      </dgm:t>
    </dgm:pt>
    <dgm:pt modelId="{D97F1FC9-70C6-4E02-B186-D96E45A4303B}" type="sibTrans" cxnId="{EBDEA7EF-C71C-4F2F-B279-8000C66D5932}">
      <dgm:prSet/>
      <dgm:spPr/>
      <dgm:t>
        <a:bodyPr/>
        <a:lstStyle/>
        <a:p>
          <a:endParaRPr lang="en-US"/>
        </a:p>
      </dgm:t>
    </dgm:pt>
    <dgm:pt modelId="{229DDC26-DD5A-4F2C-A8D9-1F20D3D2696E}">
      <dgm:prSet phldrT="[Text]"/>
      <dgm:spPr>
        <a:blipFill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0D654084-C464-4F58-B728-BB22CDD355EB}" type="parTrans" cxnId="{87707041-A46E-4254-8C0F-8EBF13340770}">
      <dgm:prSet/>
      <dgm:spPr/>
      <dgm:t>
        <a:bodyPr/>
        <a:lstStyle/>
        <a:p>
          <a:endParaRPr lang="en-US"/>
        </a:p>
      </dgm:t>
    </dgm:pt>
    <dgm:pt modelId="{378FFC88-0F92-44AA-8406-D91DBEF08A11}" type="sibTrans" cxnId="{87707041-A46E-4254-8C0F-8EBF13340770}">
      <dgm:prSet/>
      <dgm:spPr/>
      <dgm:t>
        <a:bodyPr/>
        <a:lstStyle/>
        <a:p>
          <a:endParaRPr lang="en-US"/>
        </a:p>
      </dgm:t>
    </dgm:pt>
    <dgm:pt modelId="{76A7A351-63F0-4E84-966A-7DF936335891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00A7F10E-9ACF-46D2-856A-24EE5F1DB82C}" type="parTrans" cxnId="{51DD44D8-E178-4965-B860-91C402B5F1DF}">
      <dgm:prSet/>
      <dgm:spPr/>
      <dgm:t>
        <a:bodyPr/>
        <a:lstStyle/>
        <a:p>
          <a:endParaRPr lang="en-US"/>
        </a:p>
      </dgm:t>
    </dgm:pt>
    <dgm:pt modelId="{876D1C44-A7DC-4B36-BE70-938F1E081A7D}" type="sibTrans" cxnId="{51DD44D8-E178-4965-B860-91C402B5F1DF}">
      <dgm:prSet/>
      <dgm:spPr/>
      <dgm:t>
        <a:bodyPr/>
        <a:lstStyle/>
        <a:p>
          <a:endParaRPr lang="en-US"/>
        </a:p>
      </dgm:t>
    </dgm:pt>
    <dgm:pt modelId="{CE8CD30E-4E4D-4A24-B8A0-D56C2AD97236}" type="pres">
      <dgm:prSet presAssocID="{E197DBB5-779F-43F4-A94D-2EF75A114FC1}" presName="linear" presStyleCnt="0">
        <dgm:presLayoutVars>
          <dgm:dir/>
          <dgm:animLvl val="lvl"/>
          <dgm:resizeHandles val="exact"/>
        </dgm:presLayoutVars>
      </dgm:prSet>
      <dgm:spPr/>
    </dgm:pt>
    <dgm:pt modelId="{866C2849-DBE8-489F-99AC-2D728B4CDAA8}" type="pres">
      <dgm:prSet presAssocID="{325207EE-72DD-4745-A54E-F9B6ED26DD9D}" presName="parentLin" presStyleCnt="0"/>
      <dgm:spPr/>
    </dgm:pt>
    <dgm:pt modelId="{C38199EB-5BF4-44BD-A692-EFA5197EAD78}" type="pres">
      <dgm:prSet presAssocID="{325207EE-72DD-4745-A54E-F9B6ED26DD9D}" presName="parentLeftMargin" presStyleLbl="node1" presStyleIdx="0" presStyleCnt="4"/>
      <dgm:spPr/>
    </dgm:pt>
    <dgm:pt modelId="{B2792F8B-BF82-4E78-8F3D-F5C965917CFA}" type="pres">
      <dgm:prSet presAssocID="{325207EE-72DD-4745-A54E-F9B6ED26DD9D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9E852B4-93D4-41C8-9C8F-FD70E573A959}" type="pres">
      <dgm:prSet presAssocID="{325207EE-72DD-4745-A54E-F9B6ED26DD9D}" presName="negativeSpace" presStyleCnt="0"/>
      <dgm:spPr/>
    </dgm:pt>
    <dgm:pt modelId="{89F78772-ECE3-42C0-89DA-706DEF428432}" type="pres">
      <dgm:prSet presAssocID="{325207EE-72DD-4745-A54E-F9B6ED26DD9D}" presName="childText" presStyleLbl="conFgAcc1" presStyleIdx="0" presStyleCnt="4">
        <dgm:presLayoutVars>
          <dgm:bulletEnabled val="1"/>
        </dgm:presLayoutVars>
      </dgm:prSet>
      <dgm:spPr/>
    </dgm:pt>
    <dgm:pt modelId="{D99B9E96-12CC-4BA0-90C7-A143430C86BA}" type="pres">
      <dgm:prSet presAssocID="{6FF05422-B91D-473A-82D0-526534B9D971}" presName="spaceBetweenRectangles" presStyleCnt="0"/>
      <dgm:spPr/>
    </dgm:pt>
    <dgm:pt modelId="{A8F8C9DE-35F8-4699-A8A1-6E18D79C7359}" type="pres">
      <dgm:prSet presAssocID="{5A28E6B5-CF1B-4F62-AA9D-7B4D875105C8}" presName="parentLin" presStyleCnt="0"/>
      <dgm:spPr/>
    </dgm:pt>
    <dgm:pt modelId="{CEE8645F-755B-4492-9118-D64845E8D703}" type="pres">
      <dgm:prSet presAssocID="{5A28E6B5-CF1B-4F62-AA9D-7B4D875105C8}" presName="parentLeftMargin" presStyleLbl="node1" presStyleIdx="0" presStyleCnt="4"/>
      <dgm:spPr/>
    </dgm:pt>
    <dgm:pt modelId="{19D3B95D-4E34-4132-B579-762C465DF66F}" type="pres">
      <dgm:prSet presAssocID="{5A28E6B5-CF1B-4F62-AA9D-7B4D875105C8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1717DF9-1ECD-4B0B-A8F2-F8672EF00873}" type="pres">
      <dgm:prSet presAssocID="{5A28E6B5-CF1B-4F62-AA9D-7B4D875105C8}" presName="negativeSpace" presStyleCnt="0"/>
      <dgm:spPr/>
    </dgm:pt>
    <dgm:pt modelId="{2DCA67FE-F2EB-43CE-8ADC-5468D9A90286}" type="pres">
      <dgm:prSet presAssocID="{5A28E6B5-CF1B-4F62-AA9D-7B4D875105C8}" presName="childText" presStyleLbl="conFgAcc1" presStyleIdx="1" presStyleCnt="4">
        <dgm:presLayoutVars>
          <dgm:bulletEnabled val="1"/>
        </dgm:presLayoutVars>
      </dgm:prSet>
      <dgm:spPr/>
    </dgm:pt>
    <dgm:pt modelId="{7DF94773-B30C-4C62-A6F0-EEA715D997F6}" type="pres">
      <dgm:prSet presAssocID="{237645D1-B14C-4E4F-8212-4859C88A31EF}" presName="spaceBetweenRectangles" presStyleCnt="0"/>
      <dgm:spPr/>
    </dgm:pt>
    <dgm:pt modelId="{97DEF07A-1EEC-4E56-A1BC-C3E8FE3E8808}" type="pres">
      <dgm:prSet presAssocID="{93FAFEEC-9DA3-4EF0-9949-46B68B4A3410}" presName="parentLin" presStyleCnt="0"/>
      <dgm:spPr/>
    </dgm:pt>
    <dgm:pt modelId="{BE6384CB-51F3-40BB-A71D-BB919FF91CE5}" type="pres">
      <dgm:prSet presAssocID="{93FAFEEC-9DA3-4EF0-9949-46B68B4A3410}" presName="parentLeftMargin" presStyleLbl="node1" presStyleIdx="1" presStyleCnt="4"/>
      <dgm:spPr/>
    </dgm:pt>
    <dgm:pt modelId="{53A29A64-E848-4B7D-8453-3BA9140BA207}" type="pres">
      <dgm:prSet presAssocID="{93FAFEEC-9DA3-4EF0-9949-46B68B4A341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4ED8AF5-FFEA-4DE3-BE45-D5FD9B0BD87D}" type="pres">
      <dgm:prSet presAssocID="{93FAFEEC-9DA3-4EF0-9949-46B68B4A3410}" presName="negativeSpace" presStyleCnt="0"/>
      <dgm:spPr/>
    </dgm:pt>
    <dgm:pt modelId="{BC0A544E-1351-43B6-AFA2-A7F5408A174D}" type="pres">
      <dgm:prSet presAssocID="{93FAFEEC-9DA3-4EF0-9949-46B68B4A3410}" presName="childText" presStyleLbl="conFgAcc1" presStyleIdx="2" presStyleCnt="4">
        <dgm:presLayoutVars>
          <dgm:bulletEnabled val="1"/>
        </dgm:presLayoutVars>
      </dgm:prSet>
      <dgm:spPr/>
    </dgm:pt>
    <dgm:pt modelId="{2D725E77-6E58-4EFE-8E4C-5C7D59F43C44}" type="pres">
      <dgm:prSet presAssocID="{BD5C34D9-6FE2-406A-A8F0-BEB81212AD53}" presName="spaceBetweenRectangles" presStyleCnt="0"/>
      <dgm:spPr/>
    </dgm:pt>
    <dgm:pt modelId="{912DA600-DE0E-4D9B-92EB-4CBD191E450E}" type="pres">
      <dgm:prSet presAssocID="{7C9F1694-BDBE-4FC7-909E-26ED7BFA3232}" presName="parentLin" presStyleCnt="0"/>
      <dgm:spPr/>
    </dgm:pt>
    <dgm:pt modelId="{02871F83-688C-4B79-BB00-D86A88CB4323}" type="pres">
      <dgm:prSet presAssocID="{7C9F1694-BDBE-4FC7-909E-26ED7BFA3232}" presName="parentLeftMargin" presStyleLbl="node1" presStyleIdx="2" presStyleCnt="4"/>
      <dgm:spPr/>
    </dgm:pt>
    <dgm:pt modelId="{A4A4402C-246C-401D-BF6C-0B1450EAA1FF}" type="pres">
      <dgm:prSet presAssocID="{7C9F1694-BDBE-4FC7-909E-26ED7BFA3232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2CDCD17-14AB-48E7-A50E-3AD36F58DB33}" type="pres">
      <dgm:prSet presAssocID="{7C9F1694-BDBE-4FC7-909E-26ED7BFA3232}" presName="negativeSpace" presStyleCnt="0"/>
      <dgm:spPr/>
    </dgm:pt>
    <dgm:pt modelId="{76A5F007-5D32-42D3-87B3-5C57ADC26F58}" type="pres">
      <dgm:prSet presAssocID="{7C9F1694-BDBE-4FC7-909E-26ED7BFA3232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4F31B03-B20D-424F-B27C-6DBF2EF8361C}" type="presOf" srcId="{76A7A351-63F0-4E84-966A-7DF936335891}" destId="{76A5F007-5D32-42D3-87B3-5C57ADC26F58}" srcOrd="0" destOrd="1" presId="urn:microsoft.com/office/officeart/2005/8/layout/list1"/>
    <dgm:cxn modelId="{52DBA60A-9F7B-4FC8-9369-19AD7F36FF8C}" srcId="{E197DBB5-779F-43F4-A94D-2EF75A114FC1}" destId="{7C9F1694-BDBE-4FC7-909E-26ED7BFA3232}" srcOrd="3" destOrd="0" parTransId="{743F4614-47A2-4ABE-A8D2-FA6363E7534D}" sibTransId="{74D1186F-6C75-4DB7-89D0-DCEF0304AFF3}"/>
    <dgm:cxn modelId="{CBA4691C-D8C9-4A51-9B46-D2A4469A5DDA}" srcId="{93FAFEEC-9DA3-4EF0-9949-46B68B4A3410}" destId="{46E98BF1-A609-4FC8-AFBB-E6250549835A}" srcOrd="0" destOrd="0" parTransId="{327CF527-82BE-408B-8B80-B88B4CDE0DD2}" sibTransId="{3EE74A47-729D-4E8D-8FED-033C8CF139C3}"/>
    <dgm:cxn modelId="{DB3FC62C-AF2F-428E-841C-D5D65E9CAB1B}" srcId="{E197DBB5-779F-43F4-A94D-2EF75A114FC1}" destId="{325207EE-72DD-4745-A54E-F9B6ED26DD9D}" srcOrd="0" destOrd="0" parTransId="{99D67903-DA7B-43AA-B081-F1DB1916DFE2}" sibTransId="{6FF05422-B91D-473A-82D0-526534B9D971}"/>
    <dgm:cxn modelId="{92404E2D-36BF-4DB9-816F-78CCAA0FD89C}" srcId="{E197DBB5-779F-43F4-A94D-2EF75A114FC1}" destId="{5A28E6B5-CF1B-4F62-AA9D-7B4D875105C8}" srcOrd="1" destOrd="0" parTransId="{5471A31A-C436-46E0-94C9-92291B2901AB}" sibTransId="{237645D1-B14C-4E4F-8212-4859C88A31EF}"/>
    <dgm:cxn modelId="{4CC10236-F168-4E8E-8771-2AE9C3B322F5}" type="presOf" srcId="{E197DBB5-779F-43F4-A94D-2EF75A114FC1}" destId="{CE8CD30E-4E4D-4A24-B8A0-D56C2AD97236}" srcOrd="0" destOrd="0" presId="urn:microsoft.com/office/officeart/2005/8/layout/list1"/>
    <dgm:cxn modelId="{F84C2E36-5ED7-4687-864F-0885762FBFC4}" type="presOf" srcId="{93FAFEEC-9DA3-4EF0-9949-46B68B4A3410}" destId="{53A29A64-E848-4B7D-8453-3BA9140BA207}" srcOrd="1" destOrd="0" presId="urn:microsoft.com/office/officeart/2005/8/layout/list1"/>
    <dgm:cxn modelId="{251E373B-21B2-40FC-91F6-41C1E4775B83}" type="presOf" srcId="{DD746DC6-7916-4097-9F93-F029CA9062E1}" destId="{2DCA67FE-F2EB-43CE-8ADC-5468D9A90286}" srcOrd="0" destOrd="0" presId="urn:microsoft.com/office/officeart/2005/8/layout/list1"/>
    <dgm:cxn modelId="{22565F5F-A9D0-433E-879B-77795B8BB399}" srcId="{5A28E6B5-CF1B-4F62-AA9D-7B4D875105C8}" destId="{6EACFC2E-9E22-4209-A960-84A421BE25EB}" srcOrd="1" destOrd="0" parTransId="{6EE54CD9-F7BF-4D1A-AF8D-453D93B4635D}" sibTransId="{C4BF9291-3CDA-4599-94EB-681E74575ABC}"/>
    <dgm:cxn modelId="{87707041-A46E-4254-8C0F-8EBF13340770}" srcId="{7C9F1694-BDBE-4FC7-909E-26ED7BFA3232}" destId="{229DDC26-DD5A-4F2C-A8D9-1F20D3D2696E}" srcOrd="0" destOrd="0" parTransId="{0D654084-C464-4F58-B728-BB22CDD355EB}" sibTransId="{378FFC88-0F92-44AA-8406-D91DBEF08A11}"/>
    <dgm:cxn modelId="{AF823167-0712-4437-9F87-C74EEA790F07}" type="presOf" srcId="{46E98BF1-A609-4FC8-AFBB-E6250549835A}" destId="{BC0A544E-1351-43B6-AFA2-A7F5408A174D}" srcOrd="0" destOrd="0" presId="urn:microsoft.com/office/officeart/2005/8/layout/list1"/>
    <dgm:cxn modelId="{0E018669-3988-441F-9898-D87B6B97CED6}" type="presOf" srcId="{5A28E6B5-CF1B-4F62-AA9D-7B4D875105C8}" destId="{CEE8645F-755B-4492-9118-D64845E8D703}" srcOrd="0" destOrd="0" presId="urn:microsoft.com/office/officeart/2005/8/layout/list1"/>
    <dgm:cxn modelId="{A8A95670-E5CF-4796-8365-E74576C72F32}" type="presOf" srcId="{325207EE-72DD-4745-A54E-F9B6ED26DD9D}" destId="{C38199EB-5BF4-44BD-A692-EFA5197EAD78}" srcOrd="0" destOrd="0" presId="urn:microsoft.com/office/officeart/2005/8/layout/list1"/>
    <dgm:cxn modelId="{8C45F257-1BB3-415C-818B-CA79C212B620}" type="presOf" srcId="{96994C7B-AA94-485F-AD3A-E95EDA12033D}" destId="{89F78772-ECE3-42C0-89DA-706DEF428432}" srcOrd="0" destOrd="0" presId="urn:microsoft.com/office/officeart/2005/8/layout/list1"/>
    <dgm:cxn modelId="{F61C108B-004A-415E-A33A-BD5C18601F4C}" type="presOf" srcId="{7C9F1694-BDBE-4FC7-909E-26ED7BFA3232}" destId="{02871F83-688C-4B79-BB00-D86A88CB4323}" srcOrd="0" destOrd="0" presId="urn:microsoft.com/office/officeart/2005/8/layout/list1"/>
    <dgm:cxn modelId="{D9464392-41C9-4079-B8AF-00A3B80E91EC}" type="presOf" srcId="{91F8FB52-D357-44ED-B67C-C61A21F32713}" destId="{89F78772-ECE3-42C0-89DA-706DEF428432}" srcOrd="0" destOrd="1" presId="urn:microsoft.com/office/officeart/2005/8/layout/list1"/>
    <dgm:cxn modelId="{9639399D-77F1-4B91-8722-FADE7540503F}" type="presOf" srcId="{5A28E6B5-CF1B-4F62-AA9D-7B4D875105C8}" destId="{19D3B95D-4E34-4132-B579-762C465DF66F}" srcOrd="1" destOrd="0" presId="urn:microsoft.com/office/officeart/2005/8/layout/list1"/>
    <dgm:cxn modelId="{E3B604A2-93AD-43E0-BFC7-946CE4AF42F1}" srcId="{325207EE-72DD-4745-A54E-F9B6ED26DD9D}" destId="{96994C7B-AA94-485F-AD3A-E95EDA12033D}" srcOrd="0" destOrd="0" parTransId="{FD707E5A-AC18-488A-8AEB-0B9C71583A01}" sibTransId="{0472A277-164C-4BAB-BDD3-EE54ED8D8828}"/>
    <dgm:cxn modelId="{9B7D79A2-5F73-405D-8C7E-2800AB13D544}" srcId="{325207EE-72DD-4745-A54E-F9B6ED26DD9D}" destId="{91F8FB52-D357-44ED-B67C-C61A21F32713}" srcOrd="1" destOrd="0" parTransId="{96A03A2A-07BB-462B-88A5-5A955E5F5A12}" sibTransId="{5D942B70-1C14-4FC7-971B-3A8072FF6D46}"/>
    <dgm:cxn modelId="{91A858AB-6B60-4CA0-80CA-A006F423ACAC}" type="presOf" srcId="{93FAFEEC-9DA3-4EF0-9949-46B68B4A3410}" destId="{BE6384CB-51F3-40BB-A71D-BB919FF91CE5}" srcOrd="0" destOrd="0" presId="urn:microsoft.com/office/officeart/2005/8/layout/list1"/>
    <dgm:cxn modelId="{5933DBAF-169A-443F-A061-74C2A66116A9}" srcId="{E197DBB5-779F-43F4-A94D-2EF75A114FC1}" destId="{93FAFEEC-9DA3-4EF0-9949-46B68B4A3410}" srcOrd="2" destOrd="0" parTransId="{DA70AE03-B5B5-4996-BACF-11F8C4FD8CF5}" sibTransId="{BD5C34D9-6FE2-406A-A8F0-BEB81212AD53}"/>
    <dgm:cxn modelId="{1148A8B7-8104-4CF0-AF5E-C6D9FC63FD59}" type="presOf" srcId="{6EACFC2E-9E22-4209-A960-84A421BE25EB}" destId="{2DCA67FE-F2EB-43CE-8ADC-5468D9A90286}" srcOrd="0" destOrd="1" presId="urn:microsoft.com/office/officeart/2005/8/layout/list1"/>
    <dgm:cxn modelId="{0F85FFB8-E9DC-4FFD-8F9F-7F756B84C868}" type="presOf" srcId="{1BD87581-E72D-4AC5-9411-5BF29463F443}" destId="{BC0A544E-1351-43B6-AFA2-A7F5408A174D}" srcOrd="0" destOrd="2" presId="urn:microsoft.com/office/officeart/2005/8/layout/list1"/>
    <dgm:cxn modelId="{3A1539C2-3666-447B-B84A-E7CA06663D00}" srcId="{93FAFEEC-9DA3-4EF0-9949-46B68B4A3410}" destId="{715F3023-07E1-4E17-B943-1C5639A4B2E9}" srcOrd="1" destOrd="0" parTransId="{E5910C33-B8A5-4527-89EA-0DA07B3B9F44}" sibTransId="{75F615D4-F5A7-4AB7-A159-0435BB92F4F6}"/>
    <dgm:cxn modelId="{231D0CC5-B300-4245-A26A-B9CA9CB3BFA3}" type="presOf" srcId="{7C9F1694-BDBE-4FC7-909E-26ED7BFA3232}" destId="{A4A4402C-246C-401D-BF6C-0B1450EAA1FF}" srcOrd="1" destOrd="0" presId="urn:microsoft.com/office/officeart/2005/8/layout/list1"/>
    <dgm:cxn modelId="{51DD44D8-E178-4965-B860-91C402B5F1DF}" srcId="{7C9F1694-BDBE-4FC7-909E-26ED7BFA3232}" destId="{76A7A351-63F0-4E84-966A-7DF936335891}" srcOrd="1" destOrd="0" parTransId="{00A7F10E-9ACF-46D2-856A-24EE5F1DB82C}" sibTransId="{876D1C44-A7DC-4B36-BE70-938F1E081A7D}"/>
    <dgm:cxn modelId="{601132DD-4CD1-4F20-B619-55FA18868487}" type="presOf" srcId="{325207EE-72DD-4745-A54E-F9B6ED26DD9D}" destId="{B2792F8B-BF82-4E78-8F3D-F5C965917CFA}" srcOrd="1" destOrd="0" presId="urn:microsoft.com/office/officeart/2005/8/layout/list1"/>
    <dgm:cxn modelId="{613D76DD-03B5-4F1F-8466-8298684767C1}" srcId="{5A28E6B5-CF1B-4F62-AA9D-7B4D875105C8}" destId="{DD746DC6-7916-4097-9F93-F029CA9062E1}" srcOrd="0" destOrd="0" parTransId="{BEE12530-5669-4575-B969-085FECEDD521}" sibTransId="{6B0C216F-4500-486B-B2DF-F9A819A90CF1}"/>
    <dgm:cxn modelId="{EBDEA7EF-C71C-4F2F-B279-8000C66D5932}" srcId="{93FAFEEC-9DA3-4EF0-9949-46B68B4A3410}" destId="{1BD87581-E72D-4AC5-9411-5BF29463F443}" srcOrd="2" destOrd="0" parTransId="{C18BC424-4850-44FD-A5D5-F46CA88C9D80}" sibTransId="{D97F1FC9-70C6-4E02-B186-D96E45A4303B}"/>
    <dgm:cxn modelId="{8C1E58F0-7295-4AF6-A763-C59AEE17EFE8}" type="presOf" srcId="{715F3023-07E1-4E17-B943-1C5639A4B2E9}" destId="{BC0A544E-1351-43B6-AFA2-A7F5408A174D}" srcOrd="0" destOrd="1" presId="urn:microsoft.com/office/officeart/2005/8/layout/list1"/>
    <dgm:cxn modelId="{C65D47F1-CB76-40D5-B3C5-F71FFB8642DE}" type="presOf" srcId="{229DDC26-DD5A-4F2C-A8D9-1F20D3D2696E}" destId="{76A5F007-5D32-42D3-87B3-5C57ADC26F58}" srcOrd="0" destOrd="0" presId="urn:microsoft.com/office/officeart/2005/8/layout/list1"/>
    <dgm:cxn modelId="{AB233E0C-E770-4250-9183-55BA20B0C85D}" type="presParOf" srcId="{CE8CD30E-4E4D-4A24-B8A0-D56C2AD97236}" destId="{866C2849-DBE8-489F-99AC-2D728B4CDAA8}" srcOrd="0" destOrd="0" presId="urn:microsoft.com/office/officeart/2005/8/layout/list1"/>
    <dgm:cxn modelId="{3B819A44-E6BB-49AA-9DFD-0AA1B964401E}" type="presParOf" srcId="{866C2849-DBE8-489F-99AC-2D728B4CDAA8}" destId="{C38199EB-5BF4-44BD-A692-EFA5197EAD78}" srcOrd="0" destOrd="0" presId="urn:microsoft.com/office/officeart/2005/8/layout/list1"/>
    <dgm:cxn modelId="{C9F60FDE-BC9B-416D-99FB-A42E76DC1AFF}" type="presParOf" srcId="{866C2849-DBE8-489F-99AC-2D728B4CDAA8}" destId="{B2792F8B-BF82-4E78-8F3D-F5C965917CFA}" srcOrd="1" destOrd="0" presId="urn:microsoft.com/office/officeart/2005/8/layout/list1"/>
    <dgm:cxn modelId="{D5E50B10-8D24-40FF-8D61-BA9851694CA3}" type="presParOf" srcId="{CE8CD30E-4E4D-4A24-B8A0-D56C2AD97236}" destId="{69E852B4-93D4-41C8-9C8F-FD70E573A959}" srcOrd="1" destOrd="0" presId="urn:microsoft.com/office/officeart/2005/8/layout/list1"/>
    <dgm:cxn modelId="{687F2413-F92D-42CB-847F-7C017BCF4B0D}" type="presParOf" srcId="{CE8CD30E-4E4D-4A24-B8A0-D56C2AD97236}" destId="{89F78772-ECE3-42C0-89DA-706DEF428432}" srcOrd="2" destOrd="0" presId="urn:microsoft.com/office/officeart/2005/8/layout/list1"/>
    <dgm:cxn modelId="{F73935EB-49D4-4C91-BCE4-3982FBBD6963}" type="presParOf" srcId="{CE8CD30E-4E4D-4A24-B8A0-D56C2AD97236}" destId="{D99B9E96-12CC-4BA0-90C7-A143430C86BA}" srcOrd="3" destOrd="0" presId="urn:microsoft.com/office/officeart/2005/8/layout/list1"/>
    <dgm:cxn modelId="{A312D817-A64E-4041-8CD8-CC5B43BF4834}" type="presParOf" srcId="{CE8CD30E-4E4D-4A24-B8A0-D56C2AD97236}" destId="{A8F8C9DE-35F8-4699-A8A1-6E18D79C7359}" srcOrd="4" destOrd="0" presId="urn:microsoft.com/office/officeart/2005/8/layout/list1"/>
    <dgm:cxn modelId="{44BC53E4-C62B-415C-8516-AE5AA585973C}" type="presParOf" srcId="{A8F8C9DE-35F8-4699-A8A1-6E18D79C7359}" destId="{CEE8645F-755B-4492-9118-D64845E8D703}" srcOrd="0" destOrd="0" presId="urn:microsoft.com/office/officeart/2005/8/layout/list1"/>
    <dgm:cxn modelId="{1545B000-D920-47D3-85B2-2A3CD1ADD35C}" type="presParOf" srcId="{A8F8C9DE-35F8-4699-A8A1-6E18D79C7359}" destId="{19D3B95D-4E34-4132-B579-762C465DF66F}" srcOrd="1" destOrd="0" presId="urn:microsoft.com/office/officeart/2005/8/layout/list1"/>
    <dgm:cxn modelId="{034A2B6A-B659-4B31-B235-36D2097C1796}" type="presParOf" srcId="{CE8CD30E-4E4D-4A24-B8A0-D56C2AD97236}" destId="{21717DF9-1ECD-4B0B-A8F2-F8672EF00873}" srcOrd="5" destOrd="0" presId="urn:microsoft.com/office/officeart/2005/8/layout/list1"/>
    <dgm:cxn modelId="{23069169-5E52-487E-A91E-611FD710B685}" type="presParOf" srcId="{CE8CD30E-4E4D-4A24-B8A0-D56C2AD97236}" destId="{2DCA67FE-F2EB-43CE-8ADC-5468D9A90286}" srcOrd="6" destOrd="0" presId="urn:microsoft.com/office/officeart/2005/8/layout/list1"/>
    <dgm:cxn modelId="{B5DEF289-FE45-4623-800E-BCF304BB26DC}" type="presParOf" srcId="{CE8CD30E-4E4D-4A24-B8A0-D56C2AD97236}" destId="{7DF94773-B30C-4C62-A6F0-EEA715D997F6}" srcOrd="7" destOrd="0" presId="urn:microsoft.com/office/officeart/2005/8/layout/list1"/>
    <dgm:cxn modelId="{B5296578-48D6-4117-8884-6887AC5FCA78}" type="presParOf" srcId="{CE8CD30E-4E4D-4A24-B8A0-D56C2AD97236}" destId="{97DEF07A-1EEC-4E56-A1BC-C3E8FE3E8808}" srcOrd="8" destOrd="0" presId="urn:microsoft.com/office/officeart/2005/8/layout/list1"/>
    <dgm:cxn modelId="{AA16EC09-74F5-490E-B27F-F1D09D1CCC42}" type="presParOf" srcId="{97DEF07A-1EEC-4E56-A1BC-C3E8FE3E8808}" destId="{BE6384CB-51F3-40BB-A71D-BB919FF91CE5}" srcOrd="0" destOrd="0" presId="urn:microsoft.com/office/officeart/2005/8/layout/list1"/>
    <dgm:cxn modelId="{3E181E60-3A8C-44FC-81C6-A17BA04079EC}" type="presParOf" srcId="{97DEF07A-1EEC-4E56-A1BC-C3E8FE3E8808}" destId="{53A29A64-E848-4B7D-8453-3BA9140BA207}" srcOrd="1" destOrd="0" presId="urn:microsoft.com/office/officeart/2005/8/layout/list1"/>
    <dgm:cxn modelId="{933EF7EF-BCAA-4F0B-B998-8AADACCD23B1}" type="presParOf" srcId="{CE8CD30E-4E4D-4A24-B8A0-D56C2AD97236}" destId="{A4ED8AF5-FFEA-4DE3-BE45-D5FD9B0BD87D}" srcOrd="9" destOrd="0" presId="urn:microsoft.com/office/officeart/2005/8/layout/list1"/>
    <dgm:cxn modelId="{2C4FED58-7DC5-43E5-9C3D-B450AB61B16C}" type="presParOf" srcId="{CE8CD30E-4E4D-4A24-B8A0-D56C2AD97236}" destId="{BC0A544E-1351-43B6-AFA2-A7F5408A174D}" srcOrd="10" destOrd="0" presId="urn:microsoft.com/office/officeart/2005/8/layout/list1"/>
    <dgm:cxn modelId="{72CBB4B1-45AF-4C95-9293-E51CC4841AB9}" type="presParOf" srcId="{CE8CD30E-4E4D-4A24-B8A0-D56C2AD97236}" destId="{2D725E77-6E58-4EFE-8E4C-5C7D59F43C44}" srcOrd="11" destOrd="0" presId="urn:microsoft.com/office/officeart/2005/8/layout/list1"/>
    <dgm:cxn modelId="{019AAC9A-0F6C-4E5B-B43B-C4F77535D7A3}" type="presParOf" srcId="{CE8CD30E-4E4D-4A24-B8A0-D56C2AD97236}" destId="{912DA600-DE0E-4D9B-92EB-4CBD191E450E}" srcOrd="12" destOrd="0" presId="urn:microsoft.com/office/officeart/2005/8/layout/list1"/>
    <dgm:cxn modelId="{CCBF6F38-E298-4FB1-9F03-0B28B70AF3B6}" type="presParOf" srcId="{912DA600-DE0E-4D9B-92EB-4CBD191E450E}" destId="{02871F83-688C-4B79-BB00-D86A88CB4323}" srcOrd="0" destOrd="0" presId="urn:microsoft.com/office/officeart/2005/8/layout/list1"/>
    <dgm:cxn modelId="{6109B6D4-E10F-4521-A057-750A3B84B772}" type="presParOf" srcId="{912DA600-DE0E-4D9B-92EB-4CBD191E450E}" destId="{A4A4402C-246C-401D-BF6C-0B1450EAA1FF}" srcOrd="1" destOrd="0" presId="urn:microsoft.com/office/officeart/2005/8/layout/list1"/>
    <dgm:cxn modelId="{8213DCDF-533B-4085-8A6A-617CAFF8DF55}" type="presParOf" srcId="{CE8CD30E-4E4D-4A24-B8A0-D56C2AD97236}" destId="{82CDCD17-14AB-48E7-A50E-3AD36F58DB33}" srcOrd="13" destOrd="0" presId="urn:microsoft.com/office/officeart/2005/8/layout/list1"/>
    <dgm:cxn modelId="{B405B232-FAC7-46A7-97E6-B2273AED0A20}" type="presParOf" srcId="{CE8CD30E-4E4D-4A24-B8A0-D56C2AD97236}" destId="{76A5F007-5D32-42D3-87B3-5C57ADC26F5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054085B-3A9C-46BC-B75E-302E72211751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816D797-497F-4259-852A-EB23F873D42A}">
      <dgm:prSet phldrT="[Text]"/>
      <dgm:spPr/>
      <dgm:t>
        <a:bodyPr/>
        <a:lstStyle/>
        <a:p>
          <a:r>
            <a:rPr lang="en-US" b="1" dirty="0"/>
            <a:t>Essential SM parameter</a:t>
          </a:r>
        </a:p>
      </dgm:t>
    </dgm:pt>
    <dgm:pt modelId="{94373C3E-E3C5-4D6E-B26F-B9A3D1DC8E95}" type="parTrans" cxnId="{DECD60A1-8884-483A-AB9B-BDD5291D5FAF}">
      <dgm:prSet/>
      <dgm:spPr/>
      <dgm:t>
        <a:bodyPr/>
        <a:lstStyle/>
        <a:p>
          <a:endParaRPr lang="en-US"/>
        </a:p>
      </dgm:t>
    </dgm:pt>
    <dgm:pt modelId="{7815B6DF-74EF-475B-AD67-C4BEC870A880}" type="sibTrans" cxnId="{DECD60A1-8884-483A-AB9B-BDD5291D5FAF}">
      <dgm:prSet/>
      <dgm:spPr/>
      <dgm:t>
        <a:bodyPr/>
        <a:lstStyle/>
        <a:p>
          <a:endParaRPr lang="en-US"/>
        </a:p>
      </dgm:t>
    </dgm:pt>
    <dgm:pt modelId="{8DAD53E4-421F-470B-8848-DFD0FEEABE28}">
      <dgm:prSet phldrT="[Text]"/>
      <dgm:spPr/>
      <dgm:t>
        <a:bodyPr/>
        <a:lstStyle/>
        <a:p>
          <a:r>
            <a:rPr lang="en-US" dirty="0"/>
            <a:t>When including radiative corrections it is scale dependent</a:t>
          </a:r>
        </a:p>
      </dgm:t>
    </dgm:pt>
    <dgm:pt modelId="{E3E12883-C2B8-41AA-9EA7-FF1493912C70}" type="parTrans" cxnId="{40742E46-CC09-4518-B999-D12E26BACE48}">
      <dgm:prSet/>
      <dgm:spPr/>
      <dgm:t>
        <a:bodyPr/>
        <a:lstStyle/>
        <a:p>
          <a:endParaRPr lang="en-US"/>
        </a:p>
      </dgm:t>
    </dgm:pt>
    <dgm:pt modelId="{544984B2-49FA-4336-942F-64065565A3B6}" type="sibTrans" cxnId="{40742E46-CC09-4518-B999-D12E26BACE48}">
      <dgm:prSet/>
      <dgm:spPr/>
      <dgm:t>
        <a:bodyPr/>
        <a:lstStyle/>
        <a:p>
          <a:endParaRPr lang="en-US"/>
        </a:p>
      </dgm:t>
    </dgm:pt>
    <dgm:pt modelId="{4CBC7F77-4B5C-4E3F-ADD8-1708F6363F9C}">
      <dgm:prSet phldrT="[Text]"/>
      <dgm:spPr/>
      <dgm:t>
        <a:bodyPr/>
        <a:lstStyle/>
        <a:p>
          <a:r>
            <a:rPr lang="en-US" b="1" dirty="0"/>
            <a:t>Current measurements</a:t>
          </a:r>
        </a:p>
      </dgm:t>
    </dgm:pt>
    <dgm:pt modelId="{ED362998-41F5-49B4-AE90-D0EB784EE761}" type="parTrans" cxnId="{8E5637E5-2AB7-4D47-BB0C-F0D6FB03A7CB}">
      <dgm:prSet/>
      <dgm:spPr/>
      <dgm:t>
        <a:bodyPr/>
        <a:lstStyle/>
        <a:p>
          <a:endParaRPr lang="en-US"/>
        </a:p>
      </dgm:t>
    </dgm:pt>
    <dgm:pt modelId="{EBE8F71D-F856-45A4-928F-71B0C58D599A}" type="sibTrans" cxnId="{8E5637E5-2AB7-4D47-BB0C-F0D6FB03A7CB}">
      <dgm:prSet/>
      <dgm:spPr/>
      <dgm:t>
        <a:bodyPr/>
        <a:lstStyle/>
        <a:p>
          <a:endParaRPr lang="en-US"/>
        </a:p>
      </dgm:t>
    </dgm:pt>
    <dgm:pt modelId="{33910E8B-9C34-4406-88FE-484936C24C14}">
      <dgm:prSet phldrT="[Text]"/>
      <dgm:spPr/>
      <dgm:t>
        <a:bodyPr/>
        <a:lstStyle/>
        <a:p>
          <a:r>
            <a:rPr lang="en-US" dirty="0"/>
            <a:t>Most precise measurements at the Z-pole</a:t>
          </a:r>
        </a:p>
      </dgm:t>
    </dgm:pt>
    <dgm:pt modelId="{4F7C64BA-DE65-4695-BECA-A83B41625A6B}" type="parTrans" cxnId="{BC754F28-F495-4524-AC30-7A22F4BD696D}">
      <dgm:prSet/>
      <dgm:spPr/>
      <dgm:t>
        <a:bodyPr/>
        <a:lstStyle/>
        <a:p>
          <a:endParaRPr lang="en-US"/>
        </a:p>
      </dgm:t>
    </dgm:pt>
    <dgm:pt modelId="{03D46DBE-67AF-4973-8EFC-646168C5B1CB}" type="sibTrans" cxnId="{BC754F28-F495-4524-AC30-7A22F4BD696D}">
      <dgm:prSet/>
      <dgm:spPr/>
      <dgm:t>
        <a:bodyPr/>
        <a:lstStyle/>
        <a:p>
          <a:endParaRPr lang="en-US"/>
        </a:p>
      </dgm:t>
    </dgm:pt>
    <dgm:pt modelId="{8876ADA3-9C60-4A62-9C45-14B08DFFD868}">
      <dgm:prSet phldrT="[Text]"/>
      <dgm:spPr/>
      <dgm:t>
        <a:bodyPr/>
        <a:lstStyle/>
        <a:p>
          <a:r>
            <a:rPr lang="en-US" dirty="0"/>
            <a:t>Many ongoing and proposed experiments at lower energy scales</a:t>
          </a:r>
        </a:p>
      </dgm:t>
    </dgm:pt>
    <dgm:pt modelId="{B722897A-FBF9-41FD-8C3E-9B682C164D9F}" type="parTrans" cxnId="{C5B5A949-F474-4B37-81AD-CB8FDA76A42F}">
      <dgm:prSet/>
      <dgm:spPr/>
      <dgm:t>
        <a:bodyPr/>
        <a:lstStyle/>
        <a:p>
          <a:endParaRPr lang="en-US"/>
        </a:p>
      </dgm:t>
    </dgm:pt>
    <dgm:pt modelId="{A145F4BA-1992-4C66-8C07-D09A56EF6521}" type="sibTrans" cxnId="{C5B5A949-F474-4B37-81AD-CB8FDA76A42F}">
      <dgm:prSet/>
      <dgm:spPr/>
      <dgm:t>
        <a:bodyPr/>
        <a:lstStyle/>
        <a:p>
          <a:endParaRPr lang="en-US"/>
        </a:p>
      </dgm:t>
    </dgm:pt>
    <dgm:pt modelId="{26CE49ED-5BB7-496A-B4AD-9F9CE5220DCE}">
      <dgm:prSet phldrT="[Text]"/>
      <dgm:spPr/>
      <dgm:t>
        <a:bodyPr/>
        <a:lstStyle/>
        <a:p>
          <a:r>
            <a:rPr lang="en-US" b="1" dirty="0"/>
            <a:t>Low energy measurements</a:t>
          </a:r>
        </a:p>
      </dgm:t>
    </dgm:pt>
    <dgm:pt modelId="{D978B658-56B9-4A74-B477-00B0959A57B3}" type="parTrans" cxnId="{15F4263C-18C8-40D1-9D23-35A29E6D5E62}">
      <dgm:prSet/>
      <dgm:spPr/>
      <dgm:t>
        <a:bodyPr/>
        <a:lstStyle/>
        <a:p>
          <a:endParaRPr lang="en-US"/>
        </a:p>
      </dgm:t>
    </dgm:pt>
    <dgm:pt modelId="{1B2E3BA5-13F0-420D-AC02-D37DA2E7BE34}" type="sibTrans" cxnId="{15F4263C-18C8-40D1-9D23-35A29E6D5E62}">
      <dgm:prSet/>
      <dgm:spPr/>
      <dgm:t>
        <a:bodyPr/>
        <a:lstStyle/>
        <a:p>
          <a:endParaRPr lang="en-US"/>
        </a:p>
      </dgm:t>
    </dgm:pt>
    <dgm:pt modelId="{1FC452E8-3C09-4DC1-8B81-8BB0525AB745}">
      <dgm:prSet phldrT="[Text]"/>
      <dgm:spPr/>
      <dgm:t>
        <a:bodyPr/>
        <a:lstStyle/>
        <a:p>
          <a:r>
            <a:rPr lang="en-US" dirty="0"/>
            <a:t>Discrepancies at low energy can be due to new BSM physics</a:t>
          </a:r>
        </a:p>
      </dgm:t>
    </dgm:pt>
    <dgm:pt modelId="{8D238003-69DE-493F-858D-2DE59373422B}" type="parTrans" cxnId="{BEB1B312-7C5A-4CDE-B9E7-109F1FDA0EE1}">
      <dgm:prSet/>
      <dgm:spPr/>
      <dgm:t>
        <a:bodyPr/>
        <a:lstStyle/>
        <a:p>
          <a:endParaRPr lang="en-US"/>
        </a:p>
      </dgm:t>
    </dgm:pt>
    <dgm:pt modelId="{24EBE2C7-347D-4240-8FC5-80774B5629F1}" type="sibTrans" cxnId="{BEB1B312-7C5A-4CDE-B9E7-109F1FDA0EE1}">
      <dgm:prSet/>
      <dgm:spPr/>
      <dgm:t>
        <a:bodyPr/>
        <a:lstStyle/>
        <a:p>
          <a:endParaRPr lang="en-US"/>
        </a:p>
      </dgm:t>
    </dgm:pt>
    <dgm:pt modelId="{89417FCC-6D18-47EB-817F-A3449F63EB8E}">
      <dgm:prSet phldrT="[Text]"/>
      <dgm:spPr/>
      <dgm:t>
        <a:bodyPr/>
        <a:lstStyle/>
        <a:p>
          <a:r>
            <a:rPr lang="en-US" dirty="0"/>
            <a:t>JLAB and Mainz on the front line</a:t>
          </a:r>
        </a:p>
      </dgm:t>
    </dgm:pt>
    <dgm:pt modelId="{AAB940DF-FD3A-4254-98E0-BC823FB854EE}" type="parTrans" cxnId="{2391A65E-AB38-416B-808D-45DAFB803822}">
      <dgm:prSet/>
      <dgm:spPr/>
      <dgm:t>
        <a:bodyPr/>
        <a:lstStyle/>
        <a:p>
          <a:endParaRPr lang="en-US"/>
        </a:p>
      </dgm:t>
    </dgm:pt>
    <dgm:pt modelId="{1F1A358F-ECD7-4F33-BB15-8C30143C1E20}" type="sibTrans" cxnId="{2391A65E-AB38-416B-808D-45DAFB803822}">
      <dgm:prSet/>
      <dgm:spPr/>
      <dgm:t>
        <a:bodyPr/>
        <a:lstStyle/>
        <a:p>
          <a:endParaRPr lang="en-US"/>
        </a:p>
      </dgm:t>
    </dgm:pt>
    <dgm:pt modelId="{89976373-F6E2-4FC5-BE6D-DF2F4E8ECB6E}">
      <dgm:prSet phldrT="[Text]"/>
      <dgm:spPr/>
      <dgm:t>
        <a:bodyPr/>
        <a:lstStyle/>
        <a:p>
          <a:r>
            <a:rPr lang="en-US" dirty="0"/>
            <a:t>E.g.  Dark boson hypothesis</a:t>
          </a:r>
        </a:p>
      </dgm:t>
    </dgm:pt>
    <dgm:pt modelId="{3EC9A1E8-5D3A-4318-9260-72E191F117D2}" type="parTrans" cxnId="{F4003556-1D01-431C-AAFD-AEAA8AF002C6}">
      <dgm:prSet/>
      <dgm:spPr/>
      <dgm:t>
        <a:bodyPr/>
        <a:lstStyle/>
        <a:p>
          <a:endParaRPr lang="en-US"/>
        </a:p>
      </dgm:t>
    </dgm:pt>
    <dgm:pt modelId="{9B8F52F2-F3A4-4642-B215-4F254574668D}" type="sibTrans" cxnId="{F4003556-1D01-431C-AAFD-AEAA8AF002C6}">
      <dgm:prSet/>
      <dgm:spPr/>
      <dgm:t>
        <a:bodyPr/>
        <a:lstStyle/>
        <a:p>
          <a:endParaRPr lang="en-US"/>
        </a:p>
      </dgm:t>
    </dgm:pt>
    <dgm:pt modelId="{CCD95FF1-64B5-4636-8DA7-8C5748717F10}" type="pres">
      <dgm:prSet presAssocID="{D054085B-3A9C-46BC-B75E-302E72211751}" presName="linear" presStyleCnt="0">
        <dgm:presLayoutVars>
          <dgm:dir/>
          <dgm:animLvl val="lvl"/>
          <dgm:resizeHandles val="exact"/>
        </dgm:presLayoutVars>
      </dgm:prSet>
      <dgm:spPr/>
    </dgm:pt>
    <dgm:pt modelId="{ED171C69-F00D-44D0-BE03-50C1C458470D}" type="pres">
      <dgm:prSet presAssocID="{4816D797-497F-4259-852A-EB23F873D42A}" presName="parentLin" presStyleCnt="0"/>
      <dgm:spPr/>
    </dgm:pt>
    <dgm:pt modelId="{C0046162-AEB8-494E-A456-6874DD3BAEAA}" type="pres">
      <dgm:prSet presAssocID="{4816D797-497F-4259-852A-EB23F873D42A}" presName="parentLeftMargin" presStyleLbl="node1" presStyleIdx="0" presStyleCnt="3"/>
      <dgm:spPr/>
    </dgm:pt>
    <dgm:pt modelId="{16412113-12AF-4416-9379-DDD0E366716A}" type="pres">
      <dgm:prSet presAssocID="{4816D797-497F-4259-852A-EB23F873D42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B0B2634-E8B5-44A6-B90C-40B5D42B1CE3}" type="pres">
      <dgm:prSet presAssocID="{4816D797-497F-4259-852A-EB23F873D42A}" presName="negativeSpace" presStyleCnt="0"/>
      <dgm:spPr/>
    </dgm:pt>
    <dgm:pt modelId="{81E98DBC-4C20-42A6-AF47-7BCE6333F00E}" type="pres">
      <dgm:prSet presAssocID="{4816D797-497F-4259-852A-EB23F873D42A}" presName="childText" presStyleLbl="conFgAcc1" presStyleIdx="0" presStyleCnt="3">
        <dgm:presLayoutVars>
          <dgm:bulletEnabled val="1"/>
        </dgm:presLayoutVars>
      </dgm:prSet>
      <dgm:spPr/>
    </dgm:pt>
    <dgm:pt modelId="{A3092BC1-31B7-466B-BB4D-D597C1A6FCEF}" type="pres">
      <dgm:prSet presAssocID="{7815B6DF-74EF-475B-AD67-C4BEC870A880}" presName="spaceBetweenRectangles" presStyleCnt="0"/>
      <dgm:spPr/>
    </dgm:pt>
    <dgm:pt modelId="{1C9807E6-8B0B-4D9F-8C11-CD12458A1F6E}" type="pres">
      <dgm:prSet presAssocID="{4CBC7F77-4B5C-4E3F-ADD8-1708F6363F9C}" presName="parentLin" presStyleCnt="0"/>
      <dgm:spPr/>
    </dgm:pt>
    <dgm:pt modelId="{51A89941-A7F4-4478-A12A-73518A127B63}" type="pres">
      <dgm:prSet presAssocID="{4CBC7F77-4B5C-4E3F-ADD8-1708F6363F9C}" presName="parentLeftMargin" presStyleLbl="node1" presStyleIdx="0" presStyleCnt="3"/>
      <dgm:spPr/>
    </dgm:pt>
    <dgm:pt modelId="{73AE566C-65BE-47A3-A4C3-AA2E204D1E14}" type="pres">
      <dgm:prSet presAssocID="{4CBC7F77-4B5C-4E3F-ADD8-1708F6363F9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AE9704A-65BD-40C0-B953-6A68FA8342B2}" type="pres">
      <dgm:prSet presAssocID="{4CBC7F77-4B5C-4E3F-ADD8-1708F6363F9C}" presName="negativeSpace" presStyleCnt="0"/>
      <dgm:spPr/>
    </dgm:pt>
    <dgm:pt modelId="{C524F192-8313-41EC-8E2F-6FED6DA32D42}" type="pres">
      <dgm:prSet presAssocID="{4CBC7F77-4B5C-4E3F-ADD8-1708F6363F9C}" presName="childText" presStyleLbl="conFgAcc1" presStyleIdx="1" presStyleCnt="3">
        <dgm:presLayoutVars>
          <dgm:bulletEnabled val="1"/>
        </dgm:presLayoutVars>
      </dgm:prSet>
      <dgm:spPr/>
    </dgm:pt>
    <dgm:pt modelId="{48C0573D-D983-4137-B3F6-A8F2EDD460B3}" type="pres">
      <dgm:prSet presAssocID="{EBE8F71D-F856-45A4-928F-71B0C58D599A}" presName="spaceBetweenRectangles" presStyleCnt="0"/>
      <dgm:spPr/>
    </dgm:pt>
    <dgm:pt modelId="{88D37351-648F-42D6-91DB-72DED3E674EB}" type="pres">
      <dgm:prSet presAssocID="{26CE49ED-5BB7-496A-B4AD-9F9CE5220DCE}" presName="parentLin" presStyleCnt="0"/>
      <dgm:spPr/>
    </dgm:pt>
    <dgm:pt modelId="{8365CE6B-728D-4F73-8C81-7C74FFAF54BC}" type="pres">
      <dgm:prSet presAssocID="{26CE49ED-5BB7-496A-B4AD-9F9CE5220DCE}" presName="parentLeftMargin" presStyleLbl="node1" presStyleIdx="1" presStyleCnt="3"/>
      <dgm:spPr/>
    </dgm:pt>
    <dgm:pt modelId="{B0262E66-D8AC-47F4-B52B-F23D166169DA}" type="pres">
      <dgm:prSet presAssocID="{26CE49ED-5BB7-496A-B4AD-9F9CE5220DC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A1B4FCD-90CD-4DC2-AA47-B0E976AF9FFD}" type="pres">
      <dgm:prSet presAssocID="{26CE49ED-5BB7-496A-B4AD-9F9CE5220DCE}" presName="negativeSpace" presStyleCnt="0"/>
      <dgm:spPr/>
    </dgm:pt>
    <dgm:pt modelId="{121D5F7B-263E-43DA-A943-92A6E15A59C7}" type="pres">
      <dgm:prSet presAssocID="{26CE49ED-5BB7-496A-B4AD-9F9CE5220DC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EB1B312-7C5A-4CDE-B9E7-109F1FDA0EE1}" srcId="{26CE49ED-5BB7-496A-B4AD-9F9CE5220DCE}" destId="{1FC452E8-3C09-4DC1-8B81-8BB0525AB745}" srcOrd="0" destOrd="0" parTransId="{8D238003-69DE-493F-858D-2DE59373422B}" sibTransId="{24EBE2C7-347D-4240-8FC5-80774B5629F1}"/>
    <dgm:cxn modelId="{EA91FD23-3216-4BAB-83E0-B60F1878DF25}" type="presOf" srcId="{26CE49ED-5BB7-496A-B4AD-9F9CE5220DCE}" destId="{B0262E66-D8AC-47F4-B52B-F23D166169DA}" srcOrd="1" destOrd="0" presId="urn:microsoft.com/office/officeart/2005/8/layout/list1"/>
    <dgm:cxn modelId="{BC754F28-F495-4524-AC30-7A22F4BD696D}" srcId="{4CBC7F77-4B5C-4E3F-ADD8-1708F6363F9C}" destId="{33910E8B-9C34-4406-88FE-484936C24C14}" srcOrd="0" destOrd="0" parTransId="{4F7C64BA-DE65-4695-BECA-A83B41625A6B}" sibTransId="{03D46DBE-67AF-4973-8EFC-646168C5B1CB}"/>
    <dgm:cxn modelId="{20364333-7D38-4ED1-AADF-0B6DF966E3BA}" type="presOf" srcId="{8876ADA3-9C60-4A62-9C45-14B08DFFD868}" destId="{C524F192-8313-41EC-8E2F-6FED6DA32D42}" srcOrd="0" destOrd="1" presId="urn:microsoft.com/office/officeart/2005/8/layout/list1"/>
    <dgm:cxn modelId="{15F4263C-18C8-40D1-9D23-35A29E6D5E62}" srcId="{D054085B-3A9C-46BC-B75E-302E72211751}" destId="{26CE49ED-5BB7-496A-B4AD-9F9CE5220DCE}" srcOrd="2" destOrd="0" parTransId="{D978B658-56B9-4A74-B477-00B0959A57B3}" sibTransId="{1B2E3BA5-13F0-420D-AC02-D37DA2E7BE34}"/>
    <dgm:cxn modelId="{2391A65E-AB38-416B-808D-45DAFB803822}" srcId="{4CBC7F77-4B5C-4E3F-ADD8-1708F6363F9C}" destId="{89417FCC-6D18-47EB-817F-A3449F63EB8E}" srcOrd="2" destOrd="0" parTransId="{AAB940DF-FD3A-4254-98E0-BC823FB854EE}" sibTransId="{1F1A358F-ECD7-4F33-BB15-8C30143C1E20}"/>
    <dgm:cxn modelId="{5CFF6041-6357-4F77-9EB1-30C4896E08E2}" type="presOf" srcId="{26CE49ED-5BB7-496A-B4AD-9F9CE5220DCE}" destId="{8365CE6B-728D-4F73-8C81-7C74FFAF54BC}" srcOrd="0" destOrd="0" presId="urn:microsoft.com/office/officeart/2005/8/layout/list1"/>
    <dgm:cxn modelId="{79E3D742-3B91-47A6-AD6B-B941ECF1EDDD}" type="presOf" srcId="{89417FCC-6D18-47EB-817F-A3449F63EB8E}" destId="{C524F192-8313-41EC-8E2F-6FED6DA32D42}" srcOrd="0" destOrd="2" presId="urn:microsoft.com/office/officeart/2005/8/layout/list1"/>
    <dgm:cxn modelId="{40742E46-CC09-4518-B999-D12E26BACE48}" srcId="{4816D797-497F-4259-852A-EB23F873D42A}" destId="{8DAD53E4-421F-470B-8848-DFD0FEEABE28}" srcOrd="0" destOrd="0" parTransId="{E3E12883-C2B8-41AA-9EA7-FF1493912C70}" sibTransId="{544984B2-49FA-4336-942F-64065565A3B6}"/>
    <dgm:cxn modelId="{C5B5A949-F474-4B37-81AD-CB8FDA76A42F}" srcId="{4CBC7F77-4B5C-4E3F-ADD8-1708F6363F9C}" destId="{8876ADA3-9C60-4A62-9C45-14B08DFFD868}" srcOrd="1" destOrd="0" parTransId="{B722897A-FBF9-41FD-8C3E-9B682C164D9F}" sibTransId="{A145F4BA-1992-4C66-8C07-D09A56EF6521}"/>
    <dgm:cxn modelId="{F4003556-1D01-431C-AAFD-AEAA8AF002C6}" srcId="{26CE49ED-5BB7-496A-B4AD-9F9CE5220DCE}" destId="{89976373-F6E2-4FC5-BE6D-DF2F4E8ECB6E}" srcOrd="1" destOrd="0" parTransId="{3EC9A1E8-5D3A-4318-9260-72E191F117D2}" sibTransId="{9B8F52F2-F3A4-4642-B215-4F254574668D}"/>
    <dgm:cxn modelId="{F2676583-D996-423E-BB55-20DA9768A294}" type="presOf" srcId="{4816D797-497F-4259-852A-EB23F873D42A}" destId="{16412113-12AF-4416-9379-DDD0E366716A}" srcOrd="1" destOrd="0" presId="urn:microsoft.com/office/officeart/2005/8/layout/list1"/>
    <dgm:cxn modelId="{5BEF4687-4921-42D7-8E06-D1507491F33D}" type="presOf" srcId="{1FC452E8-3C09-4DC1-8B81-8BB0525AB745}" destId="{121D5F7B-263E-43DA-A943-92A6E15A59C7}" srcOrd="0" destOrd="0" presId="urn:microsoft.com/office/officeart/2005/8/layout/list1"/>
    <dgm:cxn modelId="{DECD60A1-8884-483A-AB9B-BDD5291D5FAF}" srcId="{D054085B-3A9C-46BC-B75E-302E72211751}" destId="{4816D797-497F-4259-852A-EB23F873D42A}" srcOrd="0" destOrd="0" parTransId="{94373C3E-E3C5-4D6E-B26F-B9A3D1DC8E95}" sibTransId="{7815B6DF-74EF-475B-AD67-C4BEC870A880}"/>
    <dgm:cxn modelId="{9C7E23AE-FB95-4F91-948C-13CFAC4E9E71}" type="presOf" srcId="{33910E8B-9C34-4406-88FE-484936C24C14}" destId="{C524F192-8313-41EC-8E2F-6FED6DA32D42}" srcOrd="0" destOrd="0" presId="urn:microsoft.com/office/officeart/2005/8/layout/list1"/>
    <dgm:cxn modelId="{9CA848B9-4487-447E-9332-1EA862179A18}" type="presOf" srcId="{89976373-F6E2-4FC5-BE6D-DF2F4E8ECB6E}" destId="{121D5F7B-263E-43DA-A943-92A6E15A59C7}" srcOrd="0" destOrd="1" presId="urn:microsoft.com/office/officeart/2005/8/layout/list1"/>
    <dgm:cxn modelId="{EEA60CDC-9813-43BA-BB9B-563652786595}" type="presOf" srcId="{4816D797-497F-4259-852A-EB23F873D42A}" destId="{C0046162-AEB8-494E-A456-6874DD3BAEAA}" srcOrd="0" destOrd="0" presId="urn:microsoft.com/office/officeart/2005/8/layout/list1"/>
    <dgm:cxn modelId="{8E5637E5-2AB7-4D47-BB0C-F0D6FB03A7CB}" srcId="{D054085B-3A9C-46BC-B75E-302E72211751}" destId="{4CBC7F77-4B5C-4E3F-ADD8-1708F6363F9C}" srcOrd="1" destOrd="0" parTransId="{ED362998-41F5-49B4-AE90-D0EB784EE761}" sibTransId="{EBE8F71D-F856-45A4-928F-71B0C58D599A}"/>
    <dgm:cxn modelId="{064A77E8-CAE9-4682-A3CA-EF85B4A45AEE}" type="presOf" srcId="{8DAD53E4-421F-470B-8848-DFD0FEEABE28}" destId="{81E98DBC-4C20-42A6-AF47-7BCE6333F00E}" srcOrd="0" destOrd="0" presId="urn:microsoft.com/office/officeart/2005/8/layout/list1"/>
    <dgm:cxn modelId="{1850A7F4-4FB9-4F08-A64E-70045F772A88}" type="presOf" srcId="{D054085B-3A9C-46BC-B75E-302E72211751}" destId="{CCD95FF1-64B5-4636-8DA7-8C5748717F10}" srcOrd="0" destOrd="0" presId="urn:microsoft.com/office/officeart/2005/8/layout/list1"/>
    <dgm:cxn modelId="{C5B087F9-2D1B-43BE-B900-B6516CF05891}" type="presOf" srcId="{4CBC7F77-4B5C-4E3F-ADD8-1708F6363F9C}" destId="{73AE566C-65BE-47A3-A4C3-AA2E204D1E14}" srcOrd="1" destOrd="0" presId="urn:microsoft.com/office/officeart/2005/8/layout/list1"/>
    <dgm:cxn modelId="{C8D0F4FB-33B7-4A8E-BCA7-C4D15F1D81DE}" type="presOf" srcId="{4CBC7F77-4B5C-4E3F-ADD8-1708F6363F9C}" destId="{51A89941-A7F4-4478-A12A-73518A127B63}" srcOrd="0" destOrd="0" presId="urn:microsoft.com/office/officeart/2005/8/layout/list1"/>
    <dgm:cxn modelId="{11FBFD6D-16BD-4A50-9B0E-26D3FA9BC32B}" type="presParOf" srcId="{CCD95FF1-64B5-4636-8DA7-8C5748717F10}" destId="{ED171C69-F00D-44D0-BE03-50C1C458470D}" srcOrd="0" destOrd="0" presId="urn:microsoft.com/office/officeart/2005/8/layout/list1"/>
    <dgm:cxn modelId="{E1AF6A3B-4E34-4BBC-9920-520759CF452A}" type="presParOf" srcId="{ED171C69-F00D-44D0-BE03-50C1C458470D}" destId="{C0046162-AEB8-494E-A456-6874DD3BAEAA}" srcOrd="0" destOrd="0" presId="urn:microsoft.com/office/officeart/2005/8/layout/list1"/>
    <dgm:cxn modelId="{299F235E-A5C8-444B-AA54-7B83DAF2FFED}" type="presParOf" srcId="{ED171C69-F00D-44D0-BE03-50C1C458470D}" destId="{16412113-12AF-4416-9379-DDD0E366716A}" srcOrd="1" destOrd="0" presId="urn:microsoft.com/office/officeart/2005/8/layout/list1"/>
    <dgm:cxn modelId="{64BB0959-B1BB-4224-9EDB-49676885B251}" type="presParOf" srcId="{CCD95FF1-64B5-4636-8DA7-8C5748717F10}" destId="{CB0B2634-E8B5-44A6-B90C-40B5D42B1CE3}" srcOrd="1" destOrd="0" presId="urn:microsoft.com/office/officeart/2005/8/layout/list1"/>
    <dgm:cxn modelId="{3CAE48B9-FA77-4E77-BB9B-C50443A89DDD}" type="presParOf" srcId="{CCD95FF1-64B5-4636-8DA7-8C5748717F10}" destId="{81E98DBC-4C20-42A6-AF47-7BCE6333F00E}" srcOrd="2" destOrd="0" presId="urn:microsoft.com/office/officeart/2005/8/layout/list1"/>
    <dgm:cxn modelId="{DE721959-D0BF-48DC-AD42-6B0222203EED}" type="presParOf" srcId="{CCD95FF1-64B5-4636-8DA7-8C5748717F10}" destId="{A3092BC1-31B7-466B-BB4D-D597C1A6FCEF}" srcOrd="3" destOrd="0" presId="urn:microsoft.com/office/officeart/2005/8/layout/list1"/>
    <dgm:cxn modelId="{753F0CEF-DF22-4792-976D-CC1BB95F67F4}" type="presParOf" srcId="{CCD95FF1-64B5-4636-8DA7-8C5748717F10}" destId="{1C9807E6-8B0B-4D9F-8C11-CD12458A1F6E}" srcOrd="4" destOrd="0" presId="urn:microsoft.com/office/officeart/2005/8/layout/list1"/>
    <dgm:cxn modelId="{8BE8501C-CD04-4136-981E-4386E09597B4}" type="presParOf" srcId="{1C9807E6-8B0B-4D9F-8C11-CD12458A1F6E}" destId="{51A89941-A7F4-4478-A12A-73518A127B63}" srcOrd="0" destOrd="0" presId="urn:microsoft.com/office/officeart/2005/8/layout/list1"/>
    <dgm:cxn modelId="{F7B8B55C-27DC-4839-AF19-0DD8EF99B3C9}" type="presParOf" srcId="{1C9807E6-8B0B-4D9F-8C11-CD12458A1F6E}" destId="{73AE566C-65BE-47A3-A4C3-AA2E204D1E14}" srcOrd="1" destOrd="0" presId="urn:microsoft.com/office/officeart/2005/8/layout/list1"/>
    <dgm:cxn modelId="{6E8085D6-64A0-424D-862D-5C6B24B2F69F}" type="presParOf" srcId="{CCD95FF1-64B5-4636-8DA7-8C5748717F10}" destId="{CAE9704A-65BD-40C0-B953-6A68FA8342B2}" srcOrd="5" destOrd="0" presId="urn:microsoft.com/office/officeart/2005/8/layout/list1"/>
    <dgm:cxn modelId="{3A2A76A3-55AD-4716-BAA0-E0953BC95F22}" type="presParOf" srcId="{CCD95FF1-64B5-4636-8DA7-8C5748717F10}" destId="{C524F192-8313-41EC-8E2F-6FED6DA32D42}" srcOrd="6" destOrd="0" presId="urn:microsoft.com/office/officeart/2005/8/layout/list1"/>
    <dgm:cxn modelId="{CCBAED6C-73B0-4B89-A74D-959CA870A8F0}" type="presParOf" srcId="{CCD95FF1-64B5-4636-8DA7-8C5748717F10}" destId="{48C0573D-D983-4137-B3F6-A8F2EDD460B3}" srcOrd="7" destOrd="0" presId="urn:microsoft.com/office/officeart/2005/8/layout/list1"/>
    <dgm:cxn modelId="{91010F40-A7CA-43EB-AD92-29AE17A33079}" type="presParOf" srcId="{CCD95FF1-64B5-4636-8DA7-8C5748717F10}" destId="{88D37351-648F-42D6-91DB-72DED3E674EB}" srcOrd="8" destOrd="0" presId="urn:microsoft.com/office/officeart/2005/8/layout/list1"/>
    <dgm:cxn modelId="{C8A4236A-D8A7-4D84-B30C-880BE4B7DB10}" type="presParOf" srcId="{88D37351-648F-42D6-91DB-72DED3E674EB}" destId="{8365CE6B-728D-4F73-8C81-7C74FFAF54BC}" srcOrd="0" destOrd="0" presId="urn:microsoft.com/office/officeart/2005/8/layout/list1"/>
    <dgm:cxn modelId="{BB9BD5AF-E4BD-46BB-B8A4-79717EABCBD0}" type="presParOf" srcId="{88D37351-648F-42D6-91DB-72DED3E674EB}" destId="{B0262E66-D8AC-47F4-B52B-F23D166169DA}" srcOrd="1" destOrd="0" presId="urn:microsoft.com/office/officeart/2005/8/layout/list1"/>
    <dgm:cxn modelId="{E8B83C8F-BBBD-4668-9DC4-645E433D2A56}" type="presParOf" srcId="{CCD95FF1-64B5-4636-8DA7-8C5748717F10}" destId="{5A1B4FCD-90CD-4DC2-AA47-B0E976AF9FFD}" srcOrd="9" destOrd="0" presId="urn:microsoft.com/office/officeart/2005/8/layout/list1"/>
    <dgm:cxn modelId="{3F108074-5782-457B-AA11-86B85F629BDC}" type="presParOf" srcId="{CCD95FF1-64B5-4636-8DA7-8C5748717F10}" destId="{121D5F7B-263E-43DA-A943-92A6E15A59C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A9594CC-AB02-4AB5-9DB2-84EA0BCE4A87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D1507DF-08C1-4CA9-9620-A57BBA7C3427}">
      <dgm:prSet phldrT="[Text]"/>
      <dgm:spPr/>
      <dgm:t>
        <a:bodyPr/>
        <a:lstStyle/>
        <a:p>
          <a:r>
            <a:rPr lang="en-US" b="1" dirty="0"/>
            <a:t>Proton weak charge</a:t>
          </a:r>
        </a:p>
      </dgm:t>
    </dgm:pt>
    <dgm:pt modelId="{4FFABACF-F245-4835-B056-CF7604A6031B}" type="parTrans" cxnId="{F5CBF98E-3E5D-428E-AF8E-F9661661CBCA}">
      <dgm:prSet/>
      <dgm:spPr/>
      <dgm:t>
        <a:bodyPr/>
        <a:lstStyle/>
        <a:p>
          <a:endParaRPr lang="en-US"/>
        </a:p>
      </dgm:t>
    </dgm:pt>
    <dgm:pt modelId="{48B877DC-4E0A-4CB5-9790-BB071F238C73}" type="sibTrans" cxnId="{F5CBF98E-3E5D-428E-AF8E-F9661661CBCA}">
      <dgm:prSet/>
      <dgm:spPr/>
      <dgm:t>
        <a:bodyPr/>
        <a:lstStyle/>
        <a:p>
          <a:endParaRPr lang="en-US"/>
        </a:p>
      </dgm:t>
    </dgm:pt>
    <dgm:pt modelId="{4A0C293D-C207-48DF-83D0-A3F998615059}">
      <dgm:prSet phldrT="[Text]"/>
      <dgm:spPr/>
      <dgm:t>
        <a:bodyPr/>
        <a:lstStyle/>
        <a:p>
          <a:r>
            <a:rPr lang="en-US" b="1" dirty="0"/>
            <a:t>Weak charge with electron probes</a:t>
          </a:r>
        </a:p>
      </dgm:t>
    </dgm:pt>
    <dgm:pt modelId="{0E7996B2-1452-4ED8-B8C4-87C48EF9ED01}" type="parTrans" cxnId="{F52860A2-C0C5-4066-93B7-FDBF833DD9B5}">
      <dgm:prSet/>
      <dgm:spPr/>
      <dgm:t>
        <a:bodyPr/>
        <a:lstStyle/>
        <a:p>
          <a:endParaRPr lang="en-US"/>
        </a:p>
      </dgm:t>
    </dgm:pt>
    <dgm:pt modelId="{9F4AF48D-511F-42C4-A5AF-6E9102263007}" type="sibTrans" cxnId="{F52860A2-C0C5-4066-93B7-FDBF833DD9B5}">
      <dgm:prSet/>
      <dgm:spPr/>
      <dgm:t>
        <a:bodyPr/>
        <a:lstStyle/>
        <a:p>
          <a:endParaRPr lang="en-US"/>
        </a:p>
      </dgm:t>
    </dgm:pt>
    <dgm:pt modelId="{252A56AB-4B66-4502-956F-0E705C474B50}">
      <dgm:prSet phldrT="[Text]"/>
      <dgm:spPr/>
      <dgm:t>
        <a:bodyPr/>
        <a:lstStyle/>
        <a:p>
          <a:r>
            <a:rPr lang="en-US" dirty="0"/>
            <a:t>Direct correlation with the mixing angle</a:t>
          </a:r>
        </a:p>
      </dgm:t>
    </dgm:pt>
    <dgm:pt modelId="{FE7C5A36-1BB1-4EC8-93AB-6DC465B3B4EF}" type="parTrans" cxnId="{F0859A90-0250-4470-B754-BEFB526DCE7D}">
      <dgm:prSet/>
      <dgm:spPr/>
      <dgm:t>
        <a:bodyPr/>
        <a:lstStyle/>
        <a:p>
          <a:endParaRPr lang="en-US"/>
        </a:p>
      </dgm:t>
    </dgm:pt>
    <dgm:pt modelId="{73A834A2-F108-4B54-B70C-0BE327545DD0}" type="sibTrans" cxnId="{F0859A90-0250-4470-B754-BEFB526DCE7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0E64EC09-57CE-4A63-9879-8755CA7B8ABA}">
          <dgm:prSet phldrT="[Text]"/>
          <dgm:spPr/>
          <dgm:t>
            <a:bodyPr/>
            <a:lstStyle/>
            <a:p>
              <a:r>
                <a:rPr lang="en-US" dirty="0"/>
                <a:t>1.5% precision in </a:t>
              </a:r>
              <a14:m>
                <m:oMath xmlns:m="http://schemas.openxmlformats.org/officeDocument/2006/math">
                  <m:sSub>
                    <m:sSub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</m:e>
                    <m: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</m:t>
                      </m:r>
                    </m:sub>
                  </m:sSub>
                  <m:d>
                    <m:d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d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e>
                  </m:d>
                  <m:r>
                    <a:rPr lang="en-US" b="0" i="1" smtClean="0">
                      <a:latin typeface="Cambria Math" panose="02040503050406030204" pitchFamily="18" charset="0"/>
                    </a:rPr>
                    <m:t> </m:t>
                  </m:r>
                </m:oMath>
              </a14:m>
              <a:r>
                <a:rPr lang="en-US" dirty="0"/>
                <a:t>corresponds to a 0.13% precision in </a:t>
              </a:r>
              <a14:m>
                <m:oMath xmlns:m="http://schemas.openxmlformats.org/officeDocument/2006/math">
                  <m:func>
                    <m:funcPr>
                      <m:ctrlPr>
                        <a:rPr lang="en-US" i="1" smtClean="0">
                          <a:latin typeface="Cambria Math" panose="02040503050406030204" pitchFamily="18" charset="0"/>
                        </a:rPr>
                      </m:ctrlPr>
                    </m:funcPr>
                    <m:fName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fName>
                    <m:e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</m:e>
                  </m:func>
                </m:oMath>
              </a14:m>
              <a:endParaRPr lang="en-US" dirty="0"/>
            </a:p>
          </dgm:t>
        </dgm:pt>
      </mc:Choice>
      <mc:Fallback>
        <dgm:pt modelId="{0E64EC09-57CE-4A63-9879-8755CA7B8ABA}">
          <dgm:prSet phldrT="[Text]"/>
          <dgm:spPr/>
          <dgm:t>
            <a:bodyPr/>
            <a:lstStyle/>
            <a:p>
              <a:r>
                <a:rPr lang="en-US" dirty="0"/>
                <a:t>1.5% precision in </a:t>
              </a:r>
              <a:r>
                <a:rPr lang="en-US" b="0" i="0">
                  <a:latin typeface="Cambria Math" panose="02040503050406030204" pitchFamily="18" charset="0"/>
                </a:rPr>
                <a:t>𝑄_𝑤 (𝑝)  </a:t>
              </a:r>
              <a:r>
                <a:rPr lang="en-US" dirty="0"/>
                <a:t>corresponds to a 0.13% precision in </a:t>
              </a:r>
              <a:r>
                <a:rPr lang="en-US" i="0">
                  <a:latin typeface="Cambria Math" panose="02040503050406030204" pitchFamily="18" charset="0"/>
                </a:rPr>
                <a:t>sin</a:t>
              </a:r>
              <a:r>
                <a:rPr lang="en-US" b="0" i="0">
                  <a:latin typeface="Cambria Math" panose="02040503050406030204" pitchFamily="18" charset="0"/>
                </a:rPr>
                <a:t>^2⁡〖𝜃_𝑤 〗</a:t>
              </a:r>
              <a:endParaRPr lang="en-US" dirty="0"/>
            </a:p>
          </dgm:t>
        </dgm:pt>
      </mc:Fallback>
    </mc:AlternateContent>
    <dgm:pt modelId="{BEFDB0A2-6F99-4241-BAE8-E3C105397552}" type="parTrans" cxnId="{18FD95B2-9886-4F68-B6DF-7571A318467D}">
      <dgm:prSet/>
      <dgm:spPr/>
      <dgm:t>
        <a:bodyPr/>
        <a:lstStyle/>
        <a:p>
          <a:endParaRPr lang="en-US"/>
        </a:p>
      </dgm:t>
    </dgm:pt>
    <dgm:pt modelId="{4E7F540C-4958-42C5-AEC5-3098C44BAC68}" type="sibTrans" cxnId="{18FD95B2-9886-4F68-B6DF-7571A318467D}">
      <dgm:prSet/>
      <dgm:spPr/>
      <dgm:t>
        <a:bodyPr/>
        <a:lstStyle/>
        <a:p>
          <a:endParaRPr lang="en-US"/>
        </a:p>
      </dgm:t>
    </dgm:pt>
    <dgm:pt modelId="{F82B7CCA-3475-4621-B3C6-E7E6955F26B5}">
      <dgm:prSet phldrT="[Text]"/>
      <dgm:spPr/>
      <dgm:t>
        <a:bodyPr/>
        <a:lstStyle/>
        <a:p>
          <a:r>
            <a:rPr lang="en-US" dirty="0"/>
            <a:t>Measure the cross-section asymmetry in the elastic electron-proton scattering</a:t>
          </a:r>
        </a:p>
      </dgm:t>
    </dgm:pt>
    <dgm:pt modelId="{0265378E-CF65-46C9-AFBA-8DA62D69FE48}" type="parTrans" cxnId="{3B536F63-AE89-4206-991D-DAD1F4D1823F}">
      <dgm:prSet/>
      <dgm:spPr/>
      <dgm:t>
        <a:bodyPr/>
        <a:lstStyle/>
        <a:p>
          <a:endParaRPr lang="en-US"/>
        </a:p>
      </dgm:t>
    </dgm:pt>
    <dgm:pt modelId="{9569ED57-8979-4AA9-AB1B-07D47794B98F}" type="sibTrans" cxnId="{3B536F63-AE89-4206-991D-DAD1F4D1823F}">
      <dgm:prSet/>
      <dgm:spPr/>
      <dgm:t>
        <a:bodyPr/>
        <a:lstStyle/>
        <a:p>
          <a:endParaRPr lang="en-US"/>
        </a:p>
      </dgm:t>
    </dgm:pt>
    <dgm:pt modelId="{83AE5B03-B781-4B0C-B914-A50CBFB69FBC}">
      <dgm:prSet phldrT="[Text]"/>
      <dgm:spPr/>
      <dgm:t>
        <a:bodyPr/>
        <a:lstStyle/>
        <a:p>
          <a:r>
            <a:rPr lang="en-US" dirty="0"/>
            <a:t>Use polarized electrons</a:t>
          </a:r>
        </a:p>
      </dgm:t>
    </dgm:pt>
    <dgm:pt modelId="{B332EC6D-586B-4DDB-BE45-0FD4859DD010}" type="parTrans" cxnId="{C2CD4B21-1B12-4F35-A1D3-BFC4C58ECEAB}">
      <dgm:prSet/>
      <dgm:spPr/>
      <dgm:t>
        <a:bodyPr/>
        <a:lstStyle/>
        <a:p>
          <a:endParaRPr lang="en-US"/>
        </a:p>
      </dgm:t>
    </dgm:pt>
    <dgm:pt modelId="{FE38D0CB-A45B-45F3-9AD4-A1C6A8D0D633}" type="sibTrans" cxnId="{C2CD4B21-1B12-4F35-A1D3-BFC4C58ECEAB}">
      <dgm:prSet/>
      <dgm:spPr/>
      <dgm:t>
        <a:bodyPr/>
        <a:lstStyle/>
        <a:p>
          <a:endParaRPr lang="en-US"/>
        </a:p>
      </dgm:t>
    </dgm:pt>
    <dgm:pt modelId="{DCECED0F-BF2B-45D1-95CA-A6E83BABA12F}">
      <dgm:prSet phldrT="[Text]"/>
      <dgm:spPr/>
      <dgm:t>
        <a:bodyPr/>
        <a:lstStyle/>
        <a:p>
          <a:r>
            <a:rPr lang="en-US" b="1" dirty="0"/>
            <a:t>The P2 experiment</a:t>
          </a:r>
        </a:p>
      </dgm:t>
    </dgm:pt>
    <dgm:pt modelId="{5827DC07-555D-4932-8F02-24D993B2D5FD}" type="parTrans" cxnId="{ACE9290E-A4B1-4323-B038-16C7102E95AC}">
      <dgm:prSet/>
      <dgm:spPr/>
      <dgm:t>
        <a:bodyPr/>
        <a:lstStyle/>
        <a:p>
          <a:endParaRPr lang="en-US"/>
        </a:p>
      </dgm:t>
    </dgm:pt>
    <dgm:pt modelId="{3DBF2465-1C8A-466C-A31B-90D99AF014FE}" type="sibTrans" cxnId="{ACE9290E-A4B1-4323-B038-16C7102E95AC}">
      <dgm:prSet/>
      <dgm:spPr/>
      <dgm:t>
        <a:bodyPr/>
        <a:lstStyle/>
        <a:p>
          <a:endParaRPr lang="en-US"/>
        </a:p>
      </dgm:t>
    </dgm:pt>
    <dgm:pt modelId="{D57215C8-93AE-476D-BB21-939212A809C8}">
      <dgm:prSet phldrT="[Text]"/>
      <dgm:spPr/>
      <dgm:t>
        <a:bodyPr/>
        <a:lstStyle/>
        <a:p>
          <a:r>
            <a:rPr lang="en-US" dirty="0"/>
            <a:t>Fixed target experiment with polarized electron beam</a:t>
          </a:r>
        </a:p>
      </dgm:t>
    </dgm:pt>
    <dgm:pt modelId="{AC75B20F-B416-4413-A2A6-155778A278EA}" type="parTrans" cxnId="{75521103-5933-4267-A5C3-8BC11A63692A}">
      <dgm:prSet/>
      <dgm:spPr/>
      <dgm:t>
        <a:bodyPr/>
        <a:lstStyle/>
        <a:p>
          <a:endParaRPr lang="en-US"/>
        </a:p>
      </dgm:t>
    </dgm:pt>
    <dgm:pt modelId="{BF44AAF3-6C0F-4889-813D-B7F055014D39}" type="sibTrans" cxnId="{75521103-5933-4267-A5C3-8BC11A63692A}">
      <dgm:prSet/>
      <dgm:spPr/>
      <dgm:t>
        <a:bodyPr/>
        <a:lstStyle/>
        <a:p>
          <a:endParaRPr lang="en-US"/>
        </a:p>
      </dgm:t>
    </dgm:pt>
    <dgm:pt modelId="{93F7909B-1148-4F0A-B25D-F9920A5D06FC}">
      <dgm:prSet phldrT="[Text]"/>
      <dgm:spPr/>
      <dgm:t>
        <a:bodyPr/>
        <a:lstStyle/>
        <a:p>
          <a:r>
            <a:rPr lang="en-US" dirty="0"/>
            <a:t>Fix angle integrating detector synchronized with rapidly switching polarized beam</a:t>
          </a:r>
        </a:p>
      </dgm:t>
    </dgm:pt>
    <dgm:pt modelId="{DD8F28DC-5946-42AB-91FF-949BBF90B67E}" type="parTrans" cxnId="{FCC5B1FB-90F2-4188-BBE6-830E51BFB93B}">
      <dgm:prSet/>
      <dgm:spPr/>
      <dgm:t>
        <a:bodyPr/>
        <a:lstStyle/>
        <a:p>
          <a:endParaRPr lang="en-US"/>
        </a:p>
      </dgm:t>
    </dgm:pt>
    <dgm:pt modelId="{BED3ED01-9F1A-4480-B508-8FED8CCFC1B2}" type="sibTrans" cxnId="{FCC5B1FB-90F2-4188-BBE6-830E51BFB93B}">
      <dgm:prSet/>
      <dgm:spPr/>
      <dgm:t>
        <a:bodyPr/>
        <a:lstStyle/>
        <a:p>
          <a:endParaRPr lang="en-US"/>
        </a:p>
      </dgm:t>
    </dgm:pt>
    <dgm:pt modelId="{ADE57A69-C786-4AC6-9DD8-5CE618F15B68}" type="pres">
      <dgm:prSet presAssocID="{CA9594CC-AB02-4AB5-9DB2-84EA0BCE4A87}" presName="linear" presStyleCnt="0">
        <dgm:presLayoutVars>
          <dgm:dir/>
          <dgm:animLvl val="lvl"/>
          <dgm:resizeHandles val="exact"/>
        </dgm:presLayoutVars>
      </dgm:prSet>
      <dgm:spPr/>
    </dgm:pt>
    <dgm:pt modelId="{4CF88D6C-0B1A-4308-83CA-B2A9B20BE643}" type="pres">
      <dgm:prSet presAssocID="{4D1507DF-08C1-4CA9-9620-A57BBA7C3427}" presName="parentLin" presStyleCnt="0"/>
      <dgm:spPr/>
    </dgm:pt>
    <dgm:pt modelId="{E5FCC3BF-8A48-4D2C-AEAE-7E17A846AFB3}" type="pres">
      <dgm:prSet presAssocID="{4D1507DF-08C1-4CA9-9620-A57BBA7C3427}" presName="parentLeftMargin" presStyleLbl="node1" presStyleIdx="0" presStyleCnt="3"/>
      <dgm:spPr/>
    </dgm:pt>
    <dgm:pt modelId="{80019013-6425-4F8D-8B84-F50EC740ACCC}" type="pres">
      <dgm:prSet presAssocID="{4D1507DF-08C1-4CA9-9620-A57BBA7C342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1083348-662B-457A-BA8F-90DED29EACD5}" type="pres">
      <dgm:prSet presAssocID="{4D1507DF-08C1-4CA9-9620-A57BBA7C3427}" presName="negativeSpace" presStyleCnt="0"/>
      <dgm:spPr/>
    </dgm:pt>
    <dgm:pt modelId="{F6469B56-AB18-44B6-B362-43488DBC0AE0}" type="pres">
      <dgm:prSet presAssocID="{4D1507DF-08C1-4CA9-9620-A57BBA7C3427}" presName="childText" presStyleLbl="conFgAcc1" presStyleIdx="0" presStyleCnt="3">
        <dgm:presLayoutVars>
          <dgm:bulletEnabled val="1"/>
        </dgm:presLayoutVars>
      </dgm:prSet>
      <dgm:spPr/>
    </dgm:pt>
    <dgm:pt modelId="{03F01728-08C4-48A2-A68A-01454BB61BEB}" type="pres">
      <dgm:prSet presAssocID="{48B877DC-4E0A-4CB5-9790-BB071F238C73}" presName="spaceBetweenRectangles" presStyleCnt="0"/>
      <dgm:spPr/>
    </dgm:pt>
    <dgm:pt modelId="{45840B5B-2F4D-41A8-B940-509B0ED21D5E}" type="pres">
      <dgm:prSet presAssocID="{4A0C293D-C207-48DF-83D0-A3F998615059}" presName="parentLin" presStyleCnt="0"/>
      <dgm:spPr/>
    </dgm:pt>
    <dgm:pt modelId="{FF1F321B-0808-4CC1-9804-F7491A35B42F}" type="pres">
      <dgm:prSet presAssocID="{4A0C293D-C207-48DF-83D0-A3F998615059}" presName="parentLeftMargin" presStyleLbl="node1" presStyleIdx="0" presStyleCnt="3"/>
      <dgm:spPr/>
    </dgm:pt>
    <dgm:pt modelId="{04541E2E-C48F-4667-8538-A0EDA6FEA163}" type="pres">
      <dgm:prSet presAssocID="{4A0C293D-C207-48DF-83D0-A3F99861505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623F012-38C8-41B1-93AD-9A4D73DB016C}" type="pres">
      <dgm:prSet presAssocID="{4A0C293D-C207-48DF-83D0-A3F998615059}" presName="negativeSpace" presStyleCnt="0"/>
      <dgm:spPr/>
    </dgm:pt>
    <dgm:pt modelId="{2654CAE4-F147-4297-831B-0AD7E4B37DFA}" type="pres">
      <dgm:prSet presAssocID="{4A0C293D-C207-48DF-83D0-A3F998615059}" presName="childText" presStyleLbl="conFgAcc1" presStyleIdx="1" presStyleCnt="3">
        <dgm:presLayoutVars>
          <dgm:bulletEnabled val="1"/>
        </dgm:presLayoutVars>
      </dgm:prSet>
      <dgm:spPr/>
    </dgm:pt>
    <dgm:pt modelId="{79AEFA5B-4AF5-4983-91F7-A1C828AF8883}" type="pres">
      <dgm:prSet presAssocID="{9F4AF48D-511F-42C4-A5AF-6E9102263007}" presName="spaceBetweenRectangles" presStyleCnt="0"/>
      <dgm:spPr/>
    </dgm:pt>
    <dgm:pt modelId="{ADCA05EE-5507-4F70-92B2-7393881743C7}" type="pres">
      <dgm:prSet presAssocID="{DCECED0F-BF2B-45D1-95CA-A6E83BABA12F}" presName="parentLin" presStyleCnt="0"/>
      <dgm:spPr/>
    </dgm:pt>
    <dgm:pt modelId="{95D7B6FF-299D-458A-B9B6-8B26840CE4EB}" type="pres">
      <dgm:prSet presAssocID="{DCECED0F-BF2B-45D1-95CA-A6E83BABA12F}" presName="parentLeftMargin" presStyleLbl="node1" presStyleIdx="1" presStyleCnt="3"/>
      <dgm:spPr/>
    </dgm:pt>
    <dgm:pt modelId="{22211FB7-435B-4133-BAF9-350BE85A6E7C}" type="pres">
      <dgm:prSet presAssocID="{DCECED0F-BF2B-45D1-95CA-A6E83BABA12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5B3F232-FA8C-44F2-A761-C9BEDE5966FB}" type="pres">
      <dgm:prSet presAssocID="{DCECED0F-BF2B-45D1-95CA-A6E83BABA12F}" presName="negativeSpace" presStyleCnt="0"/>
      <dgm:spPr/>
    </dgm:pt>
    <dgm:pt modelId="{3DC79E3D-E18F-406D-84D0-DF4854AE1C1D}" type="pres">
      <dgm:prSet presAssocID="{DCECED0F-BF2B-45D1-95CA-A6E83BABA12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5521103-5933-4267-A5C3-8BC11A63692A}" srcId="{DCECED0F-BF2B-45D1-95CA-A6E83BABA12F}" destId="{D57215C8-93AE-476D-BB21-939212A809C8}" srcOrd="0" destOrd="0" parTransId="{AC75B20F-B416-4413-A2A6-155778A278EA}" sibTransId="{BF44AAF3-6C0F-4889-813D-B7F055014D39}"/>
    <dgm:cxn modelId="{E6F41F0D-5A47-4139-99DE-012EF71C2792}" type="presOf" srcId="{D57215C8-93AE-476D-BB21-939212A809C8}" destId="{3DC79E3D-E18F-406D-84D0-DF4854AE1C1D}" srcOrd="0" destOrd="0" presId="urn:microsoft.com/office/officeart/2005/8/layout/list1"/>
    <dgm:cxn modelId="{ACE9290E-A4B1-4323-B038-16C7102E95AC}" srcId="{CA9594CC-AB02-4AB5-9DB2-84EA0BCE4A87}" destId="{DCECED0F-BF2B-45D1-95CA-A6E83BABA12F}" srcOrd="2" destOrd="0" parTransId="{5827DC07-555D-4932-8F02-24D993B2D5FD}" sibTransId="{3DBF2465-1C8A-466C-A31B-90D99AF014FE}"/>
    <dgm:cxn modelId="{C2CD4B21-1B12-4F35-A1D3-BFC4C58ECEAB}" srcId="{4A0C293D-C207-48DF-83D0-A3F998615059}" destId="{83AE5B03-B781-4B0C-B914-A50CBFB69FBC}" srcOrd="0" destOrd="0" parTransId="{B332EC6D-586B-4DDB-BE45-0FD4859DD010}" sibTransId="{FE38D0CB-A45B-45F3-9AD4-A1C6A8D0D633}"/>
    <dgm:cxn modelId="{D006DF21-57A2-4D5F-83BD-D0ACC1256308}" type="presOf" srcId="{CA9594CC-AB02-4AB5-9DB2-84EA0BCE4A87}" destId="{ADE57A69-C786-4AC6-9DD8-5CE618F15B68}" srcOrd="0" destOrd="0" presId="urn:microsoft.com/office/officeart/2005/8/layout/list1"/>
    <dgm:cxn modelId="{584D432A-BEDF-4A15-965C-A3EF875F39F1}" type="presOf" srcId="{4A0C293D-C207-48DF-83D0-A3F998615059}" destId="{FF1F321B-0808-4CC1-9804-F7491A35B42F}" srcOrd="0" destOrd="0" presId="urn:microsoft.com/office/officeart/2005/8/layout/list1"/>
    <dgm:cxn modelId="{26CCA63A-D2DC-4DEF-9A69-903A904AF513}" type="presOf" srcId="{4D1507DF-08C1-4CA9-9620-A57BBA7C3427}" destId="{E5FCC3BF-8A48-4D2C-AEAE-7E17A846AFB3}" srcOrd="0" destOrd="0" presId="urn:microsoft.com/office/officeart/2005/8/layout/list1"/>
    <dgm:cxn modelId="{F3DD1F5C-00D1-4B97-B92E-48592DC68186}" type="presOf" srcId="{83AE5B03-B781-4B0C-B914-A50CBFB69FBC}" destId="{2654CAE4-F147-4297-831B-0AD7E4B37DFA}" srcOrd="0" destOrd="0" presId="urn:microsoft.com/office/officeart/2005/8/layout/list1"/>
    <dgm:cxn modelId="{3B536F63-AE89-4206-991D-DAD1F4D1823F}" srcId="{4A0C293D-C207-48DF-83D0-A3F998615059}" destId="{F82B7CCA-3475-4621-B3C6-E7E6955F26B5}" srcOrd="1" destOrd="0" parTransId="{0265378E-CF65-46C9-AFBA-8DA62D69FE48}" sibTransId="{9569ED57-8979-4AA9-AB1B-07D47794B98F}"/>
    <dgm:cxn modelId="{534BDB50-B3CB-4E83-A449-8FA7AC70FC64}" type="presOf" srcId="{252A56AB-4B66-4502-956F-0E705C474B50}" destId="{F6469B56-AB18-44B6-B362-43488DBC0AE0}" srcOrd="0" destOrd="0" presId="urn:microsoft.com/office/officeart/2005/8/layout/list1"/>
    <dgm:cxn modelId="{1C5E2851-9968-470F-8B0B-2E9242212841}" type="presOf" srcId="{F82B7CCA-3475-4621-B3C6-E7E6955F26B5}" destId="{2654CAE4-F147-4297-831B-0AD7E4B37DFA}" srcOrd="0" destOrd="1" presId="urn:microsoft.com/office/officeart/2005/8/layout/list1"/>
    <dgm:cxn modelId="{55E73E81-2EDE-4DAA-9BC8-2F2945A7E8B7}" type="presOf" srcId="{4A0C293D-C207-48DF-83D0-A3F998615059}" destId="{04541E2E-C48F-4667-8538-A0EDA6FEA163}" srcOrd="1" destOrd="0" presId="urn:microsoft.com/office/officeart/2005/8/layout/list1"/>
    <dgm:cxn modelId="{F5CBF98E-3E5D-428E-AF8E-F9661661CBCA}" srcId="{CA9594CC-AB02-4AB5-9DB2-84EA0BCE4A87}" destId="{4D1507DF-08C1-4CA9-9620-A57BBA7C3427}" srcOrd="0" destOrd="0" parTransId="{4FFABACF-F245-4835-B056-CF7604A6031B}" sibTransId="{48B877DC-4E0A-4CB5-9790-BB071F238C73}"/>
    <dgm:cxn modelId="{F0859A90-0250-4470-B754-BEFB526DCE7D}" srcId="{4D1507DF-08C1-4CA9-9620-A57BBA7C3427}" destId="{252A56AB-4B66-4502-956F-0E705C474B50}" srcOrd="0" destOrd="0" parTransId="{FE7C5A36-1BB1-4EC8-93AB-6DC465B3B4EF}" sibTransId="{73A834A2-F108-4B54-B70C-0BE327545DD0}"/>
    <dgm:cxn modelId="{4798DB97-A180-44C2-AE81-DF89E67BDEDA}" type="presOf" srcId="{DCECED0F-BF2B-45D1-95CA-A6E83BABA12F}" destId="{22211FB7-435B-4133-BAF9-350BE85A6E7C}" srcOrd="1" destOrd="0" presId="urn:microsoft.com/office/officeart/2005/8/layout/list1"/>
    <dgm:cxn modelId="{F52860A2-C0C5-4066-93B7-FDBF833DD9B5}" srcId="{CA9594CC-AB02-4AB5-9DB2-84EA0BCE4A87}" destId="{4A0C293D-C207-48DF-83D0-A3F998615059}" srcOrd="1" destOrd="0" parTransId="{0E7996B2-1452-4ED8-B8C4-87C48EF9ED01}" sibTransId="{9F4AF48D-511F-42C4-A5AF-6E9102263007}"/>
    <dgm:cxn modelId="{18FD95B2-9886-4F68-B6DF-7571A318467D}" srcId="{4D1507DF-08C1-4CA9-9620-A57BBA7C3427}" destId="{0E64EC09-57CE-4A63-9879-8755CA7B8ABA}" srcOrd="1" destOrd="0" parTransId="{BEFDB0A2-6F99-4241-BAE8-E3C105397552}" sibTransId="{4E7F540C-4958-42C5-AEC5-3098C44BAC68}"/>
    <dgm:cxn modelId="{F524BEB5-2700-4617-9C52-B08B2447880C}" type="presOf" srcId="{0E64EC09-57CE-4A63-9879-8755CA7B8ABA}" destId="{F6469B56-AB18-44B6-B362-43488DBC0AE0}" srcOrd="0" destOrd="1" presId="urn:microsoft.com/office/officeart/2005/8/layout/list1"/>
    <dgm:cxn modelId="{45FAD4BA-22BC-4E83-ABBE-4A34D1D07D69}" type="presOf" srcId="{4D1507DF-08C1-4CA9-9620-A57BBA7C3427}" destId="{80019013-6425-4F8D-8B84-F50EC740ACCC}" srcOrd="1" destOrd="0" presId="urn:microsoft.com/office/officeart/2005/8/layout/list1"/>
    <dgm:cxn modelId="{72B57ADC-8E60-44A6-AA32-8A3DC130A63D}" type="presOf" srcId="{DCECED0F-BF2B-45D1-95CA-A6E83BABA12F}" destId="{95D7B6FF-299D-458A-B9B6-8B26840CE4EB}" srcOrd="0" destOrd="0" presId="urn:microsoft.com/office/officeart/2005/8/layout/list1"/>
    <dgm:cxn modelId="{FCC5B1FB-90F2-4188-BBE6-830E51BFB93B}" srcId="{DCECED0F-BF2B-45D1-95CA-A6E83BABA12F}" destId="{93F7909B-1148-4F0A-B25D-F9920A5D06FC}" srcOrd="1" destOrd="0" parTransId="{DD8F28DC-5946-42AB-91FF-949BBF90B67E}" sibTransId="{BED3ED01-9F1A-4480-B508-8FED8CCFC1B2}"/>
    <dgm:cxn modelId="{8254AFFF-27CF-4DF2-847E-D232301BD3F8}" type="presOf" srcId="{93F7909B-1148-4F0A-B25D-F9920A5D06FC}" destId="{3DC79E3D-E18F-406D-84D0-DF4854AE1C1D}" srcOrd="0" destOrd="1" presId="urn:microsoft.com/office/officeart/2005/8/layout/list1"/>
    <dgm:cxn modelId="{99FC0F96-6386-4EEF-8455-5B64EDD37A2B}" type="presParOf" srcId="{ADE57A69-C786-4AC6-9DD8-5CE618F15B68}" destId="{4CF88D6C-0B1A-4308-83CA-B2A9B20BE643}" srcOrd="0" destOrd="0" presId="urn:microsoft.com/office/officeart/2005/8/layout/list1"/>
    <dgm:cxn modelId="{79AE06AC-9BA4-4A61-880A-7670410AC994}" type="presParOf" srcId="{4CF88D6C-0B1A-4308-83CA-B2A9B20BE643}" destId="{E5FCC3BF-8A48-4D2C-AEAE-7E17A846AFB3}" srcOrd="0" destOrd="0" presId="urn:microsoft.com/office/officeart/2005/8/layout/list1"/>
    <dgm:cxn modelId="{82A491F3-6F96-46E4-87C3-9630CC9353EC}" type="presParOf" srcId="{4CF88D6C-0B1A-4308-83CA-B2A9B20BE643}" destId="{80019013-6425-4F8D-8B84-F50EC740ACCC}" srcOrd="1" destOrd="0" presId="urn:microsoft.com/office/officeart/2005/8/layout/list1"/>
    <dgm:cxn modelId="{B000C53D-AC39-4CF9-AB36-5EA3FD1D26EA}" type="presParOf" srcId="{ADE57A69-C786-4AC6-9DD8-5CE618F15B68}" destId="{81083348-662B-457A-BA8F-90DED29EACD5}" srcOrd="1" destOrd="0" presId="urn:microsoft.com/office/officeart/2005/8/layout/list1"/>
    <dgm:cxn modelId="{4A068FC7-D634-4713-97A6-601D0F5B9473}" type="presParOf" srcId="{ADE57A69-C786-4AC6-9DD8-5CE618F15B68}" destId="{F6469B56-AB18-44B6-B362-43488DBC0AE0}" srcOrd="2" destOrd="0" presId="urn:microsoft.com/office/officeart/2005/8/layout/list1"/>
    <dgm:cxn modelId="{33F10804-A4E3-4581-9622-FD7EB8E41FC6}" type="presParOf" srcId="{ADE57A69-C786-4AC6-9DD8-5CE618F15B68}" destId="{03F01728-08C4-48A2-A68A-01454BB61BEB}" srcOrd="3" destOrd="0" presId="urn:microsoft.com/office/officeart/2005/8/layout/list1"/>
    <dgm:cxn modelId="{7FB654B9-2EF3-4561-BF8D-3D4A75C4F53D}" type="presParOf" srcId="{ADE57A69-C786-4AC6-9DD8-5CE618F15B68}" destId="{45840B5B-2F4D-41A8-B940-509B0ED21D5E}" srcOrd="4" destOrd="0" presId="urn:microsoft.com/office/officeart/2005/8/layout/list1"/>
    <dgm:cxn modelId="{D8F3694B-FF32-49B7-A804-759CBFCABCD2}" type="presParOf" srcId="{45840B5B-2F4D-41A8-B940-509B0ED21D5E}" destId="{FF1F321B-0808-4CC1-9804-F7491A35B42F}" srcOrd="0" destOrd="0" presId="urn:microsoft.com/office/officeart/2005/8/layout/list1"/>
    <dgm:cxn modelId="{66D90B96-2256-4EF2-A44D-9D033B953538}" type="presParOf" srcId="{45840B5B-2F4D-41A8-B940-509B0ED21D5E}" destId="{04541E2E-C48F-4667-8538-A0EDA6FEA163}" srcOrd="1" destOrd="0" presId="urn:microsoft.com/office/officeart/2005/8/layout/list1"/>
    <dgm:cxn modelId="{E5032FD2-5E31-4449-802A-1E7442DF1F91}" type="presParOf" srcId="{ADE57A69-C786-4AC6-9DD8-5CE618F15B68}" destId="{E623F012-38C8-41B1-93AD-9A4D73DB016C}" srcOrd="5" destOrd="0" presId="urn:microsoft.com/office/officeart/2005/8/layout/list1"/>
    <dgm:cxn modelId="{C1260AA8-05F1-4876-8F71-82AFEAF32998}" type="presParOf" srcId="{ADE57A69-C786-4AC6-9DD8-5CE618F15B68}" destId="{2654CAE4-F147-4297-831B-0AD7E4B37DFA}" srcOrd="6" destOrd="0" presId="urn:microsoft.com/office/officeart/2005/8/layout/list1"/>
    <dgm:cxn modelId="{B9563B98-1672-4C16-9E6D-AEC9A3EC8DA4}" type="presParOf" srcId="{ADE57A69-C786-4AC6-9DD8-5CE618F15B68}" destId="{79AEFA5B-4AF5-4983-91F7-A1C828AF8883}" srcOrd="7" destOrd="0" presId="urn:microsoft.com/office/officeart/2005/8/layout/list1"/>
    <dgm:cxn modelId="{DD34A72B-FEC4-4E0B-937A-4558ADFC9609}" type="presParOf" srcId="{ADE57A69-C786-4AC6-9DD8-5CE618F15B68}" destId="{ADCA05EE-5507-4F70-92B2-7393881743C7}" srcOrd="8" destOrd="0" presId="urn:microsoft.com/office/officeart/2005/8/layout/list1"/>
    <dgm:cxn modelId="{DF365B16-B896-4DC7-B507-99F230600B2C}" type="presParOf" srcId="{ADCA05EE-5507-4F70-92B2-7393881743C7}" destId="{95D7B6FF-299D-458A-B9B6-8B26840CE4EB}" srcOrd="0" destOrd="0" presId="urn:microsoft.com/office/officeart/2005/8/layout/list1"/>
    <dgm:cxn modelId="{1998310E-165B-4342-884D-97FB969D660C}" type="presParOf" srcId="{ADCA05EE-5507-4F70-92B2-7393881743C7}" destId="{22211FB7-435B-4133-BAF9-350BE85A6E7C}" srcOrd="1" destOrd="0" presId="urn:microsoft.com/office/officeart/2005/8/layout/list1"/>
    <dgm:cxn modelId="{23D29A84-5781-48F6-AA6D-D93CAAD863D7}" type="presParOf" srcId="{ADE57A69-C786-4AC6-9DD8-5CE618F15B68}" destId="{E5B3F232-FA8C-44F2-A761-C9BEDE5966FB}" srcOrd="9" destOrd="0" presId="urn:microsoft.com/office/officeart/2005/8/layout/list1"/>
    <dgm:cxn modelId="{8993E88F-5A04-4DA0-AA92-D07138F67818}" type="presParOf" srcId="{ADE57A69-C786-4AC6-9DD8-5CE618F15B68}" destId="{3DC79E3D-E18F-406D-84D0-DF4854AE1C1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A9594CC-AB02-4AB5-9DB2-84EA0BCE4A87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D1507DF-08C1-4CA9-9620-A57BBA7C3427}">
      <dgm:prSet phldrT="[Text]"/>
      <dgm:spPr/>
      <dgm:t>
        <a:bodyPr/>
        <a:lstStyle/>
        <a:p>
          <a:r>
            <a:rPr lang="en-US" b="1" dirty="0"/>
            <a:t>Proton weak charge</a:t>
          </a:r>
        </a:p>
      </dgm:t>
    </dgm:pt>
    <dgm:pt modelId="{4FFABACF-F245-4835-B056-CF7604A6031B}" type="parTrans" cxnId="{F5CBF98E-3E5D-428E-AF8E-F9661661CBCA}">
      <dgm:prSet/>
      <dgm:spPr/>
      <dgm:t>
        <a:bodyPr/>
        <a:lstStyle/>
        <a:p>
          <a:endParaRPr lang="en-US"/>
        </a:p>
      </dgm:t>
    </dgm:pt>
    <dgm:pt modelId="{48B877DC-4E0A-4CB5-9790-BB071F238C73}" type="sibTrans" cxnId="{F5CBF98E-3E5D-428E-AF8E-F9661661CBCA}">
      <dgm:prSet/>
      <dgm:spPr/>
      <dgm:t>
        <a:bodyPr/>
        <a:lstStyle/>
        <a:p>
          <a:endParaRPr lang="en-US"/>
        </a:p>
      </dgm:t>
    </dgm:pt>
    <dgm:pt modelId="{4A0C293D-C207-48DF-83D0-A3F998615059}">
      <dgm:prSet phldrT="[Text]"/>
      <dgm:spPr/>
      <dgm:t>
        <a:bodyPr/>
        <a:lstStyle/>
        <a:p>
          <a:r>
            <a:rPr lang="en-US" b="1" dirty="0"/>
            <a:t>Weak charge with electron probes</a:t>
          </a:r>
        </a:p>
      </dgm:t>
    </dgm:pt>
    <dgm:pt modelId="{0E7996B2-1452-4ED8-B8C4-87C48EF9ED01}" type="parTrans" cxnId="{F52860A2-C0C5-4066-93B7-FDBF833DD9B5}">
      <dgm:prSet/>
      <dgm:spPr/>
      <dgm:t>
        <a:bodyPr/>
        <a:lstStyle/>
        <a:p>
          <a:endParaRPr lang="en-US"/>
        </a:p>
      </dgm:t>
    </dgm:pt>
    <dgm:pt modelId="{9F4AF48D-511F-42C4-A5AF-6E9102263007}" type="sibTrans" cxnId="{F52860A2-C0C5-4066-93B7-FDBF833DD9B5}">
      <dgm:prSet/>
      <dgm:spPr/>
      <dgm:t>
        <a:bodyPr/>
        <a:lstStyle/>
        <a:p>
          <a:endParaRPr lang="en-US"/>
        </a:p>
      </dgm:t>
    </dgm:pt>
    <dgm:pt modelId="{252A56AB-4B66-4502-956F-0E705C474B50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FE7C5A36-1BB1-4EC8-93AB-6DC465B3B4EF}" type="parTrans" cxnId="{F0859A90-0250-4470-B754-BEFB526DCE7D}">
      <dgm:prSet/>
      <dgm:spPr/>
      <dgm:t>
        <a:bodyPr/>
        <a:lstStyle/>
        <a:p>
          <a:endParaRPr lang="en-US"/>
        </a:p>
      </dgm:t>
    </dgm:pt>
    <dgm:pt modelId="{73A834A2-F108-4B54-B70C-0BE327545DD0}" type="sibTrans" cxnId="{F0859A90-0250-4470-B754-BEFB526DCE7D}">
      <dgm:prSet/>
      <dgm:spPr/>
      <dgm:t>
        <a:bodyPr/>
        <a:lstStyle/>
        <a:p>
          <a:endParaRPr lang="en-US"/>
        </a:p>
      </dgm:t>
    </dgm:pt>
    <dgm:pt modelId="{0E64EC09-57CE-4A63-9879-8755CA7B8ABA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BEFDB0A2-6F99-4241-BAE8-E3C105397552}" type="parTrans" cxnId="{18FD95B2-9886-4F68-B6DF-7571A318467D}">
      <dgm:prSet/>
      <dgm:spPr/>
      <dgm:t>
        <a:bodyPr/>
        <a:lstStyle/>
        <a:p>
          <a:endParaRPr lang="en-US"/>
        </a:p>
      </dgm:t>
    </dgm:pt>
    <dgm:pt modelId="{4E7F540C-4958-42C5-AEC5-3098C44BAC68}" type="sibTrans" cxnId="{18FD95B2-9886-4F68-B6DF-7571A318467D}">
      <dgm:prSet/>
      <dgm:spPr/>
      <dgm:t>
        <a:bodyPr/>
        <a:lstStyle/>
        <a:p>
          <a:endParaRPr lang="en-US"/>
        </a:p>
      </dgm:t>
    </dgm:pt>
    <dgm:pt modelId="{F82B7CCA-3475-4621-B3C6-E7E6955F26B5}">
      <dgm:prSet phldrT="[Text]"/>
      <dgm:spPr/>
      <dgm:t>
        <a:bodyPr/>
        <a:lstStyle/>
        <a:p>
          <a:r>
            <a:rPr lang="en-US" dirty="0"/>
            <a:t>Measure the cross-section asymmetry in the elastic electron-proton scattering</a:t>
          </a:r>
        </a:p>
      </dgm:t>
    </dgm:pt>
    <dgm:pt modelId="{0265378E-CF65-46C9-AFBA-8DA62D69FE48}" type="parTrans" cxnId="{3B536F63-AE89-4206-991D-DAD1F4D1823F}">
      <dgm:prSet/>
      <dgm:spPr/>
      <dgm:t>
        <a:bodyPr/>
        <a:lstStyle/>
        <a:p>
          <a:endParaRPr lang="en-US"/>
        </a:p>
      </dgm:t>
    </dgm:pt>
    <dgm:pt modelId="{9569ED57-8979-4AA9-AB1B-07D47794B98F}" type="sibTrans" cxnId="{3B536F63-AE89-4206-991D-DAD1F4D1823F}">
      <dgm:prSet/>
      <dgm:spPr/>
      <dgm:t>
        <a:bodyPr/>
        <a:lstStyle/>
        <a:p>
          <a:endParaRPr lang="en-US"/>
        </a:p>
      </dgm:t>
    </dgm:pt>
    <dgm:pt modelId="{83AE5B03-B781-4B0C-B914-A50CBFB69FBC}">
      <dgm:prSet phldrT="[Text]"/>
      <dgm:spPr/>
      <dgm:t>
        <a:bodyPr/>
        <a:lstStyle/>
        <a:p>
          <a:r>
            <a:rPr lang="en-US" dirty="0"/>
            <a:t>Use polarized electrons</a:t>
          </a:r>
        </a:p>
      </dgm:t>
    </dgm:pt>
    <dgm:pt modelId="{B332EC6D-586B-4DDB-BE45-0FD4859DD010}" type="parTrans" cxnId="{C2CD4B21-1B12-4F35-A1D3-BFC4C58ECEAB}">
      <dgm:prSet/>
      <dgm:spPr/>
      <dgm:t>
        <a:bodyPr/>
        <a:lstStyle/>
        <a:p>
          <a:endParaRPr lang="en-US"/>
        </a:p>
      </dgm:t>
    </dgm:pt>
    <dgm:pt modelId="{FE38D0CB-A45B-45F3-9AD4-A1C6A8D0D633}" type="sibTrans" cxnId="{C2CD4B21-1B12-4F35-A1D3-BFC4C58ECEAB}">
      <dgm:prSet/>
      <dgm:spPr/>
      <dgm:t>
        <a:bodyPr/>
        <a:lstStyle/>
        <a:p>
          <a:endParaRPr lang="en-US"/>
        </a:p>
      </dgm:t>
    </dgm:pt>
    <dgm:pt modelId="{DCECED0F-BF2B-45D1-95CA-A6E83BABA12F}">
      <dgm:prSet phldrT="[Text]"/>
      <dgm:spPr/>
      <dgm:t>
        <a:bodyPr/>
        <a:lstStyle/>
        <a:p>
          <a:r>
            <a:rPr lang="en-US" b="1" dirty="0"/>
            <a:t>The P2 experiment</a:t>
          </a:r>
        </a:p>
      </dgm:t>
    </dgm:pt>
    <dgm:pt modelId="{5827DC07-555D-4932-8F02-24D993B2D5FD}" type="parTrans" cxnId="{ACE9290E-A4B1-4323-B038-16C7102E95AC}">
      <dgm:prSet/>
      <dgm:spPr/>
      <dgm:t>
        <a:bodyPr/>
        <a:lstStyle/>
        <a:p>
          <a:endParaRPr lang="en-US"/>
        </a:p>
      </dgm:t>
    </dgm:pt>
    <dgm:pt modelId="{3DBF2465-1C8A-466C-A31B-90D99AF014FE}" type="sibTrans" cxnId="{ACE9290E-A4B1-4323-B038-16C7102E95AC}">
      <dgm:prSet/>
      <dgm:spPr/>
      <dgm:t>
        <a:bodyPr/>
        <a:lstStyle/>
        <a:p>
          <a:endParaRPr lang="en-US"/>
        </a:p>
      </dgm:t>
    </dgm:pt>
    <dgm:pt modelId="{D57215C8-93AE-476D-BB21-939212A809C8}">
      <dgm:prSet phldrT="[Text]"/>
      <dgm:spPr/>
      <dgm:t>
        <a:bodyPr/>
        <a:lstStyle/>
        <a:p>
          <a:r>
            <a:rPr lang="en-US" dirty="0"/>
            <a:t>Fixed target experiment with polarized electron beam</a:t>
          </a:r>
        </a:p>
      </dgm:t>
    </dgm:pt>
    <dgm:pt modelId="{AC75B20F-B416-4413-A2A6-155778A278EA}" type="parTrans" cxnId="{75521103-5933-4267-A5C3-8BC11A63692A}">
      <dgm:prSet/>
      <dgm:spPr/>
      <dgm:t>
        <a:bodyPr/>
        <a:lstStyle/>
        <a:p>
          <a:endParaRPr lang="en-US"/>
        </a:p>
      </dgm:t>
    </dgm:pt>
    <dgm:pt modelId="{BF44AAF3-6C0F-4889-813D-B7F055014D39}" type="sibTrans" cxnId="{75521103-5933-4267-A5C3-8BC11A63692A}">
      <dgm:prSet/>
      <dgm:spPr/>
      <dgm:t>
        <a:bodyPr/>
        <a:lstStyle/>
        <a:p>
          <a:endParaRPr lang="en-US"/>
        </a:p>
      </dgm:t>
    </dgm:pt>
    <dgm:pt modelId="{93F7909B-1148-4F0A-B25D-F9920A5D06FC}">
      <dgm:prSet phldrT="[Text]"/>
      <dgm:spPr/>
      <dgm:t>
        <a:bodyPr/>
        <a:lstStyle/>
        <a:p>
          <a:r>
            <a:rPr lang="en-US" dirty="0"/>
            <a:t>Fix angle integrating detector synchronized with rapidly switching polarized beam</a:t>
          </a:r>
        </a:p>
      </dgm:t>
    </dgm:pt>
    <dgm:pt modelId="{DD8F28DC-5946-42AB-91FF-949BBF90B67E}" type="parTrans" cxnId="{FCC5B1FB-90F2-4188-BBE6-830E51BFB93B}">
      <dgm:prSet/>
      <dgm:spPr/>
      <dgm:t>
        <a:bodyPr/>
        <a:lstStyle/>
        <a:p>
          <a:endParaRPr lang="en-US"/>
        </a:p>
      </dgm:t>
    </dgm:pt>
    <dgm:pt modelId="{BED3ED01-9F1A-4480-B508-8FED8CCFC1B2}" type="sibTrans" cxnId="{FCC5B1FB-90F2-4188-BBE6-830E51BFB93B}">
      <dgm:prSet/>
      <dgm:spPr/>
      <dgm:t>
        <a:bodyPr/>
        <a:lstStyle/>
        <a:p>
          <a:endParaRPr lang="en-US"/>
        </a:p>
      </dgm:t>
    </dgm:pt>
    <dgm:pt modelId="{ADE57A69-C786-4AC6-9DD8-5CE618F15B68}" type="pres">
      <dgm:prSet presAssocID="{CA9594CC-AB02-4AB5-9DB2-84EA0BCE4A87}" presName="linear" presStyleCnt="0">
        <dgm:presLayoutVars>
          <dgm:dir/>
          <dgm:animLvl val="lvl"/>
          <dgm:resizeHandles val="exact"/>
        </dgm:presLayoutVars>
      </dgm:prSet>
      <dgm:spPr/>
    </dgm:pt>
    <dgm:pt modelId="{4CF88D6C-0B1A-4308-83CA-B2A9B20BE643}" type="pres">
      <dgm:prSet presAssocID="{4D1507DF-08C1-4CA9-9620-A57BBA7C3427}" presName="parentLin" presStyleCnt="0"/>
      <dgm:spPr/>
    </dgm:pt>
    <dgm:pt modelId="{E5FCC3BF-8A48-4D2C-AEAE-7E17A846AFB3}" type="pres">
      <dgm:prSet presAssocID="{4D1507DF-08C1-4CA9-9620-A57BBA7C3427}" presName="parentLeftMargin" presStyleLbl="node1" presStyleIdx="0" presStyleCnt="3"/>
      <dgm:spPr/>
    </dgm:pt>
    <dgm:pt modelId="{80019013-6425-4F8D-8B84-F50EC740ACCC}" type="pres">
      <dgm:prSet presAssocID="{4D1507DF-08C1-4CA9-9620-A57BBA7C342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1083348-662B-457A-BA8F-90DED29EACD5}" type="pres">
      <dgm:prSet presAssocID="{4D1507DF-08C1-4CA9-9620-A57BBA7C3427}" presName="negativeSpace" presStyleCnt="0"/>
      <dgm:spPr/>
    </dgm:pt>
    <dgm:pt modelId="{F6469B56-AB18-44B6-B362-43488DBC0AE0}" type="pres">
      <dgm:prSet presAssocID="{4D1507DF-08C1-4CA9-9620-A57BBA7C3427}" presName="childText" presStyleLbl="conFgAcc1" presStyleIdx="0" presStyleCnt="3">
        <dgm:presLayoutVars>
          <dgm:bulletEnabled val="1"/>
        </dgm:presLayoutVars>
      </dgm:prSet>
      <dgm:spPr/>
    </dgm:pt>
    <dgm:pt modelId="{03F01728-08C4-48A2-A68A-01454BB61BEB}" type="pres">
      <dgm:prSet presAssocID="{48B877DC-4E0A-4CB5-9790-BB071F238C73}" presName="spaceBetweenRectangles" presStyleCnt="0"/>
      <dgm:spPr/>
    </dgm:pt>
    <dgm:pt modelId="{45840B5B-2F4D-41A8-B940-509B0ED21D5E}" type="pres">
      <dgm:prSet presAssocID="{4A0C293D-C207-48DF-83D0-A3F998615059}" presName="parentLin" presStyleCnt="0"/>
      <dgm:spPr/>
    </dgm:pt>
    <dgm:pt modelId="{FF1F321B-0808-4CC1-9804-F7491A35B42F}" type="pres">
      <dgm:prSet presAssocID="{4A0C293D-C207-48DF-83D0-A3F998615059}" presName="parentLeftMargin" presStyleLbl="node1" presStyleIdx="0" presStyleCnt="3"/>
      <dgm:spPr/>
    </dgm:pt>
    <dgm:pt modelId="{04541E2E-C48F-4667-8538-A0EDA6FEA163}" type="pres">
      <dgm:prSet presAssocID="{4A0C293D-C207-48DF-83D0-A3F99861505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623F012-38C8-41B1-93AD-9A4D73DB016C}" type="pres">
      <dgm:prSet presAssocID="{4A0C293D-C207-48DF-83D0-A3F998615059}" presName="negativeSpace" presStyleCnt="0"/>
      <dgm:spPr/>
    </dgm:pt>
    <dgm:pt modelId="{2654CAE4-F147-4297-831B-0AD7E4B37DFA}" type="pres">
      <dgm:prSet presAssocID="{4A0C293D-C207-48DF-83D0-A3F998615059}" presName="childText" presStyleLbl="conFgAcc1" presStyleIdx="1" presStyleCnt="3">
        <dgm:presLayoutVars>
          <dgm:bulletEnabled val="1"/>
        </dgm:presLayoutVars>
      </dgm:prSet>
      <dgm:spPr/>
    </dgm:pt>
    <dgm:pt modelId="{79AEFA5B-4AF5-4983-91F7-A1C828AF8883}" type="pres">
      <dgm:prSet presAssocID="{9F4AF48D-511F-42C4-A5AF-6E9102263007}" presName="spaceBetweenRectangles" presStyleCnt="0"/>
      <dgm:spPr/>
    </dgm:pt>
    <dgm:pt modelId="{ADCA05EE-5507-4F70-92B2-7393881743C7}" type="pres">
      <dgm:prSet presAssocID="{DCECED0F-BF2B-45D1-95CA-A6E83BABA12F}" presName="parentLin" presStyleCnt="0"/>
      <dgm:spPr/>
    </dgm:pt>
    <dgm:pt modelId="{95D7B6FF-299D-458A-B9B6-8B26840CE4EB}" type="pres">
      <dgm:prSet presAssocID="{DCECED0F-BF2B-45D1-95CA-A6E83BABA12F}" presName="parentLeftMargin" presStyleLbl="node1" presStyleIdx="1" presStyleCnt="3"/>
      <dgm:spPr/>
    </dgm:pt>
    <dgm:pt modelId="{22211FB7-435B-4133-BAF9-350BE85A6E7C}" type="pres">
      <dgm:prSet presAssocID="{DCECED0F-BF2B-45D1-95CA-A6E83BABA12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5B3F232-FA8C-44F2-A761-C9BEDE5966FB}" type="pres">
      <dgm:prSet presAssocID="{DCECED0F-BF2B-45D1-95CA-A6E83BABA12F}" presName="negativeSpace" presStyleCnt="0"/>
      <dgm:spPr/>
    </dgm:pt>
    <dgm:pt modelId="{3DC79E3D-E18F-406D-84D0-DF4854AE1C1D}" type="pres">
      <dgm:prSet presAssocID="{DCECED0F-BF2B-45D1-95CA-A6E83BABA12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5521103-5933-4267-A5C3-8BC11A63692A}" srcId="{DCECED0F-BF2B-45D1-95CA-A6E83BABA12F}" destId="{D57215C8-93AE-476D-BB21-939212A809C8}" srcOrd="0" destOrd="0" parTransId="{AC75B20F-B416-4413-A2A6-155778A278EA}" sibTransId="{BF44AAF3-6C0F-4889-813D-B7F055014D39}"/>
    <dgm:cxn modelId="{E6F41F0D-5A47-4139-99DE-012EF71C2792}" type="presOf" srcId="{D57215C8-93AE-476D-BB21-939212A809C8}" destId="{3DC79E3D-E18F-406D-84D0-DF4854AE1C1D}" srcOrd="0" destOrd="0" presId="urn:microsoft.com/office/officeart/2005/8/layout/list1"/>
    <dgm:cxn modelId="{ACE9290E-A4B1-4323-B038-16C7102E95AC}" srcId="{CA9594CC-AB02-4AB5-9DB2-84EA0BCE4A87}" destId="{DCECED0F-BF2B-45D1-95CA-A6E83BABA12F}" srcOrd="2" destOrd="0" parTransId="{5827DC07-555D-4932-8F02-24D993B2D5FD}" sibTransId="{3DBF2465-1C8A-466C-A31B-90D99AF014FE}"/>
    <dgm:cxn modelId="{C2CD4B21-1B12-4F35-A1D3-BFC4C58ECEAB}" srcId="{4A0C293D-C207-48DF-83D0-A3F998615059}" destId="{83AE5B03-B781-4B0C-B914-A50CBFB69FBC}" srcOrd="0" destOrd="0" parTransId="{B332EC6D-586B-4DDB-BE45-0FD4859DD010}" sibTransId="{FE38D0CB-A45B-45F3-9AD4-A1C6A8D0D633}"/>
    <dgm:cxn modelId="{D006DF21-57A2-4D5F-83BD-D0ACC1256308}" type="presOf" srcId="{CA9594CC-AB02-4AB5-9DB2-84EA0BCE4A87}" destId="{ADE57A69-C786-4AC6-9DD8-5CE618F15B68}" srcOrd="0" destOrd="0" presId="urn:microsoft.com/office/officeart/2005/8/layout/list1"/>
    <dgm:cxn modelId="{584D432A-BEDF-4A15-965C-A3EF875F39F1}" type="presOf" srcId="{4A0C293D-C207-48DF-83D0-A3F998615059}" destId="{FF1F321B-0808-4CC1-9804-F7491A35B42F}" srcOrd="0" destOrd="0" presId="urn:microsoft.com/office/officeart/2005/8/layout/list1"/>
    <dgm:cxn modelId="{26CCA63A-D2DC-4DEF-9A69-903A904AF513}" type="presOf" srcId="{4D1507DF-08C1-4CA9-9620-A57BBA7C3427}" destId="{E5FCC3BF-8A48-4D2C-AEAE-7E17A846AFB3}" srcOrd="0" destOrd="0" presId="urn:microsoft.com/office/officeart/2005/8/layout/list1"/>
    <dgm:cxn modelId="{F3DD1F5C-00D1-4B97-B92E-48592DC68186}" type="presOf" srcId="{83AE5B03-B781-4B0C-B914-A50CBFB69FBC}" destId="{2654CAE4-F147-4297-831B-0AD7E4B37DFA}" srcOrd="0" destOrd="0" presId="urn:microsoft.com/office/officeart/2005/8/layout/list1"/>
    <dgm:cxn modelId="{3B536F63-AE89-4206-991D-DAD1F4D1823F}" srcId="{4A0C293D-C207-48DF-83D0-A3F998615059}" destId="{F82B7CCA-3475-4621-B3C6-E7E6955F26B5}" srcOrd="1" destOrd="0" parTransId="{0265378E-CF65-46C9-AFBA-8DA62D69FE48}" sibTransId="{9569ED57-8979-4AA9-AB1B-07D47794B98F}"/>
    <dgm:cxn modelId="{534BDB50-B3CB-4E83-A449-8FA7AC70FC64}" type="presOf" srcId="{252A56AB-4B66-4502-956F-0E705C474B50}" destId="{F6469B56-AB18-44B6-B362-43488DBC0AE0}" srcOrd="0" destOrd="0" presId="urn:microsoft.com/office/officeart/2005/8/layout/list1"/>
    <dgm:cxn modelId="{1C5E2851-9968-470F-8B0B-2E9242212841}" type="presOf" srcId="{F82B7CCA-3475-4621-B3C6-E7E6955F26B5}" destId="{2654CAE4-F147-4297-831B-0AD7E4B37DFA}" srcOrd="0" destOrd="1" presId="urn:microsoft.com/office/officeart/2005/8/layout/list1"/>
    <dgm:cxn modelId="{55E73E81-2EDE-4DAA-9BC8-2F2945A7E8B7}" type="presOf" srcId="{4A0C293D-C207-48DF-83D0-A3F998615059}" destId="{04541E2E-C48F-4667-8538-A0EDA6FEA163}" srcOrd="1" destOrd="0" presId="urn:microsoft.com/office/officeart/2005/8/layout/list1"/>
    <dgm:cxn modelId="{F5CBF98E-3E5D-428E-AF8E-F9661661CBCA}" srcId="{CA9594CC-AB02-4AB5-9DB2-84EA0BCE4A87}" destId="{4D1507DF-08C1-4CA9-9620-A57BBA7C3427}" srcOrd="0" destOrd="0" parTransId="{4FFABACF-F245-4835-B056-CF7604A6031B}" sibTransId="{48B877DC-4E0A-4CB5-9790-BB071F238C73}"/>
    <dgm:cxn modelId="{F0859A90-0250-4470-B754-BEFB526DCE7D}" srcId="{4D1507DF-08C1-4CA9-9620-A57BBA7C3427}" destId="{252A56AB-4B66-4502-956F-0E705C474B50}" srcOrd="0" destOrd="0" parTransId="{FE7C5A36-1BB1-4EC8-93AB-6DC465B3B4EF}" sibTransId="{73A834A2-F108-4B54-B70C-0BE327545DD0}"/>
    <dgm:cxn modelId="{4798DB97-A180-44C2-AE81-DF89E67BDEDA}" type="presOf" srcId="{DCECED0F-BF2B-45D1-95CA-A6E83BABA12F}" destId="{22211FB7-435B-4133-BAF9-350BE85A6E7C}" srcOrd="1" destOrd="0" presId="urn:microsoft.com/office/officeart/2005/8/layout/list1"/>
    <dgm:cxn modelId="{F52860A2-C0C5-4066-93B7-FDBF833DD9B5}" srcId="{CA9594CC-AB02-4AB5-9DB2-84EA0BCE4A87}" destId="{4A0C293D-C207-48DF-83D0-A3F998615059}" srcOrd="1" destOrd="0" parTransId="{0E7996B2-1452-4ED8-B8C4-87C48EF9ED01}" sibTransId="{9F4AF48D-511F-42C4-A5AF-6E9102263007}"/>
    <dgm:cxn modelId="{18FD95B2-9886-4F68-B6DF-7571A318467D}" srcId="{4D1507DF-08C1-4CA9-9620-A57BBA7C3427}" destId="{0E64EC09-57CE-4A63-9879-8755CA7B8ABA}" srcOrd="1" destOrd="0" parTransId="{BEFDB0A2-6F99-4241-BAE8-E3C105397552}" sibTransId="{4E7F540C-4958-42C5-AEC5-3098C44BAC68}"/>
    <dgm:cxn modelId="{F524BEB5-2700-4617-9C52-B08B2447880C}" type="presOf" srcId="{0E64EC09-57CE-4A63-9879-8755CA7B8ABA}" destId="{F6469B56-AB18-44B6-B362-43488DBC0AE0}" srcOrd="0" destOrd="1" presId="urn:microsoft.com/office/officeart/2005/8/layout/list1"/>
    <dgm:cxn modelId="{45FAD4BA-22BC-4E83-ABBE-4A34D1D07D69}" type="presOf" srcId="{4D1507DF-08C1-4CA9-9620-A57BBA7C3427}" destId="{80019013-6425-4F8D-8B84-F50EC740ACCC}" srcOrd="1" destOrd="0" presId="urn:microsoft.com/office/officeart/2005/8/layout/list1"/>
    <dgm:cxn modelId="{72B57ADC-8E60-44A6-AA32-8A3DC130A63D}" type="presOf" srcId="{DCECED0F-BF2B-45D1-95CA-A6E83BABA12F}" destId="{95D7B6FF-299D-458A-B9B6-8B26840CE4EB}" srcOrd="0" destOrd="0" presId="urn:microsoft.com/office/officeart/2005/8/layout/list1"/>
    <dgm:cxn modelId="{FCC5B1FB-90F2-4188-BBE6-830E51BFB93B}" srcId="{DCECED0F-BF2B-45D1-95CA-A6E83BABA12F}" destId="{93F7909B-1148-4F0A-B25D-F9920A5D06FC}" srcOrd="1" destOrd="0" parTransId="{DD8F28DC-5946-42AB-91FF-949BBF90B67E}" sibTransId="{BED3ED01-9F1A-4480-B508-8FED8CCFC1B2}"/>
    <dgm:cxn modelId="{8254AFFF-27CF-4DF2-847E-D232301BD3F8}" type="presOf" srcId="{93F7909B-1148-4F0A-B25D-F9920A5D06FC}" destId="{3DC79E3D-E18F-406D-84D0-DF4854AE1C1D}" srcOrd="0" destOrd="1" presId="urn:microsoft.com/office/officeart/2005/8/layout/list1"/>
    <dgm:cxn modelId="{99FC0F96-6386-4EEF-8455-5B64EDD37A2B}" type="presParOf" srcId="{ADE57A69-C786-4AC6-9DD8-5CE618F15B68}" destId="{4CF88D6C-0B1A-4308-83CA-B2A9B20BE643}" srcOrd="0" destOrd="0" presId="urn:microsoft.com/office/officeart/2005/8/layout/list1"/>
    <dgm:cxn modelId="{79AE06AC-9BA4-4A61-880A-7670410AC994}" type="presParOf" srcId="{4CF88D6C-0B1A-4308-83CA-B2A9B20BE643}" destId="{E5FCC3BF-8A48-4D2C-AEAE-7E17A846AFB3}" srcOrd="0" destOrd="0" presId="urn:microsoft.com/office/officeart/2005/8/layout/list1"/>
    <dgm:cxn modelId="{82A491F3-6F96-46E4-87C3-9630CC9353EC}" type="presParOf" srcId="{4CF88D6C-0B1A-4308-83CA-B2A9B20BE643}" destId="{80019013-6425-4F8D-8B84-F50EC740ACCC}" srcOrd="1" destOrd="0" presId="urn:microsoft.com/office/officeart/2005/8/layout/list1"/>
    <dgm:cxn modelId="{B000C53D-AC39-4CF9-AB36-5EA3FD1D26EA}" type="presParOf" srcId="{ADE57A69-C786-4AC6-9DD8-5CE618F15B68}" destId="{81083348-662B-457A-BA8F-90DED29EACD5}" srcOrd="1" destOrd="0" presId="urn:microsoft.com/office/officeart/2005/8/layout/list1"/>
    <dgm:cxn modelId="{4A068FC7-D634-4713-97A6-601D0F5B9473}" type="presParOf" srcId="{ADE57A69-C786-4AC6-9DD8-5CE618F15B68}" destId="{F6469B56-AB18-44B6-B362-43488DBC0AE0}" srcOrd="2" destOrd="0" presId="urn:microsoft.com/office/officeart/2005/8/layout/list1"/>
    <dgm:cxn modelId="{33F10804-A4E3-4581-9622-FD7EB8E41FC6}" type="presParOf" srcId="{ADE57A69-C786-4AC6-9DD8-5CE618F15B68}" destId="{03F01728-08C4-48A2-A68A-01454BB61BEB}" srcOrd="3" destOrd="0" presId="urn:microsoft.com/office/officeart/2005/8/layout/list1"/>
    <dgm:cxn modelId="{7FB654B9-2EF3-4561-BF8D-3D4A75C4F53D}" type="presParOf" srcId="{ADE57A69-C786-4AC6-9DD8-5CE618F15B68}" destId="{45840B5B-2F4D-41A8-B940-509B0ED21D5E}" srcOrd="4" destOrd="0" presId="urn:microsoft.com/office/officeart/2005/8/layout/list1"/>
    <dgm:cxn modelId="{D8F3694B-FF32-49B7-A804-759CBFCABCD2}" type="presParOf" srcId="{45840B5B-2F4D-41A8-B940-509B0ED21D5E}" destId="{FF1F321B-0808-4CC1-9804-F7491A35B42F}" srcOrd="0" destOrd="0" presId="urn:microsoft.com/office/officeart/2005/8/layout/list1"/>
    <dgm:cxn modelId="{66D90B96-2256-4EF2-A44D-9D033B953538}" type="presParOf" srcId="{45840B5B-2F4D-41A8-B940-509B0ED21D5E}" destId="{04541E2E-C48F-4667-8538-A0EDA6FEA163}" srcOrd="1" destOrd="0" presId="urn:microsoft.com/office/officeart/2005/8/layout/list1"/>
    <dgm:cxn modelId="{E5032FD2-5E31-4449-802A-1E7442DF1F91}" type="presParOf" srcId="{ADE57A69-C786-4AC6-9DD8-5CE618F15B68}" destId="{E623F012-38C8-41B1-93AD-9A4D73DB016C}" srcOrd="5" destOrd="0" presId="urn:microsoft.com/office/officeart/2005/8/layout/list1"/>
    <dgm:cxn modelId="{C1260AA8-05F1-4876-8F71-82AFEAF32998}" type="presParOf" srcId="{ADE57A69-C786-4AC6-9DD8-5CE618F15B68}" destId="{2654CAE4-F147-4297-831B-0AD7E4B37DFA}" srcOrd="6" destOrd="0" presId="urn:microsoft.com/office/officeart/2005/8/layout/list1"/>
    <dgm:cxn modelId="{B9563B98-1672-4C16-9E6D-AEC9A3EC8DA4}" type="presParOf" srcId="{ADE57A69-C786-4AC6-9DD8-5CE618F15B68}" destId="{79AEFA5B-4AF5-4983-91F7-A1C828AF8883}" srcOrd="7" destOrd="0" presId="urn:microsoft.com/office/officeart/2005/8/layout/list1"/>
    <dgm:cxn modelId="{DD34A72B-FEC4-4E0B-937A-4558ADFC9609}" type="presParOf" srcId="{ADE57A69-C786-4AC6-9DD8-5CE618F15B68}" destId="{ADCA05EE-5507-4F70-92B2-7393881743C7}" srcOrd="8" destOrd="0" presId="urn:microsoft.com/office/officeart/2005/8/layout/list1"/>
    <dgm:cxn modelId="{DF365B16-B896-4DC7-B507-99F230600B2C}" type="presParOf" srcId="{ADCA05EE-5507-4F70-92B2-7393881743C7}" destId="{95D7B6FF-299D-458A-B9B6-8B26840CE4EB}" srcOrd="0" destOrd="0" presId="urn:microsoft.com/office/officeart/2005/8/layout/list1"/>
    <dgm:cxn modelId="{1998310E-165B-4342-884D-97FB969D660C}" type="presParOf" srcId="{ADCA05EE-5507-4F70-92B2-7393881743C7}" destId="{22211FB7-435B-4133-BAF9-350BE85A6E7C}" srcOrd="1" destOrd="0" presId="urn:microsoft.com/office/officeart/2005/8/layout/list1"/>
    <dgm:cxn modelId="{23D29A84-5781-48F6-AA6D-D93CAAD863D7}" type="presParOf" srcId="{ADE57A69-C786-4AC6-9DD8-5CE618F15B68}" destId="{E5B3F232-FA8C-44F2-A761-C9BEDE5966FB}" srcOrd="9" destOrd="0" presId="urn:microsoft.com/office/officeart/2005/8/layout/list1"/>
    <dgm:cxn modelId="{8993E88F-5A04-4DA0-AA92-D07138F67818}" type="presParOf" srcId="{ADE57A69-C786-4AC6-9DD8-5CE618F15B68}" destId="{3DC79E3D-E18F-406D-84D0-DF4854AE1C1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C515E70-6704-4A2D-9E1F-550A2EC6B8D4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290FF2B-D481-4241-92DC-B85FEA052162}">
      <dgm:prSet phldrT="[Text]"/>
      <dgm:spPr/>
      <dgm:t>
        <a:bodyPr/>
        <a:lstStyle/>
        <a:p>
          <a:r>
            <a:rPr lang="en-US" b="1" dirty="0"/>
            <a:t>Liquid hydrogen target</a:t>
          </a:r>
        </a:p>
      </dgm:t>
    </dgm:pt>
    <dgm:pt modelId="{070192DC-26BB-4727-A399-427057606C21}" type="parTrans" cxnId="{8BB0E796-A822-46B9-A05F-8FCEEED8EF42}">
      <dgm:prSet/>
      <dgm:spPr/>
      <dgm:t>
        <a:bodyPr/>
        <a:lstStyle/>
        <a:p>
          <a:endParaRPr lang="en-US"/>
        </a:p>
      </dgm:t>
    </dgm:pt>
    <dgm:pt modelId="{F747E9AA-CA76-45B9-A333-B6677481CD3E}" type="sibTrans" cxnId="{8BB0E796-A822-46B9-A05F-8FCEEED8EF42}">
      <dgm:prSet/>
      <dgm:spPr/>
      <dgm:t>
        <a:bodyPr/>
        <a:lstStyle/>
        <a:p>
          <a:endParaRPr lang="en-US"/>
        </a:p>
      </dgm:t>
    </dgm:pt>
    <dgm:pt modelId="{78D96766-0F9A-4686-AD1A-A07C4AAB0627}">
      <dgm:prSet phldrT="[Text]"/>
      <dgm:spPr/>
      <dgm:t>
        <a:bodyPr/>
        <a:lstStyle/>
        <a:p>
          <a:r>
            <a:rPr lang="en-US" b="1" dirty="0"/>
            <a:t>Solenoid magnet</a:t>
          </a:r>
        </a:p>
      </dgm:t>
    </dgm:pt>
    <dgm:pt modelId="{0454BE8B-027A-47E0-8CB7-0747C6528360}" type="parTrans" cxnId="{D31EC956-80A3-4807-8602-DEB86AA55377}">
      <dgm:prSet/>
      <dgm:spPr/>
      <dgm:t>
        <a:bodyPr/>
        <a:lstStyle/>
        <a:p>
          <a:endParaRPr lang="en-US"/>
        </a:p>
      </dgm:t>
    </dgm:pt>
    <dgm:pt modelId="{1F114CC2-4FAE-4437-B153-1D8CE053C8B7}" type="sibTrans" cxnId="{D31EC956-80A3-4807-8602-DEB86AA55377}">
      <dgm:prSet/>
      <dgm:spPr/>
      <dgm:t>
        <a:bodyPr/>
        <a:lstStyle/>
        <a:p>
          <a:endParaRPr lang="en-US"/>
        </a:p>
      </dgm:t>
    </dgm:pt>
    <dgm:pt modelId="{F80BC359-9A03-4953-AFF8-AF4CEAC9CC77}">
      <dgm:prSet phldrT="[Text]"/>
      <dgm:spPr/>
      <dgm:t>
        <a:bodyPr/>
        <a:lstStyle/>
        <a:p>
          <a:r>
            <a:rPr lang="en-US" dirty="0"/>
            <a:t>Design underway</a:t>
          </a:r>
        </a:p>
      </dgm:t>
    </dgm:pt>
    <dgm:pt modelId="{EC51843B-41DA-49C1-BECF-6D4869494617}" type="parTrans" cxnId="{684E3535-ABC7-4B28-A72E-2038DC028CBD}">
      <dgm:prSet/>
      <dgm:spPr/>
      <dgm:t>
        <a:bodyPr/>
        <a:lstStyle/>
        <a:p>
          <a:endParaRPr lang="en-US"/>
        </a:p>
      </dgm:t>
    </dgm:pt>
    <dgm:pt modelId="{D827FA74-3099-4EFA-85A3-85FFC2A19A15}" type="sibTrans" cxnId="{684E3535-ABC7-4B28-A72E-2038DC028CBD}">
      <dgm:prSet/>
      <dgm:spPr/>
      <dgm:t>
        <a:bodyPr/>
        <a:lstStyle/>
        <a:p>
          <a:endParaRPr lang="en-US"/>
        </a:p>
      </dgm:t>
    </dgm:pt>
    <dgm:pt modelId="{C0998A63-8A81-40E2-B650-666001C55B2B}">
      <dgm:prSet phldrT="[Text]"/>
      <dgm:spPr/>
      <dgm:t>
        <a:bodyPr/>
        <a:lstStyle/>
        <a:p>
          <a:r>
            <a:rPr lang="en-US" dirty="0"/>
            <a:t>Focusing the elastic scattered particles on the detector</a:t>
          </a:r>
        </a:p>
      </dgm:t>
    </dgm:pt>
    <dgm:pt modelId="{C715C0DD-5D57-4650-823B-AF62D8941D0A}" type="parTrans" cxnId="{767A67DA-0DBE-401E-9598-F40E422988A0}">
      <dgm:prSet/>
      <dgm:spPr/>
      <dgm:t>
        <a:bodyPr/>
        <a:lstStyle/>
        <a:p>
          <a:endParaRPr lang="en-US"/>
        </a:p>
      </dgm:t>
    </dgm:pt>
    <dgm:pt modelId="{9F9FBFB1-7FBD-49F1-B09E-28475BEA1F65}" type="sibTrans" cxnId="{767A67DA-0DBE-401E-9598-F40E422988A0}">
      <dgm:prSet/>
      <dgm:spPr/>
      <dgm:t>
        <a:bodyPr/>
        <a:lstStyle/>
        <a:p>
          <a:endParaRPr lang="en-US"/>
        </a:p>
      </dgm:t>
    </dgm:pt>
    <dgm:pt modelId="{C1C5BCF1-5491-4848-835F-CA9788B98467}">
      <dgm:prSet phldrT="[Text]"/>
      <dgm:spPr/>
      <dgm:t>
        <a:bodyPr/>
        <a:lstStyle/>
        <a:p>
          <a:r>
            <a:rPr lang="en-US" b="1" dirty="0"/>
            <a:t>Integrating detectors</a:t>
          </a:r>
        </a:p>
      </dgm:t>
    </dgm:pt>
    <dgm:pt modelId="{65340E92-350E-4B17-A444-A01BF6DCEAD6}" type="parTrans" cxnId="{863F2FAB-B957-4D27-98B1-4A91AA1D1D26}">
      <dgm:prSet/>
      <dgm:spPr/>
      <dgm:t>
        <a:bodyPr/>
        <a:lstStyle/>
        <a:p>
          <a:endParaRPr lang="en-US"/>
        </a:p>
      </dgm:t>
    </dgm:pt>
    <dgm:pt modelId="{684103B1-B748-4769-BBED-1B0C742C1329}" type="sibTrans" cxnId="{863F2FAB-B957-4D27-98B1-4A91AA1D1D26}">
      <dgm:prSet/>
      <dgm:spPr/>
      <dgm:t>
        <a:bodyPr/>
        <a:lstStyle/>
        <a:p>
          <a:endParaRPr lang="en-US"/>
        </a:p>
      </dgm:t>
    </dgm:pt>
    <dgm:pt modelId="{C08DA119-7E57-4FCF-8991-0AF30BBA2583}">
      <dgm:prSet phldrT="[Text]"/>
      <dgm:spPr/>
      <dgm:t>
        <a:bodyPr/>
        <a:lstStyle/>
        <a:p>
          <a:r>
            <a:rPr lang="en-US" dirty="0"/>
            <a:t>Thin, fast and granular detectors</a:t>
          </a:r>
        </a:p>
      </dgm:t>
    </dgm:pt>
    <dgm:pt modelId="{186E4A34-D77F-47B2-8A96-BCC9F8A48E50}" type="parTrans" cxnId="{F059901C-16CC-4511-8CF9-85BEB6F3B64B}">
      <dgm:prSet/>
      <dgm:spPr/>
      <dgm:t>
        <a:bodyPr/>
        <a:lstStyle/>
        <a:p>
          <a:endParaRPr lang="en-US"/>
        </a:p>
      </dgm:t>
    </dgm:pt>
    <dgm:pt modelId="{374EFCD0-A83B-4921-AD57-420F413DFFCF}" type="sibTrans" cxnId="{F059901C-16CC-4511-8CF9-85BEB6F3B64B}">
      <dgm:prSet/>
      <dgm:spPr/>
      <dgm:t>
        <a:bodyPr/>
        <a:lstStyle/>
        <a:p>
          <a:endParaRPr lang="en-US"/>
        </a:p>
      </dgm:t>
    </dgm:pt>
    <dgm:pt modelId="{A77C007D-8488-4CDC-9009-FB9D8758FDBB}">
      <dgm:prSet phldrT="[Text]"/>
      <dgm:spPr/>
      <dgm:t>
        <a:bodyPr/>
        <a:lstStyle/>
        <a:p>
          <a:r>
            <a:rPr lang="en-US" dirty="0"/>
            <a:t>Simulated with FEM and GEANT</a:t>
          </a:r>
        </a:p>
      </dgm:t>
    </dgm:pt>
    <dgm:pt modelId="{7FCFE34E-DFD9-4804-A8AF-87854F265AE0}" type="parTrans" cxnId="{E2FE7ED0-6229-483A-AAEE-355DBF2871A3}">
      <dgm:prSet/>
      <dgm:spPr/>
    </dgm:pt>
    <dgm:pt modelId="{AB148045-34DC-41DC-87E6-7A70847477D8}" type="sibTrans" cxnId="{E2FE7ED0-6229-483A-AAEE-355DBF2871A3}">
      <dgm:prSet/>
      <dgm:spPr/>
    </dgm:pt>
    <dgm:pt modelId="{FD3B0C11-A9FE-4154-8DC5-06B2D1E8B278}">
      <dgm:prSet phldrT="[Text]"/>
      <dgm:spPr/>
      <dgm:t>
        <a:bodyPr/>
        <a:lstStyle/>
        <a:p>
          <a:r>
            <a:rPr lang="en-US" dirty="0"/>
            <a:t>HV monolithic active pixel sensors</a:t>
          </a:r>
        </a:p>
      </dgm:t>
    </dgm:pt>
    <dgm:pt modelId="{EA06CF3D-B939-4B23-8FD6-736596F749AF}" type="parTrans" cxnId="{B6748513-0E90-4AE1-B580-3A0A4529F413}">
      <dgm:prSet/>
      <dgm:spPr/>
    </dgm:pt>
    <dgm:pt modelId="{43165EFC-4ADC-4D77-B49C-B1B4BB36BBF3}" type="sibTrans" cxnId="{B6748513-0E90-4AE1-B580-3A0A4529F413}">
      <dgm:prSet/>
      <dgm:spPr/>
    </dgm:pt>
    <mc:AlternateContent xmlns:mc="http://schemas.openxmlformats.org/markup-compatibility/2006">
      <mc:Choice xmlns:a14="http://schemas.microsoft.com/office/drawing/2010/main" Requires="a14">
        <dgm:pt modelId="{3D04548C-EED6-4E00-A1B9-F0C7A3EFF037}">
          <dgm:prSet phldrT="[Text]"/>
          <dgm:spPr/>
          <dgm:t>
            <a:bodyPr/>
            <a:lstStyle/>
            <a:p>
              <a:r>
                <a:rPr lang="en-US" dirty="0"/>
                <a:t>Current generation is MUPIX7 </a:t>
              </a:r>
              <a:r>
                <a:rPr lang="en-US" dirty="0" err="1"/>
                <a:t>wi</a:t>
              </a:r>
              <a:r>
                <a:rPr lang="en-US" dirty="0"/>
                <a:t>th </a:t>
              </a:r>
              <a14:m>
                <m:oMath xmlns:m="http://schemas.openxmlformats.org/officeDocument/2006/math">
                  <m:r>
                    <a:rPr lang="en-US" b="0" i="1" smtClean="0">
                      <a:latin typeface="Cambria Math" panose="02040503050406030204" pitchFamily="18" charset="0"/>
                    </a:rPr>
                    <m:t>9.4 </m:t>
                  </m:r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mm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a14:m>
              <a:r>
                <a:rPr lang="en-US" dirty="0"/>
                <a:t> active surface</a:t>
              </a:r>
            </a:p>
          </dgm:t>
        </dgm:pt>
      </mc:Choice>
      <mc:Fallback>
        <dgm:pt modelId="{3D04548C-EED6-4E00-A1B9-F0C7A3EFF037}">
          <dgm:prSet phldrT="[Text]"/>
          <dgm:spPr/>
          <dgm:t>
            <a:bodyPr/>
            <a:lstStyle/>
            <a:p>
              <a:r>
                <a:rPr lang="en-US" dirty="0"/>
                <a:t>Current generation is MUPIX7 </a:t>
              </a:r>
              <a:r>
                <a:rPr lang="en-US" dirty="0" err="1"/>
                <a:t>wi</a:t>
              </a:r>
              <a:r>
                <a:rPr lang="en-US" dirty="0"/>
                <a:t>th </a:t>
              </a:r>
              <a:r>
                <a:rPr lang="en-US" b="0" i="0">
                  <a:latin typeface="Cambria Math" panose="02040503050406030204" pitchFamily="18" charset="0"/>
                </a:rPr>
                <a:t>9.4 〖"mm" 〗^2</a:t>
              </a:r>
              <a:r>
                <a:rPr lang="en-US" dirty="0"/>
                <a:t> active surface</a:t>
              </a:r>
            </a:p>
          </dgm:t>
        </dgm:pt>
      </mc:Fallback>
    </mc:AlternateContent>
    <dgm:pt modelId="{9ADBDE2C-FD3C-47B2-BF45-48E07B4D8F3B}" type="parTrans" cxnId="{5663818C-7084-4DEC-8659-41A86A2D767C}">
      <dgm:prSet/>
      <dgm:spPr/>
    </dgm:pt>
    <dgm:pt modelId="{08FE5B70-E719-496A-AFB8-5604064F6F91}" type="sibTrans" cxnId="{5663818C-7084-4DEC-8659-41A86A2D767C}">
      <dgm:prSet/>
      <dgm:spPr/>
    </dgm:pt>
    <dgm:pt modelId="{4324687E-3449-41DF-A0BE-28CE2786961B}">
      <dgm:prSet phldrT="[Text]"/>
      <dgm:spPr/>
      <dgm:t>
        <a:bodyPr/>
        <a:lstStyle/>
        <a:p>
          <a:r>
            <a:rPr lang="en-US" dirty="0"/>
            <a:t>Tested at MAMI</a:t>
          </a:r>
        </a:p>
      </dgm:t>
    </dgm:pt>
    <dgm:pt modelId="{742538BF-401F-4B32-8F51-AA85D25FA6AC}" type="parTrans" cxnId="{45CBDA39-5CA3-4DB7-9BAC-E44927115CC7}">
      <dgm:prSet/>
      <dgm:spPr/>
    </dgm:pt>
    <dgm:pt modelId="{F1362025-C45B-4008-955F-776CCE66ACD2}" type="sibTrans" cxnId="{45CBDA39-5CA3-4DB7-9BAC-E44927115CC7}">
      <dgm:prSet/>
      <dgm:spPr/>
    </dgm:pt>
    <dgm:pt modelId="{68B7812F-1B91-4E7F-A2C4-EB1220E630D3}" type="pres">
      <dgm:prSet presAssocID="{4C515E70-6704-4A2D-9E1F-550A2EC6B8D4}" presName="linear" presStyleCnt="0">
        <dgm:presLayoutVars>
          <dgm:dir/>
          <dgm:animLvl val="lvl"/>
          <dgm:resizeHandles val="exact"/>
        </dgm:presLayoutVars>
      </dgm:prSet>
      <dgm:spPr/>
    </dgm:pt>
    <dgm:pt modelId="{E24A9035-1260-404F-8A80-D1E58C878980}" type="pres">
      <dgm:prSet presAssocID="{8290FF2B-D481-4241-92DC-B85FEA052162}" presName="parentLin" presStyleCnt="0"/>
      <dgm:spPr/>
    </dgm:pt>
    <dgm:pt modelId="{57100651-20A0-409A-A346-30A5A1AC369A}" type="pres">
      <dgm:prSet presAssocID="{8290FF2B-D481-4241-92DC-B85FEA052162}" presName="parentLeftMargin" presStyleLbl="node1" presStyleIdx="0" presStyleCnt="3"/>
      <dgm:spPr/>
    </dgm:pt>
    <dgm:pt modelId="{E7092972-5A69-4F5A-90AE-6A1D722C2458}" type="pres">
      <dgm:prSet presAssocID="{8290FF2B-D481-4241-92DC-B85FEA05216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44123F0-71A6-4A78-8F47-617FF9F6144A}" type="pres">
      <dgm:prSet presAssocID="{8290FF2B-D481-4241-92DC-B85FEA052162}" presName="negativeSpace" presStyleCnt="0"/>
      <dgm:spPr/>
    </dgm:pt>
    <dgm:pt modelId="{49A011EB-28F1-406D-A1B7-6C86BECFDBE9}" type="pres">
      <dgm:prSet presAssocID="{8290FF2B-D481-4241-92DC-B85FEA052162}" presName="childText" presStyleLbl="conFgAcc1" presStyleIdx="0" presStyleCnt="3">
        <dgm:presLayoutVars>
          <dgm:bulletEnabled val="1"/>
        </dgm:presLayoutVars>
      </dgm:prSet>
      <dgm:spPr/>
    </dgm:pt>
    <dgm:pt modelId="{C1656701-FB86-4602-B28F-6ABA72712614}" type="pres">
      <dgm:prSet presAssocID="{F747E9AA-CA76-45B9-A333-B6677481CD3E}" presName="spaceBetweenRectangles" presStyleCnt="0"/>
      <dgm:spPr/>
    </dgm:pt>
    <dgm:pt modelId="{DCC273B6-9460-44A2-A397-0186C16A579A}" type="pres">
      <dgm:prSet presAssocID="{78D96766-0F9A-4686-AD1A-A07C4AAB0627}" presName="parentLin" presStyleCnt="0"/>
      <dgm:spPr/>
    </dgm:pt>
    <dgm:pt modelId="{40414DFC-D850-442D-857A-6FDBE59E1B40}" type="pres">
      <dgm:prSet presAssocID="{78D96766-0F9A-4686-AD1A-A07C4AAB0627}" presName="parentLeftMargin" presStyleLbl="node1" presStyleIdx="0" presStyleCnt="3"/>
      <dgm:spPr/>
    </dgm:pt>
    <dgm:pt modelId="{92F1AF0F-5F69-48A8-B707-33A2208ACD13}" type="pres">
      <dgm:prSet presAssocID="{78D96766-0F9A-4686-AD1A-A07C4AAB062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CC4E9A8-A9C4-437B-816D-CBB930B75EF3}" type="pres">
      <dgm:prSet presAssocID="{78D96766-0F9A-4686-AD1A-A07C4AAB0627}" presName="negativeSpace" presStyleCnt="0"/>
      <dgm:spPr/>
    </dgm:pt>
    <dgm:pt modelId="{E3E4DAD3-7B4E-4741-822E-8613E5A6F2AC}" type="pres">
      <dgm:prSet presAssocID="{78D96766-0F9A-4686-AD1A-A07C4AAB0627}" presName="childText" presStyleLbl="conFgAcc1" presStyleIdx="1" presStyleCnt="3">
        <dgm:presLayoutVars>
          <dgm:bulletEnabled val="1"/>
        </dgm:presLayoutVars>
      </dgm:prSet>
      <dgm:spPr/>
    </dgm:pt>
    <dgm:pt modelId="{8BD71923-3C5C-405C-A699-5AF2CC124463}" type="pres">
      <dgm:prSet presAssocID="{1F114CC2-4FAE-4437-B153-1D8CE053C8B7}" presName="spaceBetweenRectangles" presStyleCnt="0"/>
      <dgm:spPr/>
    </dgm:pt>
    <dgm:pt modelId="{76B927FC-EF87-4F27-A2E0-7BE9D58F94B1}" type="pres">
      <dgm:prSet presAssocID="{C1C5BCF1-5491-4848-835F-CA9788B98467}" presName="parentLin" presStyleCnt="0"/>
      <dgm:spPr/>
    </dgm:pt>
    <dgm:pt modelId="{DC80EC04-3EC5-44BB-855C-068BA20115D5}" type="pres">
      <dgm:prSet presAssocID="{C1C5BCF1-5491-4848-835F-CA9788B98467}" presName="parentLeftMargin" presStyleLbl="node1" presStyleIdx="1" presStyleCnt="3"/>
      <dgm:spPr/>
    </dgm:pt>
    <dgm:pt modelId="{BB492A1C-5E26-40FE-BFA2-12706575A3EC}" type="pres">
      <dgm:prSet presAssocID="{C1C5BCF1-5491-4848-835F-CA9788B9846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EBE801E-2628-4C02-A3D2-AF2B669F2913}" type="pres">
      <dgm:prSet presAssocID="{C1C5BCF1-5491-4848-835F-CA9788B98467}" presName="negativeSpace" presStyleCnt="0"/>
      <dgm:spPr/>
    </dgm:pt>
    <dgm:pt modelId="{5629211D-B0B7-4CF0-8249-2B93A49C090B}" type="pres">
      <dgm:prSet presAssocID="{C1C5BCF1-5491-4848-835F-CA9788B9846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F014C0C-BE5D-45AD-AD41-B168781257CD}" type="presOf" srcId="{78D96766-0F9A-4686-AD1A-A07C4AAB0627}" destId="{92F1AF0F-5F69-48A8-B707-33A2208ACD13}" srcOrd="1" destOrd="0" presId="urn:microsoft.com/office/officeart/2005/8/layout/list1"/>
    <dgm:cxn modelId="{FE64090D-27F2-420B-ACF8-27481B56695C}" type="presOf" srcId="{8290FF2B-D481-4241-92DC-B85FEA052162}" destId="{57100651-20A0-409A-A346-30A5A1AC369A}" srcOrd="0" destOrd="0" presId="urn:microsoft.com/office/officeart/2005/8/layout/list1"/>
    <dgm:cxn modelId="{B6748513-0E90-4AE1-B580-3A0A4529F413}" srcId="{C1C5BCF1-5491-4848-835F-CA9788B98467}" destId="{FD3B0C11-A9FE-4154-8DC5-06B2D1E8B278}" srcOrd="1" destOrd="0" parTransId="{EA06CF3D-B939-4B23-8FD6-736596F749AF}" sibTransId="{43165EFC-4ADC-4D77-B49C-B1B4BB36BBF3}"/>
    <dgm:cxn modelId="{9F61D719-576C-4BA8-A472-3A9481631BD7}" type="presOf" srcId="{C0998A63-8A81-40E2-B650-666001C55B2B}" destId="{E3E4DAD3-7B4E-4741-822E-8613E5A6F2AC}" srcOrd="0" destOrd="0" presId="urn:microsoft.com/office/officeart/2005/8/layout/list1"/>
    <dgm:cxn modelId="{F059901C-16CC-4511-8CF9-85BEB6F3B64B}" srcId="{C1C5BCF1-5491-4848-835F-CA9788B98467}" destId="{C08DA119-7E57-4FCF-8991-0AF30BBA2583}" srcOrd="0" destOrd="0" parTransId="{186E4A34-D77F-47B2-8A96-BCC9F8A48E50}" sibTransId="{374EFCD0-A83B-4921-AD57-420F413DFFCF}"/>
    <dgm:cxn modelId="{B450FD32-0723-4A13-B252-A35F4C1A04DF}" type="presOf" srcId="{C08DA119-7E57-4FCF-8991-0AF30BBA2583}" destId="{5629211D-B0B7-4CF0-8249-2B93A49C090B}" srcOrd="0" destOrd="0" presId="urn:microsoft.com/office/officeart/2005/8/layout/list1"/>
    <dgm:cxn modelId="{684E3535-ABC7-4B28-A72E-2038DC028CBD}" srcId="{8290FF2B-D481-4241-92DC-B85FEA052162}" destId="{F80BC359-9A03-4953-AFF8-AF4CEAC9CC77}" srcOrd="0" destOrd="0" parTransId="{EC51843B-41DA-49C1-BECF-6D4869494617}" sibTransId="{D827FA74-3099-4EFA-85A3-85FFC2A19A15}"/>
    <dgm:cxn modelId="{45CBDA39-5CA3-4DB7-9BAC-E44927115CC7}" srcId="{C1C5BCF1-5491-4848-835F-CA9788B98467}" destId="{4324687E-3449-41DF-A0BE-28CE2786961B}" srcOrd="3" destOrd="0" parTransId="{742538BF-401F-4B32-8F51-AA85D25FA6AC}" sibTransId="{F1362025-C45B-4008-955F-776CCE66ACD2}"/>
    <dgm:cxn modelId="{29AA0064-034F-4D0D-BE7B-CED12D384934}" type="presOf" srcId="{FD3B0C11-A9FE-4154-8DC5-06B2D1E8B278}" destId="{5629211D-B0B7-4CF0-8249-2B93A49C090B}" srcOrd="0" destOrd="1" presId="urn:microsoft.com/office/officeart/2005/8/layout/list1"/>
    <dgm:cxn modelId="{C5E0E548-E906-4AAB-B61A-F853F2EA7AD0}" type="presOf" srcId="{C1C5BCF1-5491-4848-835F-CA9788B98467}" destId="{BB492A1C-5E26-40FE-BFA2-12706575A3EC}" srcOrd="1" destOrd="0" presId="urn:microsoft.com/office/officeart/2005/8/layout/list1"/>
    <dgm:cxn modelId="{6A9A9F4B-16C8-4E1E-9AF9-D830224EA79E}" type="presOf" srcId="{8290FF2B-D481-4241-92DC-B85FEA052162}" destId="{E7092972-5A69-4F5A-90AE-6A1D722C2458}" srcOrd="1" destOrd="0" presId="urn:microsoft.com/office/officeart/2005/8/layout/list1"/>
    <dgm:cxn modelId="{7699EA4B-A4E4-4DA1-BD41-58DED122E881}" type="presOf" srcId="{3D04548C-EED6-4E00-A1B9-F0C7A3EFF037}" destId="{5629211D-B0B7-4CF0-8249-2B93A49C090B}" srcOrd="0" destOrd="2" presId="urn:microsoft.com/office/officeart/2005/8/layout/list1"/>
    <dgm:cxn modelId="{161E5971-546D-41D1-A3CE-889C2F719C1F}" type="presOf" srcId="{4324687E-3449-41DF-A0BE-28CE2786961B}" destId="{5629211D-B0B7-4CF0-8249-2B93A49C090B}" srcOrd="0" destOrd="3" presId="urn:microsoft.com/office/officeart/2005/8/layout/list1"/>
    <dgm:cxn modelId="{D31EC956-80A3-4807-8602-DEB86AA55377}" srcId="{4C515E70-6704-4A2D-9E1F-550A2EC6B8D4}" destId="{78D96766-0F9A-4686-AD1A-A07C4AAB0627}" srcOrd="1" destOrd="0" parTransId="{0454BE8B-027A-47E0-8CB7-0747C6528360}" sibTransId="{1F114CC2-4FAE-4437-B153-1D8CE053C8B7}"/>
    <dgm:cxn modelId="{D7875E80-1354-42CD-B76D-113990AFE916}" type="presOf" srcId="{4C515E70-6704-4A2D-9E1F-550A2EC6B8D4}" destId="{68B7812F-1B91-4E7F-A2C4-EB1220E630D3}" srcOrd="0" destOrd="0" presId="urn:microsoft.com/office/officeart/2005/8/layout/list1"/>
    <dgm:cxn modelId="{3C5EF08A-6AD8-4FE1-BD5F-6FF2EC85B4B0}" type="presOf" srcId="{C1C5BCF1-5491-4848-835F-CA9788B98467}" destId="{DC80EC04-3EC5-44BB-855C-068BA20115D5}" srcOrd="0" destOrd="0" presId="urn:microsoft.com/office/officeart/2005/8/layout/list1"/>
    <dgm:cxn modelId="{5663818C-7084-4DEC-8659-41A86A2D767C}" srcId="{C1C5BCF1-5491-4848-835F-CA9788B98467}" destId="{3D04548C-EED6-4E00-A1B9-F0C7A3EFF037}" srcOrd="2" destOrd="0" parTransId="{9ADBDE2C-FD3C-47B2-BF45-48E07B4D8F3B}" sibTransId="{08FE5B70-E719-496A-AFB8-5604064F6F91}"/>
    <dgm:cxn modelId="{8BB0E796-A822-46B9-A05F-8FCEEED8EF42}" srcId="{4C515E70-6704-4A2D-9E1F-550A2EC6B8D4}" destId="{8290FF2B-D481-4241-92DC-B85FEA052162}" srcOrd="0" destOrd="0" parTransId="{070192DC-26BB-4727-A399-427057606C21}" sibTransId="{F747E9AA-CA76-45B9-A333-B6677481CD3E}"/>
    <dgm:cxn modelId="{863F2FAB-B957-4D27-98B1-4A91AA1D1D26}" srcId="{4C515E70-6704-4A2D-9E1F-550A2EC6B8D4}" destId="{C1C5BCF1-5491-4848-835F-CA9788B98467}" srcOrd="2" destOrd="0" parTransId="{65340E92-350E-4B17-A444-A01BF6DCEAD6}" sibTransId="{684103B1-B748-4769-BBED-1B0C742C1329}"/>
    <dgm:cxn modelId="{AB7C76C3-E9C2-4C2A-8153-1A168064A452}" type="presOf" srcId="{A77C007D-8488-4CDC-9009-FB9D8758FDBB}" destId="{E3E4DAD3-7B4E-4741-822E-8613E5A6F2AC}" srcOrd="0" destOrd="1" presId="urn:microsoft.com/office/officeart/2005/8/layout/list1"/>
    <dgm:cxn modelId="{683ABAC8-6A9E-43A3-9908-942B952EF18D}" type="presOf" srcId="{78D96766-0F9A-4686-AD1A-A07C4AAB0627}" destId="{40414DFC-D850-442D-857A-6FDBE59E1B40}" srcOrd="0" destOrd="0" presId="urn:microsoft.com/office/officeart/2005/8/layout/list1"/>
    <dgm:cxn modelId="{E2FE7ED0-6229-483A-AAEE-355DBF2871A3}" srcId="{78D96766-0F9A-4686-AD1A-A07C4AAB0627}" destId="{A77C007D-8488-4CDC-9009-FB9D8758FDBB}" srcOrd="1" destOrd="0" parTransId="{7FCFE34E-DFD9-4804-A8AF-87854F265AE0}" sibTransId="{AB148045-34DC-41DC-87E6-7A70847477D8}"/>
    <dgm:cxn modelId="{767A67DA-0DBE-401E-9598-F40E422988A0}" srcId="{78D96766-0F9A-4686-AD1A-A07C4AAB0627}" destId="{C0998A63-8A81-40E2-B650-666001C55B2B}" srcOrd="0" destOrd="0" parTransId="{C715C0DD-5D57-4650-823B-AF62D8941D0A}" sibTransId="{9F9FBFB1-7FBD-49F1-B09E-28475BEA1F65}"/>
    <dgm:cxn modelId="{B73532E0-130B-4452-80D3-21477FC0D6D7}" type="presOf" srcId="{F80BC359-9A03-4953-AFF8-AF4CEAC9CC77}" destId="{49A011EB-28F1-406D-A1B7-6C86BECFDBE9}" srcOrd="0" destOrd="0" presId="urn:microsoft.com/office/officeart/2005/8/layout/list1"/>
    <dgm:cxn modelId="{451BA322-3154-4F54-81F3-B8352682230A}" type="presParOf" srcId="{68B7812F-1B91-4E7F-A2C4-EB1220E630D3}" destId="{E24A9035-1260-404F-8A80-D1E58C878980}" srcOrd="0" destOrd="0" presId="urn:microsoft.com/office/officeart/2005/8/layout/list1"/>
    <dgm:cxn modelId="{F8BF6DBE-4B6E-474B-B822-4210C98CBB18}" type="presParOf" srcId="{E24A9035-1260-404F-8A80-D1E58C878980}" destId="{57100651-20A0-409A-A346-30A5A1AC369A}" srcOrd="0" destOrd="0" presId="urn:microsoft.com/office/officeart/2005/8/layout/list1"/>
    <dgm:cxn modelId="{006FE9CE-52C2-4CBA-A382-2C6CA6830053}" type="presParOf" srcId="{E24A9035-1260-404F-8A80-D1E58C878980}" destId="{E7092972-5A69-4F5A-90AE-6A1D722C2458}" srcOrd="1" destOrd="0" presId="urn:microsoft.com/office/officeart/2005/8/layout/list1"/>
    <dgm:cxn modelId="{9DFFDAB7-38A5-4359-8AE5-2C2F55175245}" type="presParOf" srcId="{68B7812F-1B91-4E7F-A2C4-EB1220E630D3}" destId="{044123F0-71A6-4A78-8F47-617FF9F6144A}" srcOrd="1" destOrd="0" presId="urn:microsoft.com/office/officeart/2005/8/layout/list1"/>
    <dgm:cxn modelId="{86F79E4A-B1E9-4FD3-8981-675E566A2C98}" type="presParOf" srcId="{68B7812F-1B91-4E7F-A2C4-EB1220E630D3}" destId="{49A011EB-28F1-406D-A1B7-6C86BECFDBE9}" srcOrd="2" destOrd="0" presId="urn:microsoft.com/office/officeart/2005/8/layout/list1"/>
    <dgm:cxn modelId="{9D4864F2-CF2B-4DCD-96F5-EAFB637FDE46}" type="presParOf" srcId="{68B7812F-1B91-4E7F-A2C4-EB1220E630D3}" destId="{C1656701-FB86-4602-B28F-6ABA72712614}" srcOrd="3" destOrd="0" presId="urn:microsoft.com/office/officeart/2005/8/layout/list1"/>
    <dgm:cxn modelId="{9F786D48-58DD-45F1-91BF-A9433045CD66}" type="presParOf" srcId="{68B7812F-1B91-4E7F-A2C4-EB1220E630D3}" destId="{DCC273B6-9460-44A2-A397-0186C16A579A}" srcOrd="4" destOrd="0" presId="urn:microsoft.com/office/officeart/2005/8/layout/list1"/>
    <dgm:cxn modelId="{D37EEE3B-EFCF-4D53-901B-447BC89AB044}" type="presParOf" srcId="{DCC273B6-9460-44A2-A397-0186C16A579A}" destId="{40414DFC-D850-442D-857A-6FDBE59E1B40}" srcOrd="0" destOrd="0" presId="urn:microsoft.com/office/officeart/2005/8/layout/list1"/>
    <dgm:cxn modelId="{B41275FA-B310-45B2-BF6B-9066291D468D}" type="presParOf" srcId="{DCC273B6-9460-44A2-A397-0186C16A579A}" destId="{92F1AF0F-5F69-48A8-B707-33A2208ACD13}" srcOrd="1" destOrd="0" presId="urn:microsoft.com/office/officeart/2005/8/layout/list1"/>
    <dgm:cxn modelId="{71CE73F3-FED4-4EB6-836A-A8A7FEDF1BCC}" type="presParOf" srcId="{68B7812F-1B91-4E7F-A2C4-EB1220E630D3}" destId="{2CC4E9A8-A9C4-437B-816D-CBB930B75EF3}" srcOrd="5" destOrd="0" presId="urn:microsoft.com/office/officeart/2005/8/layout/list1"/>
    <dgm:cxn modelId="{928D8159-0DBD-4FEF-AE1F-F6816C5A1473}" type="presParOf" srcId="{68B7812F-1B91-4E7F-A2C4-EB1220E630D3}" destId="{E3E4DAD3-7B4E-4741-822E-8613E5A6F2AC}" srcOrd="6" destOrd="0" presId="urn:microsoft.com/office/officeart/2005/8/layout/list1"/>
    <dgm:cxn modelId="{4A6E4469-17BB-4B44-8768-5B5B278B9B8C}" type="presParOf" srcId="{68B7812F-1B91-4E7F-A2C4-EB1220E630D3}" destId="{8BD71923-3C5C-405C-A699-5AF2CC124463}" srcOrd="7" destOrd="0" presId="urn:microsoft.com/office/officeart/2005/8/layout/list1"/>
    <dgm:cxn modelId="{6BC946E0-A03D-4A2C-A085-04C54DCD6534}" type="presParOf" srcId="{68B7812F-1B91-4E7F-A2C4-EB1220E630D3}" destId="{76B927FC-EF87-4F27-A2E0-7BE9D58F94B1}" srcOrd="8" destOrd="0" presId="urn:microsoft.com/office/officeart/2005/8/layout/list1"/>
    <dgm:cxn modelId="{A5AFED74-E2DB-47D4-836F-0346104FD361}" type="presParOf" srcId="{76B927FC-EF87-4F27-A2E0-7BE9D58F94B1}" destId="{DC80EC04-3EC5-44BB-855C-068BA20115D5}" srcOrd="0" destOrd="0" presId="urn:microsoft.com/office/officeart/2005/8/layout/list1"/>
    <dgm:cxn modelId="{C8D8ED69-3B8E-4A2B-BF99-C63ABB3F4321}" type="presParOf" srcId="{76B927FC-EF87-4F27-A2E0-7BE9D58F94B1}" destId="{BB492A1C-5E26-40FE-BFA2-12706575A3EC}" srcOrd="1" destOrd="0" presId="urn:microsoft.com/office/officeart/2005/8/layout/list1"/>
    <dgm:cxn modelId="{4AB78FB8-3F80-4427-BC07-A6C42B47319B}" type="presParOf" srcId="{68B7812F-1B91-4E7F-A2C4-EB1220E630D3}" destId="{6EBE801E-2628-4C02-A3D2-AF2B669F2913}" srcOrd="9" destOrd="0" presId="urn:microsoft.com/office/officeart/2005/8/layout/list1"/>
    <dgm:cxn modelId="{E43B9E62-6972-4667-83CC-482CD27850F7}" type="presParOf" srcId="{68B7812F-1B91-4E7F-A2C4-EB1220E630D3}" destId="{5629211D-B0B7-4CF0-8249-2B93A49C090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0.xml><?xml version="1.0" encoding="utf-8"?>
<dgm:dataModel xmlns:dgm="http://schemas.openxmlformats.org/drawingml/2006/diagram" xmlns:a="http://schemas.openxmlformats.org/drawingml/2006/main">
  <dgm:ptLst>
    <dgm:pt modelId="{F10F3479-E7A7-4956-8C53-FC2EAB73940B}" type="doc">
      <dgm:prSet loTypeId="urn:microsoft.com/office/officeart/2005/8/layout/defaul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5ACA464-9594-49FC-A1C4-1526F59B5E06}">
      <dgm:prSet phldrT="[Text]"/>
      <dgm:spPr/>
      <dgm:t>
        <a:bodyPr/>
        <a:lstStyle/>
        <a:p>
          <a:r>
            <a:rPr lang="en-US" b="1" dirty="0" smtClean="0"/>
            <a:t>Measure the momenta of e</a:t>
          </a:r>
          <a:r>
            <a:rPr lang="en-US" b="1" baseline="30000" dirty="0" smtClean="0"/>
            <a:t>+</a:t>
          </a:r>
          <a:r>
            <a:rPr lang="en-US" b="1" dirty="0" smtClean="0"/>
            <a:t> e</a:t>
          </a:r>
          <a:r>
            <a:rPr lang="en-US" b="1" baseline="30000" dirty="0" smtClean="0"/>
            <a:t>-</a:t>
          </a:r>
          <a:r>
            <a:rPr lang="en-US" b="1" dirty="0" smtClean="0"/>
            <a:t> in coincidence</a:t>
          </a:r>
          <a:endParaRPr lang="en-US" b="1" dirty="0"/>
        </a:p>
      </dgm:t>
    </dgm:pt>
    <dgm:pt modelId="{4B1ED4B8-CC8B-48D9-B165-CEC238E05514}" type="parTrans" cxnId="{4434F181-C8C1-4F65-8BF9-DD297E608023}">
      <dgm:prSet/>
      <dgm:spPr/>
      <dgm:t>
        <a:bodyPr/>
        <a:lstStyle/>
        <a:p>
          <a:endParaRPr lang="en-US"/>
        </a:p>
      </dgm:t>
    </dgm:pt>
    <dgm:pt modelId="{3FDB207C-F6DD-4D5A-BE9D-C93237131C61}" type="sibTrans" cxnId="{4434F181-C8C1-4F65-8BF9-DD297E608023}">
      <dgm:prSet/>
      <dgm:spPr/>
      <dgm:t>
        <a:bodyPr/>
        <a:lstStyle/>
        <a:p>
          <a:endParaRPr lang="en-US"/>
        </a:p>
      </dgm:t>
    </dgm:pt>
    <dgm:pt modelId="{558581A8-7CCB-45C0-BE1A-1DDA3C4F1E4C}">
      <dgm:prSet phldrT="[Text]"/>
      <dgm:spPr/>
      <dgm:t>
        <a:bodyPr/>
        <a:lstStyle/>
        <a:p>
          <a:r>
            <a:rPr lang="en-US" b="1" dirty="0" smtClean="0"/>
            <a:t>Bump hunting in the invariant mass distribution</a:t>
          </a:r>
          <a:endParaRPr lang="en-US" b="1" dirty="0"/>
        </a:p>
      </dgm:t>
    </dgm:pt>
    <dgm:pt modelId="{8F0C88CC-4F94-45A9-8794-09599C2C8F9A}" type="parTrans" cxnId="{6D755772-67F6-4B35-8442-37BD68DFF264}">
      <dgm:prSet/>
      <dgm:spPr/>
      <dgm:t>
        <a:bodyPr/>
        <a:lstStyle/>
        <a:p>
          <a:endParaRPr lang="en-US"/>
        </a:p>
      </dgm:t>
    </dgm:pt>
    <dgm:pt modelId="{30ED4D0B-EE86-4466-98D9-95B15CFADF96}" type="sibTrans" cxnId="{6D755772-67F6-4B35-8442-37BD68DFF264}">
      <dgm:prSet/>
      <dgm:spPr/>
      <dgm:t>
        <a:bodyPr/>
        <a:lstStyle/>
        <a:p>
          <a:endParaRPr lang="en-US"/>
        </a:p>
      </dgm:t>
    </dgm:pt>
    <dgm:pt modelId="{0FE8C2D4-573E-4800-9BB0-D383D6266800}">
      <dgm:prSet phldrT="[Text]"/>
      <dgm:spPr/>
      <dgm:t>
        <a:bodyPr/>
        <a:lstStyle/>
        <a:p>
          <a:r>
            <a:rPr lang="en-US" b="1" dirty="0" smtClean="0"/>
            <a:t>Mass sensitivity: </a:t>
          </a:r>
          <a:r>
            <a:rPr lang="en-US" b="1" dirty="0" smtClean="0">
              <a:solidFill>
                <a:srgbClr val="C00000"/>
              </a:solidFill>
            </a:rPr>
            <a:t>10 – 60 MeV</a:t>
          </a:r>
          <a:endParaRPr lang="en-US" b="1" dirty="0">
            <a:solidFill>
              <a:srgbClr val="C00000"/>
            </a:solidFill>
          </a:endParaRPr>
        </a:p>
      </dgm:t>
    </dgm:pt>
    <dgm:pt modelId="{79EB7971-FC6B-4FB5-BA31-758D14EB12E0}" type="parTrans" cxnId="{E91AC8C0-84BA-4C20-9435-EA8DAFFC7837}">
      <dgm:prSet/>
      <dgm:spPr/>
      <dgm:t>
        <a:bodyPr/>
        <a:lstStyle/>
        <a:p>
          <a:endParaRPr lang="en-US"/>
        </a:p>
      </dgm:t>
    </dgm:pt>
    <dgm:pt modelId="{AF4DAC9F-64E9-42F1-820F-2F465985B399}" type="sibTrans" cxnId="{E91AC8C0-84BA-4C20-9435-EA8DAFFC7837}">
      <dgm:prSet/>
      <dgm:spPr/>
      <dgm:t>
        <a:bodyPr/>
        <a:lstStyle/>
        <a:p>
          <a:endParaRPr lang="en-US"/>
        </a:p>
      </dgm:t>
    </dgm:pt>
    <dgm:pt modelId="{95EDE980-3A17-4F53-985D-630339020B86}">
      <dgm:prSet phldrT="[Text]"/>
      <dgm:spPr>
        <a:blipFill rotWithShape="0">
          <a:blip xmlns:r="http://schemas.openxmlformats.org/officeDocument/2006/relationships" r:embed="rId1"/>
          <a:stretch>
            <a:fillRect r="-2913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122A571-8975-4742-881B-B62FB8AE8A4A}" type="parTrans" cxnId="{BBAC7E0B-A984-4D6A-BDE0-1AA0CF3A400D}">
      <dgm:prSet/>
      <dgm:spPr/>
      <dgm:t>
        <a:bodyPr/>
        <a:lstStyle/>
        <a:p>
          <a:endParaRPr lang="en-US"/>
        </a:p>
      </dgm:t>
    </dgm:pt>
    <dgm:pt modelId="{20A2927D-AD1A-4360-BBD6-58723BEA834A}" type="sibTrans" cxnId="{BBAC7E0B-A984-4D6A-BDE0-1AA0CF3A400D}">
      <dgm:prSet/>
      <dgm:spPr/>
      <dgm:t>
        <a:bodyPr/>
        <a:lstStyle/>
        <a:p>
          <a:endParaRPr lang="en-US"/>
        </a:p>
      </dgm:t>
    </dgm:pt>
    <dgm:pt modelId="{C01CF4F8-1857-41F4-8B94-C480C1E923B7}" type="pres">
      <dgm:prSet presAssocID="{F10F3479-E7A7-4956-8C53-FC2EAB73940B}" presName="diagram" presStyleCnt="0">
        <dgm:presLayoutVars>
          <dgm:dir/>
          <dgm:resizeHandles val="exact"/>
        </dgm:presLayoutVars>
      </dgm:prSet>
      <dgm:spPr/>
    </dgm:pt>
    <dgm:pt modelId="{2D9D49E0-6BD3-4607-8D95-5743A42B1F98}" type="pres">
      <dgm:prSet presAssocID="{B5ACA464-9594-49FC-A1C4-1526F59B5E0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B19221-BE71-4C7C-A8F1-ADDA04F9E709}" type="pres">
      <dgm:prSet presAssocID="{3FDB207C-F6DD-4D5A-BE9D-C93237131C61}" presName="sibTrans" presStyleCnt="0"/>
      <dgm:spPr/>
    </dgm:pt>
    <dgm:pt modelId="{9C17695F-6356-4F7B-8B3A-7D5B184C5F8C}" type="pres">
      <dgm:prSet presAssocID="{558581A8-7CCB-45C0-BE1A-1DDA3C4F1E4C}" presName="node" presStyleLbl="node1" presStyleIdx="1" presStyleCnt="4">
        <dgm:presLayoutVars>
          <dgm:bulletEnabled val="1"/>
        </dgm:presLayoutVars>
      </dgm:prSet>
      <dgm:spPr/>
    </dgm:pt>
    <dgm:pt modelId="{5A467266-74F1-4198-B1C0-46D61DC6EDB7}" type="pres">
      <dgm:prSet presAssocID="{30ED4D0B-EE86-4466-98D9-95B15CFADF96}" presName="sibTrans" presStyleCnt="0"/>
      <dgm:spPr/>
    </dgm:pt>
    <dgm:pt modelId="{60915DFA-3CB7-4135-9A0F-5AB4737F47EE}" type="pres">
      <dgm:prSet presAssocID="{0FE8C2D4-573E-4800-9BB0-D383D626680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7E96FA-965D-49B9-BBC6-5EB77AF86F72}" type="pres">
      <dgm:prSet presAssocID="{AF4DAC9F-64E9-42F1-820F-2F465985B399}" presName="sibTrans" presStyleCnt="0"/>
      <dgm:spPr/>
    </dgm:pt>
    <dgm:pt modelId="{3BC835F4-DE52-47C3-BAE2-0D075C8D734D}" type="pres">
      <dgm:prSet presAssocID="{95EDE980-3A17-4F53-985D-630339020B8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755772-67F6-4B35-8442-37BD68DFF264}" srcId="{F10F3479-E7A7-4956-8C53-FC2EAB73940B}" destId="{558581A8-7CCB-45C0-BE1A-1DDA3C4F1E4C}" srcOrd="1" destOrd="0" parTransId="{8F0C88CC-4F94-45A9-8794-09599C2C8F9A}" sibTransId="{30ED4D0B-EE86-4466-98D9-95B15CFADF96}"/>
    <dgm:cxn modelId="{9C4A4994-6E46-45EC-B341-214B08E9A330}" type="presOf" srcId="{F10F3479-E7A7-4956-8C53-FC2EAB73940B}" destId="{C01CF4F8-1857-41F4-8B94-C480C1E923B7}" srcOrd="0" destOrd="0" presId="urn:microsoft.com/office/officeart/2005/8/layout/default"/>
    <dgm:cxn modelId="{F6DA8387-1DC3-4F14-A073-22BBADE0BE3B}" type="presOf" srcId="{558581A8-7CCB-45C0-BE1A-1DDA3C4F1E4C}" destId="{9C17695F-6356-4F7B-8B3A-7D5B184C5F8C}" srcOrd="0" destOrd="0" presId="urn:microsoft.com/office/officeart/2005/8/layout/default"/>
    <dgm:cxn modelId="{DD9181E8-5126-4313-9153-B0289BBCF973}" type="presOf" srcId="{0FE8C2D4-573E-4800-9BB0-D383D6266800}" destId="{60915DFA-3CB7-4135-9A0F-5AB4737F47EE}" srcOrd="0" destOrd="0" presId="urn:microsoft.com/office/officeart/2005/8/layout/default"/>
    <dgm:cxn modelId="{E91AC8C0-84BA-4C20-9435-EA8DAFFC7837}" srcId="{F10F3479-E7A7-4956-8C53-FC2EAB73940B}" destId="{0FE8C2D4-573E-4800-9BB0-D383D6266800}" srcOrd="2" destOrd="0" parTransId="{79EB7971-FC6B-4FB5-BA31-758D14EB12E0}" sibTransId="{AF4DAC9F-64E9-42F1-820F-2F465985B399}"/>
    <dgm:cxn modelId="{4434F181-C8C1-4F65-8BF9-DD297E608023}" srcId="{F10F3479-E7A7-4956-8C53-FC2EAB73940B}" destId="{B5ACA464-9594-49FC-A1C4-1526F59B5E06}" srcOrd="0" destOrd="0" parTransId="{4B1ED4B8-CC8B-48D9-B165-CEC238E05514}" sibTransId="{3FDB207C-F6DD-4D5A-BE9D-C93237131C61}"/>
    <dgm:cxn modelId="{0D15068A-0174-4B36-9C9F-8D6364EBD9F8}" type="presOf" srcId="{95EDE980-3A17-4F53-985D-630339020B86}" destId="{3BC835F4-DE52-47C3-BAE2-0D075C8D734D}" srcOrd="0" destOrd="0" presId="urn:microsoft.com/office/officeart/2005/8/layout/default"/>
    <dgm:cxn modelId="{25F7DB82-3A45-4C31-9840-E0415C91BC22}" type="presOf" srcId="{B5ACA464-9594-49FC-A1C4-1526F59B5E06}" destId="{2D9D49E0-6BD3-4607-8D95-5743A42B1F98}" srcOrd="0" destOrd="0" presId="urn:microsoft.com/office/officeart/2005/8/layout/default"/>
    <dgm:cxn modelId="{BBAC7E0B-A984-4D6A-BDE0-1AA0CF3A400D}" srcId="{F10F3479-E7A7-4956-8C53-FC2EAB73940B}" destId="{95EDE980-3A17-4F53-985D-630339020B86}" srcOrd="3" destOrd="0" parTransId="{5122A571-8975-4742-881B-B62FB8AE8A4A}" sibTransId="{20A2927D-AD1A-4360-BBD6-58723BEA834A}"/>
    <dgm:cxn modelId="{51384958-9F1F-4579-812E-EE85BC3422BD}" type="presParOf" srcId="{C01CF4F8-1857-41F4-8B94-C480C1E923B7}" destId="{2D9D49E0-6BD3-4607-8D95-5743A42B1F98}" srcOrd="0" destOrd="0" presId="urn:microsoft.com/office/officeart/2005/8/layout/default"/>
    <dgm:cxn modelId="{522A1C4C-D59C-46BB-A1AB-52308AED0AE0}" type="presParOf" srcId="{C01CF4F8-1857-41F4-8B94-C480C1E923B7}" destId="{C0B19221-BE71-4C7C-A8F1-ADDA04F9E709}" srcOrd="1" destOrd="0" presId="urn:microsoft.com/office/officeart/2005/8/layout/default"/>
    <dgm:cxn modelId="{FBBA4D4F-3DEA-43FB-AC20-27A090B49B47}" type="presParOf" srcId="{C01CF4F8-1857-41F4-8B94-C480C1E923B7}" destId="{9C17695F-6356-4F7B-8B3A-7D5B184C5F8C}" srcOrd="2" destOrd="0" presId="urn:microsoft.com/office/officeart/2005/8/layout/default"/>
    <dgm:cxn modelId="{BF00766F-E06B-495B-9511-CC5B4180FC74}" type="presParOf" srcId="{C01CF4F8-1857-41F4-8B94-C480C1E923B7}" destId="{5A467266-74F1-4198-B1C0-46D61DC6EDB7}" srcOrd="3" destOrd="0" presId="urn:microsoft.com/office/officeart/2005/8/layout/default"/>
    <dgm:cxn modelId="{1E35D9E8-E718-4D83-BF99-9E26B1150CD7}" type="presParOf" srcId="{C01CF4F8-1857-41F4-8B94-C480C1E923B7}" destId="{60915DFA-3CB7-4135-9A0F-5AB4737F47EE}" srcOrd="4" destOrd="0" presId="urn:microsoft.com/office/officeart/2005/8/layout/default"/>
    <dgm:cxn modelId="{B4481B71-64A7-42D2-A392-67FA8557FCE5}" type="presParOf" srcId="{C01CF4F8-1857-41F4-8B94-C480C1E923B7}" destId="{777E96FA-965D-49B9-BBC6-5EB77AF86F72}" srcOrd="5" destOrd="0" presId="urn:microsoft.com/office/officeart/2005/8/layout/default"/>
    <dgm:cxn modelId="{7662DB40-210E-43D8-ACC5-E1F42A016B89}" type="presParOf" srcId="{C01CF4F8-1857-41F4-8B94-C480C1E923B7}" destId="{3BC835F4-DE52-47C3-BAE2-0D075C8D734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C515E70-6704-4A2D-9E1F-550A2EC6B8D4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290FF2B-D481-4241-92DC-B85FEA052162}">
      <dgm:prSet phldrT="[Text]"/>
      <dgm:spPr/>
      <dgm:t>
        <a:bodyPr/>
        <a:lstStyle/>
        <a:p>
          <a:r>
            <a:rPr lang="en-US" b="1" dirty="0"/>
            <a:t>Liquid hydrogen target</a:t>
          </a:r>
        </a:p>
      </dgm:t>
    </dgm:pt>
    <dgm:pt modelId="{070192DC-26BB-4727-A399-427057606C21}" type="parTrans" cxnId="{8BB0E796-A822-46B9-A05F-8FCEEED8EF42}">
      <dgm:prSet/>
      <dgm:spPr/>
      <dgm:t>
        <a:bodyPr/>
        <a:lstStyle/>
        <a:p>
          <a:endParaRPr lang="en-US"/>
        </a:p>
      </dgm:t>
    </dgm:pt>
    <dgm:pt modelId="{F747E9AA-CA76-45B9-A333-B6677481CD3E}" type="sibTrans" cxnId="{8BB0E796-A822-46B9-A05F-8FCEEED8EF42}">
      <dgm:prSet/>
      <dgm:spPr/>
      <dgm:t>
        <a:bodyPr/>
        <a:lstStyle/>
        <a:p>
          <a:endParaRPr lang="en-US"/>
        </a:p>
      </dgm:t>
    </dgm:pt>
    <dgm:pt modelId="{78D96766-0F9A-4686-AD1A-A07C4AAB0627}">
      <dgm:prSet phldrT="[Text]"/>
      <dgm:spPr/>
      <dgm:t>
        <a:bodyPr/>
        <a:lstStyle/>
        <a:p>
          <a:r>
            <a:rPr lang="en-US" b="1" dirty="0"/>
            <a:t>Solenoid magnet</a:t>
          </a:r>
        </a:p>
      </dgm:t>
    </dgm:pt>
    <dgm:pt modelId="{0454BE8B-027A-47E0-8CB7-0747C6528360}" type="parTrans" cxnId="{D31EC956-80A3-4807-8602-DEB86AA55377}">
      <dgm:prSet/>
      <dgm:spPr/>
      <dgm:t>
        <a:bodyPr/>
        <a:lstStyle/>
        <a:p>
          <a:endParaRPr lang="en-US"/>
        </a:p>
      </dgm:t>
    </dgm:pt>
    <dgm:pt modelId="{1F114CC2-4FAE-4437-B153-1D8CE053C8B7}" type="sibTrans" cxnId="{D31EC956-80A3-4807-8602-DEB86AA55377}">
      <dgm:prSet/>
      <dgm:spPr/>
      <dgm:t>
        <a:bodyPr/>
        <a:lstStyle/>
        <a:p>
          <a:endParaRPr lang="en-US"/>
        </a:p>
      </dgm:t>
    </dgm:pt>
    <dgm:pt modelId="{F80BC359-9A03-4953-AFF8-AF4CEAC9CC77}">
      <dgm:prSet phldrT="[Text]"/>
      <dgm:spPr/>
      <dgm:t>
        <a:bodyPr/>
        <a:lstStyle/>
        <a:p>
          <a:r>
            <a:rPr lang="en-US" dirty="0"/>
            <a:t>Design underway</a:t>
          </a:r>
        </a:p>
      </dgm:t>
    </dgm:pt>
    <dgm:pt modelId="{EC51843B-41DA-49C1-BECF-6D4869494617}" type="parTrans" cxnId="{684E3535-ABC7-4B28-A72E-2038DC028CBD}">
      <dgm:prSet/>
      <dgm:spPr/>
      <dgm:t>
        <a:bodyPr/>
        <a:lstStyle/>
        <a:p>
          <a:endParaRPr lang="en-US"/>
        </a:p>
      </dgm:t>
    </dgm:pt>
    <dgm:pt modelId="{D827FA74-3099-4EFA-85A3-85FFC2A19A15}" type="sibTrans" cxnId="{684E3535-ABC7-4B28-A72E-2038DC028CBD}">
      <dgm:prSet/>
      <dgm:spPr/>
      <dgm:t>
        <a:bodyPr/>
        <a:lstStyle/>
        <a:p>
          <a:endParaRPr lang="en-US"/>
        </a:p>
      </dgm:t>
    </dgm:pt>
    <dgm:pt modelId="{C0998A63-8A81-40E2-B650-666001C55B2B}">
      <dgm:prSet phldrT="[Text]"/>
      <dgm:spPr/>
      <dgm:t>
        <a:bodyPr/>
        <a:lstStyle/>
        <a:p>
          <a:r>
            <a:rPr lang="en-US" dirty="0"/>
            <a:t>Focusing the elastic scattered particles on the detector</a:t>
          </a:r>
        </a:p>
      </dgm:t>
    </dgm:pt>
    <dgm:pt modelId="{C715C0DD-5D57-4650-823B-AF62D8941D0A}" type="parTrans" cxnId="{767A67DA-0DBE-401E-9598-F40E422988A0}">
      <dgm:prSet/>
      <dgm:spPr/>
      <dgm:t>
        <a:bodyPr/>
        <a:lstStyle/>
        <a:p>
          <a:endParaRPr lang="en-US"/>
        </a:p>
      </dgm:t>
    </dgm:pt>
    <dgm:pt modelId="{9F9FBFB1-7FBD-49F1-B09E-28475BEA1F65}" type="sibTrans" cxnId="{767A67DA-0DBE-401E-9598-F40E422988A0}">
      <dgm:prSet/>
      <dgm:spPr/>
      <dgm:t>
        <a:bodyPr/>
        <a:lstStyle/>
        <a:p>
          <a:endParaRPr lang="en-US"/>
        </a:p>
      </dgm:t>
    </dgm:pt>
    <dgm:pt modelId="{C1C5BCF1-5491-4848-835F-CA9788B98467}">
      <dgm:prSet phldrT="[Text]"/>
      <dgm:spPr/>
      <dgm:t>
        <a:bodyPr/>
        <a:lstStyle/>
        <a:p>
          <a:r>
            <a:rPr lang="en-US" b="1" dirty="0"/>
            <a:t>Integrating detectors</a:t>
          </a:r>
        </a:p>
      </dgm:t>
    </dgm:pt>
    <dgm:pt modelId="{65340E92-350E-4B17-A444-A01BF6DCEAD6}" type="parTrans" cxnId="{863F2FAB-B957-4D27-98B1-4A91AA1D1D26}">
      <dgm:prSet/>
      <dgm:spPr/>
      <dgm:t>
        <a:bodyPr/>
        <a:lstStyle/>
        <a:p>
          <a:endParaRPr lang="en-US"/>
        </a:p>
      </dgm:t>
    </dgm:pt>
    <dgm:pt modelId="{684103B1-B748-4769-BBED-1B0C742C1329}" type="sibTrans" cxnId="{863F2FAB-B957-4D27-98B1-4A91AA1D1D26}">
      <dgm:prSet/>
      <dgm:spPr/>
      <dgm:t>
        <a:bodyPr/>
        <a:lstStyle/>
        <a:p>
          <a:endParaRPr lang="en-US"/>
        </a:p>
      </dgm:t>
    </dgm:pt>
    <dgm:pt modelId="{C08DA119-7E57-4FCF-8991-0AF30BBA2583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86E4A34-D77F-47B2-8A96-BCC9F8A48E50}" type="parTrans" cxnId="{F059901C-16CC-4511-8CF9-85BEB6F3B64B}">
      <dgm:prSet/>
      <dgm:spPr/>
      <dgm:t>
        <a:bodyPr/>
        <a:lstStyle/>
        <a:p>
          <a:endParaRPr lang="en-US"/>
        </a:p>
      </dgm:t>
    </dgm:pt>
    <dgm:pt modelId="{374EFCD0-A83B-4921-AD57-420F413DFFCF}" type="sibTrans" cxnId="{F059901C-16CC-4511-8CF9-85BEB6F3B64B}">
      <dgm:prSet/>
      <dgm:spPr/>
      <dgm:t>
        <a:bodyPr/>
        <a:lstStyle/>
        <a:p>
          <a:endParaRPr lang="en-US"/>
        </a:p>
      </dgm:t>
    </dgm:pt>
    <dgm:pt modelId="{A77C007D-8488-4CDC-9009-FB9D8758FDBB}">
      <dgm:prSet phldrT="[Text]"/>
      <dgm:spPr/>
      <dgm:t>
        <a:bodyPr/>
        <a:lstStyle/>
        <a:p>
          <a:r>
            <a:rPr lang="en-US" dirty="0"/>
            <a:t>Simulated with FEM and GEANT</a:t>
          </a:r>
        </a:p>
      </dgm:t>
    </dgm:pt>
    <dgm:pt modelId="{7FCFE34E-DFD9-4804-A8AF-87854F265AE0}" type="parTrans" cxnId="{E2FE7ED0-6229-483A-AAEE-355DBF2871A3}">
      <dgm:prSet/>
      <dgm:spPr/>
    </dgm:pt>
    <dgm:pt modelId="{AB148045-34DC-41DC-87E6-7A70847477D8}" type="sibTrans" cxnId="{E2FE7ED0-6229-483A-AAEE-355DBF2871A3}">
      <dgm:prSet/>
      <dgm:spPr/>
    </dgm:pt>
    <dgm:pt modelId="{FD3B0C11-A9FE-4154-8DC5-06B2D1E8B278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EA06CF3D-B939-4B23-8FD6-736596F749AF}" type="parTrans" cxnId="{B6748513-0E90-4AE1-B580-3A0A4529F413}">
      <dgm:prSet/>
      <dgm:spPr/>
    </dgm:pt>
    <dgm:pt modelId="{43165EFC-4ADC-4D77-B49C-B1B4BB36BBF3}" type="sibTrans" cxnId="{B6748513-0E90-4AE1-B580-3A0A4529F413}">
      <dgm:prSet/>
      <dgm:spPr/>
    </dgm:pt>
    <dgm:pt modelId="{3D04548C-EED6-4E00-A1B9-F0C7A3EFF037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9ADBDE2C-FD3C-47B2-BF45-48E07B4D8F3B}" type="parTrans" cxnId="{5663818C-7084-4DEC-8659-41A86A2D767C}">
      <dgm:prSet/>
      <dgm:spPr/>
    </dgm:pt>
    <dgm:pt modelId="{08FE5B70-E719-496A-AFB8-5604064F6F91}" type="sibTrans" cxnId="{5663818C-7084-4DEC-8659-41A86A2D767C}">
      <dgm:prSet/>
      <dgm:spPr/>
    </dgm:pt>
    <dgm:pt modelId="{4324687E-3449-41DF-A0BE-28CE2786961B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742538BF-401F-4B32-8F51-AA85D25FA6AC}" type="parTrans" cxnId="{45CBDA39-5CA3-4DB7-9BAC-E44927115CC7}">
      <dgm:prSet/>
      <dgm:spPr/>
    </dgm:pt>
    <dgm:pt modelId="{F1362025-C45B-4008-955F-776CCE66ACD2}" type="sibTrans" cxnId="{45CBDA39-5CA3-4DB7-9BAC-E44927115CC7}">
      <dgm:prSet/>
      <dgm:spPr/>
    </dgm:pt>
    <dgm:pt modelId="{68B7812F-1B91-4E7F-A2C4-EB1220E630D3}" type="pres">
      <dgm:prSet presAssocID="{4C515E70-6704-4A2D-9E1F-550A2EC6B8D4}" presName="linear" presStyleCnt="0">
        <dgm:presLayoutVars>
          <dgm:dir/>
          <dgm:animLvl val="lvl"/>
          <dgm:resizeHandles val="exact"/>
        </dgm:presLayoutVars>
      </dgm:prSet>
      <dgm:spPr/>
    </dgm:pt>
    <dgm:pt modelId="{E24A9035-1260-404F-8A80-D1E58C878980}" type="pres">
      <dgm:prSet presAssocID="{8290FF2B-D481-4241-92DC-B85FEA052162}" presName="parentLin" presStyleCnt="0"/>
      <dgm:spPr/>
    </dgm:pt>
    <dgm:pt modelId="{57100651-20A0-409A-A346-30A5A1AC369A}" type="pres">
      <dgm:prSet presAssocID="{8290FF2B-D481-4241-92DC-B85FEA052162}" presName="parentLeftMargin" presStyleLbl="node1" presStyleIdx="0" presStyleCnt="3"/>
      <dgm:spPr/>
    </dgm:pt>
    <dgm:pt modelId="{E7092972-5A69-4F5A-90AE-6A1D722C2458}" type="pres">
      <dgm:prSet presAssocID="{8290FF2B-D481-4241-92DC-B85FEA05216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44123F0-71A6-4A78-8F47-617FF9F6144A}" type="pres">
      <dgm:prSet presAssocID="{8290FF2B-D481-4241-92DC-B85FEA052162}" presName="negativeSpace" presStyleCnt="0"/>
      <dgm:spPr/>
    </dgm:pt>
    <dgm:pt modelId="{49A011EB-28F1-406D-A1B7-6C86BECFDBE9}" type="pres">
      <dgm:prSet presAssocID="{8290FF2B-D481-4241-92DC-B85FEA052162}" presName="childText" presStyleLbl="conFgAcc1" presStyleIdx="0" presStyleCnt="3">
        <dgm:presLayoutVars>
          <dgm:bulletEnabled val="1"/>
        </dgm:presLayoutVars>
      </dgm:prSet>
      <dgm:spPr/>
    </dgm:pt>
    <dgm:pt modelId="{C1656701-FB86-4602-B28F-6ABA72712614}" type="pres">
      <dgm:prSet presAssocID="{F747E9AA-CA76-45B9-A333-B6677481CD3E}" presName="spaceBetweenRectangles" presStyleCnt="0"/>
      <dgm:spPr/>
    </dgm:pt>
    <dgm:pt modelId="{DCC273B6-9460-44A2-A397-0186C16A579A}" type="pres">
      <dgm:prSet presAssocID="{78D96766-0F9A-4686-AD1A-A07C4AAB0627}" presName="parentLin" presStyleCnt="0"/>
      <dgm:spPr/>
    </dgm:pt>
    <dgm:pt modelId="{40414DFC-D850-442D-857A-6FDBE59E1B40}" type="pres">
      <dgm:prSet presAssocID="{78D96766-0F9A-4686-AD1A-A07C4AAB0627}" presName="parentLeftMargin" presStyleLbl="node1" presStyleIdx="0" presStyleCnt="3"/>
      <dgm:spPr/>
    </dgm:pt>
    <dgm:pt modelId="{92F1AF0F-5F69-48A8-B707-33A2208ACD13}" type="pres">
      <dgm:prSet presAssocID="{78D96766-0F9A-4686-AD1A-A07C4AAB062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CC4E9A8-A9C4-437B-816D-CBB930B75EF3}" type="pres">
      <dgm:prSet presAssocID="{78D96766-0F9A-4686-AD1A-A07C4AAB0627}" presName="negativeSpace" presStyleCnt="0"/>
      <dgm:spPr/>
    </dgm:pt>
    <dgm:pt modelId="{E3E4DAD3-7B4E-4741-822E-8613E5A6F2AC}" type="pres">
      <dgm:prSet presAssocID="{78D96766-0F9A-4686-AD1A-A07C4AAB0627}" presName="childText" presStyleLbl="conFgAcc1" presStyleIdx="1" presStyleCnt="3">
        <dgm:presLayoutVars>
          <dgm:bulletEnabled val="1"/>
        </dgm:presLayoutVars>
      </dgm:prSet>
      <dgm:spPr/>
    </dgm:pt>
    <dgm:pt modelId="{8BD71923-3C5C-405C-A699-5AF2CC124463}" type="pres">
      <dgm:prSet presAssocID="{1F114CC2-4FAE-4437-B153-1D8CE053C8B7}" presName="spaceBetweenRectangles" presStyleCnt="0"/>
      <dgm:spPr/>
    </dgm:pt>
    <dgm:pt modelId="{76B927FC-EF87-4F27-A2E0-7BE9D58F94B1}" type="pres">
      <dgm:prSet presAssocID="{C1C5BCF1-5491-4848-835F-CA9788B98467}" presName="parentLin" presStyleCnt="0"/>
      <dgm:spPr/>
    </dgm:pt>
    <dgm:pt modelId="{DC80EC04-3EC5-44BB-855C-068BA20115D5}" type="pres">
      <dgm:prSet presAssocID="{C1C5BCF1-5491-4848-835F-CA9788B98467}" presName="parentLeftMargin" presStyleLbl="node1" presStyleIdx="1" presStyleCnt="3"/>
      <dgm:spPr/>
    </dgm:pt>
    <dgm:pt modelId="{BB492A1C-5E26-40FE-BFA2-12706575A3EC}" type="pres">
      <dgm:prSet presAssocID="{C1C5BCF1-5491-4848-835F-CA9788B9846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EBE801E-2628-4C02-A3D2-AF2B669F2913}" type="pres">
      <dgm:prSet presAssocID="{C1C5BCF1-5491-4848-835F-CA9788B98467}" presName="negativeSpace" presStyleCnt="0"/>
      <dgm:spPr/>
    </dgm:pt>
    <dgm:pt modelId="{5629211D-B0B7-4CF0-8249-2B93A49C090B}" type="pres">
      <dgm:prSet presAssocID="{C1C5BCF1-5491-4848-835F-CA9788B9846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F014C0C-BE5D-45AD-AD41-B168781257CD}" type="presOf" srcId="{78D96766-0F9A-4686-AD1A-A07C4AAB0627}" destId="{92F1AF0F-5F69-48A8-B707-33A2208ACD13}" srcOrd="1" destOrd="0" presId="urn:microsoft.com/office/officeart/2005/8/layout/list1"/>
    <dgm:cxn modelId="{FE64090D-27F2-420B-ACF8-27481B56695C}" type="presOf" srcId="{8290FF2B-D481-4241-92DC-B85FEA052162}" destId="{57100651-20A0-409A-A346-30A5A1AC369A}" srcOrd="0" destOrd="0" presId="urn:microsoft.com/office/officeart/2005/8/layout/list1"/>
    <dgm:cxn modelId="{B6748513-0E90-4AE1-B580-3A0A4529F413}" srcId="{C1C5BCF1-5491-4848-835F-CA9788B98467}" destId="{FD3B0C11-A9FE-4154-8DC5-06B2D1E8B278}" srcOrd="1" destOrd="0" parTransId="{EA06CF3D-B939-4B23-8FD6-736596F749AF}" sibTransId="{43165EFC-4ADC-4D77-B49C-B1B4BB36BBF3}"/>
    <dgm:cxn modelId="{9F61D719-576C-4BA8-A472-3A9481631BD7}" type="presOf" srcId="{C0998A63-8A81-40E2-B650-666001C55B2B}" destId="{E3E4DAD3-7B4E-4741-822E-8613E5A6F2AC}" srcOrd="0" destOrd="0" presId="urn:microsoft.com/office/officeart/2005/8/layout/list1"/>
    <dgm:cxn modelId="{F059901C-16CC-4511-8CF9-85BEB6F3B64B}" srcId="{C1C5BCF1-5491-4848-835F-CA9788B98467}" destId="{C08DA119-7E57-4FCF-8991-0AF30BBA2583}" srcOrd="0" destOrd="0" parTransId="{186E4A34-D77F-47B2-8A96-BCC9F8A48E50}" sibTransId="{374EFCD0-A83B-4921-AD57-420F413DFFCF}"/>
    <dgm:cxn modelId="{B450FD32-0723-4A13-B252-A35F4C1A04DF}" type="presOf" srcId="{C08DA119-7E57-4FCF-8991-0AF30BBA2583}" destId="{5629211D-B0B7-4CF0-8249-2B93A49C090B}" srcOrd="0" destOrd="0" presId="urn:microsoft.com/office/officeart/2005/8/layout/list1"/>
    <dgm:cxn modelId="{684E3535-ABC7-4B28-A72E-2038DC028CBD}" srcId="{8290FF2B-D481-4241-92DC-B85FEA052162}" destId="{F80BC359-9A03-4953-AFF8-AF4CEAC9CC77}" srcOrd="0" destOrd="0" parTransId="{EC51843B-41DA-49C1-BECF-6D4869494617}" sibTransId="{D827FA74-3099-4EFA-85A3-85FFC2A19A15}"/>
    <dgm:cxn modelId="{45CBDA39-5CA3-4DB7-9BAC-E44927115CC7}" srcId="{C1C5BCF1-5491-4848-835F-CA9788B98467}" destId="{4324687E-3449-41DF-A0BE-28CE2786961B}" srcOrd="3" destOrd="0" parTransId="{742538BF-401F-4B32-8F51-AA85D25FA6AC}" sibTransId="{F1362025-C45B-4008-955F-776CCE66ACD2}"/>
    <dgm:cxn modelId="{29AA0064-034F-4D0D-BE7B-CED12D384934}" type="presOf" srcId="{FD3B0C11-A9FE-4154-8DC5-06B2D1E8B278}" destId="{5629211D-B0B7-4CF0-8249-2B93A49C090B}" srcOrd="0" destOrd="1" presId="urn:microsoft.com/office/officeart/2005/8/layout/list1"/>
    <dgm:cxn modelId="{C5E0E548-E906-4AAB-B61A-F853F2EA7AD0}" type="presOf" srcId="{C1C5BCF1-5491-4848-835F-CA9788B98467}" destId="{BB492A1C-5E26-40FE-BFA2-12706575A3EC}" srcOrd="1" destOrd="0" presId="urn:microsoft.com/office/officeart/2005/8/layout/list1"/>
    <dgm:cxn modelId="{6A9A9F4B-16C8-4E1E-9AF9-D830224EA79E}" type="presOf" srcId="{8290FF2B-D481-4241-92DC-B85FEA052162}" destId="{E7092972-5A69-4F5A-90AE-6A1D722C2458}" srcOrd="1" destOrd="0" presId="urn:microsoft.com/office/officeart/2005/8/layout/list1"/>
    <dgm:cxn modelId="{7699EA4B-A4E4-4DA1-BD41-58DED122E881}" type="presOf" srcId="{3D04548C-EED6-4E00-A1B9-F0C7A3EFF037}" destId="{5629211D-B0B7-4CF0-8249-2B93A49C090B}" srcOrd="0" destOrd="2" presId="urn:microsoft.com/office/officeart/2005/8/layout/list1"/>
    <dgm:cxn modelId="{161E5971-546D-41D1-A3CE-889C2F719C1F}" type="presOf" srcId="{4324687E-3449-41DF-A0BE-28CE2786961B}" destId="{5629211D-B0B7-4CF0-8249-2B93A49C090B}" srcOrd="0" destOrd="3" presId="urn:microsoft.com/office/officeart/2005/8/layout/list1"/>
    <dgm:cxn modelId="{D31EC956-80A3-4807-8602-DEB86AA55377}" srcId="{4C515E70-6704-4A2D-9E1F-550A2EC6B8D4}" destId="{78D96766-0F9A-4686-AD1A-A07C4AAB0627}" srcOrd="1" destOrd="0" parTransId="{0454BE8B-027A-47E0-8CB7-0747C6528360}" sibTransId="{1F114CC2-4FAE-4437-B153-1D8CE053C8B7}"/>
    <dgm:cxn modelId="{D7875E80-1354-42CD-B76D-113990AFE916}" type="presOf" srcId="{4C515E70-6704-4A2D-9E1F-550A2EC6B8D4}" destId="{68B7812F-1B91-4E7F-A2C4-EB1220E630D3}" srcOrd="0" destOrd="0" presId="urn:microsoft.com/office/officeart/2005/8/layout/list1"/>
    <dgm:cxn modelId="{3C5EF08A-6AD8-4FE1-BD5F-6FF2EC85B4B0}" type="presOf" srcId="{C1C5BCF1-5491-4848-835F-CA9788B98467}" destId="{DC80EC04-3EC5-44BB-855C-068BA20115D5}" srcOrd="0" destOrd="0" presId="urn:microsoft.com/office/officeart/2005/8/layout/list1"/>
    <dgm:cxn modelId="{5663818C-7084-4DEC-8659-41A86A2D767C}" srcId="{C1C5BCF1-5491-4848-835F-CA9788B98467}" destId="{3D04548C-EED6-4E00-A1B9-F0C7A3EFF037}" srcOrd="2" destOrd="0" parTransId="{9ADBDE2C-FD3C-47B2-BF45-48E07B4D8F3B}" sibTransId="{08FE5B70-E719-496A-AFB8-5604064F6F91}"/>
    <dgm:cxn modelId="{8BB0E796-A822-46B9-A05F-8FCEEED8EF42}" srcId="{4C515E70-6704-4A2D-9E1F-550A2EC6B8D4}" destId="{8290FF2B-D481-4241-92DC-B85FEA052162}" srcOrd="0" destOrd="0" parTransId="{070192DC-26BB-4727-A399-427057606C21}" sibTransId="{F747E9AA-CA76-45B9-A333-B6677481CD3E}"/>
    <dgm:cxn modelId="{863F2FAB-B957-4D27-98B1-4A91AA1D1D26}" srcId="{4C515E70-6704-4A2D-9E1F-550A2EC6B8D4}" destId="{C1C5BCF1-5491-4848-835F-CA9788B98467}" srcOrd="2" destOrd="0" parTransId="{65340E92-350E-4B17-A444-A01BF6DCEAD6}" sibTransId="{684103B1-B748-4769-BBED-1B0C742C1329}"/>
    <dgm:cxn modelId="{AB7C76C3-E9C2-4C2A-8153-1A168064A452}" type="presOf" srcId="{A77C007D-8488-4CDC-9009-FB9D8758FDBB}" destId="{E3E4DAD3-7B4E-4741-822E-8613E5A6F2AC}" srcOrd="0" destOrd="1" presId="urn:microsoft.com/office/officeart/2005/8/layout/list1"/>
    <dgm:cxn modelId="{683ABAC8-6A9E-43A3-9908-942B952EF18D}" type="presOf" srcId="{78D96766-0F9A-4686-AD1A-A07C4AAB0627}" destId="{40414DFC-D850-442D-857A-6FDBE59E1B40}" srcOrd="0" destOrd="0" presId="urn:microsoft.com/office/officeart/2005/8/layout/list1"/>
    <dgm:cxn modelId="{E2FE7ED0-6229-483A-AAEE-355DBF2871A3}" srcId="{78D96766-0F9A-4686-AD1A-A07C4AAB0627}" destId="{A77C007D-8488-4CDC-9009-FB9D8758FDBB}" srcOrd="1" destOrd="0" parTransId="{7FCFE34E-DFD9-4804-A8AF-87854F265AE0}" sibTransId="{AB148045-34DC-41DC-87E6-7A70847477D8}"/>
    <dgm:cxn modelId="{767A67DA-0DBE-401E-9598-F40E422988A0}" srcId="{78D96766-0F9A-4686-AD1A-A07C4AAB0627}" destId="{C0998A63-8A81-40E2-B650-666001C55B2B}" srcOrd="0" destOrd="0" parTransId="{C715C0DD-5D57-4650-823B-AF62D8941D0A}" sibTransId="{9F9FBFB1-7FBD-49F1-B09E-28475BEA1F65}"/>
    <dgm:cxn modelId="{B73532E0-130B-4452-80D3-21477FC0D6D7}" type="presOf" srcId="{F80BC359-9A03-4953-AFF8-AF4CEAC9CC77}" destId="{49A011EB-28F1-406D-A1B7-6C86BECFDBE9}" srcOrd="0" destOrd="0" presId="urn:microsoft.com/office/officeart/2005/8/layout/list1"/>
    <dgm:cxn modelId="{451BA322-3154-4F54-81F3-B8352682230A}" type="presParOf" srcId="{68B7812F-1B91-4E7F-A2C4-EB1220E630D3}" destId="{E24A9035-1260-404F-8A80-D1E58C878980}" srcOrd="0" destOrd="0" presId="urn:microsoft.com/office/officeart/2005/8/layout/list1"/>
    <dgm:cxn modelId="{F8BF6DBE-4B6E-474B-B822-4210C98CBB18}" type="presParOf" srcId="{E24A9035-1260-404F-8A80-D1E58C878980}" destId="{57100651-20A0-409A-A346-30A5A1AC369A}" srcOrd="0" destOrd="0" presId="urn:microsoft.com/office/officeart/2005/8/layout/list1"/>
    <dgm:cxn modelId="{006FE9CE-52C2-4CBA-A382-2C6CA6830053}" type="presParOf" srcId="{E24A9035-1260-404F-8A80-D1E58C878980}" destId="{E7092972-5A69-4F5A-90AE-6A1D722C2458}" srcOrd="1" destOrd="0" presId="urn:microsoft.com/office/officeart/2005/8/layout/list1"/>
    <dgm:cxn modelId="{9DFFDAB7-38A5-4359-8AE5-2C2F55175245}" type="presParOf" srcId="{68B7812F-1B91-4E7F-A2C4-EB1220E630D3}" destId="{044123F0-71A6-4A78-8F47-617FF9F6144A}" srcOrd="1" destOrd="0" presId="urn:microsoft.com/office/officeart/2005/8/layout/list1"/>
    <dgm:cxn modelId="{86F79E4A-B1E9-4FD3-8981-675E566A2C98}" type="presParOf" srcId="{68B7812F-1B91-4E7F-A2C4-EB1220E630D3}" destId="{49A011EB-28F1-406D-A1B7-6C86BECFDBE9}" srcOrd="2" destOrd="0" presId="urn:microsoft.com/office/officeart/2005/8/layout/list1"/>
    <dgm:cxn modelId="{9D4864F2-CF2B-4DCD-96F5-EAFB637FDE46}" type="presParOf" srcId="{68B7812F-1B91-4E7F-A2C4-EB1220E630D3}" destId="{C1656701-FB86-4602-B28F-6ABA72712614}" srcOrd="3" destOrd="0" presId="urn:microsoft.com/office/officeart/2005/8/layout/list1"/>
    <dgm:cxn modelId="{9F786D48-58DD-45F1-91BF-A9433045CD66}" type="presParOf" srcId="{68B7812F-1B91-4E7F-A2C4-EB1220E630D3}" destId="{DCC273B6-9460-44A2-A397-0186C16A579A}" srcOrd="4" destOrd="0" presId="urn:microsoft.com/office/officeart/2005/8/layout/list1"/>
    <dgm:cxn modelId="{D37EEE3B-EFCF-4D53-901B-447BC89AB044}" type="presParOf" srcId="{DCC273B6-9460-44A2-A397-0186C16A579A}" destId="{40414DFC-D850-442D-857A-6FDBE59E1B40}" srcOrd="0" destOrd="0" presId="urn:microsoft.com/office/officeart/2005/8/layout/list1"/>
    <dgm:cxn modelId="{B41275FA-B310-45B2-BF6B-9066291D468D}" type="presParOf" srcId="{DCC273B6-9460-44A2-A397-0186C16A579A}" destId="{92F1AF0F-5F69-48A8-B707-33A2208ACD13}" srcOrd="1" destOrd="0" presId="urn:microsoft.com/office/officeart/2005/8/layout/list1"/>
    <dgm:cxn modelId="{71CE73F3-FED4-4EB6-836A-A8A7FEDF1BCC}" type="presParOf" srcId="{68B7812F-1B91-4E7F-A2C4-EB1220E630D3}" destId="{2CC4E9A8-A9C4-437B-816D-CBB930B75EF3}" srcOrd="5" destOrd="0" presId="urn:microsoft.com/office/officeart/2005/8/layout/list1"/>
    <dgm:cxn modelId="{928D8159-0DBD-4FEF-AE1F-F6816C5A1473}" type="presParOf" srcId="{68B7812F-1B91-4E7F-A2C4-EB1220E630D3}" destId="{E3E4DAD3-7B4E-4741-822E-8613E5A6F2AC}" srcOrd="6" destOrd="0" presId="urn:microsoft.com/office/officeart/2005/8/layout/list1"/>
    <dgm:cxn modelId="{4A6E4469-17BB-4B44-8768-5B5B278B9B8C}" type="presParOf" srcId="{68B7812F-1B91-4E7F-A2C4-EB1220E630D3}" destId="{8BD71923-3C5C-405C-A699-5AF2CC124463}" srcOrd="7" destOrd="0" presId="urn:microsoft.com/office/officeart/2005/8/layout/list1"/>
    <dgm:cxn modelId="{6BC946E0-A03D-4A2C-A085-04C54DCD6534}" type="presParOf" srcId="{68B7812F-1B91-4E7F-A2C4-EB1220E630D3}" destId="{76B927FC-EF87-4F27-A2E0-7BE9D58F94B1}" srcOrd="8" destOrd="0" presId="urn:microsoft.com/office/officeart/2005/8/layout/list1"/>
    <dgm:cxn modelId="{A5AFED74-E2DB-47D4-836F-0346104FD361}" type="presParOf" srcId="{76B927FC-EF87-4F27-A2E0-7BE9D58F94B1}" destId="{DC80EC04-3EC5-44BB-855C-068BA20115D5}" srcOrd="0" destOrd="0" presId="urn:microsoft.com/office/officeart/2005/8/layout/list1"/>
    <dgm:cxn modelId="{C8D8ED69-3B8E-4A2B-BF99-C63ABB3F4321}" type="presParOf" srcId="{76B927FC-EF87-4F27-A2E0-7BE9D58F94B1}" destId="{BB492A1C-5E26-40FE-BFA2-12706575A3EC}" srcOrd="1" destOrd="0" presId="urn:microsoft.com/office/officeart/2005/8/layout/list1"/>
    <dgm:cxn modelId="{4AB78FB8-3F80-4427-BC07-A6C42B47319B}" type="presParOf" srcId="{68B7812F-1B91-4E7F-A2C4-EB1220E630D3}" destId="{6EBE801E-2628-4C02-A3D2-AF2B669F2913}" srcOrd="9" destOrd="0" presId="urn:microsoft.com/office/officeart/2005/8/layout/list1"/>
    <dgm:cxn modelId="{E43B9E62-6972-4667-83CC-482CD27850F7}" type="presParOf" srcId="{68B7812F-1B91-4E7F-A2C4-EB1220E630D3}" destId="{5629211D-B0B7-4CF0-8249-2B93A49C090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0.xml><?xml version="1.0" encoding="utf-8"?>
<dgm:dataModel xmlns:dgm="http://schemas.openxmlformats.org/drawingml/2006/diagram" xmlns:a="http://schemas.openxmlformats.org/drawingml/2006/main">
  <dgm:ptLst>
    <dgm:pt modelId="{84B62276-A03E-44ED-BB42-2DDBE4CEC754}" type="doc">
      <dgm:prSet loTypeId="urn:diagrams.loki3.com/VaryingWidth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A2248AB-E701-45B4-BCF5-1A9641148860}">
      <dgm:prSet phldrT="[Text]"/>
      <dgm:spPr>
        <a:blipFill rotWithShape="0">
          <a:blip xmlns:r="http://schemas.openxmlformats.org/officeDocument/2006/relationships" r:embed="rId1"/>
          <a:stretch>
            <a:fillRect l="-1606" t="-3642" r="-50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523F4E2-C142-4322-9B3C-B5CCCAC13B06}" type="parTrans" cxnId="{A2567FA3-E7F3-40D6-8B63-7D2EF1C38BF2}">
      <dgm:prSet/>
      <dgm:spPr/>
      <dgm:t>
        <a:bodyPr/>
        <a:lstStyle/>
        <a:p>
          <a:endParaRPr lang="en-US"/>
        </a:p>
      </dgm:t>
    </dgm:pt>
    <dgm:pt modelId="{3018D138-1752-49DF-9379-3FB3AF86EDC7}" type="sibTrans" cxnId="{A2567FA3-E7F3-40D6-8B63-7D2EF1C38BF2}">
      <dgm:prSet/>
      <dgm:spPr/>
      <dgm:t>
        <a:bodyPr/>
        <a:lstStyle/>
        <a:p>
          <a:endParaRPr lang="en-US"/>
        </a:p>
      </dgm:t>
    </dgm:pt>
    <dgm:pt modelId="{357FF826-2778-4F62-A6E3-6701AEB57F51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2DCBF1AE-3F9A-498B-9A24-8F10DCB7CADF}" type="parTrans" cxnId="{CE70D63D-A05C-44A3-9A8A-15A8420BAFEB}">
      <dgm:prSet/>
      <dgm:spPr/>
      <dgm:t>
        <a:bodyPr/>
        <a:lstStyle/>
        <a:p>
          <a:endParaRPr lang="en-US"/>
        </a:p>
      </dgm:t>
    </dgm:pt>
    <dgm:pt modelId="{C74FED95-3744-4B7F-939A-4AAFAC1B980A}" type="sibTrans" cxnId="{CE70D63D-A05C-44A3-9A8A-15A8420BAFEB}">
      <dgm:prSet/>
      <dgm:spPr/>
      <dgm:t>
        <a:bodyPr/>
        <a:lstStyle/>
        <a:p>
          <a:endParaRPr lang="en-US"/>
        </a:p>
      </dgm:t>
    </dgm:pt>
    <dgm:pt modelId="{CF6CBB41-7D0C-4131-884B-FDD9A8CFF720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53759A5A-A4CF-457C-BAE0-F07739E01F58}" type="parTrans" cxnId="{F0F72C61-62E3-4C8D-AFE2-128ADBA7AD87}">
      <dgm:prSet/>
      <dgm:spPr/>
      <dgm:t>
        <a:bodyPr/>
        <a:lstStyle/>
        <a:p>
          <a:endParaRPr lang="en-US"/>
        </a:p>
      </dgm:t>
    </dgm:pt>
    <dgm:pt modelId="{B010B731-8057-4E33-957F-7378A6535AFF}" type="sibTrans" cxnId="{F0F72C61-62E3-4C8D-AFE2-128ADBA7AD87}">
      <dgm:prSet/>
      <dgm:spPr/>
      <dgm:t>
        <a:bodyPr/>
        <a:lstStyle/>
        <a:p>
          <a:endParaRPr lang="en-US"/>
        </a:p>
      </dgm:t>
    </dgm:pt>
    <dgm:pt modelId="{A83FF27C-BBFF-447A-928E-E07D02905C82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26FD72E0-7475-4BC2-81A9-E424B38DA903}" type="parTrans" cxnId="{EB26D6B2-E145-493C-A960-105E33918FB2}">
      <dgm:prSet/>
      <dgm:spPr/>
      <dgm:t>
        <a:bodyPr/>
        <a:lstStyle/>
        <a:p>
          <a:endParaRPr lang="en-US"/>
        </a:p>
      </dgm:t>
    </dgm:pt>
    <dgm:pt modelId="{A2320CB8-76AC-4F73-8538-2A181B4C59AE}" type="sibTrans" cxnId="{EB26D6B2-E145-493C-A960-105E33918FB2}">
      <dgm:prSet/>
      <dgm:spPr/>
      <dgm:t>
        <a:bodyPr/>
        <a:lstStyle/>
        <a:p>
          <a:endParaRPr lang="en-US"/>
        </a:p>
      </dgm:t>
    </dgm:pt>
    <dgm:pt modelId="{5023D676-2829-439E-8A92-6CA5E787040E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DA2B9C9C-FA6E-4FB3-9663-9168CBFCC4E8}" type="parTrans" cxnId="{0C59327C-C8A0-4A58-A3BB-E947A36D2BB8}">
      <dgm:prSet/>
      <dgm:spPr/>
      <dgm:t>
        <a:bodyPr/>
        <a:lstStyle/>
        <a:p>
          <a:endParaRPr lang="en-US"/>
        </a:p>
      </dgm:t>
    </dgm:pt>
    <dgm:pt modelId="{59524220-56E1-4F64-9B15-C890FDFF03CB}" type="sibTrans" cxnId="{0C59327C-C8A0-4A58-A3BB-E947A36D2BB8}">
      <dgm:prSet/>
      <dgm:spPr/>
      <dgm:t>
        <a:bodyPr/>
        <a:lstStyle/>
        <a:p>
          <a:endParaRPr lang="en-US"/>
        </a:p>
      </dgm:t>
    </dgm:pt>
    <dgm:pt modelId="{0D7CC95C-82E0-46BB-93C1-526DD177F60E}" type="pres">
      <dgm:prSet presAssocID="{84B62276-A03E-44ED-BB42-2DDBE4CEC754}" presName="Name0" presStyleCnt="0">
        <dgm:presLayoutVars>
          <dgm:resizeHandles/>
        </dgm:presLayoutVars>
      </dgm:prSet>
      <dgm:spPr/>
    </dgm:pt>
    <dgm:pt modelId="{2BCF6A52-0000-4182-88BE-FD9F057BB5C5}" type="pres">
      <dgm:prSet presAssocID="{CA2248AB-E701-45B4-BCF5-1A9641148860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66A619-1974-40F8-BCCA-221450DD4726}" type="presOf" srcId="{357FF826-2778-4F62-A6E3-6701AEB57F51}" destId="{2BCF6A52-0000-4182-88BE-FD9F057BB5C5}" srcOrd="0" destOrd="1" presId="urn:diagrams.loki3.com/VaryingWidthList"/>
    <dgm:cxn modelId="{E5CBA7EA-2F7B-4ED7-AC7A-EBBC47462517}" type="presOf" srcId="{5023D676-2829-439E-8A92-6CA5E787040E}" destId="{2BCF6A52-0000-4182-88BE-FD9F057BB5C5}" srcOrd="0" destOrd="4" presId="urn:diagrams.loki3.com/VaryingWidthList"/>
    <dgm:cxn modelId="{F0F72C61-62E3-4C8D-AFE2-128ADBA7AD87}" srcId="{CA2248AB-E701-45B4-BCF5-1A9641148860}" destId="{CF6CBB41-7D0C-4131-884B-FDD9A8CFF720}" srcOrd="1" destOrd="0" parTransId="{53759A5A-A4CF-457C-BAE0-F07739E01F58}" sibTransId="{B010B731-8057-4E33-957F-7378A6535AFF}"/>
    <dgm:cxn modelId="{CE70D63D-A05C-44A3-9A8A-15A8420BAFEB}" srcId="{CA2248AB-E701-45B4-BCF5-1A9641148860}" destId="{357FF826-2778-4F62-A6E3-6701AEB57F51}" srcOrd="0" destOrd="0" parTransId="{2DCBF1AE-3F9A-498B-9A24-8F10DCB7CADF}" sibTransId="{C74FED95-3744-4B7F-939A-4AAFAC1B980A}"/>
    <dgm:cxn modelId="{0C59327C-C8A0-4A58-A3BB-E947A36D2BB8}" srcId="{CA2248AB-E701-45B4-BCF5-1A9641148860}" destId="{5023D676-2829-439E-8A92-6CA5E787040E}" srcOrd="3" destOrd="0" parTransId="{DA2B9C9C-FA6E-4FB3-9663-9168CBFCC4E8}" sibTransId="{59524220-56E1-4F64-9B15-C890FDFF03CB}"/>
    <dgm:cxn modelId="{E119DCCC-7406-47B9-B1F4-886D1300DD36}" type="presOf" srcId="{CA2248AB-E701-45B4-BCF5-1A9641148860}" destId="{2BCF6A52-0000-4182-88BE-FD9F057BB5C5}" srcOrd="0" destOrd="0" presId="urn:diagrams.loki3.com/VaryingWidthList"/>
    <dgm:cxn modelId="{2549C7F7-37E5-4B03-B1A3-A10C70E372C0}" type="presOf" srcId="{A83FF27C-BBFF-447A-928E-E07D02905C82}" destId="{2BCF6A52-0000-4182-88BE-FD9F057BB5C5}" srcOrd="0" destOrd="3" presId="urn:diagrams.loki3.com/VaryingWidthList"/>
    <dgm:cxn modelId="{A2567FA3-E7F3-40D6-8B63-7D2EF1C38BF2}" srcId="{84B62276-A03E-44ED-BB42-2DDBE4CEC754}" destId="{CA2248AB-E701-45B4-BCF5-1A9641148860}" srcOrd="0" destOrd="0" parTransId="{5523F4E2-C142-4322-9B3C-B5CCCAC13B06}" sibTransId="{3018D138-1752-49DF-9379-3FB3AF86EDC7}"/>
    <dgm:cxn modelId="{EB26D6B2-E145-493C-A960-105E33918FB2}" srcId="{CA2248AB-E701-45B4-BCF5-1A9641148860}" destId="{A83FF27C-BBFF-447A-928E-E07D02905C82}" srcOrd="2" destOrd="0" parTransId="{26FD72E0-7475-4BC2-81A9-E424B38DA903}" sibTransId="{A2320CB8-76AC-4F73-8538-2A181B4C59AE}"/>
    <dgm:cxn modelId="{10289FEB-F05B-4A79-9A64-94CBB8285303}" type="presOf" srcId="{84B62276-A03E-44ED-BB42-2DDBE4CEC754}" destId="{0D7CC95C-82E0-46BB-93C1-526DD177F60E}" srcOrd="0" destOrd="0" presId="urn:diagrams.loki3.com/VaryingWidthList"/>
    <dgm:cxn modelId="{94419C41-A964-4CA0-87F8-A9ECFCE2A53C}" type="presOf" srcId="{CF6CBB41-7D0C-4131-884B-FDD9A8CFF720}" destId="{2BCF6A52-0000-4182-88BE-FD9F057BB5C5}" srcOrd="0" destOrd="2" presId="urn:diagrams.loki3.com/VaryingWidthList"/>
    <dgm:cxn modelId="{E905BF92-610D-444E-B4C8-823A9543F574}" type="presParOf" srcId="{0D7CC95C-82E0-46BB-93C1-526DD177F60E}" destId="{2BCF6A52-0000-4182-88BE-FD9F057BB5C5}" srcOrd="0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1174188-B690-4D5E-AEF4-76714DD341B1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7D3A8EF-E3E1-428E-AACB-E6AA4BF2B5E7}">
      <dgm:prSet phldrT="[Text]"/>
      <dgm:spPr/>
      <dgm:t>
        <a:bodyPr/>
        <a:lstStyle/>
        <a:p>
          <a:r>
            <a:rPr lang="en-US" b="1" dirty="0"/>
            <a:t>Hadronic structure</a:t>
          </a:r>
        </a:p>
      </dgm:t>
    </dgm:pt>
    <dgm:pt modelId="{1C2397FD-4FD0-48AF-992D-9BB0487E5ED4}" type="parTrans" cxnId="{17DBF513-3A75-407C-ADA7-ACD38502FE8C}">
      <dgm:prSet/>
      <dgm:spPr/>
      <dgm:t>
        <a:bodyPr/>
        <a:lstStyle/>
        <a:p>
          <a:endParaRPr lang="en-US"/>
        </a:p>
      </dgm:t>
    </dgm:pt>
    <dgm:pt modelId="{2604A410-F02F-4F6B-87C7-033449524FC7}" type="sibTrans" cxnId="{17DBF513-3A75-407C-ADA7-ACD38502FE8C}">
      <dgm:prSet/>
      <dgm:spPr/>
      <dgm:t>
        <a:bodyPr/>
        <a:lstStyle/>
        <a:p>
          <a:endParaRPr lang="en-US"/>
        </a:p>
      </dgm:t>
    </dgm:pt>
    <dgm:pt modelId="{20A3BA2E-2F4E-44C5-8F8B-DE13F57E6C0D}">
      <dgm:prSet phldrT="[Text]"/>
      <dgm:spPr/>
      <dgm:t>
        <a:bodyPr/>
        <a:lstStyle/>
        <a:p>
          <a:r>
            <a:rPr lang="en-US" b="1" dirty="0"/>
            <a:t>Few-body physics</a:t>
          </a:r>
        </a:p>
      </dgm:t>
    </dgm:pt>
    <dgm:pt modelId="{2F0498CC-4CE7-4708-881D-906DD96539A5}" type="parTrans" cxnId="{764BB60F-0595-4501-847E-88257A7C6C21}">
      <dgm:prSet/>
      <dgm:spPr/>
      <dgm:t>
        <a:bodyPr/>
        <a:lstStyle/>
        <a:p>
          <a:endParaRPr lang="en-US"/>
        </a:p>
      </dgm:t>
    </dgm:pt>
    <dgm:pt modelId="{D54A2BDA-936A-46E9-8AA5-45FD5A6E2F4E}" type="sibTrans" cxnId="{764BB60F-0595-4501-847E-88257A7C6C21}">
      <dgm:prSet/>
      <dgm:spPr/>
      <dgm:t>
        <a:bodyPr/>
        <a:lstStyle/>
        <a:p>
          <a:endParaRPr lang="en-US"/>
        </a:p>
      </dgm:t>
    </dgm:pt>
    <dgm:pt modelId="{DFC1EEB5-9487-469B-92BC-902360264198}">
      <dgm:prSet phldrT="[Text]"/>
      <dgm:spPr/>
      <dgm:t>
        <a:bodyPr/>
        <a:lstStyle/>
        <a:p>
          <a:r>
            <a:rPr lang="en-US" b="1" dirty="0"/>
            <a:t>Precision cross-sections</a:t>
          </a:r>
        </a:p>
      </dgm:t>
    </dgm:pt>
    <dgm:pt modelId="{DC348639-B440-448D-BBF0-5BFC90AC707B}" type="parTrans" cxnId="{8FFBA47A-F446-47B8-B577-EB1B86937685}">
      <dgm:prSet/>
      <dgm:spPr/>
      <dgm:t>
        <a:bodyPr/>
        <a:lstStyle/>
        <a:p>
          <a:endParaRPr lang="en-US"/>
        </a:p>
      </dgm:t>
    </dgm:pt>
    <dgm:pt modelId="{599C8F4A-09BD-4E95-B5F4-B3DAEBABC33D}" type="sibTrans" cxnId="{8FFBA47A-F446-47B8-B577-EB1B86937685}">
      <dgm:prSet/>
      <dgm:spPr/>
      <dgm:t>
        <a:bodyPr/>
        <a:lstStyle/>
        <a:p>
          <a:endParaRPr lang="en-US"/>
        </a:p>
      </dgm:t>
    </dgm:pt>
    <dgm:pt modelId="{F0321D13-FCB5-4010-984C-0DCD726F6CAF}">
      <dgm:prSet phldrT="[Text]"/>
      <dgm:spPr/>
      <dgm:t>
        <a:bodyPr/>
        <a:lstStyle/>
        <a:p>
          <a:r>
            <a:rPr lang="en-US" dirty="0"/>
            <a:t>Proton form factors (electric and magnetic)</a:t>
          </a:r>
        </a:p>
      </dgm:t>
    </dgm:pt>
    <dgm:pt modelId="{ED209195-AC79-407C-BD74-02F15E149CDA}" type="parTrans" cxnId="{9FFCC5F7-F432-43E3-A4DC-FC197FB26F57}">
      <dgm:prSet/>
      <dgm:spPr/>
      <dgm:t>
        <a:bodyPr/>
        <a:lstStyle/>
        <a:p>
          <a:endParaRPr lang="en-US"/>
        </a:p>
      </dgm:t>
    </dgm:pt>
    <dgm:pt modelId="{984833DA-327C-4156-A827-8952A4D22D6D}" type="sibTrans" cxnId="{9FFCC5F7-F432-43E3-A4DC-FC197FB26F57}">
      <dgm:prSet/>
      <dgm:spPr/>
      <dgm:t>
        <a:bodyPr/>
        <a:lstStyle/>
        <a:p>
          <a:endParaRPr lang="en-US"/>
        </a:p>
      </dgm:t>
    </dgm:pt>
    <dgm:pt modelId="{3FF3A621-6D4F-4378-99FB-B1C087CD48E7}">
      <dgm:prSet phldrT="[Text]"/>
      <dgm:spPr/>
      <dgm:t>
        <a:bodyPr/>
        <a:lstStyle/>
        <a:p>
          <a:r>
            <a:rPr lang="en-US" dirty="0"/>
            <a:t>Nuclear polarizabilities</a:t>
          </a:r>
        </a:p>
      </dgm:t>
    </dgm:pt>
    <dgm:pt modelId="{B11A8BE1-6020-4F8D-B26D-2CB0D17474EE}" type="parTrans" cxnId="{14155B06-A48E-434F-98E8-F8385A25D18A}">
      <dgm:prSet/>
      <dgm:spPr/>
      <dgm:t>
        <a:bodyPr/>
        <a:lstStyle/>
        <a:p>
          <a:endParaRPr lang="en-US"/>
        </a:p>
      </dgm:t>
    </dgm:pt>
    <dgm:pt modelId="{44E660B9-723F-4413-91B9-EC2C8E26FF4F}" type="sibTrans" cxnId="{14155B06-A48E-434F-98E8-F8385A25D18A}">
      <dgm:prSet/>
      <dgm:spPr/>
      <dgm:t>
        <a:bodyPr/>
        <a:lstStyle/>
        <a:p>
          <a:endParaRPr lang="en-US"/>
        </a:p>
      </dgm:t>
    </dgm:pt>
    <dgm:pt modelId="{5B28BF38-C046-4820-A1C0-89123B99B3CA}">
      <dgm:prSet phldrT="[Text]"/>
      <dgm:spPr/>
      <dgm:t>
        <a:bodyPr/>
        <a:lstStyle/>
        <a:p>
          <a:r>
            <a:rPr lang="en-US" dirty="0"/>
            <a:t>Light nuclei form factors (Deuteron and helium)</a:t>
          </a:r>
        </a:p>
      </dgm:t>
    </dgm:pt>
    <dgm:pt modelId="{1EAC0D02-C07D-423C-9D76-FEC5A0B752D4}" type="parTrans" cxnId="{79E63989-EF1B-4C10-BEC8-829FB09A62B7}">
      <dgm:prSet/>
      <dgm:spPr/>
      <dgm:t>
        <a:bodyPr/>
        <a:lstStyle/>
        <a:p>
          <a:endParaRPr lang="en-US"/>
        </a:p>
      </dgm:t>
    </dgm:pt>
    <dgm:pt modelId="{7036C0F9-BDD7-498C-A36E-DFE805D9B33C}" type="sibTrans" cxnId="{79E63989-EF1B-4C10-BEC8-829FB09A62B7}">
      <dgm:prSet/>
      <dgm:spPr/>
      <dgm:t>
        <a:bodyPr/>
        <a:lstStyle/>
        <a:p>
          <a:endParaRPr lang="en-US"/>
        </a:p>
      </dgm:t>
    </dgm:pt>
    <dgm:pt modelId="{23537F64-A77F-45DE-82DA-8F10D5AAFEA0}">
      <dgm:prSet phldrT="[Text]"/>
      <dgm:spPr/>
      <dgm:t>
        <a:bodyPr/>
        <a:lstStyle/>
        <a:p>
          <a:r>
            <a:rPr lang="en-US" dirty="0"/>
            <a:t>Deuteron and </a:t>
          </a:r>
          <a:r>
            <a:rPr lang="en-US" baseline="30000" dirty="0"/>
            <a:t>3</a:t>
          </a:r>
          <a:r>
            <a:rPr lang="en-US" dirty="0"/>
            <a:t>He breakup</a:t>
          </a:r>
        </a:p>
      </dgm:t>
    </dgm:pt>
    <dgm:pt modelId="{B07973B1-FC09-4563-BCA9-1E391802D848}" type="parTrans" cxnId="{8F441E8F-D5DD-44D2-8B4A-87C59A027BDF}">
      <dgm:prSet/>
      <dgm:spPr/>
      <dgm:t>
        <a:bodyPr/>
        <a:lstStyle/>
        <a:p>
          <a:endParaRPr lang="en-US"/>
        </a:p>
      </dgm:t>
    </dgm:pt>
    <dgm:pt modelId="{0F6CA9B3-F7F2-4D85-B741-DBB27ECE1AE0}" type="sibTrans" cxnId="{8F441E8F-D5DD-44D2-8B4A-87C59A027BDF}">
      <dgm:prSet/>
      <dgm:spPr/>
      <dgm:t>
        <a:bodyPr/>
        <a:lstStyle/>
        <a:p>
          <a:endParaRPr lang="en-US"/>
        </a:p>
      </dgm:t>
    </dgm:pt>
    <dgm:pt modelId="{6CFB1DDD-3170-4B55-A28F-51920838AE61}">
      <dgm:prSet phldrT="[Text]"/>
      <dgm:spPr/>
      <dgm:t>
        <a:bodyPr/>
        <a:lstStyle/>
        <a:p>
          <a:r>
            <a:rPr lang="en-US" baseline="30000" dirty="0"/>
            <a:t>4</a:t>
          </a:r>
          <a:r>
            <a:rPr lang="en-US" dirty="0"/>
            <a:t>He monopole transition factors</a:t>
          </a:r>
        </a:p>
      </dgm:t>
    </dgm:pt>
    <dgm:pt modelId="{E047AEA9-25F2-4E22-AEE1-B7A45F30E991}" type="parTrans" cxnId="{561FD978-4085-4B86-8913-5A9EC572E82A}">
      <dgm:prSet/>
      <dgm:spPr/>
      <dgm:t>
        <a:bodyPr/>
        <a:lstStyle/>
        <a:p>
          <a:endParaRPr lang="en-US"/>
        </a:p>
      </dgm:t>
    </dgm:pt>
    <dgm:pt modelId="{FD610185-8340-40D8-A5BF-5193A1021512}" type="sibTrans" cxnId="{561FD978-4085-4B86-8913-5A9EC572E82A}">
      <dgm:prSet/>
      <dgm:spPr/>
      <dgm:t>
        <a:bodyPr/>
        <a:lstStyle/>
        <a:p>
          <a:endParaRPr lang="en-US"/>
        </a:p>
      </dgm:t>
    </dgm:pt>
    <dgm:pt modelId="{8E36C10B-152D-4927-92E3-FD83DFAD26C2}">
      <dgm:prSet phldrT="[Text]"/>
      <dgm:spPr/>
      <dgm:t>
        <a:bodyPr/>
        <a:lstStyle/>
        <a:p>
          <a:r>
            <a:rPr lang="en-US" dirty="0"/>
            <a:t>Test of effective field theories</a:t>
          </a:r>
        </a:p>
      </dgm:t>
    </dgm:pt>
    <dgm:pt modelId="{13671AA0-830C-40AC-8FE5-0113D2C745B2}" type="parTrans" cxnId="{02425D7F-26E4-48B2-854B-0AFD2DB797E5}">
      <dgm:prSet/>
      <dgm:spPr/>
      <dgm:t>
        <a:bodyPr/>
        <a:lstStyle/>
        <a:p>
          <a:endParaRPr lang="en-US"/>
        </a:p>
      </dgm:t>
    </dgm:pt>
    <dgm:pt modelId="{73141D6D-6A65-4106-AB82-6A83FDCE5F77}" type="sibTrans" cxnId="{02425D7F-26E4-48B2-854B-0AFD2DB797E5}">
      <dgm:prSet/>
      <dgm:spPr/>
      <dgm:t>
        <a:bodyPr/>
        <a:lstStyle/>
        <a:p>
          <a:endParaRPr lang="en-US"/>
        </a:p>
      </dgm:t>
    </dgm:pt>
    <dgm:pt modelId="{048A2EE5-169A-4C08-A40C-97BB45E2A706}">
      <dgm:prSet phldrT="[Text]"/>
      <dgm:spPr/>
      <dgm:t>
        <a:bodyPr/>
        <a:lstStyle/>
        <a:p>
          <a:r>
            <a:rPr lang="en-US" dirty="0"/>
            <a:t>Inclusive electron scattering</a:t>
          </a:r>
        </a:p>
      </dgm:t>
    </dgm:pt>
    <dgm:pt modelId="{A70E7F49-BFAF-4E66-AC34-E51F05A8BFCE}" type="parTrans" cxnId="{651EBA4C-C640-4F54-9942-6038774DCEB8}">
      <dgm:prSet/>
      <dgm:spPr/>
      <dgm:t>
        <a:bodyPr/>
        <a:lstStyle/>
        <a:p>
          <a:endParaRPr lang="en-US"/>
        </a:p>
      </dgm:t>
    </dgm:pt>
    <dgm:pt modelId="{3A749617-589C-46E9-9158-FF247028D0E0}" type="sibTrans" cxnId="{651EBA4C-C640-4F54-9942-6038774DCEB8}">
      <dgm:prSet/>
      <dgm:spPr/>
      <dgm:t>
        <a:bodyPr/>
        <a:lstStyle/>
        <a:p>
          <a:endParaRPr lang="en-US"/>
        </a:p>
      </dgm:t>
    </dgm:pt>
    <dgm:pt modelId="{154AD965-1305-458B-AFD3-7B3D96FF93F3}">
      <dgm:prSet phldrT="[Text]"/>
      <dgm:spPr/>
      <dgm:t>
        <a:bodyPr/>
        <a:lstStyle/>
        <a:p>
          <a:r>
            <a:rPr lang="en-US" baseline="30000" dirty="0">
              <a:latin typeface="+mn-lt"/>
            </a:rPr>
            <a:t>16</a:t>
          </a:r>
          <a:r>
            <a:rPr lang="en-US" dirty="0">
              <a:latin typeface="+mn-lt"/>
            </a:rPr>
            <a:t>O(e, e’</a:t>
          </a:r>
          <a:r>
            <a:rPr lang="el-GR" dirty="0">
              <a:latin typeface="+mn-lt"/>
              <a:cs typeface="Arial" panose="020B0604020202020204" pitchFamily="34" charset="0"/>
            </a:rPr>
            <a:t>α</a:t>
          </a:r>
          <a:r>
            <a:rPr lang="en-US" dirty="0">
              <a:latin typeface="+mn-lt"/>
              <a:cs typeface="Arial" panose="020B0604020202020204" pitchFamily="34" charset="0"/>
            </a:rPr>
            <a:t>)</a:t>
          </a:r>
          <a:r>
            <a:rPr lang="en-US" baseline="30000" dirty="0">
              <a:latin typeface="+mn-lt"/>
              <a:cs typeface="Arial" panose="020B0604020202020204" pitchFamily="34" charset="0"/>
            </a:rPr>
            <a:t>12</a:t>
          </a:r>
          <a:r>
            <a:rPr lang="en-US" dirty="0">
              <a:latin typeface="+mn-lt"/>
              <a:cs typeface="Arial" panose="020B0604020202020204" pitchFamily="34" charset="0"/>
            </a:rPr>
            <a:t>C S-factor</a:t>
          </a:r>
          <a:endParaRPr lang="en-US" dirty="0">
            <a:latin typeface="+mn-lt"/>
          </a:endParaRPr>
        </a:p>
      </dgm:t>
    </dgm:pt>
    <dgm:pt modelId="{409038DA-E490-4B51-8172-E2C523F384C1}" type="parTrans" cxnId="{4D22812E-9FB8-4966-AA19-9643AA850FED}">
      <dgm:prSet/>
      <dgm:spPr/>
      <dgm:t>
        <a:bodyPr/>
        <a:lstStyle/>
        <a:p>
          <a:endParaRPr lang="en-US"/>
        </a:p>
      </dgm:t>
    </dgm:pt>
    <dgm:pt modelId="{B3AD916F-8A28-42C2-8769-D71EAF413C0E}" type="sibTrans" cxnId="{4D22812E-9FB8-4966-AA19-9643AA850FED}">
      <dgm:prSet/>
      <dgm:spPr/>
      <dgm:t>
        <a:bodyPr/>
        <a:lstStyle/>
        <a:p>
          <a:endParaRPr lang="en-US"/>
        </a:p>
      </dgm:t>
    </dgm:pt>
    <dgm:pt modelId="{78D86522-29A0-49D5-BF22-8CF373D5C05E}">
      <dgm:prSet phldrT="[Text]"/>
      <dgm:spPr/>
      <dgm:t>
        <a:bodyPr/>
        <a:lstStyle/>
        <a:p>
          <a:r>
            <a:rPr lang="en-US" b="1" dirty="0">
              <a:latin typeface="+mn-lt"/>
            </a:rPr>
            <a:t>Search for exotica</a:t>
          </a:r>
        </a:p>
      </dgm:t>
    </dgm:pt>
    <dgm:pt modelId="{1DF086FA-F152-4D9C-ABFE-BCF1ACCE867F}" type="parTrans" cxnId="{22D61598-89C3-412A-851D-55FA3F8729B3}">
      <dgm:prSet/>
      <dgm:spPr/>
      <dgm:t>
        <a:bodyPr/>
        <a:lstStyle/>
        <a:p>
          <a:endParaRPr lang="en-US"/>
        </a:p>
      </dgm:t>
    </dgm:pt>
    <dgm:pt modelId="{63BE06DA-EBFA-46E3-914D-13C687670DFB}" type="sibTrans" cxnId="{22D61598-89C3-412A-851D-55FA3F8729B3}">
      <dgm:prSet/>
      <dgm:spPr/>
      <dgm:t>
        <a:bodyPr/>
        <a:lstStyle/>
        <a:p>
          <a:endParaRPr lang="en-US"/>
        </a:p>
      </dgm:t>
    </dgm:pt>
    <dgm:pt modelId="{0AD5A6AE-3764-4EB0-9841-F0E2381AC43B}">
      <dgm:prSet phldrT="[Text]"/>
      <dgm:spPr/>
      <dgm:t>
        <a:bodyPr/>
        <a:lstStyle/>
        <a:p>
          <a:r>
            <a:rPr lang="en-US" dirty="0">
              <a:latin typeface="+mn-lt"/>
            </a:rPr>
            <a:t>Direct dark photon search</a:t>
          </a:r>
        </a:p>
      </dgm:t>
    </dgm:pt>
    <dgm:pt modelId="{20B7A135-44ED-45D5-AA87-C3EB517DC902}" type="parTrans" cxnId="{83F75922-FBA2-4756-A8F8-12B5A03D4753}">
      <dgm:prSet/>
      <dgm:spPr/>
      <dgm:t>
        <a:bodyPr/>
        <a:lstStyle/>
        <a:p>
          <a:endParaRPr lang="en-US"/>
        </a:p>
      </dgm:t>
    </dgm:pt>
    <dgm:pt modelId="{3B9E1B29-607B-4A4E-89AF-18D4C49A46BE}" type="sibTrans" cxnId="{83F75922-FBA2-4756-A8F8-12B5A03D4753}">
      <dgm:prSet/>
      <dgm:spPr/>
      <dgm:t>
        <a:bodyPr/>
        <a:lstStyle/>
        <a:p>
          <a:endParaRPr lang="en-US"/>
        </a:p>
      </dgm:t>
    </dgm:pt>
    <dgm:pt modelId="{51028278-803C-4FBE-AA24-3F13C9305527}">
      <dgm:prSet phldrT="[Text]"/>
      <dgm:spPr/>
      <dgm:t>
        <a:bodyPr/>
        <a:lstStyle/>
        <a:p>
          <a:r>
            <a:rPr lang="en-US" dirty="0">
              <a:latin typeface="+mn-lt"/>
            </a:rPr>
            <a:t>Invisible decaying dark photon search</a:t>
          </a:r>
        </a:p>
      </dgm:t>
    </dgm:pt>
    <dgm:pt modelId="{5E319A4F-FCF3-4251-8D30-50A62B8A4B84}" type="parTrans" cxnId="{AA3B56C9-7910-4A51-A092-0046932401C2}">
      <dgm:prSet/>
      <dgm:spPr/>
      <dgm:t>
        <a:bodyPr/>
        <a:lstStyle/>
        <a:p>
          <a:endParaRPr lang="en-US"/>
        </a:p>
      </dgm:t>
    </dgm:pt>
    <dgm:pt modelId="{9C7DFAA6-14D0-47B4-B22C-F80D529596B4}" type="sibTrans" cxnId="{AA3B56C9-7910-4A51-A092-0046932401C2}">
      <dgm:prSet/>
      <dgm:spPr/>
      <dgm:t>
        <a:bodyPr/>
        <a:lstStyle/>
        <a:p>
          <a:endParaRPr lang="en-US"/>
        </a:p>
      </dgm:t>
    </dgm:pt>
    <dgm:pt modelId="{E69027E1-CBAD-4492-B309-8C2FF165A3B6}" type="pres">
      <dgm:prSet presAssocID="{D1174188-B690-4D5E-AEF4-76714DD341B1}" presName="linear" presStyleCnt="0">
        <dgm:presLayoutVars>
          <dgm:dir/>
          <dgm:animLvl val="lvl"/>
          <dgm:resizeHandles val="exact"/>
        </dgm:presLayoutVars>
      </dgm:prSet>
      <dgm:spPr/>
    </dgm:pt>
    <dgm:pt modelId="{D85E2768-F435-44A9-821A-E4AB768870F7}" type="pres">
      <dgm:prSet presAssocID="{F7D3A8EF-E3E1-428E-AACB-E6AA4BF2B5E7}" presName="parentLin" presStyleCnt="0"/>
      <dgm:spPr/>
    </dgm:pt>
    <dgm:pt modelId="{35DA8247-2E0B-4BB3-802F-CB810BA9F24C}" type="pres">
      <dgm:prSet presAssocID="{F7D3A8EF-E3E1-428E-AACB-E6AA4BF2B5E7}" presName="parentLeftMargin" presStyleLbl="node1" presStyleIdx="0" presStyleCnt="4"/>
      <dgm:spPr/>
    </dgm:pt>
    <dgm:pt modelId="{7D3C63DD-23A4-464C-A36B-D63300BDA9F9}" type="pres">
      <dgm:prSet presAssocID="{F7D3A8EF-E3E1-428E-AACB-E6AA4BF2B5E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89BB125-4C07-427B-BEE1-AF3CBD6B3388}" type="pres">
      <dgm:prSet presAssocID="{F7D3A8EF-E3E1-428E-AACB-E6AA4BF2B5E7}" presName="negativeSpace" presStyleCnt="0"/>
      <dgm:spPr/>
    </dgm:pt>
    <dgm:pt modelId="{E12309E2-4D62-4936-BACE-50B2954E13AB}" type="pres">
      <dgm:prSet presAssocID="{F7D3A8EF-E3E1-428E-AACB-E6AA4BF2B5E7}" presName="childText" presStyleLbl="conFgAcc1" presStyleIdx="0" presStyleCnt="4">
        <dgm:presLayoutVars>
          <dgm:bulletEnabled val="1"/>
        </dgm:presLayoutVars>
      </dgm:prSet>
      <dgm:spPr/>
    </dgm:pt>
    <dgm:pt modelId="{C383C057-47F6-403D-8D42-FF51EC8FCD79}" type="pres">
      <dgm:prSet presAssocID="{2604A410-F02F-4F6B-87C7-033449524FC7}" presName="spaceBetweenRectangles" presStyleCnt="0"/>
      <dgm:spPr/>
    </dgm:pt>
    <dgm:pt modelId="{6B7DA4E0-6B0A-4516-8A9C-B8958E83C05D}" type="pres">
      <dgm:prSet presAssocID="{20A3BA2E-2F4E-44C5-8F8B-DE13F57E6C0D}" presName="parentLin" presStyleCnt="0"/>
      <dgm:spPr/>
    </dgm:pt>
    <dgm:pt modelId="{4A6EF9A1-8487-4664-9B53-D6051081BCD5}" type="pres">
      <dgm:prSet presAssocID="{20A3BA2E-2F4E-44C5-8F8B-DE13F57E6C0D}" presName="parentLeftMargin" presStyleLbl="node1" presStyleIdx="0" presStyleCnt="4"/>
      <dgm:spPr/>
    </dgm:pt>
    <dgm:pt modelId="{AF643D90-ED83-41F6-81AE-212BFB33DA6B}" type="pres">
      <dgm:prSet presAssocID="{20A3BA2E-2F4E-44C5-8F8B-DE13F57E6C0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39D08EE-5819-4601-88D4-A6309EB16C64}" type="pres">
      <dgm:prSet presAssocID="{20A3BA2E-2F4E-44C5-8F8B-DE13F57E6C0D}" presName="negativeSpace" presStyleCnt="0"/>
      <dgm:spPr/>
    </dgm:pt>
    <dgm:pt modelId="{61E46839-23E0-4C0E-A029-2CFC234FD1F3}" type="pres">
      <dgm:prSet presAssocID="{20A3BA2E-2F4E-44C5-8F8B-DE13F57E6C0D}" presName="childText" presStyleLbl="conFgAcc1" presStyleIdx="1" presStyleCnt="4">
        <dgm:presLayoutVars>
          <dgm:bulletEnabled val="1"/>
        </dgm:presLayoutVars>
      </dgm:prSet>
      <dgm:spPr/>
    </dgm:pt>
    <dgm:pt modelId="{BC3E729E-22BC-4F77-B946-94856998D06D}" type="pres">
      <dgm:prSet presAssocID="{D54A2BDA-936A-46E9-8AA5-45FD5A6E2F4E}" presName="spaceBetweenRectangles" presStyleCnt="0"/>
      <dgm:spPr/>
    </dgm:pt>
    <dgm:pt modelId="{27FE3698-DA26-46F5-B9B1-A4450F0E38BF}" type="pres">
      <dgm:prSet presAssocID="{DFC1EEB5-9487-469B-92BC-902360264198}" presName="parentLin" presStyleCnt="0"/>
      <dgm:spPr/>
    </dgm:pt>
    <dgm:pt modelId="{E25EF21E-9302-4183-A332-7B0F6628676C}" type="pres">
      <dgm:prSet presAssocID="{DFC1EEB5-9487-469B-92BC-902360264198}" presName="parentLeftMargin" presStyleLbl="node1" presStyleIdx="1" presStyleCnt="4"/>
      <dgm:spPr/>
    </dgm:pt>
    <dgm:pt modelId="{2D3A6D65-8846-41DE-B341-6B4AB2A325CA}" type="pres">
      <dgm:prSet presAssocID="{DFC1EEB5-9487-469B-92BC-90236026419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B9A09E5-D10E-4D54-96CC-68748F6CEC26}" type="pres">
      <dgm:prSet presAssocID="{DFC1EEB5-9487-469B-92BC-902360264198}" presName="negativeSpace" presStyleCnt="0"/>
      <dgm:spPr/>
    </dgm:pt>
    <dgm:pt modelId="{7E7F4EBA-2E36-407B-8631-85DE10662CA8}" type="pres">
      <dgm:prSet presAssocID="{DFC1EEB5-9487-469B-92BC-902360264198}" presName="childText" presStyleLbl="conFgAcc1" presStyleIdx="2" presStyleCnt="4">
        <dgm:presLayoutVars>
          <dgm:bulletEnabled val="1"/>
        </dgm:presLayoutVars>
      </dgm:prSet>
      <dgm:spPr/>
    </dgm:pt>
    <dgm:pt modelId="{DFAD38C7-1538-4A04-A24E-392A7A01109E}" type="pres">
      <dgm:prSet presAssocID="{599C8F4A-09BD-4E95-B5F4-B3DAEBABC33D}" presName="spaceBetweenRectangles" presStyleCnt="0"/>
      <dgm:spPr/>
    </dgm:pt>
    <dgm:pt modelId="{0D35C962-CC90-48E9-9F96-AB44A7063911}" type="pres">
      <dgm:prSet presAssocID="{78D86522-29A0-49D5-BF22-8CF373D5C05E}" presName="parentLin" presStyleCnt="0"/>
      <dgm:spPr/>
    </dgm:pt>
    <dgm:pt modelId="{98BEEDEF-29D3-4FBF-B2EB-859C791842F9}" type="pres">
      <dgm:prSet presAssocID="{78D86522-29A0-49D5-BF22-8CF373D5C05E}" presName="parentLeftMargin" presStyleLbl="node1" presStyleIdx="2" presStyleCnt="4"/>
      <dgm:spPr/>
    </dgm:pt>
    <dgm:pt modelId="{04F99C7C-94CD-4E6E-B92D-11A75F7809CB}" type="pres">
      <dgm:prSet presAssocID="{78D86522-29A0-49D5-BF22-8CF373D5C05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19A3ED1-D15D-4181-BC2B-B8D955993E8C}" type="pres">
      <dgm:prSet presAssocID="{78D86522-29A0-49D5-BF22-8CF373D5C05E}" presName="negativeSpace" presStyleCnt="0"/>
      <dgm:spPr/>
    </dgm:pt>
    <dgm:pt modelId="{2CC7002B-181D-4AC2-817B-5074F8728329}" type="pres">
      <dgm:prSet presAssocID="{78D86522-29A0-49D5-BF22-8CF373D5C05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4155B06-A48E-434F-98E8-F8385A25D18A}" srcId="{F7D3A8EF-E3E1-428E-AACB-E6AA4BF2B5E7}" destId="{3FF3A621-6D4F-4378-99FB-B1C087CD48E7}" srcOrd="1" destOrd="0" parTransId="{B11A8BE1-6020-4F8D-B26D-2CB0D17474EE}" sibTransId="{44E660B9-723F-4413-91B9-EC2C8E26FF4F}"/>
    <dgm:cxn modelId="{2F23BC0E-70A9-4DB4-A42A-F41EBDD9B0D0}" type="presOf" srcId="{D1174188-B690-4D5E-AEF4-76714DD341B1}" destId="{E69027E1-CBAD-4492-B309-8C2FF165A3B6}" srcOrd="0" destOrd="0" presId="urn:microsoft.com/office/officeart/2005/8/layout/list1"/>
    <dgm:cxn modelId="{764BB60F-0595-4501-847E-88257A7C6C21}" srcId="{D1174188-B690-4D5E-AEF4-76714DD341B1}" destId="{20A3BA2E-2F4E-44C5-8F8B-DE13F57E6C0D}" srcOrd="1" destOrd="0" parTransId="{2F0498CC-4CE7-4708-881D-906DD96539A5}" sibTransId="{D54A2BDA-936A-46E9-8AA5-45FD5A6E2F4E}"/>
    <dgm:cxn modelId="{17DBF513-3A75-407C-ADA7-ACD38502FE8C}" srcId="{D1174188-B690-4D5E-AEF4-76714DD341B1}" destId="{F7D3A8EF-E3E1-428E-AACB-E6AA4BF2B5E7}" srcOrd="0" destOrd="0" parTransId="{1C2397FD-4FD0-48AF-992D-9BB0487E5ED4}" sibTransId="{2604A410-F02F-4F6B-87C7-033449524FC7}"/>
    <dgm:cxn modelId="{E874581A-A2B9-47DD-A0F1-62969D5C24E1}" type="presOf" srcId="{20A3BA2E-2F4E-44C5-8F8B-DE13F57E6C0D}" destId="{4A6EF9A1-8487-4664-9B53-D6051081BCD5}" srcOrd="0" destOrd="0" presId="urn:microsoft.com/office/officeart/2005/8/layout/list1"/>
    <dgm:cxn modelId="{83F75922-FBA2-4756-A8F8-12B5A03D4753}" srcId="{78D86522-29A0-49D5-BF22-8CF373D5C05E}" destId="{0AD5A6AE-3764-4EB0-9841-F0E2381AC43B}" srcOrd="0" destOrd="0" parTransId="{20B7A135-44ED-45D5-AA87-C3EB517DC902}" sibTransId="{3B9E1B29-607B-4A4E-89AF-18D4C49A46BE}"/>
    <dgm:cxn modelId="{4D22812E-9FB8-4966-AA19-9643AA850FED}" srcId="{DFC1EEB5-9487-469B-92BC-902360264198}" destId="{154AD965-1305-458B-AFD3-7B3D96FF93F3}" srcOrd="0" destOrd="0" parTransId="{409038DA-E490-4B51-8172-E2C523F384C1}" sibTransId="{B3AD916F-8A28-42C2-8769-D71EAF413C0E}"/>
    <dgm:cxn modelId="{79246845-B9DB-4C99-A113-776A07F89037}" type="presOf" srcId="{F7D3A8EF-E3E1-428E-AACB-E6AA4BF2B5E7}" destId="{35DA8247-2E0B-4BB3-802F-CB810BA9F24C}" srcOrd="0" destOrd="0" presId="urn:microsoft.com/office/officeart/2005/8/layout/list1"/>
    <dgm:cxn modelId="{949EC866-6117-4AE3-BBF5-1B61964E45F3}" type="presOf" srcId="{DFC1EEB5-9487-469B-92BC-902360264198}" destId="{E25EF21E-9302-4183-A332-7B0F6628676C}" srcOrd="0" destOrd="0" presId="urn:microsoft.com/office/officeart/2005/8/layout/list1"/>
    <dgm:cxn modelId="{2CE1DB47-740E-4BA6-823C-7E4BD6C318ED}" type="presOf" srcId="{20A3BA2E-2F4E-44C5-8F8B-DE13F57E6C0D}" destId="{AF643D90-ED83-41F6-81AE-212BFB33DA6B}" srcOrd="1" destOrd="0" presId="urn:microsoft.com/office/officeart/2005/8/layout/list1"/>
    <dgm:cxn modelId="{651EBA4C-C640-4F54-9942-6038774DCEB8}" srcId="{20A3BA2E-2F4E-44C5-8F8B-DE13F57E6C0D}" destId="{048A2EE5-169A-4C08-A40C-97BB45E2A706}" srcOrd="3" destOrd="0" parTransId="{A70E7F49-BFAF-4E66-AC34-E51F05A8BFCE}" sibTransId="{3A749617-589C-46E9-9158-FF247028D0E0}"/>
    <dgm:cxn modelId="{5CFD0971-B0F8-450F-BA33-1D3EA869D41C}" type="presOf" srcId="{F7D3A8EF-E3E1-428E-AACB-E6AA4BF2B5E7}" destId="{7D3C63DD-23A4-464C-A36B-D63300BDA9F9}" srcOrd="1" destOrd="0" presId="urn:microsoft.com/office/officeart/2005/8/layout/list1"/>
    <dgm:cxn modelId="{F3D79375-FCE1-472A-8B05-D391AA33D878}" type="presOf" srcId="{78D86522-29A0-49D5-BF22-8CF373D5C05E}" destId="{04F99C7C-94CD-4E6E-B92D-11A75F7809CB}" srcOrd="1" destOrd="0" presId="urn:microsoft.com/office/officeart/2005/8/layout/list1"/>
    <dgm:cxn modelId="{1114DB56-C35A-411A-82EF-5CD18DF9C213}" type="presOf" srcId="{78D86522-29A0-49D5-BF22-8CF373D5C05E}" destId="{98BEEDEF-29D3-4FBF-B2EB-859C791842F9}" srcOrd="0" destOrd="0" presId="urn:microsoft.com/office/officeart/2005/8/layout/list1"/>
    <dgm:cxn modelId="{BB4B5877-CF5F-467E-8B92-CDCC8D8D167B}" type="presOf" srcId="{154AD965-1305-458B-AFD3-7B3D96FF93F3}" destId="{7E7F4EBA-2E36-407B-8631-85DE10662CA8}" srcOrd="0" destOrd="0" presId="urn:microsoft.com/office/officeart/2005/8/layout/list1"/>
    <dgm:cxn modelId="{561FD978-4085-4B86-8913-5A9EC572E82A}" srcId="{20A3BA2E-2F4E-44C5-8F8B-DE13F57E6C0D}" destId="{6CFB1DDD-3170-4B55-A28F-51920838AE61}" srcOrd="1" destOrd="0" parTransId="{E047AEA9-25F2-4E22-AEE1-B7A45F30E991}" sibTransId="{FD610185-8340-40D8-A5BF-5193A1021512}"/>
    <dgm:cxn modelId="{441C7279-20C3-4F21-9CB4-AA199D64BE4F}" type="presOf" srcId="{048A2EE5-169A-4C08-A40C-97BB45E2A706}" destId="{61E46839-23E0-4C0E-A029-2CFC234FD1F3}" srcOrd="0" destOrd="3" presId="urn:microsoft.com/office/officeart/2005/8/layout/list1"/>
    <dgm:cxn modelId="{7610975A-A4A4-4731-95D3-1E6AD0F14DB4}" type="presOf" srcId="{8E36C10B-152D-4927-92E3-FD83DFAD26C2}" destId="{61E46839-23E0-4C0E-A029-2CFC234FD1F3}" srcOrd="0" destOrd="2" presId="urn:microsoft.com/office/officeart/2005/8/layout/list1"/>
    <dgm:cxn modelId="{8FFBA47A-F446-47B8-B577-EB1B86937685}" srcId="{D1174188-B690-4D5E-AEF4-76714DD341B1}" destId="{DFC1EEB5-9487-469B-92BC-902360264198}" srcOrd="2" destOrd="0" parTransId="{DC348639-B440-448D-BBF0-5BFC90AC707B}" sibTransId="{599C8F4A-09BD-4E95-B5F4-B3DAEBABC33D}"/>
    <dgm:cxn modelId="{02425D7F-26E4-48B2-854B-0AFD2DB797E5}" srcId="{20A3BA2E-2F4E-44C5-8F8B-DE13F57E6C0D}" destId="{8E36C10B-152D-4927-92E3-FD83DFAD26C2}" srcOrd="2" destOrd="0" parTransId="{13671AA0-830C-40AC-8FE5-0113D2C745B2}" sibTransId="{73141D6D-6A65-4106-AB82-6A83FDCE5F77}"/>
    <dgm:cxn modelId="{79E63989-EF1B-4C10-BEC8-829FB09A62B7}" srcId="{F7D3A8EF-E3E1-428E-AACB-E6AA4BF2B5E7}" destId="{5B28BF38-C046-4820-A1C0-89123B99B3CA}" srcOrd="2" destOrd="0" parTransId="{1EAC0D02-C07D-423C-9D76-FEC5A0B752D4}" sibTransId="{7036C0F9-BDD7-498C-A36E-DFE805D9B33C}"/>
    <dgm:cxn modelId="{8F441E8F-D5DD-44D2-8B4A-87C59A027BDF}" srcId="{20A3BA2E-2F4E-44C5-8F8B-DE13F57E6C0D}" destId="{23537F64-A77F-45DE-82DA-8F10D5AAFEA0}" srcOrd="0" destOrd="0" parTransId="{B07973B1-FC09-4563-BCA9-1E391802D848}" sibTransId="{0F6CA9B3-F7F2-4D85-B741-DBB27ECE1AE0}"/>
    <dgm:cxn modelId="{2876D095-8A7B-4E60-B3A3-860A4C5115C3}" type="presOf" srcId="{3FF3A621-6D4F-4378-99FB-B1C087CD48E7}" destId="{E12309E2-4D62-4936-BACE-50B2954E13AB}" srcOrd="0" destOrd="1" presId="urn:microsoft.com/office/officeart/2005/8/layout/list1"/>
    <dgm:cxn modelId="{22D61598-89C3-412A-851D-55FA3F8729B3}" srcId="{D1174188-B690-4D5E-AEF4-76714DD341B1}" destId="{78D86522-29A0-49D5-BF22-8CF373D5C05E}" srcOrd="3" destOrd="0" parTransId="{1DF086FA-F152-4D9C-ABFE-BCF1ACCE867F}" sibTransId="{63BE06DA-EBFA-46E3-914D-13C687670DFB}"/>
    <dgm:cxn modelId="{E4531A98-9491-4006-8C9E-65A1DFA04896}" type="presOf" srcId="{6CFB1DDD-3170-4B55-A28F-51920838AE61}" destId="{61E46839-23E0-4C0E-A029-2CFC234FD1F3}" srcOrd="0" destOrd="1" presId="urn:microsoft.com/office/officeart/2005/8/layout/list1"/>
    <dgm:cxn modelId="{CF34E1A1-2383-4B72-BC12-E2CB2588E954}" type="presOf" srcId="{23537F64-A77F-45DE-82DA-8F10D5AAFEA0}" destId="{61E46839-23E0-4C0E-A029-2CFC234FD1F3}" srcOrd="0" destOrd="0" presId="urn:microsoft.com/office/officeart/2005/8/layout/list1"/>
    <dgm:cxn modelId="{ACA643A7-659C-4994-ACEA-A05ED42E32BC}" type="presOf" srcId="{F0321D13-FCB5-4010-984C-0DCD726F6CAF}" destId="{E12309E2-4D62-4936-BACE-50B2954E13AB}" srcOrd="0" destOrd="0" presId="urn:microsoft.com/office/officeart/2005/8/layout/list1"/>
    <dgm:cxn modelId="{D32725B9-0CCA-4A51-A1A8-143ABCAB78CB}" type="presOf" srcId="{0AD5A6AE-3764-4EB0-9841-F0E2381AC43B}" destId="{2CC7002B-181D-4AC2-817B-5074F8728329}" srcOrd="0" destOrd="0" presId="urn:microsoft.com/office/officeart/2005/8/layout/list1"/>
    <dgm:cxn modelId="{AA3B56C9-7910-4A51-A092-0046932401C2}" srcId="{78D86522-29A0-49D5-BF22-8CF373D5C05E}" destId="{51028278-803C-4FBE-AA24-3F13C9305527}" srcOrd="1" destOrd="0" parTransId="{5E319A4F-FCF3-4251-8D30-50A62B8A4B84}" sibTransId="{9C7DFAA6-14D0-47B4-B22C-F80D529596B4}"/>
    <dgm:cxn modelId="{51137CD7-7CEB-43E0-88E8-C5B24CF597A0}" type="presOf" srcId="{51028278-803C-4FBE-AA24-3F13C9305527}" destId="{2CC7002B-181D-4AC2-817B-5074F8728329}" srcOrd="0" destOrd="1" presId="urn:microsoft.com/office/officeart/2005/8/layout/list1"/>
    <dgm:cxn modelId="{85899FEC-BFBF-4998-8102-F620E14998DA}" type="presOf" srcId="{DFC1EEB5-9487-469B-92BC-902360264198}" destId="{2D3A6D65-8846-41DE-B341-6B4AB2A325CA}" srcOrd="1" destOrd="0" presId="urn:microsoft.com/office/officeart/2005/8/layout/list1"/>
    <dgm:cxn modelId="{577650F5-54A3-4EB9-94D0-FE430603C74A}" type="presOf" srcId="{5B28BF38-C046-4820-A1C0-89123B99B3CA}" destId="{E12309E2-4D62-4936-BACE-50B2954E13AB}" srcOrd="0" destOrd="2" presId="urn:microsoft.com/office/officeart/2005/8/layout/list1"/>
    <dgm:cxn modelId="{9FFCC5F7-F432-43E3-A4DC-FC197FB26F57}" srcId="{F7D3A8EF-E3E1-428E-AACB-E6AA4BF2B5E7}" destId="{F0321D13-FCB5-4010-984C-0DCD726F6CAF}" srcOrd="0" destOrd="0" parTransId="{ED209195-AC79-407C-BD74-02F15E149CDA}" sibTransId="{984833DA-327C-4156-A827-8952A4D22D6D}"/>
    <dgm:cxn modelId="{05FDB6B5-D135-44DC-8D2C-5F26627C066B}" type="presParOf" srcId="{E69027E1-CBAD-4492-B309-8C2FF165A3B6}" destId="{D85E2768-F435-44A9-821A-E4AB768870F7}" srcOrd="0" destOrd="0" presId="urn:microsoft.com/office/officeart/2005/8/layout/list1"/>
    <dgm:cxn modelId="{4D9AE65D-B30F-4540-8D51-2947B83081C9}" type="presParOf" srcId="{D85E2768-F435-44A9-821A-E4AB768870F7}" destId="{35DA8247-2E0B-4BB3-802F-CB810BA9F24C}" srcOrd="0" destOrd="0" presId="urn:microsoft.com/office/officeart/2005/8/layout/list1"/>
    <dgm:cxn modelId="{0F90ADB9-9F5D-483C-AF54-CE437357E6AB}" type="presParOf" srcId="{D85E2768-F435-44A9-821A-E4AB768870F7}" destId="{7D3C63DD-23A4-464C-A36B-D63300BDA9F9}" srcOrd="1" destOrd="0" presId="urn:microsoft.com/office/officeart/2005/8/layout/list1"/>
    <dgm:cxn modelId="{CF4BEC09-22F5-47F9-8B95-BE138AEFAC6F}" type="presParOf" srcId="{E69027E1-CBAD-4492-B309-8C2FF165A3B6}" destId="{389BB125-4C07-427B-BEE1-AF3CBD6B3388}" srcOrd="1" destOrd="0" presId="urn:microsoft.com/office/officeart/2005/8/layout/list1"/>
    <dgm:cxn modelId="{7A138A1B-6055-498B-BB1F-2CFE920E76C2}" type="presParOf" srcId="{E69027E1-CBAD-4492-B309-8C2FF165A3B6}" destId="{E12309E2-4D62-4936-BACE-50B2954E13AB}" srcOrd="2" destOrd="0" presId="urn:microsoft.com/office/officeart/2005/8/layout/list1"/>
    <dgm:cxn modelId="{299F2E1A-923E-48B1-BEB9-D39A9C5F3C17}" type="presParOf" srcId="{E69027E1-CBAD-4492-B309-8C2FF165A3B6}" destId="{C383C057-47F6-403D-8D42-FF51EC8FCD79}" srcOrd="3" destOrd="0" presId="urn:microsoft.com/office/officeart/2005/8/layout/list1"/>
    <dgm:cxn modelId="{A43FAD65-D594-4831-8BE2-EAFB4A837102}" type="presParOf" srcId="{E69027E1-CBAD-4492-B309-8C2FF165A3B6}" destId="{6B7DA4E0-6B0A-4516-8A9C-B8958E83C05D}" srcOrd="4" destOrd="0" presId="urn:microsoft.com/office/officeart/2005/8/layout/list1"/>
    <dgm:cxn modelId="{9694F55B-B882-46E0-9AC3-5A5A6635ECB1}" type="presParOf" srcId="{6B7DA4E0-6B0A-4516-8A9C-B8958E83C05D}" destId="{4A6EF9A1-8487-4664-9B53-D6051081BCD5}" srcOrd="0" destOrd="0" presId="urn:microsoft.com/office/officeart/2005/8/layout/list1"/>
    <dgm:cxn modelId="{FB396C86-F85B-40EB-B25D-306180F07DA0}" type="presParOf" srcId="{6B7DA4E0-6B0A-4516-8A9C-B8958E83C05D}" destId="{AF643D90-ED83-41F6-81AE-212BFB33DA6B}" srcOrd="1" destOrd="0" presId="urn:microsoft.com/office/officeart/2005/8/layout/list1"/>
    <dgm:cxn modelId="{D51D62DB-9A98-4AD6-9877-63907D1BE658}" type="presParOf" srcId="{E69027E1-CBAD-4492-B309-8C2FF165A3B6}" destId="{E39D08EE-5819-4601-88D4-A6309EB16C64}" srcOrd="5" destOrd="0" presId="urn:microsoft.com/office/officeart/2005/8/layout/list1"/>
    <dgm:cxn modelId="{F8F605FB-6DC6-4BAB-BEA0-AA3B127123B9}" type="presParOf" srcId="{E69027E1-CBAD-4492-B309-8C2FF165A3B6}" destId="{61E46839-23E0-4C0E-A029-2CFC234FD1F3}" srcOrd="6" destOrd="0" presId="urn:microsoft.com/office/officeart/2005/8/layout/list1"/>
    <dgm:cxn modelId="{C6F564AB-8F49-44C8-9B90-DF9737082227}" type="presParOf" srcId="{E69027E1-CBAD-4492-B309-8C2FF165A3B6}" destId="{BC3E729E-22BC-4F77-B946-94856998D06D}" srcOrd="7" destOrd="0" presId="urn:microsoft.com/office/officeart/2005/8/layout/list1"/>
    <dgm:cxn modelId="{38B0BC19-7AB9-48FA-B621-DF9AEC76DCCD}" type="presParOf" srcId="{E69027E1-CBAD-4492-B309-8C2FF165A3B6}" destId="{27FE3698-DA26-46F5-B9B1-A4450F0E38BF}" srcOrd="8" destOrd="0" presId="urn:microsoft.com/office/officeart/2005/8/layout/list1"/>
    <dgm:cxn modelId="{3B8D1716-8FA1-49A0-A812-20FCD1F2D1CE}" type="presParOf" srcId="{27FE3698-DA26-46F5-B9B1-A4450F0E38BF}" destId="{E25EF21E-9302-4183-A332-7B0F6628676C}" srcOrd="0" destOrd="0" presId="urn:microsoft.com/office/officeart/2005/8/layout/list1"/>
    <dgm:cxn modelId="{6FC16244-740F-441A-9139-8E8C88FDDAEA}" type="presParOf" srcId="{27FE3698-DA26-46F5-B9B1-A4450F0E38BF}" destId="{2D3A6D65-8846-41DE-B341-6B4AB2A325CA}" srcOrd="1" destOrd="0" presId="urn:microsoft.com/office/officeart/2005/8/layout/list1"/>
    <dgm:cxn modelId="{EF0EB788-A5E8-46EA-AC8D-ACAF46AB9836}" type="presParOf" srcId="{E69027E1-CBAD-4492-B309-8C2FF165A3B6}" destId="{7B9A09E5-D10E-4D54-96CC-68748F6CEC26}" srcOrd="9" destOrd="0" presId="urn:microsoft.com/office/officeart/2005/8/layout/list1"/>
    <dgm:cxn modelId="{81FFCA82-FE84-4190-8AC7-8C5BB0485B64}" type="presParOf" srcId="{E69027E1-CBAD-4492-B309-8C2FF165A3B6}" destId="{7E7F4EBA-2E36-407B-8631-85DE10662CA8}" srcOrd="10" destOrd="0" presId="urn:microsoft.com/office/officeart/2005/8/layout/list1"/>
    <dgm:cxn modelId="{54C08E41-50E8-47CA-A556-751F81327B12}" type="presParOf" srcId="{E69027E1-CBAD-4492-B309-8C2FF165A3B6}" destId="{DFAD38C7-1538-4A04-A24E-392A7A01109E}" srcOrd="11" destOrd="0" presId="urn:microsoft.com/office/officeart/2005/8/layout/list1"/>
    <dgm:cxn modelId="{3D3CCA39-B25B-49A3-8DDC-347FAEC27B67}" type="presParOf" srcId="{E69027E1-CBAD-4492-B309-8C2FF165A3B6}" destId="{0D35C962-CC90-48E9-9F96-AB44A7063911}" srcOrd="12" destOrd="0" presId="urn:microsoft.com/office/officeart/2005/8/layout/list1"/>
    <dgm:cxn modelId="{50530817-C643-452B-B01C-86C8A9917C50}" type="presParOf" srcId="{0D35C962-CC90-48E9-9F96-AB44A7063911}" destId="{98BEEDEF-29D3-4FBF-B2EB-859C791842F9}" srcOrd="0" destOrd="0" presId="urn:microsoft.com/office/officeart/2005/8/layout/list1"/>
    <dgm:cxn modelId="{1F33A6FA-1C22-436B-90EA-95E708B3BF6E}" type="presParOf" srcId="{0D35C962-CC90-48E9-9F96-AB44A7063911}" destId="{04F99C7C-94CD-4E6E-B92D-11A75F7809CB}" srcOrd="1" destOrd="0" presId="urn:microsoft.com/office/officeart/2005/8/layout/list1"/>
    <dgm:cxn modelId="{77977553-6F16-48CA-9228-934DD220F1BD}" type="presParOf" srcId="{E69027E1-CBAD-4492-B309-8C2FF165A3B6}" destId="{B19A3ED1-D15D-4181-BC2B-B8D955993E8C}" srcOrd="13" destOrd="0" presId="urn:microsoft.com/office/officeart/2005/8/layout/list1"/>
    <dgm:cxn modelId="{35F34336-1473-4123-906D-9ABCAEA7DD7C}" type="presParOf" srcId="{E69027E1-CBAD-4492-B309-8C2FF165A3B6}" destId="{2CC7002B-181D-4AC2-817B-5074F872832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B62276-A03E-44ED-BB42-2DDBE4CEC754}" type="doc">
      <dgm:prSet loTypeId="urn:diagrams.loki3.com/VaryingWidthLis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CA2248AB-E701-45B4-BCF5-1A9641148860}">
      <dgm:prSet phldrT="[Text]"/>
      <dgm:spPr/>
      <dgm:t>
        <a:bodyPr/>
        <a:lstStyle/>
        <a:p>
          <a:r>
            <a:rPr lang="en-US" dirty="0"/>
            <a:t>Dark sector mediator</a:t>
          </a:r>
        </a:p>
      </dgm:t>
    </dgm:pt>
    <dgm:pt modelId="{5523F4E2-C142-4322-9B3C-B5CCCAC13B06}" type="parTrans" cxnId="{A2567FA3-E7F3-40D6-8B63-7D2EF1C38BF2}">
      <dgm:prSet/>
      <dgm:spPr/>
      <dgm:t>
        <a:bodyPr/>
        <a:lstStyle/>
        <a:p>
          <a:endParaRPr lang="en-US"/>
        </a:p>
      </dgm:t>
    </dgm:pt>
    <dgm:pt modelId="{3018D138-1752-49DF-9379-3FB3AF86EDC7}" type="sibTrans" cxnId="{A2567FA3-E7F3-40D6-8B63-7D2EF1C38BF2}">
      <dgm:prSet/>
      <dgm:spPr/>
      <dgm:t>
        <a:bodyPr/>
        <a:lstStyle/>
        <a:p>
          <a:endParaRPr lang="en-US"/>
        </a:p>
      </dgm:t>
    </dgm:pt>
    <dgm:pt modelId="{357FF826-2778-4F62-A6E3-6701AEB57F51}">
      <dgm:prSet phldrT="[Text]"/>
      <dgm:spPr/>
      <dgm:t>
        <a:bodyPr/>
        <a:lstStyle/>
        <a:p>
          <a:r>
            <a:rPr lang="en-US" dirty="0"/>
            <a:t>Massive U(1) boson</a:t>
          </a:r>
        </a:p>
      </dgm:t>
    </dgm:pt>
    <dgm:pt modelId="{2DCBF1AE-3F9A-498B-9A24-8F10DCB7CADF}" type="parTrans" cxnId="{CE70D63D-A05C-44A3-9A8A-15A8420BAFEB}">
      <dgm:prSet/>
      <dgm:spPr/>
      <dgm:t>
        <a:bodyPr/>
        <a:lstStyle/>
        <a:p>
          <a:endParaRPr lang="en-US"/>
        </a:p>
      </dgm:t>
    </dgm:pt>
    <dgm:pt modelId="{C74FED95-3744-4B7F-939A-4AAFAC1B980A}" type="sibTrans" cxnId="{CE70D63D-A05C-44A3-9A8A-15A8420BAFEB}">
      <dgm:prSet/>
      <dgm:spPr/>
      <dgm:t>
        <a:bodyPr/>
        <a:lstStyle/>
        <a:p>
          <a:endParaRPr lang="en-US"/>
        </a:p>
      </dgm:t>
    </dgm:pt>
    <dgm:pt modelId="{CF6CBB41-7D0C-4131-884B-FDD9A8CFF720}">
      <dgm:prSet phldrT="[Text]"/>
      <dgm:spPr/>
      <dgm:t>
        <a:bodyPr/>
        <a:lstStyle/>
        <a:p>
          <a:r>
            <a:rPr lang="en-US" dirty="0"/>
            <a:t>Same quantum numbers of the SM photon</a:t>
          </a:r>
        </a:p>
      </dgm:t>
    </dgm:pt>
    <dgm:pt modelId="{53759A5A-A4CF-457C-BAE0-F07739E01F58}" type="parTrans" cxnId="{F0F72C61-62E3-4C8D-AFE2-128ADBA7AD87}">
      <dgm:prSet/>
      <dgm:spPr/>
      <dgm:t>
        <a:bodyPr/>
        <a:lstStyle/>
        <a:p>
          <a:endParaRPr lang="en-US"/>
        </a:p>
      </dgm:t>
    </dgm:pt>
    <dgm:pt modelId="{B010B731-8057-4E33-957F-7378A6535AFF}" type="sibTrans" cxnId="{F0F72C61-62E3-4C8D-AFE2-128ADBA7AD87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A83FF27C-BBFF-447A-928E-E07D02905C82}">
          <dgm:prSet phldrT="[Text]"/>
          <dgm:spPr/>
          <dgm:t>
            <a:bodyPr/>
            <a:lstStyle/>
            <a:p>
              <a:r>
                <a:rPr lang="en-US" dirty="0"/>
                <a:t>Can undergo kinetic mixing with the SM photon (parameterized by </a:t>
              </a:r>
              <a14:m>
                <m:oMath xmlns:m="http://schemas.openxmlformats.org/officeDocument/2006/math">
                  <m:r>
                    <a:rPr lang="en-US" b="1" i="1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𝝐</m:t>
                  </m:r>
                </m:oMath>
              </a14:m>
              <a:r>
                <a:rPr lang="en-US" dirty="0"/>
                <a:t>)</a:t>
              </a:r>
            </a:p>
          </dgm:t>
        </dgm:pt>
      </mc:Choice>
      <mc:Fallback xmlns="">
        <dgm:pt modelId="{A83FF27C-BBFF-447A-928E-E07D02905C82}">
          <dgm:prSet phldrT="[Text]"/>
          <dgm:spPr/>
          <dgm:t>
            <a:bodyPr/>
            <a:lstStyle/>
            <a:p>
              <a:r>
                <a:rPr lang="en-US" dirty="0" smtClean="0"/>
                <a:t>Can undergo kinetic mixing with the SM photon (parameterized by </a:t>
              </a:r>
              <a:r>
                <a:rPr lang="en-US" b="1" i="0" smtClean="0">
                  <a:solidFill>
                    <a:srgbClr val="C00000"/>
                  </a:solidFill>
                  <a:latin typeface="Cambria Math" panose="02040503050406030204" pitchFamily="18" charset="0"/>
                </a:rPr>
                <a:t>𝝐</a:t>
              </a:r>
              <a:r>
                <a:rPr lang="en-US" dirty="0" smtClean="0"/>
                <a:t>)</a:t>
              </a:r>
              <a:endParaRPr lang="en-US" dirty="0"/>
            </a:p>
          </dgm:t>
        </dgm:pt>
      </mc:Fallback>
    </mc:AlternateContent>
    <dgm:pt modelId="{26FD72E0-7475-4BC2-81A9-E424B38DA903}" type="parTrans" cxnId="{EB26D6B2-E145-493C-A960-105E33918FB2}">
      <dgm:prSet/>
      <dgm:spPr/>
      <dgm:t>
        <a:bodyPr/>
        <a:lstStyle/>
        <a:p>
          <a:endParaRPr lang="en-US"/>
        </a:p>
      </dgm:t>
    </dgm:pt>
    <dgm:pt modelId="{A2320CB8-76AC-4F73-8538-2A181B4C59AE}" type="sibTrans" cxnId="{EB26D6B2-E145-493C-A960-105E33918FB2}">
      <dgm:prSet/>
      <dgm:spPr/>
      <dgm:t>
        <a:bodyPr/>
        <a:lstStyle/>
        <a:p>
          <a:endParaRPr lang="en-US"/>
        </a:p>
      </dgm:t>
    </dgm:pt>
    <dgm:pt modelId="{5023D676-2829-439E-8A92-6CA5E787040E}">
      <dgm:prSet phldrT="[Text]"/>
      <dgm:spPr/>
      <dgm:t>
        <a:bodyPr/>
        <a:lstStyle/>
        <a:p>
          <a:r>
            <a:rPr lang="en-US" dirty="0" err="1"/>
            <a:t>Magix</a:t>
          </a:r>
          <a:r>
            <a:rPr lang="en-US" dirty="0"/>
            <a:t> can search for invisible or visible decays (possible when there is no DM particle kinematically accessible)</a:t>
          </a:r>
        </a:p>
      </dgm:t>
    </dgm:pt>
    <dgm:pt modelId="{DA2B9C9C-FA6E-4FB3-9663-9168CBFCC4E8}" type="parTrans" cxnId="{0C59327C-C8A0-4A58-A3BB-E947A36D2BB8}">
      <dgm:prSet/>
      <dgm:spPr/>
      <dgm:t>
        <a:bodyPr/>
        <a:lstStyle/>
        <a:p>
          <a:endParaRPr lang="en-US"/>
        </a:p>
      </dgm:t>
    </dgm:pt>
    <dgm:pt modelId="{59524220-56E1-4F64-9B15-C890FDFF03CB}" type="sibTrans" cxnId="{0C59327C-C8A0-4A58-A3BB-E947A36D2BB8}">
      <dgm:prSet/>
      <dgm:spPr/>
      <dgm:t>
        <a:bodyPr/>
        <a:lstStyle/>
        <a:p>
          <a:endParaRPr lang="en-US"/>
        </a:p>
      </dgm:t>
    </dgm:pt>
    <dgm:pt modelId="{0D7CC95C-82E0-46BB-93C1-526DD177F60E}" type="pres">
      <dgm:prSet presAssocID="{84B62276-A03E-44ED-BB42-2DDBE4CEC754}" presName="Name0" presStyleCnt="0">
        <dgm:presLayoutVars>
          <dgm:resizeHandles/>
        </dgm:presLayoutVars>
      </dgm:prSet>
      <dgm:spPr/>
    </dgm:pt>
    <dgm:pt modelId="{2BCF6A52-0000-4182-88BE-FD9F057BB5C5}" type="pres">
      <dgm:prSet presAssocID="{CA2248AB-E701-45B4-BCF5-1A9641148860}" presName="text" presStyleLbl="node1" presStyleIdx="0" presStyleCnt="1">
        <dgm:presLayoutVars>
          <dgm:bulletEnabled val="1"/>
        </dgm:presLayoutVars>
      </dgm:prSet>
      <dgm:spPr/>
    </dgm:pt>
  </dgm:ptLst>
  <dgm:cxnLst>
    <dgm:cxn modelId="{F1ABE406-EBBE-487F-9EEA-A29C47DC3EAD}" type="presOf" srcId="{84B62276-A03E-44ED-BB42-2DDBE4CEC754}" destId="{0D7CC95C-82E0-46BB-93C1-526DD177F60E}" srcOrd="0" destOrd="0" presId="urn:diagrams.loki3.com/VaryingWidthList"/>
    <dgm:cxn modelId="{CE70D63D-A05C-44A3-9A8A-15A8420BAFEB}" srcId="{CA2248AB-E701-45B4-BCF5-1A9641148860}" destId="{357FF826-2778-4F62-A6E3-6701AEB57F51}" srcOrd="0" destOrd="0" parTransId="{2DCBF1AE-3F9A-498B-9A24-8F10DCB7CADF}" sibTransId="{C74FED95-3744-4B7F-939A-4AAFAC1B980A}"/>
    <dgm:cxn modelId="{F0F72C61-62E3-4C8D-AFE2-128ADBA7AD87}" srcId="{CA2248AB-E701-45B4-BCF5-1A9641148860}" destId="{CF6CBB41-7D0C-4131-884B-FDD9A8CFF720}" srcOrd="1" destOrd="0" parTransId="{53759A5A-A4CF-457C-BAE0-F07739E01F58}" sibTransId="{B010B731-8057-4E33-957F-7378A6535AFF}"/>
    <dgm:cxn modelId="{1FFB8452-CE4C-44F4-A918-CFFCE9641944}" type="presOf" srcId="{CF6CBB41-7D0C-4131-884B-FDD9A8CFF720}" destId="{2BCF6A52-0000-4182-88BE-FD9F057BB5C5}" srcOrd="0" destOrd="2" presId="urn:diagrams.loki3.com/VaryingWidthList"/>
    <dgm:cxn modelId="{DCBF3077-2640-48D0-9292-36CCAD91FD8D}" type="presOf" srcId="{CA2248AB-E701-45B4-BCF5-1A9641148860}" destId="{2BCF6A52-0000-4182-88BE-FD9F057BB5C5}" srcOrd="0" destOrd="0" presId="urn:diagrams.loki3.com/VaryingWidthList"/>
    <dgm:cxn modelId="{0C59327C-C8A0-4A58-A3BB-E947A36D2BB8}" srcId="{CA2248AB-E701-45B4-BCF5-1A9641148860}" destId="{5023D676-2829-439E-8A92-6CA5E787040E}" srcOrd="3" destOrd="0" parTransId="{DA2B9C9C-FA6E-4FB3-9663-9168CBFCC4E8}" sibTransId="{59524220-56E1-4F64-9B15-C890FDFF03CB}"/>
    <dgm:cxn modelId="{CBA06786-BCE6-422F-B0D0-1A7684CC44CD}" type="presOf" srcId="{5023D676-2829-439E-8A92-6CA5E787040E}" destId="{2BCF6A52-0000-4182-88BE-FD9F057BB5C5}" srcOrd="0" destOrd="4" presId="urn:diagrams.loki3.com/VaryingWidthList"/>
    <dgm:cxn modelId="{A2567FA3-E7F3-40D6-8B63-7D2EF1C38BF2}" srcId="{84B62276-A03E-44ED-BB42-2DDBE4CEC754}" destId="{CA2248AB-E701-45B4-BCF5-1A9641148860}" srcOrd="0" destOrd="0" parTransId="{5523F4E2-C142-4322-9B3C-B5CCCAC13B06}" sibTransId="{3018D138-1752-49DF-9379-3FB3AF86EDC7}"/>
    <dgm:cxn modelId="{EB26D6B2-E145-493C-A960-105E33918FB2}" srcId="{CA2248AB-E701-45B4-BCF5-1A9641148860}" destId="{A83FF27C-BBFF-447A-928E-E07D02905C82}" srcOrd="2" destOrd="0" parTransId="{26FD72E0-7475-4BC2-81A9-E424B38DA903}" sibTransId="{A2320CB8-76AC-4F73-8538-2A181B4C59AE}"/>
    <dgm:cxn modelId="{B7E26DC9-5F22-4449-9DD3-D968934D9FEB}" type="presOf" srcId="{357FF826-2778-4F62-A6E3-6701AEB57F51}" destId="{2BCF6A52-0000-4182-88BE-FD9F057BB5C5}" srcOrd="0" destOrd="1" presId="urn:diagrams.loki3.com/VaryingWidthList"/>
    <dgm:cxn modelId="{0390DDE9-2A98-4DA3-91F5-1FDC5F1D8E37}" type="presOf" srcId="{A83FF27C-BBFF-447A-928E-E07D02905C82}" destId="{2BCF6A52-0000-4182-88BE-FD9F057BB5C5}" srcOrd="0" destOrd="3" presId="urn:diagrams.loki3.com/VaryingWidthList"/>
    <dgm:cxn modelId="{2118CD2B-3A80-406D-94C0-8F69DB1C5DBE}" type="presParOf" srcId="{0D7CC95C-82E0-46BB-93C1-526DD177F60E}" destId="{2BCF6A52-0000-4182-88BE-FD9F057BB5C5}" srcOrd="0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10F3479-E7A7-4956-8C53-FC2EAB73940B}" type="doc">
      <dgm:prSet loTypeId="urn:microsoft.com/office/officeart/2005/8/layout/default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5ACA464-9594-49FC-A1C4-1526F59B5E06}">
      <dgm:prSet phldrT="[Text]"/>
      <dgm:spPr/>
      <dgm:t>
        <a:bodyPr/>
        <a:lstStyle/>
        <a:p>
          <a:r>
            <a:rPr lang="en-US" b="1" dirty="0"/>
            <a:t>Measure the momenta of e</a:t>
          </a:r>
          <a:r>
            <a:rPr lang="en-US" b="1" baseline="30000" dirty="0"/>
            <a:t>+</a:t>
          </a:r>
          <a:r>
            <a:rPr lang="en-US" b="1" dirty="0"/>
            <a:t> e</a:t>
          </a:r>
          <a:r>
            <a:rPr lang="en-US" b="1" baseline="30000" dirty="0"/>
            <a:t>-</a:t>
          </a:r>
          <a:r>
            <a:rPr lang="en-US" b="1" dirty="0"/>
            <a:t> in coincidence</a:t>
          </a:r>
        </a:p>
      </dgm:t>
    </dgm:pt>
    <dgm:pt modelId="{4B1ED4B8-CC8B-48D9-B165-CEC238E05514}" type="parTrans" cxnId="{4434F181-C8C1-4F65-8BF9-DD297E608023}">
      <dgm:prSet/>
      <dgm:spPr/>
      <dgm:t>
        <a:bodyPr/>
        <a:lstStyle/>
        <a:p>
          <a:endParaRPr lang="en-US"/>
        </a:p>
      </dgm:t>
    </dgm:pt>
    <dgm:pt modelId="{3FDB207C-F6DD-4D5A-BE9D-C93237131C61}" type="sibTrans" cxnId="{4434F181-C8C1-4F65-8BF9-DD297E608023}">
      <dgm:prSet/>
      <dgm:spPr/>
      <dgm:t>
        <a:bodyPr/>
        <a:lstStyle/>
        <a:p>
          <a:endParaRPr lang="en-US"/>
        </a:p>
      </dgm:t>
    </dgm:pt>
    <dgm:pt modelId="{558581A8-7CCB-45C0-BE1A-1DDA3C4F1E4C}">
      <dgm:prSet phldrT="[Text]"/>
      <dgm:spPr/>
      <dgm:t>
        <a:bodyPr/>
        <a:lstStyle/>
        <a:p>
          <a:r>
            <a:rPr lang="en-US" b="1" dirty="0"/>
            <a:t>Bump hunting in the invariant mass distribution</a:t>
          </a:r>
        </a:p>
      </dgm:t>
    </dgm:pt>
    <dgm:pt modelId="{8F0C88CC-4F94-45A9-8794-09599C2C8F9A}" type="parTrans" cxnId="{6D755772-67F6-4B35-8442-37BD68DFF264}">
      <dgm:prSet/>
      <dgm:spPr/>
      <dgm:t>
        <a:bodyPr/>
        <a:lstStyle/>
        <a:p>
          <a:endParaRPr lang="en-US"/>
        </a:p>
      </dgm:t>
    </dgm:pt>
    <dgm:pt modelId="{30ED4D0B-EE86-4466-98D9-95B15CFADF96}" type="sibTrans" cxnId="{6D755772-67F6-4B35-8442-37BD68DFF264}">
      <dgm:prSet/>
      <dgm:spPr/>
      <dgm:t>
        <a:bodyPr/>
        <a:lstStyle/>
        <a:p>
          <a:endParaRPr lang="en-US"/>
        </a:p>
      </dgm:t>
    </dgm:pt>
    <dgm:pt modelId="{0FE8C2D4-573E-4800-9BB0-D383D6266800}">
      <dgm:prSet phldrT="[Text]"/>
      <dgm:spPr/>
      <dgm:t>
        <a:bodyPr/>
        <a:lstStyle/>
        <a:p>
          <a:r>
            <a:rPr lang="en-US" b="1" dirty="0"/>
            <a:t>Mass sensitivity: </a:t>
          </a:r>
          <a:r>
            <a:rPr lang="en-US" b="1" dirty="0">
              <a:solidFill>
                <a:srgbClr val="C00000"/>
              </a:solidFill>
            </a:rPr>
            <a:t>10 – 60 MeV</a:t>
          </a:r>
        </a:p>
      </dgm:t>
    </dgm:pt>
    <dgm:pt modelId="{79EB7971-FC6B-4FB5-BA31-758D14EB12E0}" type="parTrans" cxnId="{E91AC8C0-84BA-4C20-9435-EA8DAFFC7837}">
      <dgm:prSet/>
      <dgm:spPr/>
      <dgm:t>
        <a:bodyPr/>
        <a:lstStyle/>
        <a:p>
          <a:endParaRPr lang="en-US"/>
        </a:p>
      </dgm:t>
    </dgm:pt>
    <dgm:pt modelId="{AF4DAC9F-64E9-42F1-820F-2F465985B399}" type="sibTrans" cxnId="{E91AC8C0-84BA-4C20-9435-EA8DAFFC7837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95EDE980-3A17-4F53-985D-630339020B86}">
          <dgm:prSet phldrT="[Text]"/>
          <dgm:spPr/>
          <dgm:t>
            <a:bodyPr/>
            <a:lstStyle/>
            <a:p>
              <a:r>
                <a:rPr lang="en-US" b="1" dirty="0"/>
                <a:t>Coupling down to about</a:t>
              </a:r>
            </a:p>
            <a:p>
              <a:r>
                <a:rPr lang="en-US" b="1" dirty="0"/>
                <a:t> </a:t>
              </a:r>
              <a14:m>
                <m:oMath xmlns:m="http://schemas.openxmlformats.org/officeDocument/2006/math">
                  <m:r>
                    <a:rPr lang="en-US" b="1" i="1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𝝐</m:t>
                  </m:r>
                  <m:r>
                    <a:rPr lang="en-US" b="1" i="1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&gt;</m:t>
                  </m:r>
                  <m:r>
                    <a:rPr lang="en-US" b="1" i="1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𝟓</m:t>
                  </m:r>
                  <m:r>
                    <a:rPr lang="en-US" b="1" i="1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⋅</m:t>
                  </m:r>
                  <m:sSup>
                    <m:sSupPr>
                      <m:ctrlP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𝟏𝟎</m:t>
                      </m:r>
                    </m:e>
                    <m:sup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sup>
                  </m:sSup>
                </m:oMath>
              </a14:m>
              <a:endParaRPr lang="en-US" b="1" dirty="0"/>
            </a:p>
          </dgm:t>
        </dgm:pt>
      </mc:Choice>
      <mc:Fallback xmlns="">
        <dgm:pt modelId="{95EDE980-3A17-4F53-985D-630339020B86}">
          <dgm:prSet phldrT="[Text]"/>
          <dgm:spPr/>
          <dgm:t>
            <a:bodyPr/>
            <a:lstStyle/>
            <a:p>
              <a:r>
                <a:rPr lang="en-US" b="1" dirty="0" smtClean="0"/>
                <a:t>Coupling down to about</a:t>
              </a:r>
            </a:p>
            <a:p>
              <a:r>
                <a:rPr lang="en-US" b="1" dirty="0" smtClean="0"/>
                <a:t> </a:t>
              </a:r>
              <a:r>
                <a:rPr lang="en-US" b="1" i="0" smtClean="0">
                  <a:solidFill>
                    <a:srgbClr val="C00000"/>
                  </a:solidFill>
                  <a:latin typeface="Cambria Math" panose="02040503050406030204" pitchFamily="18" charset="0"/>
                </a:rPr>
                <a:t>𝝐&gt;𝟓⋅〖𝟏𝟎〗^(−𝟓)</a:t>
              </a:r>
              <a:endParaRPr lang="en-US" b="1" dirty="0"/>
            </a:p>
          </dgm:t>
        </dgm:pt>
      </mc:Fallback>
    </mc:AlternateContent>
    <dgm:pt modelId="{5122A571-8975-4742-881B-B62FB8AE8A4A}" type="parTrans" cxnId="{BBAC7E0B-A984-4D6A-BDE0-1AA0CF3A400D}">
      <dgm:prSet/>
      <dgm:spPr/>
      <dgm:t>
        <a:bodyPr/>
        <a:lstStyle/>
        <a:p>
          <a:endParaRPr lang="en-US"/>
        </a:p>
      </dgm:t>
    </dgm:pt>
    <dgm:pt modelId="{20A2927D-AD1A-4360-BBD6-58723BEA834A}" type="sibTrans" cxnId="{BBAC7E0B-A984-4D6A-BDE0-1AA0CF3A400D}">
      <dgm:prSet/>
      <dgm:spPr/>
      <dgm:t>
        <a:bodyPr/>
        <a:lstStyle/>
        <a:p>
          <a:endParaRPr lang="en-US"/>
        </a:p>
      </dgm:t>
    </dgm:pt>
    <dgm:pt modelId="{C01CF4F8-1857-41F4-8B94-C480C1E923B7}" type="pres">
      <dgm:prSet presAssocID="{F10F3479-E7A7-4956-8C53-FC2EAB73940B}" presName="diagram" presStyleCnt="0">
        <dgm:presLayoutVars>
          <dgm:dir/>
          <dgm:resizeHandles val="exact"/>
        </dgm:presLayoutVars>
      </dgm:prSet>
      <dgm:spPr/>
    </dgm:pt>
    <dgm:pt modelId="{2D9D49E0-6BD3-4607-8D95-5743A42B1F98}" type="pres">
      <dgm:prSet presAssocID="{B5ACA464-9594-49FC-A1C4-1526F59B5E06}" presName="node" presStyleLbl="node1" presStyleIdx="0" presStyleCnt="4">
        <dgm:presLayoutVars>
          <dgm:bulletEnabled val="1"/>
        </dgm:presLayoutVars>
      </dgm:prSet>
      <dgm:spPr/>
    </dgm:pt>
    <dgm:pt modelId="{C0B19221-BE71-4C7C-A8F1-ADDA04F9E709}" type="pres">
      <dgm:prSet presAssocID="{3FDB207C-F6DD-4D5A-BE9D-C93237131C61}" presName="sibTrans" presStyleCnt="0"/>
      <dgm:spPr/>
    </dgm:pt>
    <dgm:pt modelId="{9C17695F-6356-4F7B-8B3A-7D5B184C5F8C}" type="pres">
      <dgm:prSet presAssocID="{558581A8-7CCB-45C0-BE1A-1DDA3C4F1E4C}" presName="node" presStyleLbl="node1" presStyleIdx="1" presStyleCnt="4">
        <dgm:presLayoutVars>
          <dgm:bulletEnabled val="1"/>
        </dgm:presLayoutVars>
      </dgm:prSet>
      <dgm:spPr/>
    </dgm:pt>
    <dgm:pt modelId="{5A467266-74F1-4198-B1C0-46D61DC6EDB7}" type="pres">
      <dgm:prSet presAssocID="{30ED4D0B-EE86-4466-98D9-95B15CFADF96}" presName="sibTrans" presStyleCnt="0"/>
      <dgm:spPr/>
    </dgm:pt>
    <dgm:pt modelId="{60915DFA-3CB7-4135-9A0F-5AB4737F47EE}" type="pres">
      <dgm:prSet presAssocID="{0FE8C2D4-573E-4800-9BB0-D383D6266800}" presName="node" presStyleLbl="node1" presStyleIdx="2" presStyleCnt="4">
        <dgm:presLayoutVars>
          <dgm:bulletEnabled val="1"/>
        </dgm:presLayoutVars>
      </dgm:prSet>
      <dgm:spPr/>
    </dgm:pt>
    <dgm:pt modelId="{777E96FA-965D-49B9-BBC6-5EB77AF86F72}" type="pres">
      <dgm:prSet presAssocID="{AF4DAC9F-64E9-42F1-820F-2F465985B399}" presName="sibTrans" presStyleCnt="0"/>
      <dgm:spPr/>
    </dgm:pt>
    <dgm:pt modelId="{3BC835F4-DE52-47C3-BAE2-0D075C8D734D}" type="pres">
      <dgm:prSet presAssocID="{95EDE980-3A17-4F53-985D-630339020B86}" presName="node" presStyleLbl="node1" presStyleIdx="3" presStyleCnt="4">
        <dgm:presLayoutVars>
          <dgm:bulletEnabled val="1"/>
        </dgm:presLayoutVars>
      </dgm:prSet>
      <dgm:spPr/>
    </dgm:pt>
  </dgm:ptLst>
  <dgm:cxnLst>
    <dgm:cxn modelId="{BBAC7E0B-A984-4D6A-BDE0-1AA0CF3A400D}" srcId="{F10F3479-E7A7-4956-8C53-FC2EAB73940B}" destId="{95EDE980-3A17-4F53-985D-630339020B86}" srcOrd="3" destOrd="0" parTransId="{5122A571-8975-4742-881B-B62FB8AE8A4A}" sibTransId="{20A2927D-AD1A-4360-BBD6-58723BEA834A}"/>
    <dgm:cxn modelId="{6D755772-67F6-4B35-8442-37BD68DFF264}" srcId="{F10F3479-E7A7-4956-8C53-FC2EAB73940B}" destId="{558581A8-7CCB-45C0-BE1A-1DDA3C4F1E4C}" srcOrd="1" destOrd="0" parTransId="{8F0C88CC-4F94-45A9-8794-09599C2C8F9A}" sibTransId="{30ED4D0B-EE86-4466-98D9-95B15CFADF96}"/>
    <dgm:cxn modelId="{4434F181-C8C1-4F65-8BF9-DD297E608023}" srcId="{F10F3479-E7A7-4956-8C53-FC2EAB73940B}" destId="{B5ACA464-9594-49FC-A1C4-1526F59B5E06}" srcOrd="0" destOrd="0" parTransId="{4B1ED4B8-CC8B-48D9-B165-CEC238E05514}" sibTransId="{3FDB207C-F6DD-4D5A-BE9D-C93237131C61}"/>
    <dgm:cxn modelId="{25F7DB82-3A45-4C31-9840-E0415C91BC22}" type="presOf" srcId="{B5ACA464-9594-49FC-A1C4-1526F59B5E06}" destId="{2D9D49E0-6BD3-4607-8D95-5743A42B1F98}" srcOrd="0" destOrd="0" presId="urn:microsoft.com/office/officeart/2005/8/layout/default"/>
    <dgm:cxn modelId="{F6DA8387-1DC3-4F14-A073-22BBADE0BE3B}" type="presOf" srcId="{558581A8-7CCB-45C0-BE1A-1DDA3C4F1E4C}" destId="{9C17695F-6356-4F7B-8B3A-7D5B184C5F8C}" srcOrd="0" destOrd="0" presId="urn:microsoft.com/office/officeart/2005/8/layout/default"/>
    <dgm:cxn modelId="{0D15068A-0174-4B36-9C9F-8D6364EBD9F8}" type="presOf" srcId="{95EDE980-3A17-4F53-985D-630339020B86}" destId="{3BC835F4-DE52-47C3-BAE2-0D075C8D734D}" srcOrd="0" destOrd="0" presId="urn:microsoft.com/office/officeart/2005/8/layout/default"/>
    <dgm:cxn modelId="{9C4A4994-6E46-45EC-B341-214B08E9A330}" type="presOf" srcId="{F10F3479-E7A7-4956-8C53-FC2EAB73940B}" destId="{C01CF4F8-1857-41F4-8B94-C480C1E923B7}" srcOrd="0" destOrd="0" presId="urn:microsoft.com/office/officeart/2005/8/layout/default"/>
    <dgm:cxn modelId="{E91AC8C0-84BA-4C20-9435-EA8DAFFC7837}" srcId="{F10F3479-E7A7-4956-8C53-FC2EAB73940B}" destId="{0FE8C2D4-573E-4800-9BB0-D383D6266800}" srcOrd="2" destOrd="0" parTransId="{79EB7971-FC6B-4FB5-BA31-758D14EB12E0}" sibTransId="{AF4DAC9F-64E9-42F1-820F-2F465985B399}"/>
    <dgm:cxn modelId="{DD9181E8-5126-4313-9153-B0289BBCF973}" type="presOf" srcId="{0FE8C2D4-573E-4800-9BB0-D383D6266800}" destId="{60915DFA-3CB7-4135-9A0F-5AB4737F47EE}" srcOrd="0" destOrd="0" presId="urn:microsoft.com/office/officeart/2005/8/layout/default"/>
    <dgm:cxn modelId="{51384958-9F1F-4579-812E-EE85BC3422BD}" type="presParOf" srcId="{C01CF4F8-1857-41F4-8B94-C480C1E923B7}" destId="{2D9D49E0-6BD3-4607-8D95-5743A42B1F98}" srcOrd="0" destOrd="0" presId="urn:microsoft.com/office/officeart/2005/8/layout/default"/>
    <dgm:cxn modelId="{522A1C4C-D59C-46BB-A1AB-52308AED0AE0}" type="presParOf" srcId="{C01CF4F8-1857-41F4-8B94-C480C1E923B7}" destId="{C0B19221-BE71-4C7C-A8F1-ADDA04F9E709}" srcOrd="1" destOrd="0" presId="urn:microsoft.com/office/officeart/2005/8/layout/default"/>
    <dgm:cxn modelId="{FBBA4D4F-3DEA-43FB-AC20-27A090B49B47}" type="presParOf" srcId="{C01CF4F8-1857-41F4-8B94-C480C1E923B7}" destId="{9C17695F-6356-4F7B-8B3A-7D5B184C5F8C}" srcOrd="2" destOrd="0" presId="urn:microsoft.com/office/officeart/2005/8/layout/default"/>
    <dgm:cxn modelId="{BF00766F-E06B-495B-9511-CC5B4180FC74}" type="presParOf" srcId="{C01CF4F8-1857-41F4-8B94-C480C1E923B7}" destId="{5A467266-74F1-4198-B1C0-46D61DC6EDB7}" srcOrd="3" destOrd="0" presId="urn:microsoft.com/office/officeart/2005/8/layout/default"/>
    <dgm:cxn modelId="{1E35D9E8-E718-4D83-BF99-9E26B1150CD7}" type="presParOf" srcId="{C01CF4F8-1857-41F4-8B94-C480C1E923B7}" destId="{60915DFA-3CB7-4135-9A0F-5AB4737F47EE}" srcOrd="4" destOrd="0" presId="urn:microsoft.com/office/officeart/2005/8/layout/default"/>
    <dgm:cxn modelId="{B4481B71-64A7-42D2-A392-67FA8557FCE5}" type="presParOf" srcId="{C01CF4F8-1857-41F4-8B94-C480C1E923B7}" destId="{777E96FA-965D-49B9-BBC6-5EB77AF86F72}" srcOrd="5" destOrd="0" presId="urn:microsoft.com/office/officeart/2005/8/layout/default"/>
    <dgm:cxn modelId="{7662DB40-210E-43D8-ACC5-E1F42A016B89}" type="presParOf" srcId="{C01CF4F8-1857-41F4-8B94-C480C1E923B7}" destId="{3BC835F4-DE52-47C3-BAE2-0D075C8D734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5B2E86-8728-4AA0-AE01-02B7F4D62E4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EE3603-5373-4431-AD9D-EDBEB69E657C}">
      <dgm:prSet phldrT="[Text]"/>
      <dgm:spPr/>
      <dgm:t>
        <a:bodyPr/>
        <a:lstStyle/>
        <a:p>
          <a:r>
            <a:rPr lang="en-US" b="1" dirty="0">
              <a:latin typeface="+mn-lt"/>
            </a:rPr>
            <a:t>MAMI - Multi-stage </a:t>
          </a:r>
          <a:r>
            <a:rPr lang="en-US" b="1" dirty="0" err="1">
              <a:latin typeface="+mn-lt"/>
            </a:rPr>
            <a:t>microtron</a:t>
          </a:r>
          <a:endParaRPr lang="en-US" b="1" dirty="0">
            <a:latin typeface="+mn-lt"/>
          </a:endParaRPr>
        </a:p>
      </dgm:t>
    </dgm:pt>
    <dgm:pt modelId="{49464201-1041-4153-8052-477D1670E956}" type="parTrans" cxnId="{2B0EC806-B7D5-4254-9BC0-3F2E4BC62381}">
      <dgm:prSet/>
      <dgm:spPr/>
      <dgm:t>
        <a:bodyPr/>
        <a:lstStyle/>
        <a:p>
          <a:endParaRPr lang="en-US"/>
        </a:p>
      </dgm:t>
    </dgm:pt>
    <dgm:pt modelId="{78617AA0-ECFA-4650-A9BD-B0484FD894A0}" type="sibTrans" cxnId="{2B0EC806-B7D5-4254-9BC0-3F2E4BC62381}">
      <dgm:prSet/>
      <dgm:spPr/>
      <dgm:t>
        <a:bodyPr/>
        <a:lstStyle/>
        <a:p>
          <a:endParaRPr lang="en-US"/>
        </a:p>
      </dgm:t>
    </dgm:pt>
    <dgm:pt modelId="{4FF38857-B4AC-4EDE-807E-AADB2D50049A}">
      <dgm:prSet phldrT="[Text]"/>
      <dgm:spPr/>
      <dgm:t>
        <a:bodyPr/>
        <a:lstStyle/>
        <a:p>
          <a:r>
            <a:rPr lang="en-US" dirty="0">
              <a:latin typeface="+mn-lt"/>
            </a:rPr>
            <a:t>1.5 GeV electrons @ 0.1 mA</a:t>
          </a:r>
        </a:p>
      </dgm:t>
    </dgm:pt>
    <dgm:pt modelId="{BA5AF5A7-E38C-4C3D-8269-EDABE077BA7A}" type="parTrans" cxnId="{A401FC79-8C82-45C9-B4B1-3EEB4B17E076}">
      <dgm:prSet/>
      <dgm:spPr/>
      <dgm:t>
        <a:bodyPr/>
        <a:lstStyle/>
        <a:p>
          <a:endParaRPr lang="en-US"/>
        </a:p>
      </dgm:t>
    </dgm:pt>
    <dgm:pt modelId="{0B19A956-0113-4F93-830F-805CFD1224C0}" type="sibTrans" cxnId="{A401FC79-8C82-45C9-B4B1-3EEB4B17E076}">
      <dgm:prSet/>
      <dgm:spPr/>
      <dgm:t>
        <a:bodyPr/>
        <a:lstStyle/>
        <a:p>
          <a:endParaRPr lang="en-US"/>
        </a:p>
      </dgm:t>
    </dgm:pt>
    <dgm:pt modelId="{153E58E2-E40E-48B2-B043-6F84A5694DDE}">
      <dgm:prSet phldrT="[Text]"/>
      <dgm:spPr/>
      <dgm:t>
        <a:bodyPr/>
        <a:lstStyle/>
        <a:p>
          <a:r>
            <a:rPr lang="en-US" dirty="0">
              <a:latin typeface="+mn-lt"/>
            </a:rPr>
            <a:t>Long list of scientific accomplishments</a:t>
          </a:r>
        </a:p>
      </dgm:t>
    </dgm:pt>
    <dgm:pt modelId="{836D165C-F362-47EB-9D1F-824E4FDA704B}" type="parTrans" cxnId="{2382F36A-E1F4-47FB-9DCF-BD58631B677C}">
      <dgm:prSet/>
      <dgm:spPr/>
      <dgm:t>
        <a:bodyPr/>
        <a:lstStyle/>
        <a:p>
          <a:endParaRPr lang="en-US"/>
        </a:p>
      </dgm:t>
    </dgm:pt>
    <dgm:pt modelId="{6C4B5B44-BC13-4F09-BE7C-37C8F94EB502}" type="sibTrans" cxnId="{2382F36A-E1F4-47FB-9DCF-BD58631B677C}">
      <dgm:prSet/>
      <dgm:spPr/>
      <dgm:t>
        <a:bodyPr/>
        <a:lstStyle/>
        <a:p>
          <a:endParaRPr lang="en-US"/>
        </a:p>
      </dgm:t>
    </dgm:pt>
    <dgm:pt modelId="{E2D3AD9E-C2BA-44BE-AD38-A0DF0D248C13}">
      <dgm:prSet phldrT="[Text]"/>
      <dgm:spPr/>
      <dgm:t>
        <a:bodyPr/>
        <a:lstStyle/>
        <a:p>
          <a:r>
            <a:rPr lang="en-US" dirty="0">
              <a:latin typeface="+mn-lt"/>
            </a:rPr>
            <a:t>Active since 1979</a:t>
          </a:r>
        </a:p>
      </dgm:t>
    </dgm:pt>
    <dgm:pt modelId="{054FDB23-E87A-408F-A986-6C6A356086C9}" type="parTrans" cxnId="{603D0512-CA02-43E5-89B4-9B288140970E}">
      <dgm:prSet/>
      <dgm:spPr/>
      <dgm:t>
        <a:bodyPr/>
        <a:lstStyle/>
        <a:p>
          <a:endParaRPr lang="en-US"/>
        </a:p>
      </dgm:t>
    </dgm:pt>
    <dgm:pt modelId="{BB8879A8-8761-4741-BABB-8EA285A18E70}" type="sibTrans" cxnId="{603D0512-CA02-43E5-89B4-9B288140970E}">
      <dgm:prSet/>
      <dgm:spPr/>
      <dgm:t>
        <a:bodyPr/>
        <a:lstStyle/>
        <a:p>
          <a:endParaRPr lang="en-US"/>
        </a:p>
      </dgm:t>
    </dgm:pt>
    <dgm:pt modelId="{3E7BAA61-227D-4C7A-9612-756A9ACFDB6B}" type="pres">
      <dgm:prSet presAssocID="{DE5B2E86-8728-4AA0-AE01-02B7F4D62E49}" presName="linear" presStyleCnt="0">
        <dgm:presLayoutVars>
          <dgm:animLvl val="lvl"/>
          <dgm:resizeHandles val="exact"/>
        </dgm:presLayoutVars>
      </dgm:prSet>
      <dgm:spPr/>
    </dgm:pt>
    <dgm:pt modelId="{9AD6D4FA-41F1-4C96-A965-EED75D2A6ADF}" type="pres">
      <dgm:prSet presAssocID="{AEEE3603-5373-4431-AD9D-EDBEB69E657C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BF76245E-3283-4A4A-9F26-777309B94FE2}" type="pres">
      <dgm:prSet presAssocID="{AEEE3603-5373-4431-AD9D-EDBEB69E657C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B0EC806-B7D5-4254-9BC0-3F2E4BC62381}" srcId="{DE5B2E86-8728-4AA0-AE01-02B7F4D62E49}" destId="{AEEE3603-5373-4431-AD9D-EDBEB69E657C}" srcOrd="0" destOrd="0" parTransId="{49464201-1041-4153-8052-477D1670E956}" sibTransId="{78617AA0-ECFA-4650-A9BD-B0484FD894A0}"/>
    <dgm:cxn modelId="{603D0512-CA02-43E5-89B4-9B288140970E}" srcId="{AEEE3603-5373-4431-AD9D-EDBEB69E657C}" destId="{E2D3AD9E-C2BA-44BE-AD38-A0DF0D248C13}" srcOrd="1" destOrd="0" parTransId="{054FDB23-E87A-408F-A986-6C6A356086C9}" sibTransId="{BB8879A8-8761-4741-BABB-8EA285A18E70}"/>
    <dgm:cxn modelId="{8DEB091C-14FB-4674-BEB9-2CFB7998C117}" type="presOf" srcId="{AEEE3603-5373-4431-AD9D-EDBEB69E657C}" destId="{9AD6D4FA-41F1-4C96-A965-EED75D2A6ADF}" srcOrd="0" destOrd="0" presId="urn:microsoft.com/office/officeart/2005/8/layout/vList2"/>
    <dgm:cxn modelId="{1C562966-D874-4F4C-909D-1505A5822A3A}" type="presOf" srcId="{DE5B2E86-8728-4AA0-AE01-02B7F4D62E49}" destId="{3E7BAA61-227D-4C7A-9612-756A9ACFDB6B}" srcOrd="0" destOrd="0" presId="urn:microsoft.com/office/officeart/2005/8/layout/vList2"/>
    <dgm:cxn modelId="{2382F36A-E1F4-47FB-9DCF-BD58631B677C}" srcId="{AEEE3603-5373-4431-AD9D-EDBEB69E657C}" destId="{153E58E2-E40E-48B2-B043-6F84A5694DDE}" srcOrd="2" destOrd="0" parTransId="{836D165C-F362-47EB-9D1F-824E4FDA704B}" sibTransId="{6C4B5B44-BC13-4F09-BE7C-37C8F94EB502}"/>
    <dgm:cxn modelId="{A401FC79-8C82-45C9-B4B1-3EEB4B17E076}" srcId="{AEEE3603-5373-4431-AD9D-EDBEB69E657C}" destId="{4FF38857-B4AC-4EDE-807E-AADB2D50049A}" srcOrd="0" destOrd="0" parTransId="{BA5AF5A7-E38C-4C3D-8269-EDABE077BA7A}" sibTransId="{0B19A956-0113-4F93-830F-805CFD1224C0}"/>
    <dgm:cxn modelId="{42269180-A2C5-44C0-A583-4F97167C0E5A}" type="presOf" srcId="{E2D3AD9E-C2BA-44BE-AD38-A0DF0D248C13}" destId="{BF76245E-3283-4A4A-9F26-777309B94FE2}" srcOrd="0" destOrd="1" presId="urn:microsoft.com/office/officeart/2005/8/layout/vList2"/>
    <dgm:cxn modelId="{DE299593-157D-4595-BB8C-FD666E420308}" type="presOf" srcId="{153E58E2-E40E-48B2-B043-6F84A5694DDE}" destId="{BF76245E-3283-4A4A-9F26-777309B94FE2}" srcOrd="0" destOrd="2" presId="urn:microsoft.com/office/officeart/2005/8/layout/vList2"/>
    <dgm:cxn modelId="{A642FCBE-44C5-43E4-BF99-AB35F7B1CD9F}" type="presOf" srcId="{4FF38857-B4AC-4EDE-807E-AADB2D50049A}" destId="{BF76245E-3283-4A4A-9F26-777309B94FE2}" srcOrd="0" destOrd="0" presId="urn:microsoft.com/office/officeart/2005/8/layout/vList2"/>
    <dgm:cxn modelId="{486D36AC-0A08-4235-A11A-0D0BA635D26D}" type="presParOf" srcId="{3E7BAA61-227D-4C7A-9612-756A9ACFDB6B}" destId="{9AD6D4FA-41F1-4C96-A965-EED75D2A6ADF}" srcOrd="0" destOrd="0" presId="urn:microsoft.com/office/officeart/2005/8/layout/vList2"/>
    <dgm:cxn modelId="{8B26B676-FBCC-402B-880C-975F0C0B0DFC}" type="presParOf" srcId="{3E7BAA61-227D-4C7A-9612-756A9ACFDB6B}" destId="{BF76245E-3283-4A4A-9F26-777309B94FE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FA9FF09-8490-4B4A-8A01-3A89B118B0FE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37E6E6F-94A5-42BC-9A89-EE44B5E93FEC}">
      <dgm:prSet phldrT="[Text]"/>
      <dgm:spPr/>
      <dgm:t>
        <a:bodyPr/>
        <a:lstStyle/>
        <a:p>
          <a:r>
            <a:rPr lang="en-US" b="1" dirty="0"/>
            <a:t>Full kinematic reconstruction</a:t>
          </a:r>
        </a:p>
      </dgm:t>
    </dgm:pt>
    <dgm:pt modelId="{0D5E01AA-B40F-4DDD-9B37-D75C81C92503}" type="parTrans" cxnId="{0248C444-C8F1-4196-BC3D-A3E99190AD59}">
      <dgm:prSet/>
      <dgm:spPr/>
      <dgm:t>
        <a:bodyPr/>
        <a:lstStyle/>
        <a:p>
          <a:endParaRPr lang="en-US"/>
        </a:p>
      </dgm:t>
    </dgm:pt>
    <dgm:pt modelId="{CD9DF941-9893-4533-8F40-4D46F4C00DB4}" type="sibTrans" cxnId="{0248C444-C8F1-4196-BC3D-A3E99190AD59}">
      <dgm:prSet/>
      <dgm:spPr/>
      <dgm:t>
        <a:bodyPr/>
        <a:lstStyle/>
        <a:p>
          <a:endParaRPr lang="en-US"/>
        </a:p>
      </dgm:t>
    </dgm:pt>
    <dgm:pt modelId="{CAD0B0E8-8EDF-4F94-9CF5-C3EAEDE657BF}">
      <dgm:prSet phldrT="[Text]"/>
      <dgm:spPr/>
      <dgm:t>
        <a:bodyPr/>
        <a:lstStyle/>
        <a:p>
          <a:r>
            <a:rPr lang="en-US" b="1" dirty="0"/>
            <a:t>Work in progress</a:t>
          </a:r>
        </a:p>
      </dgm:t>
    </dgm:pt>
    <dgm:pt modelId="{B604F120-2728-4593-96F1-FAD7682CBEE6}" type="parTrans" cxnId="{A2D5F8AA-BE3E-4AE6-8FFC-43A8D743FC62}">
      <dgm:prSet/>
      <dgm:spPr/>
      <dgm:t>
        <a:bodyPr/>
        <a:lstStyle/>
        <a:p>
          <a:endParaRPr lang="en-US"/>
        </a:p>
      </dgm:t>
    </dgm:pt>
    <dgm:pt modelId="{93B2CF7F-834A-4D3E-B9DF-7814E90068D5}" type="sibTrans" cxnId="{A2D5F8AA-BE3E-4AE6-8FFC-43A8D743FC62}">
      <dgm:prSet/>
      <dgm:spPr/>
      <dgm:t>
        <a:bodyPr/>
        <a:lstStyle/>
        <a:p>
          <a:endParaRPr lang="en-US"/>
        </a:p>
      </dgm:t>
    </dgm:pt>
    <dgm:pt modelId="{08BD71F8-57EC-4622-9F69-151D9BA5D676}">
      <dgm:prSet phldrT="[Text]"/>
      <dgm:spPr/>
      <dgm:t>
        <a:bodyPr/>
        <a:lstStyle/>
        <a:p>
          <a:r>
            <a:rPr lang="en-US" dirty="0"/>
            <a:t>Spectrometer for electron</a:t>
          </a:r>
        </a:p>
      </dgm:t>
    </dgm:pt>
    <dgm:pt modelId="{AB7EBC6E-EF3D-4808-884D-B5DB2CCF36D1}" type="parTrans" cxnId="{741325A3-D1CC-4EB5-979F-E6A358EB693E}">
      <dgm:prSet/>
      <dgm:spPr/>
      <dgm:t>
        <a:bodyPr/>
        <a:lstStyle/>
        <a:p>
          <a:endParaRPr lang="en-US"/>
        </a:p>
      </dgm:t>
    </dgm:pt>
    <dgm:pt modelId="{436434D1-FFF8-4FDD-AC1A-F4A943DA7BFD}" type="sibTrans" cxnId="{741325A3-D1CC-4EB5-979F-E6A358EB693E}">
      <dgm:prSet/>
      <dgm:spPr/>
      <dgm:t>
        <a:bodyPr/>
        <a:lstStyle/>
        <a:p>
          <a:endParaRPr lang="en-US"/>
        </a:p>
      </dgm:t>
    </dgm:pt>
    <dgm:pt modelId="{A47BC87D-D439-40ED-B252-6494FDA14137}">
      <dgm:prSet phldrT="[Text]"/>
      <dgm:spPr/>
      <dgm:t>
        <a:bodyPr/>
        <a:lstStyle/>
        <a:p>
          <a:r>
            <a:rPr lang="en-US" dirty="0"/>
            <a:t>Second detector for the proton</a:t>
          </a:r>
        </a:p>
      </dgm:t>
    </dgm:pt>
    <dgm:pt modelId="{CA487D33-105F-4366-A7C7-7055E6486495}" type="parTrans" cxnId="{FAF9CC4C-7D64-4C43-BBE9-D4A015B11CBB}">
      <dgm:prSet/>
      <dgm:spPr/>
      <dgm:t>
        <a:bodyPr/>
        <a:lstStyle/>
        <a:p>
          <a:endParaRPr lang="en-US"/>
        </a:p>
      </dgm:t>
    </dgm:pt>
    <dgm:pt modelId="{0ED14031-17AC-4C51-A878-577DF34DA683}" type="sibTrans" cxnId="{FAF9CC4C-7D64-4C43-BBE9-D4A015B11CBB}">
      <dgm:prSet/>
      <dgm:spPr/>
      <dgm:t>
        <a:bodyPr/>
        <a:lstStyle/>
        <a:p>
          <a:endParaRPr lang="en-US"/>
        </a:p>
      </dgm:t>
    </dgm:pt>
    <dgm:pt modelId="{A93F2593-6ECB-49E8-8EA5-7C6DFDD787A3}">
      <dgm:prSet phldrT="[Text]"/>
      <dgm:spPr/>
      <dgm:t>
        <a:bodyPr/>
        <a:lstStyle/>
        <a:p>
          <a:r>
            <a:rPr lang="en-US" dirty="0"/>
            <a:t>Spectrometer efficiency for proton detection</a:t>
          </a:r>
        </a:p>
      </dgm:t>
    </dgm:pt>
    <dgm:pt modelId="{D6C6B572-A4D9-4106-A2FA-BC8B2A6B3DEC}" type="parTrans" cxnId="{020994E2-1420-4EE1-830E-8566155F85F0}">
      <dgm:prSet/>
      <dgm:spPr/>
      <dgm:t>
        <a:bodyPr/>
        <a:lstStyle/>
        <a:p>
          <a:endParaRPr lang="en-US"/>
        </a:p>
      </dgm:t>
    </dgm:pt>
    <dgm:pt modelId="{6E1B88D9-0162-4054-BB4F-416C43173F74}" type="sibTrans" cxnId="{020994E2-1420-4EE1-830E-8566155F85F0}">
      <dgm:prSet/>
      <dgm:spPr/>
      <dgm:t>
        <a:bodyPr/>
        <a:lstStyle/>
        <a:p>
          <a:endParaRPr lang="en-US"/>
        </a:p>
      </dgm:t>
    </dgm:pt>
    <dgm:pt modelId="{B2F3C952-9EC0-40B5-83D9-AB30184D980C}">
      <dgm:prSet phldrT="[Text]"/>
      <dgm:spPr/>
      <dgm:t>
        <a:bodyPr/>
        <a:lstStyle/>
        <a:p>
          <a:r>
            <a:rPr lang="en-US" dirty="0"/>
            <a:t>Do we need a separate recoil detector?</a:t>
          </a:r>
        </a:p>
      </dgm:t>
    </dgm:pt>
    <dgm:pt modelId="{4A06E2CF-8592-4C68-A5D3-DCB489BCDF98}" type="parTrans" cxnId="{D7BD57C3-B791-4D58-A6D7-AA8F0C2143AE}">
      <dgm:prSet/>
      <dgm:spPr/>
      <dgm:t>
        <a:bodyPr/>
        <a:lstStyle/>
        <a:p>
          <a:endParaRPr lang="en-US"/>
        </a:p>
      </dgm:t>
    </dgm:pt>
    <dgm:pt modelId="{9CC704D4-9AE4-4F37-AA00-5B12F69DE292}" type="sibTrans" cxnId="{D7BD57C3-B791-4D58-A6D7-AA8F0C2143AE}">
      <dgm:prSet/>
      <dgm:spPr/>
      <dgm:t>
        <a:bodyPr/>
        <a:lstStyle/>
        <a:p>
          <a:endParaRPr lang="en-US"/>
        </a:p>
      </dgm:t>
    </dgm:pt>
    <dgm:pt modelId="{38FD839D-4D36-4204-9846-7F92F493311E}" type="pres">
      <dgm:prSet presAssocID="{6FA9FF09-8490-4B4A-8A01-3A89B118B0FE}" presName="linear" presStyleCnt="0">
        <dgm:presLayoutVars>
          <dgm:dir/>
          <dgm:animLvl val="lvl"/>
          <dgm:resizeHandles val="exact"/>
        </dgm:presLayoutVars>
      </dgm:prSet>
      <dgm:spPr/>
    </dgm:pt>
    <dgm:pt modelId="{535C51E6-D889-467C-B114-D484FDEA5905}" type="pres">
      <dgm:prSet presAssocID="{F37E6E6F-94A5-42BC-9A89-EE44B5E93FEC}" presName="parentLin" presStyleCnt="0"/>
      <dgm:spPr/>
    </dgm:pt>
    <dgm:pt modelId="{294ECEB8-E970-4B4A-8D67-B89CA4556A46}" type="pres">
      <dgm:prSet presAssocID="{F37E6E6F-94A5-42BC-9A89-EE44B5E93FEC}" presName="parentLeftMargin" presStyleLbl="node1" presStyleIdx="0" presStyleCnt="2"/>
      <dgm:spPr/>
    </dgm:pt>
    <dgm:pt modelId="{00406099-3862-44CC-B885-95BDDB39D9E9}" type="pres">
      <dgm:prSet presAssocID="{F37E6E6F-94A5-42BC-9A89-EE44B5E93FE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D0A396D-6668-4AF4-8BA6-16BFC41894B8}" type="pres">
      <dgm:prSet presAssocID="{F37E6E6F-94A5-42BC-9A89-EE44B5E93FEC}" presName="negativeSpace" presStyleCnt="0"/>
      <dgm:spPr/>
    </dgm:pt>
    <dgm:pt modelId="{EF5B6BE5-8956-4300-A5F1-7B0D8268F95E}" type="pres">
      <dgm:prSet presAssocID="{F37E6E6F-94A5-42BC-9A89-EE44B5E93FEC}" presName="childText" presStyleLbl="conFgAcc1" presStyleIdx="0" presStyleCnt="2">
        <dgm:presLayoutVars>
          <dgm:bulletEnabled val="1"/>
        </dgm:presLayoutVars>
      </dgm:prSet>
      <dgm:spPr/>
    </dgm:pt>
    <dgm:pt modelId="{E93113A2-C6A7-4589-BC6D-39F9DDD3053F}" type="pres">
      <dgm:prSet presAssocID="{CD9DF941-9893-4533-8F40-4D46F4C00DB4}" presName="spaceBetweenRectangles" presStyleCnt="0"/>
      <dgm:spPr/>
    </dgm:pt>
    <dgm:pt modelId="{84CCF9D5-76C4-4B48-9D66-EBA346CBDFA3}" type="pres">
      <dgm:prSet presAssocID="{CAD0B0E8-8EDF-4F94-9CF5-C3EAEDE657BF}" presName="parentLin" presStyleCnt="0"/>
      <dgm:spPr/>
    </dgm:pt>
    <dgm:pt modelId="{7B477840-2CCE-4196-B07F-52CEEFB9FBDF}" type="pres">
      <dgm:prSet presAssocID="{CAD0B0E8-8EDF-4F94-9CF5-C3EAEDE657BF}" presName="parentLeftMargin" presStyleLbl="node1" presStyleIdx="0" presStyleCnt="2"/>
      <dgm:spPr/>
    </dgm:pt>
    <dgm:pt modelId="{F9FBC484-A7CE-48F5-A304-FDF092F5B598}" type="pres">
      <dgm:prSet presAssocID="{CAD0B0E8-8EDF-4F94-9CF5-C3EAEDE657B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A69049D-607B-41DE-B83B-4EAFEA8D050D}" type="pres">
      <dgm:prSet presAssocID="{CAD0B0E8-8EDF-4F94-9CF5-C3EAEDE657BF}" presName="negativeSpace" presStyleCnt="0"/>
      <dgm:spPr/>
    </dgm:pt>
    <dgm:pt modelId="{6A7B546B-5EC7-4C85-8304-82DF773344AE}" type="pres">
      <dgm:prSet presAssocID="{CAD0B0E8-8EDF-4F94-9CF5-C3EAEDE657B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CC86E727-FE58-456C-9D92-4B6684B42DC0}" type="presOf" srcId="{B2F3C952-9EC0-40B5-83D9-AB30184D980C}" destId="{6A7B546B-5EC7-4C85-8304-82DF773344AE}" srcOrd="0" destOrd="1" presId="urn:microsoft.com/office/officeart/2005/8/layout/list1"/>
    <dgm:cxn modelId="{4F67123A-6B63-446C-9AC3-1D8056A1C055}" type="presOf" srcId="{A93F2593-6ECB-49E8-8EA5-7C6DFDD787A3}" destId="{6A7B546B-5EC7-4C85-8304-82DF773344AE}" srcOrd="0" destOrd="0" presId="urn:microsoft.com/office/officeart/2005/8/layout/list1"/>
    <dgm:cxn modelId="{4CAA9643-9F1E-4726-984B-E0EC03C33B98}" type="presOf" srcId="{CAD0B0E8-8EDF-4F94-9CF5-C3EAEDE657BF}" destId="{7B477840-2CCE-4196-B07F-52CEEFB9FBDF}" srcOrd="0" destOrd="0" presId="urn:microsoft.com/office/officeart/2005/8/layout/list1"/>
    <dgm:cxn modelId="{0248C444-C8F1-4196-BC3D-A3E99190AD59}" srcId="{6FA9FF09-8490-4B4A-8A01-3A89B118B0FE}" destId="{F37E6E6F-94A5-42BC-9A89-EE44B5E93FEC}" srcOrd="0" destOrd="0" parTransId="{0D5E01AA-B40F-4DDD-9B37-D75C81C92503}" sibTransId="{CD9DF941-9893-4533-8F40-4D46F4C00DB4}"/>
    <dgm:cxn modelId="{FAF9CC4C-7D64-4C43-BBE9-D4A015B11CBB}" srcId="{F37E6E6F-94A5-42BC-9A89-EE44B5E93FEC}" destId="{A47BC87D-D439-40ED-B252-6494FDA14137}" srcOrd="1" destOrd="0" parTransId="{CA487D33-105F-4366-A7C7-7055E6486495}" sibTransId="{0ED14031-17AC-4C51-A878-577DF34DA683}"/>
    <dgm:cxn modelId="{B9238B88-FB34-4E2A-891B-56106E1BE99C}" type="presOf" srcId="{6FA9FF09-8490-4B4A-8A01-3A89B118B0FE}" destId="{38FD839D-4D36-4204-9846-7F92F493311E}" srcOrd="0" destOrd="0" presId="urn:microsoft.com/office/officeart/2005/8/layout/list1"/>
    <dgm:cxn modelId="{ACB00E8F-7449-44FF-BF5A-3FE413D44B27}" type="presOf" srcId="{A47BC87D-D439-40ED-B252-6494FDA14137}" destId="{EF5B6BE5-8956-4300-A5F1-7B0D8268F95E}" srcOrd="0" destOrd="1" presId="urn:microsoft.com/office/officeart/2005/8/layout/list1"/>
    <dgm:cxn modelId="{9F907699-AC39-46F8-A6F8-16A630A7E1E6}" type="presOf" srcId="{F37E6E6F-94A5-42BC-9A89-EE44B5E93FEC}" destId="{00406099-3862-44CC-B885-95BDDB39D9E9}" srcOrd="1" destOrd="0" presId="urn:microsoft.com/office/officeart/2005/8/layout/list1"/>
    <dgm:cxn modelId="{741325A3-D1CC-4EB5-979F-E6A358EB693E}" srcId="{F37E6E6F-94A5-42BC-9A89-EE44B5E93FEC}" destId="{08BD71F8-57EC-4622-9F69-151D9BA5D676}" srcOrd="0" destOrd="0" parTransId="{AB7EBC6E-EF3D-4808-884D-B5DB2CCF36D1}" sibTransId="{436434D1-FFF8-4FDD-AC1A-F4A943DA7BFD}"/>
    <dgm:cxn modelId="{A2D5F8AA-BE3E-4AE6-8FFC-43A8D743FC62}" srcId="{6FA9FF09-8490-4B4A-8A01-3A89B118B0FE}" destId="{CAD0B0E8-8EDF-4F94-9CF5-C3EAEDE657BF}" srcOrd="1" destOrd="0" parTransId="{B604F120-2728-4593-96F1-FAD7682CBEE6}" sibTransId="{93B2CF7F-834A-4D3E-B9DF-7814E90068D5}"/>
    <dgm:cxn modelId="{93A744BE-3028-4216-A3EA-43D5B45A6677}" type="presOf" srcId="{08BD71F8-57EC-4622-9F69-151D9BA5D676}" destId="{EF5B6BE5-8956-4300-A5F1-7B0D8268F95E}" srcOrd="0" destOrd="0" presId="urn:microsoft.com/office/officeart/2005/8/layout/list1"/>
    <dgm:cxn modelId="{D7BD57C3-B791-4D58-A6D7-AA8F0C2143AE}" srcId="{CAD0B0E8-8EDF-4F94-9CF5-C3EAEDE657BF}" destId="{B2F3C952-9EC0-40B5-83D9-AB30184D980C}" srcOrd="1" destOrd="0" parTransId="{4A06E2CF-8592-4C68-A5D3-DCB489BCDF98}" sibTransId="{9CC704D4-9AE4-4F37-AA00-5B12F69DE292}"/>
    <dgm:cxn modelId="{F7BEA0D0-FDBF-4B68-A54B-AD2637EA1E74}" type="presOf" srcId="{CAD0B0E8-8EDF-4F94-9CF5-C3EAEDE657BF}" destId="{F9FBC484-A7CE-48F5-A304-FDF092F5B598}" srcOrd="1" destOrd="0" presId="urn:microsoft.com/office/officeart/2005/8/layout/list1"/>
    <dgm:cxn modelId="{A3E5FAD9-42DF-4F1E-A707-4B508E3D2E96}" type="presOf" srcId="{F37E6E6F-94A5-42BC-9A89-EE44B5E93FEC}" destId="{294ECEB8-E970-4B4A-8D67-B89CA4556A46}" srcOrd="0" destOrd="0" presId="urn:microsoft.com/office/officeart/2005/8/layout/list1"/>
    <dgm:cxn modelId="{020994E2-1420-4EE1-830E-8566155F85F0}" srcId="{CAD0B0E8-8EDF-4F94-9CF5-C3EAEDE657BF}" destId="{A93F2593-6ECB-49E8-8EA5-7C6DFDD787A3}" srcOrd="0" destOrd="0" parTransId="{D6C6B572-A4D9-4106-A2FA-BC8B2A6B3DEC}" sibTransId="{6E1B88D9-0162-4054-BB4F-416C43173F74}"/>
    <dgm:cxn modelId="{DBC170EB-F44F-49D0-BFC6-BAF9CC2E4441}" type="presParOf" srcId="{38FD839D-4D36-4204-9846-7F92F493311E}" destId="{535C51E6-D889-467C-B114-D484FDEA5905}" srcOrd="0" destOrd="0" presId="urn:microsoft.com/office/officeart/2005/8/layout/list1"/>
    <dgm:cxn modelId="{625C9821-1CC8-4281-A967-CCB3497B46CF}" type="presParOf" srcId="{535C51E6-D889-467C-B114-D484FDEA5905}" destId="{294ECEB8-E970-4B4A-8D67-B89CA4556A46}" srcOrd="0" destOrd="0" presId="urn:microsoft.com/office/officeart/2005/8/layout/list1"/>
    <dgm:cxn modelId="{878A0749-F543-45D4-916F-2A9D41F89DAC}" type="presParOf" srcId="{535C51E6-D889-467C-B114-D484FDEA5905}" destId="{00406099-3862-44CC-B885-95BDDB39D9E9}" srcOrd="1" destOrd="0" presId="urn:microsoft.com/office/officeart/2005/8/layout/list1"/>
    <dgm:cxn modelId="{40E7E04C-9210-4FED-8DFC-93C13B1830B9}" type="presParOf" srcId="{38FD839D-4D36-4204-9846-7F92F493311E}" destId="{3D0A396D-6668-4AF4-8BA6-16BFC41894B8}" srcOrd="1" destOrd="0" presId="urn:microsoft.com/office/officeart/2005/8/layout/list1"/>
    <dgm:cxn modelId="{4AFE9D39-E269-46C0-8432-D7E80E144CB5}" type="presParOf" srcId="{38FD839D-4D36-4204-9846-7F92F493311E}" destId="{EF5B6BE5-8956-4300-A5F1-7B0D8268F95E}" srcOrd="2" destOrd="0" presId="urn:microsoft.com/office/officeart/2005/8/layout/list1"/>
    <dgm:cxn modelId="{58E10645-AA5F-487D-8670-F04DE27364D8}" type="presParOf" srcId="{38FD839D-4D36-4204-9846-7F92F493311E}" destId="{E93113A2-C6A7-4589-BC6D-39F9DDD3053F}" srcOrd="3" destOrd="0" presId="urn:microsoft.com/office/officeart/2005/8/layout/list1"/>
    <dgm:cxn modelId="{FA6E4A36-84A7-47AB-A538-038936CE0075}" type="presParOf" srcId="{38FD839D-4D36-4204-9846-7F92F493311E}" destId="{84CCF9D5-76C4-4B48-9D66-EBA346CBDFA3}" srcOrd="4" destOrd="0" presId="urn:microsoft.com/office/officeart/2005/8/layout/list1"/>
    <dgm:cxn modelId="{B4160A75-A85E-4F93-9F46-244ABDD6BE0E}" type="presParOf" srcId="{84CCF9D5-76C4-4B48-9D66-EBA346CBDFA3}" destId="{7B477840-2CCE-4196-B07F-52CEEFB9FBDF}" srcOrd="0" destOrd="0" presId="urn:microsoft.com/office/officeart/2005/8/layout/list1"/>
    <dgm:cxn modelId="{244C21CF-9472-4A39-B1C2-FDE495CD0E68}" type="presParOf" srcId="{84CCF9D5-76C4-4B48-9D66-EBA346CBDFA3}" destId="{F9FBC484-A7CE-48F5-A304-FDF092F5B598}" srcOrd="1" destOrd="0" presId="urn:microsoft.com/office/officeart/2005/8/layout/list1"/>
    <dgm:cxn modelId="{85619A1E-CBE5-4E9C-A3B7-90943BE6498E}" type="presParOf" srcId="{38FD839D-4D36-4204-9846-7F92F493311E}" destId="{DA69049D-607B-41DE-B83B-4EAFEA8D050D}" srcOrd="5" destOrd="0" presId="urn:microsoft.com/office/officeart/2005/8/layout/list1"/>
    <dgm:cxn modelId="{79C349D4-0995-451C-9DE6-3D3928BA01B6}" type="presParOf" srcId="{38FD839D-4D36-4204-9846-7F92F493311E}" destId="{6A7B546B-5EC7-4C85-8304-82DF773344A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B20C975-839E-4D0F-B73C-B409499A5DEA}" type="doc">
      <dgm:prSet loTypeId="urn:microsoft.com/office/officeart/2005/8/layout/defaul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5CFE0B-66B7-49AD-8611-68451B012F2E}">
      <dgm:prSet phldrT="[Text]"/>
      <dgm:spPr/>
      <dgm:t>
        <a:bodyPr/>
        <a:lstStyle/>
        <a:p>
          <a:r>
            <a:rPr lang="en-US" b="1" dirty="0"/>
            <a:t>Mass sensitivity about 10-60 MeV</a:t>
          </a:r>
        </a:p>
      </dgm:t>
    </dgm:pt>
    <dgm:pt modelId="{9A7D375B-B67C-43EB-B9D7-B87B7BB7872D}" type="parTrans" cxnId="{63D069E8-230B-4088-9B1B-0C5B23DCB8E5}">
      <dgm:prSet/>
      <dgm:spPr/>
      <dgm:t>
        <a:bodyPr/>
        <a:lstStyle/>
        <a:p>
          <a:endParaRPr lang="en-US"/>
        </a:p>
      </dgm:t>
    </dgm:pt>
    <dgm:pt modelId="{843D1B29-B9A4-4BBD-BB40-50505C6B4BAD}" type="sibTrans" cxnId="{63D069E8-230B-4088-9B1B-0C5B23DCB8E5}">
      <dgm:prSet/>
      <dgm:spPr/>
      <dgm:t>
        <a:bodyPr/>
        <a:lstStyle/>
        <a:p>
          <a:endParaRPr lang="en-US"/>
        </a:p>
      </dgm:t>
    </dgm:pt>
    <dgm:pt modelId="{88CBDD55-0B93-4572-A28A-8ADC80FC9467}">
      <dgm:prSet phldrT="[Text]"/>
      <dgm:spPr/>
      <dgm:t>
        <a:bodyPr/>
        <a:lstStyle/>
        <a:p>
          <a:r>
            <a:rPr lang="en-US" b="1" dirty="0"/>
            <a:t>Coupling sensitivity unknown</a:t>
          </a:r>
        </a:p>
      </dgm:t>
    </dgm:pt>
    <dgm:pt modelId="{363BCA76-7068-4A16-8C6E-F20D46B7C4A6}" type="parTrans" cxnId="{7524CBC9-8615-4231-85CD-6FDF89343297}">
      <dgm:prSet/>
      <dgm:spPr/>
      <dgm:t>
        <a:bodyPr/>
        <a:lstStyle/>
        <a:p>
          <a:endParaRPr lang="en-US"/>
        </a:p>
      </dgm:t>
    </dgm:pt>
    <dgm:pt modelId="{27F61F70-9C81-462E-8A0E-7469F9E423E5}" type="sibTrans" cxnId="{7524CBC9-8615-4231-85CD-6FDF89343297}">
      <dgm:prSet/>
      <dgm:spPr/>
      <dgm:t>
        <a:bodyPr/>
        <a:lstStyle/>
        <a:p>
          <a:endParaRPr lang="en-US"/>
        </a:p>
      </dgm:t>
    </dgm:pt>
    <dgm:pt modelId="{FB62BA0F-39AF-422D-A8E1-FE8AB47842F8}" type="pres">
      <dgm:prSet presAssocID="{2B20C975-839E-4D0F-B73C-B409499A5DEA}" presName="diagram" presStyleCnt="0">
        <dgm:presLayoutVars>
          <dgm:dir/>
          <dgm:resizeHandles val="exact"/>
        </dgm:presLayoutVars>
      </dgm:prSet>
      <dgm:spPr/>
    </dgm:pt>
    <dgm:pt modelId="{120AAF01-CC08-4292-977D-E2E6D89503BB}" type="pres">
      <dgm:prSet presAssocID="{8B5CFE0B-66B7-49AD-8611-68451B012F2E}" presName="node" presStyleLbl="node1" presStyleIdx="0" presStyleCnt="2">
        <dgm:presLayoutVars>
          <dgm:bulletEnabled val="1"/>
        </dgm:presLayoutVars>
      </dgm:prSet>
      <dgm:spPr/>
    </dgm:pt>
    <dgm:pt modelId="{3AA513C3-5528-4EA9-85AF-79B47D7CF3F9}" type="pres">
      <dgm:prSet presAssocID="{843D1B29-B9A4-4BBD-BB40-50505C6B4BAD}" presName="sibTrans" presStyleCnt="0"/>
      <dgm:spPr/>
    </dgm:pt>
    <dgm:pt modelId="{FC1DE411-7BB8-4B6D-953F-879102549E75}" type="pres">
      <dgm:prSet presAssocID="{88CBDD55-0B93-4572-A28A-8ADC80FC9467}" presName="node" presStyleLbl="node1" presStyleIdx="1" presStyleCnt="2">
        <dgm:presLayoutVars>
          <dgm:bulletEnabled val="1"/>
        </dgm:presLayoutVars>
      </dgm:prSet>
      <dgm:spPr/>
    </dgm:pt>
  </dgm:ptLst>
  <dgm:cxnLst>
    <dgm:cxn modelId="{111B0227-14E7-42B0-AAE1-C9D13ED3A497}" type="presOf" srcId="{2B20C975-839E-4D0F-B73C-B409499A5DEA}" destId="{FB62BA0F-39AF-422D-A8E1-FE8AB47842F8}" srcOrd="0" destOrd="0" presId="urn:microsoft.com/office/officeart/2005/8/layout/default"/>
    <dgm:cxn modelId="{A494B58B-9D50-4A05-96C5-FCF83A5EFAA9}" type="presOf" srcId="{88CBDD55-0B93-4572-A28A-8ADC80FC9467}" destId="{FC1DE411-7BB8-4B6D-953F-879102549E75}" srcOrd="0" destOrd="0" presId="urn:microsoft.com/office/officeart/2005/8/layout/default"/>
    <dgm:cxn modelId="{034D87C3-683C-4E38-8179-3C0E4C822230}" type="presOf" srcId="{8B5CFE0B-66B7-49AD-8611-68451B012F2E}" destId="{120AAF01-CC08-4292-977D-E2E6D89503BB}" srcOrd="0" destOrd="0" presId="urn:microsoft.com/office/officeart/2005/8/layout/default"/>
    <dgm:cxn modelId="{7524CBC9-8615-4231-85CD-6FDF89343297}" srcId="{2B20C975-839E-4D0F-B73C-B409499A5DEA}" destId="{88CBDD55-0B93-4572-A28A-8ADC80FC9467}" srcOrd="1" destOrd="0" parTransId="{363BCA76-7068-4A16-8C6E-F20D46B7C4A6}" sibTransId="{27F61F70-9C81-462E-8A0E-7469F9E423E5}"/>
    <dgm:cxn modelId="{63D069E8-230B-4088-9B1B-0C5B23DCB8E5}" srcId="{2B20C975-839E-4D0F-B73C-B409499A5DEA}" destId="{8B5CFE0B-66B7-49AD-8611-68451B012F2E}" srcOrd="0" destOrd="0" parTransId="{9A7D375B-B67C-43EB-B9D7-B87B7BB7872D}" sibTransId="{843D1B29-B9A4-4BBD-BB40-50505C6B4BAD}"/>
    <dgm:cxn modelId="{7066A6C3-287E-48B2-824C-0BE4E45F6AD1}" type="presParOf" srcId="{FB62BA0F-39AF-422D-A8E1-FE8AB47842F8}" destId="{120AAF01-CC08-4292-977D-E2E6D89503BB}" srcOrd="0" destOrd="0" presId="urn:microsoft.com/office/officeart/2005/8/layout/default"/>
    <dgm:cxn modelId="{E0230DEE-9BE8-4F14-9DF0-278B7888ADD2}" type="presParOf" srcId="{FB62BA0F-39AF-422D-A8E1-FE8AB47842F8}" destId="{3AA513C3-5528-4EA9-85AF-79B47D7CF3F9}" srcOrd="1" destOrd="0" presId="urn:microsoft.com/office/officeart/2005/8/layout/default"/>
    <dgm:cxn modelId="{9AD7DBA9-A28A-4B12-A6C9-6F26EE09DCF5}" type="presParOf" srcId="{FB62BA0F-39AF-422D-A8E1-FE8AB47842F8}" destId="{FC1DE411-7BB8-4B6D-953F-879102549E7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5BADCBB-1B35-4884-9169-E53EB81B4DFD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08180C2-6315-4DBB-A002-F622047DE364}">
      <dgm:prSet phldrT="[Text]"/>
      <dgm:spPr/>
      <dgm:t>
        <a:bodyPr/>
        <a:lstStyle/>
        <a:p>
          <a:r>
            <a:rPr lang="en-US" b="1" dirty="0"/>
            <a:t>Electron scattering Q</a:t>
          </a:r>
          <a:r>
            <a:rPr lang="en-US" b="1" baseline="30000" dirty="0"/>
            <a:t>2</a:t>
          </a:r>
        </a:p>
      </dgm:t>
    </dgm:pt>
    <dgm:pt modelId="{7A93895D-A066-4CBA-A793-DB760A2AD9E2}" type="parTrans" cxnId="{1E3B233B-34A4-41BE-9A52-5F2C88A9B2A6}">
      <dgm:prSet/>
      <dgm:spPr/>
      <dgm:t>
        <a:bodyPr/>
        <a:lstStyle/>
        <a:p>
          <a:endParaRPr lang="en-US"/>
        </a:p>
      </dgm:t>
    </dgm:pt>
    <dgm:pt modelId="{A1F77121-7BD9-4759-9A26-5124BC91B6EB}" type="sibTrans" cxnId="{1E3B233B-34A4-41BE-9A52-5F2C88A9B2A6}">
      <dgm:prSet/>
      <dgm:spPr/>
      <dgm:t>
        <a:bodyPr/>
        <a:lstStyle/>
        <a:p>
          <a:endParaRPr lang="en-US"/>
        </a:p>
      </dgm:t>
    </dgm:pt>
    <dgm:pt modelId="{3761A25B-B596-4ACE-A46E-7170622C0D76}">
      <dgm:prSet phldrT="[Text]"/>
      <dgm:spPr/>
      <dgm:t>
        <a:bodyPr/>
        <a:lstStyle/>
        <a:p>
          <a:r>
            <a:rPr lang="en-US" b="1" dirty="0"/>
            <a:t>Proton charge radius</a:t>
          </a:r>
        </a:p>
      </dgm:t>
    </dgm:pt>
    <dgm:pt modelId="{88974652-FFFD-4913-AB2C-2D06ABA243E7}" type="parTrans" cxnId="{388950C1-DB84-47D6-A447-5201CD933E4C}">
      <dgm:prSet/>
      <dgm:spPr/>
      <dgm:t>
        <a:bodyPr/>
        <a:lstStyle/>
        <a:p>
          <a:endParaRPr lang="en-US"/>
        </a:p>
      </dgm:t>
    </dgm:pt>
    <dgm:pt modelId="{980040EB-C321-4376-8EAC-DC78975E59AB}" type="sibTrans" cxnId="{388950C1-DB84-47D6-A447-5201CD933E4C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9B6A71E7-729B-4844-BFF7-3DFC0FD773D7}">
          <dgm:prSet phldrT="[Text]"/>
          <dgm:spPr/>
          <dgm:t>
            <a:bodyPr/>
            <a:lstStyle/>
            <a:p>
              <a:r>
                <a:rPr lang="en-US" dirty="0"/>
                <a:t>The derivative of the form-factor for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lang="en-US" b="0" i="1" smtClean="0">
                      <a:latin typeface="Cambria Math" panose="02040503050406030204" pitchFamily="18" charset="0"/>
                    </a:rPr>
                    <m:t>→0</m:t>
                  </m:r>
                </m:oMath>
              </a14:m>
              <a:endParaRPr lang="en-US" dirty="0"/>
            </a:p>
          </dgm:t>
        </dgm:pt>
      </mc:Choice>
      <mc:Fallback xmlns="">
        <dgm:pt modelId="{9B6A71E7-729B-4844-BFF7-3DFC0FD773D7}">
          <dgm:prSet phldrT="[Text]"/>
          <dgm:spPr/>
          <dgm:t>
            <a:bodyPr/>
            <a:lstStyle/>
            <a:p>
              <a:r>
                <a:rPr lang="en-US" dirty="0" smtClean="0"/>
                <a:t>The derivative of the form-factor for </a:t>
              </a:r>
              <a:r>
                <a:rPr lang="en-US" b="0" i="0" smtClean="0">
                  <a:latin typeface="Cambria Math" panose="02040503050406030204" pitchFamily="18" charset="0"/>
                </a:rPr>
                <a:t>𝑄^2→0</a:t>
              </a:r>
              <a:endParaRPr lang="en-US" dirty="0"/>
            </a:p>
          </dgm:t>
        </dgm:pt>
      </mc:Fallback>
    </mc:AlternateContent>
    <dgm:pt modelId="{232AE100-80CD-40B8-81E7-EDBE34D4FB36}" type="parTrans" cxnId="{15789E50-550F-4273-B28E-44F686C75BCE}">
      <dgm:prSet/>
      <dgm:spPr/>
      <dgm:t>
        <a:bodyPr/>
        <a:lstStyle/>
        <a:p>
          <a:endParaRPr lang="en-US"/>
        </a:p>
      </dgm:t>
    </dgm:pt>
    <dgm:pt modelId="{93D9DC2D-4803-4E85-9FFA-3BC4B89D585C}" type="sibTrans" cxnId="{15789E50-550F-4273-B28E-44F686C75BCE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EBA670AC-6FF8-4F0B-B3D2-676A909973D1}">
          <dgm:prSet phldrT="[Text]"/>
          <dgm:spPr/>
          <dgm:t>
            <a:bodyPr/>
            <a:lstStyle/>
            <a:p>
              <a:r>
                <a:rPr lang="en-US" dirty="0"/>
                <a:t>Direct measurements with current experiments 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lang="en-US" b="0" i="1" smtClean="0">
                      <a:latin typeface="Cambria Math" panose="02040503050406030204" pitchFamily="18" charset="0"/>
                    </a:rPr>
                    <m:t>&gt;0.3 </m:t>
                  </m:r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GeV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a14:m>
              <a:endParaRPr lang="en-US" dirty="0"/>
            </a:p>
          </dgm:t>
        </dgm:pt>
      </mc:Choice>
      <mc:Fallback>
        <dgm:pt modelId="{EBA670AC-6FF8-4F0B-B3D2-676A909973D1}">
          <dgm:prSet phldrT="[Text]"/>
          <dgm:spPr/>
          <dgm:t>
            <a:bodyPr/>
            <a:lstStyle/>
            <a:p>
              <a:r>
                <a:rPr lang="en-US" dirty="0"/>
                <a:t>Direct measurements with current experiments  </a:t>
              </a:r>
              <a:r>
                <a:rPr lang="en-US" b="0" i="0">
                  <a:latin typeface="Cambria Math" panose="02040503050406030204" pitchFamily="18" charset="0"/>
                </a:rPr>
                <a:t>𝑄^2&gt;0.3 〖"GeV" 〗^2</a:t>
              </a:r>
              <a:endParaRPr lang="en-US" dirty="0"/>
            </a:p>
          </dgm:t>
        </dgm:pt>
      </mc:Fallback>
    </mc:AlternateContent>
    <dgm:pt modelId="{14D1E573-4AE9-4E46-A7EB-A6C6C7E5045F}" type="parTrans" cxnId="{8B5CC371-893A-4253-ABBF-7903B6AACB9D}">
      <dgm:prSet/>
      <dgm:spPr/>
      <dgm:t>
        <a:bodyPr/>
        <a:lstStyle/>
        <a:p>
          <a:endParaRPr lang="en-US"/>
        </a:p>
      </dgm:t>
    </dgm:pt>
    <dgm:pt modelId="{B793A17B-E48A-4849-A3A6-541683C3FA99}" type="sibTrans" cxnId="{8B5CC371-893A-4253-ABBF-7903B6AACB9D}">
      <dgm:prSet/>
      <dgm:spPr/>
      <dgm:t>
        <a:bodyPr/>
        <a:lstStyle/>
        <a:p>
          <a:endParaRPr lang="en-US"/>
        </a:p>
      </dgm:t>
    </dgm:pt>
    <dgm:pt modelId="{0EEE3AC6-D76A-459F-ADC1-A849EDB28171}">
      <dgm:prSet phldrT="[Text]"/>
      <dgm:spPr/>
      <dgm:t>
        <a:bodyPr/>
        <a:lstStyle/>
        <a:p>
          <a:r>
            <a:rPr lang="en-US" dirty="0"/>
            <a:t>Extrapolation to 0 to derive the form factor</a:t>
          </a:r>
        </a:p>
      </dgm:t>
    </dgm:pt>
    <dgm:pt modelId="{074F1EDD-9C6D-4BB3-B676-4B773866BE2F}" type="parTrans" cxnId="{4CDA6E2D-7003-4F79-B511-B91DED730EE8}">
      <dgm:prSet/>
      <dgm:spPr/>
      <dgm:t>
        <a:bodyPr/>
        <a:lstStyle/>
        <a:p>
          <a:endParaRPr lang="en-US"/>
        </a:p>
      </dgm:t>
    </dgm:pt>
    <dgm:pt modelId="{5D1C99C4-B801-4CBE-856A-305D8B291330}" type="sibTrans" cxnId="{4CDA6E2D-7003-4F79-B511-B91DED730EE8}">
      <dgm:prSet/>
      <dgm:spPr/>
      <dgm:t>
        <a:bodyPr/>
        <a:lstStyle/>
        <a:p>
          <a:endParaRPr lang="en-US"/>
        </a:p>
      </dgm:t>
    </dgm:pt>
    <dgm:pt modelId="{A807670F-5092-4E6E-B282-A498ECA7E31C}">
      <dgm:prSet phldrT="[Text]"/>
      <dgm:spPr/>
      <dgm:t>
        <a:bodyPr/>
        <a:lstStyle/>
        <a:p>
          <a:r>
            <a:rPr lang="en-US" b="1" dirty="0">
              <a:latin typeface="+mn-lt"/>
            </a:rPr>
            <a:t>Electronic measurements</a:t>
          </a:r>
          <a:endParaRPr lang="en-US" b="1" dirty="0"/>
        </a:p>
      </dgm:t>
    </dgm:pt>
    <dgm:pt modelId="{7672CAB0-322F-44C5-A65F-05120D2069FE}" type="parTrans" cxnId="{9640540C-BE82-47C7-8A18-97983142AA57}">
      <dgm:prSet/>
      <dgm:spPr/>
      <dgm:t>
        <a:bodyPr/>
        <a:lstStyle/>
        <a:p>
          <a:endParaRPr lang="en-US"/>
        </a:p>
      </dgm:t>
    </dgm:pt>
    <dgm:pt modelId="{CD2E5704-E338-4193-BC8A-36A13EB9848C}" type="sibTrans" cxnId="{9640540C-BE82-47C7-8A18-97983142AA57}">
      <dgm:prSet/>
      <dgm:spPr/>
      <dgm:t>
        <a:bodyPr/>
        <a:lstStyle/>
        <a:p>
          <a:endParaRPr lang="en-US"/>
        </a:p>
      </dgm:t>
    </dgm:pt>
    <dgm:pt modelId="{156DB4D9-1036-44BA-8068-7052F5DCD378}">
      <dgm:prSet phldrT="[Text]"/>
      <dgm:spPr/>
      <dgm:t>
        <a:bodyPr/>
        <a:lstStyle/>
        <a:p>
          <a:r>
            <a:rPr lang="en-US" dirty="0">
              <a:latin typeface="+mn-lt"/>
            </a:rPr>
            <a:t>Hydrogen hyperfine structure</a:t>
          </a:r>
        </a:p>
      </dgm:t>
    </dgm:pt>
    <dgm:pt modelId="{3279B4B1-D681-4A88-8B19-CE98DAD86461}" type="parTrans" cxnId="{A25589C6-F5C7-4782-B9D6-F925B50155DA}">
      <dgm:prSet/>
      <dgm:spPr/>
      <dgm:t>
        <a:bodyPr/>
        <a:lstStyle/>
        <a:p>
          <a:endParaRPr lang="en-US"/>
        </a:p>
      </dgm:t>
    </dgm:pt>
    <dgm:pt modelId="{CFEA1DDA-F6C6-4061-AA84-C6E033BC86E4}" type="sibTrans" cxnId="{A25589C6-F5C7-4782-B9D6-F925B50155DA}">
      <dgm:prSet/>
      <dgm:spPr/>
      <dgm:t>
        <a:bodyPr/>
        <a:lstStyle/>
        <a:p>
          <a:endParaRPr lang="en-US"/>
        </a:p>
      </dgm:t>
    </dgm:pt>
    <dgm:pt modelId="{5768C0B9-7938-49AC-9000-A634F5448EB5}">
      <dgm:prSet phldrT="[Text]"/>
      <dgm:spPr/>
      <dgm:t>
        <a:bodyPr/>
        <a:lstStyle/>
        <a:p>
          <a:r>
            <a:rPr lang="en-US" dirty="0">
              <a:latin typeface="+mn-lt"/>
            </a:rPr>
            <a:t>Electron scattering</a:t>
          </a:r>
        </a:p>
      </dgm:t>
    </dgm:pt>
    <dgm:pt modelId="{6AB9FA0D-6335-4B8C-97B1-D6791FFE25B7}" type="parTrans" cxnId="{E1C2447C-94E4-4E7E-8748-421F859B02C7}">
      <dgm:prSet/>
      <dgm:spPr/>
      <dgm:t>
        <a:bodyPr/>
        <a:lstStyle/>
        <a:p>
          <a:endParaRPr lang="en-US"/>
        </a:p>
      </dgm:t>
    </dgm:pt>
    <dgm:pt modelId="{DF6BF20E-7480-4A74-8FC8-9614B1844118}" type="sibTrans" cxnId="{E1C2447C-94E4-4E7E-8748-421F859B02C7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A0206BC7-2BEE-4562-A51D-0D7B6DB75A06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0.8775(51)</m:t>
                    </m:r>
                  </m:oMath>
                </m:oMathPara>
              </a14:m>
              <a:endParaRPr lang="en-US" dirty="0">
                <a:latin typeface="+mn-lt"/>
              </a:endParaRPr>
            </a:p>
          </dgm:t>
        </dgm:pt>
      </mc:Choice>
      <mc:Fallback xmlns="">
        <dgm:pt modelId="{A0206BC7-2BEE-4562-A51D-0D7B6DB75A06}">
          <dgm:prSet phldrT="[Text]"/>
          <dgm:spPr/>
          <dgm:t>
            <a:bodyPr/>
            <a:lstStyle/>
            <a:p>
              <a:pPr/>
              <a:r>
                <a:rPr lang="en-US" b="0" i="0" smtClean="0">
                  <a:latin typeface="Cambria Math" panose="02040503050406030204" pitchFamily="18" charset="0"/>
                </a:rPr>
                <a:t>𝑟_𝑒= </a:t>
              </a:r>
              <a:r>
                <a:rPr lang="en-US" b="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0.8775(51)</a:t>
              </a:r>
              <a:endParaRPr lang="en-US" dirty="0">
                <a:latin typeface="+mn-lt"/>
              </a:endParaRPr>
            </a:p>
          </dgm:t>
        </dgm:pt>
      </mc:Fallback>
    </mc:AlternateContent>
    <dgm:pt modelId="{1C82794E-3988-4A7A-831B-C57CF9A49150}" type="parTrans" cxnId="{CE63B601-A66C-4733-8EDC-E4970C1D79E1}">
      <dgm:prSet/>
      <dgm:spPr/>
      <dgm:t>
        <a:bodyPr/>
        <a:lstStyle/>
        <a:p>
          <a:endParaRPr lang="en-US"/>
        </a:p>
      </dgm:t>
    </dgm:pt>
    <dgm:pt modelId="{E7D472F6-224C-4CB0-9A90-738DC0C86273}" type="sibTrans" cxnId="{CE63B601-A66C-4733-8EDC-E4970C1D79E1}">
      <dgm:prSet/>
      <dgm:spPr/>
      <dgm:t>
        <a:bodyPr/>
        <a:lstStyle/>
        <a:p>
          <a:endParaRPr lang="en-US"/>
        </a:p>
      </dgm:t>
    </dgm:pt>
    <dgm:pt modelId="{452B995A-FF8C-4E92-8472-51B47D574292}">
      <dgm:prSet phldrT="[Text]"/>
      <dgm:spPr/>
      <dgm:t>
        <a:bodyPr/>
        <a:lstStyle/>
        <a:p>
          <a:r>
            <a:rPr lang="en-US" b="1" dirty="0" err="1">
              <a:latin typeface="+mn-lt"/>
            </a:rPr>
            <a:t>Muonic</a:t>
          </a:r>
          <a:r>
            <a:rPr lang="en-US" b="1" dirty="0">
              <a:latin typeface="+mn-lt"/>
            </a:rPr>
            <a:t> measurements</a:t>
          </a:r>
        </a:p>
      </dgm:t>
    </dgm:pt>
    <dgm:pt modelId="{DF6BACF7-1921-4518-8212-627855C8899D}" type="parTrans" cxnId="{C4EE99CE-0E20-4E3A-8F39-C5822ED74C69}">
      <dgm:prSet/>
      <dgm:spPr/>
      <dgm:t>
        <a:bodyPr/>
        <a:lstStyle/>
        <a:p>
          <a:endParaRPr lang="en-US"/>
        </a:p>
      </dgm:t>
    </dgm:pt>
    <dgm:pt modelId="{0439F040-3588-4E81-AECC-1BAE89B281D4}" type="sibTrans" cxnId="{C4EE99CE-0E20-4E3A-8F39-C5822ED74C69}">
      <dgm:prSet/>
      <dgm:spPr/>
      <dgm:t>
        <a:bodyPr/>
        <a:lstStyle/>
        <a:p>
          <a:endParaRPr lang="en-US"/>
        </a:p>
      </dgm:t>
    </dgm:pt>
    <dgm:pt modelId="{AF09C0E8-C1D7-4DE7-B639-5552BF065FF3}">
      <dgm:prSet phldrT="[Text]"/>
      <dgm:spPr/>
      <dgm:t>
        <a:bodyPr/>
        <a:lstStyle/>
        <a:p>
          <a:r>
            <a:rPr lang="en-US" dirty="0">
              <a:latin typeface="+mn-lt"/>
            </a:rPr>
            <a:t>Lamb shift of a </a:t>
          </a:r>
          <a:r>
            <a:rPr lang="en-US" dirty="0" err="1">
              <a:latin typeface="+mn-lt"/>
            </a:rPr>
            <a:t>muonic</a:t>
          </a:r>
          <a:r>
            <a:rPr lang="en-US" dirty="0">
              <a:latin typeface="+mn-lt"/>
            </a:rPr>
            <a:t> hydrogen</a:t>
          </a:r>
        </a:p>
      </dgm:t>
    </dgm:pt>
    <dgm:pt modelId="{0C3A8AC6-F9D0-4173-BD45-B2716C1681CC}" type="parTrans" cxnId="{ED3AE7F2-1608-4577-865F-CE96F08E57A3}">
      <dgm:prSet/>
      <dgm:spPr/>
      <dgm:t>
        <a:bodyPr/>
        <a:lstStyle/>
        <a:p>
          <a:endParaRPr lang="en-US"/>
        </a:p>
      </dgm:t>
    </dgm:pt>
    <dgm:pt modelId="{DF910E57-9013-4D57-AF78-BF3429BCEB27}" type="sibTrans" cxnId="{ED3AE7F2-1608-4577-865F-CE96F08E57A3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B59C9993-F024-460F-B570-25B2363A1A54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0.84087(39)</m:t>
                    </m:r>
                  </m:oMath>
                </m:oMathPara>
              </a14:m>
              <a:endParaRPr lang="en-US" dirty="0">
                <a:latin typeface="+mn-lt"/>
              </a:endParaRPr>
            </a:p>
          </dgm:t>
        </dgm:pt>
      </mc:Choice>
      <mc:Fallback xmlns="">
        <dgm:pt modelId="{B59C9993-F024-460F-B570-25B2363A1A54}">
          <dgm:prSet phldrT="[Text]"/>
          <dgm:spPr/>
          <dgm:t>
            <a:bodyPr/>
            <a:lstStyle/>
            <a:p>
              <a:pPr/>
              <a:r>
                <a:rPr lang="en-US" b="0" i="0" smtClean="0">
                  <a:latin typeface="Cambria Math" panose="02040503050406030204" pitchFamily="18" charset="0"/>
                </a:rPr>
                <a:t>𝑟_</a:t>
              </a:r>
              <a:r>
                <a:rPr lang="en-US" b="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𝜇=</a:t>
              </a:r>
              <a:r>
                <a:rPr lang="en-US" b="0" i="0" smtClean="0">
                  <a:latin typeface="Cambria Math" panose="02040503050406030204" pitchFamily="18" charset="0"/>
                </a:rPr>
                <a:t>0.84087(39)</a:t>
              </a:r>
              <a:endParaRPr lang="en-US" dirty="0">
                <a:latin typeface="+mn-lt"/>
              </a:endParaRPr>
            </a:p>
          </dgm:t>
        </dgm:pt>
      </mc:Fallback>
    </mc:AlternateContent>
    <dgm:pt modelId="{5830E98B-A89A-4CC3-8BAB-FD9FCCD821AA}" type="parTrans" cxnId="{16575CB8-E734-4396-9702-29CFD37C48BD}">
      <dgm:prSet/>
      <dgm:spPr/>
      <dgm:t>
        <a:bodyPr/>
        <a:lstStyle/>
        <a:p>
          <a:endParaRPr lang="en-US"/>
        </a:p>
      </dgm:t>
    </dgm:pt>
    <dgm:pt modelId="{C872283F-E5F8-4E50-B6BA-10618DD102CB}" type="sibTrans" cxnId="{16575CB8-E734-4396-9702-29CFD37C48BD}">
      <dgm:prSet/>
      <dgm:spPr/>
      <dgm:t>
        <a:bodyPr/>
        <a:lstStyle/>
        <a:p>
          <a:endParaRPr lang="en-US"/>
        </a:p>
      </dgm:t>
    </dgm:pt>
    <dgm:pt modelId="{B7679CD4-0C48-42D2-8522-02602639F520}">
      <dgm:prSet phldrT="[Text]"/>
      <dgm:spPr/>
      <dgm:t>
        <a:bodyPr/>
        <a:lstStyle/>
        <a:p>
          <a:r>
            <a:rPr lang="en-US" b="1" dirty="0"/>
            <a:t>Measure the form factors at lower Q</a:t>
          </a:r>
          <a:r>
            <a:rPr lang="en-US" b="1" baseline="30000" dirty="0"/>
            <a:t>2</a:t>
          </a:r>
          <a:endParaRPr lang="en-US" b="1" dirty="0"/>
        </a:p>
      </dgm:t>
    </dgm:pt>
    <dgm:pt modelId="{B8614C9B-517D-497E-915A-6B0D5B04C537}" type="parTrans" cxnId="{0694578C-FA19-4B7D-9656-BC81E9C2CF8D}">
      <dgm:prSet/>
      <dgm:spPr/>
      <dgm:t>
        <a:bodyPr/>
        <a:lstStyle/>
        <a:p>
          <a:endParaRPr lang="en-US"/>
        </a:p>
      </dgm:t>
    </dgm:pt>
    <dgm:pt modelId="{B395F4DE-20DD-42DD-A0A6-12E5E35E4900}" type="sibTrans" cxnId="{0694578C-FA19-4B7D-9656-BC81E9C2CF8D}">
      <dgm:prSet/>
      <dgm:spPr/>
      <dgm:t>
        <a:bodyPr/>
        <a:lstStyle/>
        <a:p>
          <a:endParaRPr lang="en-US"/>
        </a:p>
      </dgm:t>
    </dgm:pt>
    <dgm:pt modelId="{322A4B4F-B645-49DB-9EC6-51185D0BD5EE}" type="pres">
      <dgm:prSet presAssocID="{85BADCBB-1B35-4884-9169-E53EB81B4DFD}" presName="linear" presStyleCnt="0">
        <dgm:presLayoutVars>
          <dgm:dir/>
          <dgm:animLvl val="lvl"/>
          <dgm:resizeHandles val="exact"/>
        </dgm:presLayoutVars>
      </dgm:prSet>
      <dgm:spPr/>
    </dgm:pt>
    <dgm:pt modelId="{EC9B51E3-09F1-4460-B19E-844D8D969858}" type="pres">
      <dgm:prSet presAssocID="{3761A25B-B596-4ACE-A46E-7170622C0D76}" presName="parentLin" presStyleCnt="0"/>
      <dgm:spPr/>
    </dgm:pt>
    <dgm:pt modelId="{90B83ACE-48D2-463B-910D-68561CC0DBCB}" type="pres">
      <dgm:prSet presAssocID="{3761A25B-B596-4ACE-A46E-7170622C0D76}" presName="parentLeftMargin" presStyleLbl="node1" presStyleIdx="0" presStyleCnt="5"/>
      <dgm:spPr/>
    </dgm:pt>
    <dgm:pt modelId="{F63432CA-BC51-4BEF-A2AB-31175010A6F7}" type="pres">
      <dgm:prSet presAssocID="{3761A25B-B596-4ACE-A46E-7170622C0D7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F8C94F6-F3E0-4239-890E-AB333593F291}" type="pres">
      <dgm:prSet presAssocID="{3761A25B-B596-4ACE-A46E-7170622C0D76}" presName="negativeSpace" presStyleCnt="0"/>
      <dgm:spPr/>
    </dgm:pt>
    <dgm:pt modelId="{C6059E60-3600-45E8-8841-5473F5EC81EC}" type="pres">
      <dgm:prSet presAssocID="{3761A25B-B596-4ACE-A46E-7170622C0D76}" presName="childText" presStyleLbl="conFgAcc1" presStyleIdx="0" presStyleCnt="5">
        <dgm:presLayoutVars>
          <dgm:bulletEnabled val="1"/>
        </dgm:presLayoutVars>
      </dgm:prSet>
      <dgm:spPr/>
    </dgm:pt>
    <dgm:pt modelId="{F98AD34A-FAA4-4B69-B3C5-CD8332F767B7}" type="pres">
      <dgm:prSet presAssocID="{980040EB-C321-4376-8EAC-DC78975E59AB}" presName="spaceBetweenRectangles" presStyleCnt="0"/>
      <dgm:spPr/>
    </dgm:pt>
    <dgm:pt modelId="{DC61C383-15DC-4078-BD38-AA1231B2F3D7}" type="pres">
      <dgm:prSet presAssocID="{A807670F-5092-4E6E-B282-A498ECA7E31C}" presName="parentLin" presStyleCnt="0"/>
      <dgm:spPr/>
    </dgm:pt>
    <dgm:pt modelId="{70C41903-B73D-4B6C-A2F9-DF892247375D}" type="pres">
      <dgm:prSet presAssocID="{A807670F-5092-4E6E-B282-A498ECA7E31C}" presName="parentLeftMargin" presStyleLbl="node1" presStyleIdx="0" presStyleCnt="5"/>
      <dgm:spPr/>
    </dgm:pt>
    <dgm:pt modelId="{8CAA2884-6BE1-4AFA-8543-9C5A9DC4DAE8}" type="pres">
      <dgm:prSet presAssocID="{A807670F-5092-4E6E-B282-A498ECA7E31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118F9CB-851B-4906-BDB4-4AD24507FCED}" type="pres">
      <dgm:prSet presAssocID="{A807670F-5092-4E6E-B282-A498ECA7E31C}" presName="negativeSpace" presStyleCnt="0"/>
      <dgm:spPr/>
    </dgm:pt>
    <dgm:pt modelId="{7943B5E3-D15F-404D-A858-DE5FC1F75837}" type="pres">
      <dgm:prSet presAssocID="{A807670F-5092-4E6E-B282-A498ECA7E31C}" presName="childText" presStyleLbl="conFgAcc1" presStyleIdx="1" presStyleCnt="5">
        <dgm:presLayoutVars>
          <dgm:bulletEnabled val="1"/>
        </dgm:presLayoutVars>
      </dgm:prSet>
      <dgm:spPr/>
    </dgm:pt>
    <dgm:pt modelId="{6CBE9F84-B144-470E-8BBC-A85FBCECC238}" type="pres">
      <dgm:prSet presAssocID="{CD2E5704-E338-4193-BC8A-36A13EB9848C}" presName="spaceBetweenRectangles" presStyleCnt="0"/>
      <dgm:spPr/>
    </dgm:pt>
    <dgm:pt modelId="{D63A3A38-E8DA-47B3-AA4F-B19D585FDAD8}" type="pres">
      <dgm:prSet presAssocID="{452B995A-FF8C-4E92-8472-51B47D574292}" presName="parentLin" presStyleCnt="0"/>
      <dgm:spPr/>
    </dgm:pt>
    <dgm:pt modelId="{2C40628C-3404-4879-8682-935C19FA8D2F}" type="pres">
      <dgm:prSet presAssocID="{452B995A-FF8C-4E92-8472-51B47D574292}" presName="parentLeftMargin" presStyleLbl="node1" presStyleIdx="1" presStyleCnt="5"/>
      <dgm:spPr/>
    </dgm:pt>
    <dgm:pt modelId="{3374585F-AB5C-448B-967D-58C479980121}" type="pres">
      <dgm:prSet presAssocID="{452B995A-FF8C-4E92-8472-51B47D57429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1A0F835-D026-4D3B-A430-F16B113FBC3F}" type="pres">
      <dgm:prSet presAssocID="{452B995A-FF8C-4E92-8472-51B47D574292}" presName="negativeSpace" presStyleCnt="0"/>
      <dgm:spPr/>
    </dgm:pt>
    <dgm:pt modelId="{7BBAA6EC-6FBA-4609-B4E3-97EE85192035}" type="pres">
      <dgm:prSet presAssocID="{452B995A-FF8C-4E92-8472-51B47D574292}" presName="childText" presStyleLbl="conFgAcc1" presStyleIdx="2" presStyleCnt="5">
        <dgm:presLayoutVars>
          <dgm:bulletEnabled val="1"/>
        </dgm:presLayoutVars>
      </dgm:prSet>
      <dgm:spPr/>
    </dgm:pt>
    <dgm:pt modelId="{19C0AADE-BB06-4482-8748-74A2BEE825A2}" type="pres">
      <dgm:prSet presAssocID="{0439F040-3588-4E81-AECC-1BAE89B281D4}" presName="spaceBetweenRectangles" presStyleCnt="0"/>
      <dgm:spPr/>
    </dgm:pt>
    <dgm:pt modelId="{58A398D5-BB14-4B50-821B-F8F957A6E6E5}" type="pres">
      <dgm:prSet presAssocID="{A08180C2-6315-4DBB-A002-F622047DE364}" presName="parentLin" presStyleCnt="0"/>
      <dgm:spPr/>
    </dgm:pt>
    <dgm:pt modelId="{220AF0C1-4086-4A16-8D8C-0E513A103A5C}" type="pres">
      <dgm:prSet presAssocID="{A08180C2-6315-4DBB-A002-F622047DE364}" presName="parentLeftMargin" presStyleLbl="node1" presStyleIdx="2" presStyleCnt="5"/>
      <dgm:spPr/>
    </dgm:pt>
    <dgm:pt modelId="{A79F7DA6-485B-4FAD-8D59-243A0B5344A2}" type="pres">
      <dgm:prSet presAssocID="{A08180C2-6315-4DBB-A002-F622047DE36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BFD7074-87B3-46FC-B841-42AE89E9EE56}" type="pres">
      <dgm:prSet presAssocID="{A08180C2-6315-4DBB-A002-F622047DE364}" presName="negativeSpace" presStyleCnt="0"/>
      <dgm:spPr/>
    </dgm:pt>
    <dgm:pt modelId="{40C149D8-0D7E-4DFB-8196-52103C418CA6}" type="pres">
      <dgm:prSet presAssocID="{A08180C2-6315-4DBB-A002-F622047DE364}" presName="childText" presStyleLbl="conFgAcc1" presStyleIdx="3" presStyleCnt="5">
        <dgm:presLayoutVars>
          <dgm:bulletEnabled val="1"/>
        </dgm:presLayoutVars>
      </dgm:prSet>
      <dgm:spPr/>
    </dgm:pt>
    <dgm:pt modelId="{D696EC3B-FD75-4A0D-98D4-E6C33EFB39D3}" type="pres">
      <dgm:prSet presAssocID="{A1F77121-7BD9-4759-9A26-5124BC91B6EB}" presName="spaceBetweenRectangles" presStyleCnt="0"/>
      <dgm:spPr/>
    </dgm:pt>
    <dgm:pt modelId="{BEC1AEEC-13B3-4EB6-92CF-DD7172C0F41F}" type="pres">
      <dgm:prSet presAssocID="{B7679CD4-0C48-42D2-8522-02602639F520}" presName="parentLin" presStyleCnt="0"/>
      <dgm:spPr/>
    </dgm:pt>
    <dgm:pt modelId="{88935CED-6B4B-4F7C-9F67-16B06619799B}" type="pres">
      <dgm:prSet presAssocID="{B7679CD4-0C48-42D2-8522-02602639F520}" presName="parentLeftMargin" presStyleLbl="node1" presStyleIdx="3" presStyleCnt="5"/>
      <dgm:spPr/>
    </dgm:pt>
    <dgm:pt modelId="{1805161C-A579-4074-950D-0FFB8DADB865}" type="pres">
      <dgm:prSet presAssocID="{B7679CD4-0C48-42D2-8522-02602639F52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7FDBC1DF-128E-4F7F-AF2C-FB95E26D69EE}" type="pres">
      <dgm:prSet presAssocID="{B7679CD4-0C48-42D2-8522-02602639F520}" presName="negativeSpace" presStyleCnt="0"/>
      <dgm:spPr/>
    </dgm:pt>
    <dgm:pt modelId="{1F95A65B-F08C-4FD5-98AE-D53F31FA0ED3}" type="pres">
      <dgm:prSet presAssocID="{B7679CD4-0C48-42D2-8522-02602639F52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784D6601-D769-4302-9DC2-5EDAC6D20102}" type="presOf" srcId="{452B995A-FF8C-4E92-8472-51B47D574292}" destId="{3374585F-AB5C-448B-967D-58C479980121}" srcOrd="1" destOrd="0" presId="urn:microsoft.com/office/officeart/2005/8/layout/list1"/>
    <dgm:cxn modelId="{CE63B601-A66C-4733-8EDC-E4970C1D79E1}" srcId="{A807670F-5092-4E6E-B282-A498ECA7E31C}" destId="{A0206BC7-2BEE-4562-A51D-0D7B6DB75A06}" srcOrd="2" destOrd="0" parTransId="{1C82794E-3988-4A7A-831B-C57CF9A49150}" sibTransId="{E7D472F6-224C-4CB0-9A90-738DC0C86273}"/>
    <dgm:cxn modelId="{6F49A102-28AE-4D5B-BC39-00FAED0173F9}" type="presOf" srcId="{B59C9993-F024-460F-B570-25B2363A1A54}" destId="{7BBAA6EC-6FBA-4609-B4E3-97EE85192035}" srcOrd="0" destOrd="1" presId="urn:microsoft.com/office/officeart/2005/8/layout/list1"/>
    <dgm:cxn modelId="{9640540C-BE82-47C7-8A18-97983142AA57}" srcId="{85BADCBB-1B35-4884-9169-E53EB81B4DFD}" destId="{A807670F-5092-4E6E-B282-A498ECA7E31C}" srcOrd="1" destOrd="0" parTransId="{7672CAB0-322F-44C5-A65F-05120D2069FE}" sibTransId="{CD2E5704-E338-4193-BC8A-36A13EB9848C}"/>
    <dgm:cxn modelId="{4389D310-F17A-4094-9294-380A8CF2E2C7}" type="presOf" srcId="{3761A25B-B596-4ACE-A46E-7170622C0D76}" destId="{90B83ACE-48D2-463B-910D-68561CC0DBCB}" srcOrd="0" destOrd="0" presId="urn:microsoft.com/office/officeart/2005/8/layout/list1"/>
    <dgm:cxn modelId="{A8E66E12-EC3C-4B59-A71C-12194A0B2443}" type="presOf" srcId="{B7679CD4-0C48-42D2-8522-02602639F520}" destId="{88935CED-6B4B-4F7C-9F67-16B06619799B}" srcOrd="0" destOrd="0" presId="urn:microsoft.com/office/officeart/2005/8/layout/list1"/>
    <dgm:cxn modelId="{A74ECA1C-EADC-44E8-B725-E34B3DABD00F}" type="presOf" srcId="{A807670F-5092-4E6E-B282-A498ECA7E31C}" destId="{70C41903-B73D-4B6C-A2F9-DF892247375D}" srcOrd="0" destOrd="0" presId="urn:microsoft.com/office/officeart/2005/8/layout/list1"/>
    <dgm:cxn modelId="{4CDA6E2D-7003-4F79-B511-B91DED730EE8}" srcId="{A08180C2-6315-4DBB-A002-F622047DE364}" destId="{0EEE3AC6-D76A-459F-ADC1-A849EDB28171}" srcOrd="1" destOrd="0" parTransId="{074F1EDD-9C6D-4BB3-B676-4B773866BE2F}" sibTransId="{5D1C99C4-B801-4CBE-856A-305D8B291330}"/>
    <dgm:cxn modelId="{DA641833-BB78-435D-BAB2-3B383E9C1289}" type="presOf" srcId="{85BADCBB-1B35-4884-9169-E53EB81B4DFD}" destId="{322A4B4F-B645-49DB-9EC6-51185D0BD5EE}" srcOrd="0" destOrd="0" presId="urn:microsoft.com/office/officeart/2005/8/layout/list1"/>
    <dgm:cxn modelId="{F4AF0F34-A519-435A-BCE6-BA2DBC370EF5}" type="presOf" srcId="{9B6A71E7-729B-4844-BFF7-3DFC0FD773D7}" destId="{C6059E60-3600-45E8-8841-5473F5EC81EC}" srcOrd="0" destOrd="0" presId="urn:microsoft.com/office/officeart/2005/8/layout/list1"/>
    <dgm:cxn modelId="{1E3B233B-34A4-41BE-9A52-5F2C88A9B2A6}" srcId="{85BADCBB-1B35-4884-9169-E53EB81B4DFD}" destId="{A08180C2-6315-4DBB-A002-F622047DE364}" srcOrd="3" destOrd="0" parTransId="{7A93895D-A066-4CBA-A793-DB760A2AD9E2}" sibTransId="{A1F77121-7BD9-4759-9A26-5124BC91B6EB}"/>
    <dgm:cxn modelId="{12E88570-0431-4CBC-89A5-0A0ED62785B1}" type="presOf" srcId="{0EEE3AC6-D76A-459F-ADC1-A849EDB28171}" destId="{40C149D8-0D7E-4DFB-8196-52103C418CA6}" srcOrd="0" destOrd="1" presId="urn:microsoft.com/office/officeart/2005/8/layout/list1"/>
    <dgm:cxn modelId="{15789E50-550F-4273-B28E-44F686C75BCE}" srcId="{3761A25B-B596-4ACE-A46E-7170622C0D76}" destId="{9B6A71E7-729B-4844-BFF7-3DFC0FD773D7}" srcOrd="0" destOrd="0" parTransId="{232AE100-80CD-40B8-81E7-EDBE34D4FB36}" sibTransId="{93D9DC2D-4803-4E85-9FFA-3BC4B89D585C}"/>
    <dgm:cxn modelId="{F962B271-7F47-48B9-AD22-A26F8D4E5757}" type="presOf" srcId="{A0206BC7-2BEE-4562-A51D-0D7B6DB75A06}" destId="{7943B5E3-D15F-404D-A858-DE5FC1F75837}" srcOrd="0" destOrd="2" presId="urn:microsoft.com/office/officeart/2005/8/layout/list1"/>
    <dgm:cxn modelId="{8B5CC371-893A-4253-ABBF-7903B6AACB9D}" srcId="{A08180C2-6315-4DBB-A002-F622047DE364}" destId="{EBA670AC-6FF8-4F0B-B3D2-676A909973D1}" srcOrd="0" destOrd="0" parTransId="{14D1E573-4AE9-4E46-A7EB-A6C6C7E5045F}" sibTransId="{B793A17B-E48A-4849-A3A6-541683C3FA99}"/>
    <dgm:cxn modelId="{E1C2447C-94E4-4E7E-8748-421F859B02C7}" srcId="{A807670F-5092-4E6E-B282-A498ECA7E31C}" destId="{5768C0B9-7938-49AC-9000-A634F5448EB5}" srcOrd="1" destOrd="0" parTransId="{6AB9FA0D-6335-4B8C-97B1-D6791FFE25B7}" sibTransId="{DF6BF20E-7480-4A74-8FC8-9614B1844118}"/>
    <dgm:cxn modelId="{0694578C-FA19-4B7D-9656-BC81E9C2CF8D}" srcId="{85BADCBB-1B35-4884-9169-E53EB81B4DFD}" destId="{B7679CD4-0C48-42D2-8522-02602639F520}" srcOrd="4" destOrd="0" parTransId="{B8614C9B-517D-497E-915A-6B0D5B04C537}" sibTransId="{B395F4DE-20DD-42DD-A0A6-12E5E35E4900}"/>
    <dgm:cxn modelId="{031D1F91-9772-4C9C-B42A-F8E398A870C1}" type="presOf" srcId="{452B995A-FF8C-4E92-8472-51B47D574292}" destId="{2C40628C-3404-4879-8682-935C19FA8D2F}" srcOrd="0" destOrd="0" presId="urn:microsoft.com/office/officeart/2005/8/layout/list1"/>
    <dgm:cxn modelId="{2A7F419F-B6B4-427D-917A-ED7AB03B179A}" type="presOf" srcId="{156DB4D9-1036-44BA-8068-7052F5DCD378}" destId="{7943B5E3-D15F-404D-A858-DE5FC1F75837}" srcOrd="0" destOrd="0" presId="urn:microsoft.com/office/officeart/2005/8/layout/list1"/>
    <dgm:cxn modelId="{16575CB8-E734-4396-9702-29CFD37C48BD}" srcId="{452B995A-FF8C-4E92-8472-51B47D574292}" destId="{B59C9993-F024-460F-B570-25B2363A1A54}" srcOrd="1" destOrd="0" parTransId="{5830E98B-A89A-4CC3-8BAB-FD9FCCD821AA}" sibTransId="{C872283F-E5F8-4E50-B6BA-10618DD102CB}"/>
    <dgm:cxn modelId="{663C46BC-D370-4804-95EA-BF335B19CDDB}" type="presOf" srcId="{AF09C0E8-C1D7-4DE7-B639-5552BF065FF3}" destId="{7BBAA6EC-6FBA-4609-B4E3-97EE85192035}" srcOrd="0" destOrd="0" presId="urn:microsoft.com/office/officeart/2005/8/layout/list1"/>
    <dgm:cxn modelId="{388950C1-DB84-47D6-A447-5201CD933E4C}" srcId="{85BADCBB-1B35-4884-9169-E53EB81B4DFD}" destId="{3761A25B-B596-4ACE-A46E-7170622C0D76}" srcOrd="0" destOrd="0" parTransId="{88974652-FFFD-4913-AB2C-2D06ABA243E7}" sibTransId="{980040EB-C321-4376-8EAC-DC78975E59AB}"/>
    <dgm:cxn modelId="{3249B2C2-426D-4B15-9431-B81055BF500F}" type="presOf" srcId="{5768C0B9-7938-49AC-9000-A634F5448EB5}" destId="{7943B5E3-D15F-404D-A858-DE5FC1F75837}" srcOrd="0" destOrd="1" presId="urn:microsoft.com/office/officeart/2005/8/layout/list1"/>
    <dgm:cxn modelId="{A25589C6-F5C7-4782-B9D6-F925B50155DA}" srcId="{A807670F-5092-4E6E-B282-A498ECA7E31C}" destId="{156DB4D9-1036-44BA-8068-7052F5DCD378}" srcOrd="0" destOrd="0" parTransId="{3279B4B1-D681-4A88-8B19-CE98DAD86461}" sibTransId="{CFEA1DDA-F6C6-4061-AA84-C6E033BC86E4}"/>
    <dgm:cxn modelId="{9F47A6C9-A9B7-4C98-85D2-C58706A1706B}" type="presOf" srcId="{B7679CD4-0C48-42D2-8522-02602639F520}" destId="{1805161C-A579-4074-950D-0FFB8DADB865}" srcOrd="1" destOrd="0" presId="urn:microsoft.com/office/officeart/2005/8/layout/list1"/>
    <dgm:cxn modelId="{C4EE99CE-0E20-4E3A-8F39-C5822ED74C69}" srcId="{85BADCBB-1B35-4884-9169-E53EB81B4DFD}" destId="{452B995A-FF8C-4E92-8472-51B47D574292}" srcOrd="2" destOrd="0" parTransId="{DF6BACF7-1921-4518-8212-627855C8899D}" sibTransId="{0439F040-3588-4E81-AECC-1BAE89B281D4}"/>
    <dgm:cxn modelId="{A3ABE5D8-8174-43FC-B8DA-7ED50FC06FF8}" type="presOf" srcId="{3761A25B-B596-4ACE-A46E-7170622C0D76}" destId="{F63432CA-BC51-4BEF-A2AB-31175010A6F7}" srcOrd="1" destOrd="0" presId="urn:microsoft.com/office/officeart/2005/8/layout/list1"/>
    <dgm:cxn modelId="{17E47FE5-3CCA-41D0-80A8-63EABB463DFF}" type="presOf" srcId="{A08180C2-6315-4DBB-A002-F622047DE364}" destId="{A79F7DA6-485B-4FAD-8D59-243A0B5344A2}" srcOrd="1" destOrd="0" presId="urn:microsoft.com/office/officeart/2005/8/layout/list1"/>
    <dgm:cxn modelId="{B5A1CEE7-4F97-4346-9AFF-01D5B50A18FB}" type="presOf" srcId="{A807670F-5092-4E6E-B282-A498ECA7E31C}" destId="{8CAA2884-6BE1-4AFA-8543-9C5A9DC4DAE8}" srcOrd="1" destOrd="0" presId="urn:microsoft.com/office/officeart/2005/8/layout/list1"/>
    <dgm:cxn modelId="{F0EAF2E8-82F4-425A-BDF2-F91801C50D98}" type="presOf" srcId="{A08180C2-6315-4DBB-A002-F622047DE364}" destId="{220AF0C1-4086-4A16-8D8C-0E513A103A5C}" srcOrd="0" destOrd="0" presId="urn:microsoft.com/office/officeart/2005/8/layout/list1"/>
    <dgm:cxn modelId="{93343AEF-DC7F-42D8-B3E4-DCCBA0083B44}" type="presOf" srcId="{EBA670AC-6FF8-4F0B-B3D2-676A909973D1}" destId="{40C149D8-0D7E-4DFB-8196-52103C418CA6}" srcOrd="0" destOrd="0" presId="urn:microsoft.com/office/officeart/2005/8/layout/list1"/>
    <dgm:cxn modelId="{ED3AE7F2-1608-4577-865F-CE96F08E57A3}" srcId="{452B995A-FF8C-4E92-8472-51B47D574292}" destId="{AF09C0E8-C1D7-4DE7-B639-5552BF065FF3}" srcOrd="0" destOrd="0" parTransId="{0C3A8AC6-F9D0-4173-BD45-B2716C1681CC}" sibTransId="{DF910E57-9013-4D57-AF78-BF3429BCEB27}"/>
    <dgm:cxn modelId="{07CB27FE-1730-4D48-8350-643EE2B10A2E}" type="presParOf" srcId="{322A4B4F-B645-49DB-9EC6-51185D0BD5EE}" destId="{EC9B51E3-09F1-4460-B19E-844D8D969858}" srcOrd="0" destOrd="0" presId="urn:microsoft.com/office/officeart/2005/8/layout/list1"/>
    <dgm:cxn modelId="{323025C3-9315-4E07-9860-2F95E8C81591}" type="presParOf" srcId="{EC9B51E3-09F1-4460-B19E-844D8D969858}" destId="{90B83ACE-48D2-463B-910D-68561CC0DBCB}" srcOrd="0" destOrd="0" presId="urn:microsoft.com/office/officeart/2005/8/layout/list1"/>
    <dgm:cxn modelId="{2CBE1F7A-E412-4E3C-AB93-4076E5515E76}" type="presParOf" srcId="{EC9B51E3-09F1-4460-B19E-844D8D969858}" destId="{F63432CA-BC51-4BEF-A2AB-31175010A6F7}" srcOrd="1" destOrd="0" presId="urn:microsoft.com/office/officeart/2005/8/layout/list1"/>
    <dgm:cxn modelId="{F0A2D500-0E5F-45E5-901C-EB32169D7E01}" type="presParOf" srcId="{322A4B4F-B645-49DB-9EC6-51185D0BD5EE}" destId="{2F8C94F6-F3E0-4239-890E-AB333593F291}" srcOrd="1" destOrd="0" presId="urn:microsoft.com/office/officeart/2005/8/layout/list1"/>
    <dgm:cxn modelId="{6F7BDD11-20AB-4FB7-9E5B-6D2B1B65AEB2}" type="presParOf" srcId="{322A4B4F-B645-49DB-9EC6-51185D0BD5EE}" destId="{C6059E60-3600-45E8-8841-5473F5EC81EC}" srcOrd="2" destOrd="0" presId="urn:microsoft.com/office/officeart/2005/8/layout/list1"/>
    <dgm:cxn modelId="{3296F7DC-91A7-4BAE-805A-C05D795AC31F}" type="presParOf" srcId="{322A4B4F-B645-49DB-9EC6-51185D0BD5EE}" destId="{F98AD34A-FAA4-4B69-B3C5-CD8332F767B7}" srcOrd="3" destOrd="0" presId="urn:microsoft.com/office/officeart/2005/8/layout/list1"/>
    <dgm:cxn modelId="{120D1D03-6C75-4210-B08A-A4231017EFAC}" type="presParOf" srcId="{322A4B4F-B645-49DB-9EC6-51185D0BD5EE}" destId="{DC61C383-15DC-4078-BD38-AA1231B2F3D7}" srcOrd="4" destOrd="0" presId="urn:microsoft.com/office/officeart/2005/8/layout/list1"/>
    <dgm:cxn modelId="{6EE294CA-6308-4AF7-BBB3-EE0171B5E61C}" type="presParOf" srcId="{DC61C383-15DC-4078-BD38-AA1231B2F3D7}" destId="{70C41903-B73D-4B6C-A2F9-DF892247375D}" srcOrd="0" destOrd="0" presId="urn:microsoft.com/office/officeart/2005/8/layout/list1"/>
    <dgm:cxn modelId="{9C32A7DC-F0D2-4676-BCC9-8FE5A4D7D3EA}" type="presParOf" srcId="{DC61C383-15DC-4078-BD38-AA1231B2F3D7}" destId="{8CAA2884-6BE1-4AFA-8543-9C5A9DC4DAE8}" srcOrd="1" destOrd="0" presId="urn:microsoft.com/office/officeart/2005/8/layout/list1"/>
    <dgm:cxn modelId="{F431D69B-F321-443A-BE02-0C10E5FA0779}" type="presParOf" srcId="{322A4B4F-B645-49DB-9EC6-51185D0BD5EE}" destId="{A118F9CB-851B-4906-BDB4-4AD24507FCED}" srcOrd="5" destOrd="0" presId="urn:microsoft.com/office/officeart/2005/8/layout/list1"/>
    <dgm:cxn modelId="{F79ECB56-E8BA-4F23-B106-984FD55F7A8B}" type="presParOf" srcId="{322A4B4F-B645-49DB-9EC6-51185D0BD5EE}" destId="{7943B5E3-D15F-404D-A858-DE5FC1F75837}" srcOrd="6" destOrd="0" presId="urn:microsoft.com/office/officeart/2005/8/layout/list1"/>
    <dgm:cxn modelId="{F6AFF710-0FA2-4031-B2E3-7DEB428A1979}" type="presParOf" srcId="{322A4B4F-B645-49DB-9EC6-51185D0BD5EE}" destId="{6CBE9F84-B144-470E-8BBC-A85FBCECC238}" srcOrd="7" destOrd="0" presId="urn:microsoft.com/office/officeart/2005/8/layout/list1"/>
    <dgm:cxn modelId="{F83F84E8-F2E4-4CDC-9787-B793187B6F8C}" type="presParOf" srcId="{322A4B4F-B645-49DB-9EC6-51185D0BD5EE}" destId="{D63A3A38-E8DA-47B3-AA4F-B19D585FDAD8}" srcOrd="8" destOrd="0" presId="urn:microsoft.com/office/officeart/2005/8/layout/list1"/>
    <dgm:cxn modelId="{0B17A9B4-5421-4C85-AF5F-1ADDDA5F1E45}" type="presParOf" srcId="{D63A3A38-E8DA-47B3-AA4F-B19D585FDAD8}" destId="{2C40628C-3404-4879-8682-935C19FA8D2F}" srcOrd="0" destOrd="0" presId="urn:microsoft.com/office/officeart/2005/8/layout/list1"/>
    <dgm:cxn modelId="{A90DA273-F441-4D0A-9A29-F9B99B723C24}" type="presParOf" srcId="{D63A3A38-E8DA-47B3-AA4F-B19D585FDAD8}" destId="{3374585F-AB5C-448B-967D-58C479980121}" srcOrd="1" destOrd="0" presId="urn:microsoft.com/office/officeart/2005/8/layout/list1"/>
    <dgm:cxn modelId="{A12EDE07-4E04-4719-82CC-1AA7F00C2957}" type="presParOf" srcId="{322A4B4F-B645-49DB-9EC6-51185D0BD5EE}" destId="{31A0F835-D026-4D3B-A430-F16B113FBC3F}" srcOrd="9" destOrd="0" presId="urn:microsoft.com/office/officeart/2005/8/layout/list1"/>
    <dgm:cxn modelId="{1152382D-CD71-418C-BC8F-5FFC0DAC868A}" type="presParOf" srcId="{322A4B4F-B645-49DB-9EC6-51185D0BD5EE}" destId="{7BBAA6EC-6FBA-4609-B4E3-97EE85192035}" srcOrd="10" destOrd="0" presId="urn:microsoft.com/office/officeart/2005/8/layout/list1"/>
    <dgm:cxn modelId="{5026F4F4-6867-47BD-B383-B8A182EB6856}" type="presParOf" srcId="{322A4B4F-B645-49DB-9EC6-51185D0BD5EE}" destId="{19C0AADE-BB06-4482-8748-74A2BEE825A2}" srcOrd="11" destOrd="0" presId="urn:microsoft.com/office/officeart/2005/8/layout/list1"/>
    <dgm:cxn modelId="{F9B52B3C-DD00-428C-89CE-39EBC1009F87}" type="presParOf" srcId="{322A4B4F-B645-49DB-9EC6-51185D0BD5EE}" destId="{58A398D5-BB14-4B50-821B-F8F957A6E6E5}" srcOrd="12" destOrd="0" presId="urn:microsoft.com/office/officeart/2005/8/layout/list1"/>
    <dgm:cxn modelId="{CDA52A24-1706-42A5-81EA-62B5757317A6}" type="presParOf" srcId="{58A398D5-BB14-4B50-821B-F8F957A6E6E5}" destId="{220AF0C1-4086-4A16-8D8C-0E513A103A5C}" srcOrd="0" destOrd="0" presId="urn:microsoft.com/office/officeart/2005/8/layout/list1"/>
    <dgm:cxn modelId="{780981DD-004F-4D7B-BEB3-BB701DEFDA37}" type="presParOf" srcId="{58A398D5-BB14-4B50-821B-F8F957A6E6E5}" destId="{A79F7DA6-485B-4FAD-8D59-243A0B5344A2}" srcOrd="1" destOrd="0" presId="urn:microsoft.com/office/officeart/2005/8/layout/list1"/>
    <dgm:cxn modelId="{7AA84712-A45C-4398-BD4E-CD16D12E55D7}" type="presParOf" srcId="{322A4B4F-B645-49DB-9EC6-51185D0BD5EE}" destId="{EBFD7074-87B3-46FC-B841-42AE89E9EE56}" srcOrd="13" destOrd="0" presId="urn:microsoft.com/office/officeart/2005/8/layout/list1"/>
    <dgm:cxn modelId="{7D032BCD-17E2-4A57-AB43-CA21A0EE89B1}" type="presParOf" srcId="{322A4B4F-B645-49DB-9EC6-51185D0BD5EE}" destId="{40C149D8-0D7E-4DFB-8196-52103C418CA6}" srcOrd="14" destOrd="0" presId="urn:microsoft.com/office/officeart/2005/8/layout/list1"/>
    <dgm:cxn modelId="{EA3A689B-B779-4BCD-B4FB-D3C03B31D292}" type="presParOf" srcId="{322A4B4F-B645-49DB-9EC6-51185D0BD5EE}" destId="{D696EC3B-FD75-4A0D-98D4-E6C33EFB39D3}" srcOrd="15" destOrd="0" presId="urn:microsoft.com/office/officeart/2005/8/layout/list1"/>
    <dgm:cxn modelId="{B0CB2DF8-1806-4F44-981F-813A23717653}" type="presParOf" srcId="{322A4B4F-B645-49DB-9EC6-51185D0BD5EE}" destId="{BEC1AEEC-13B3-4EB6-92CF-DD7172C0F41F}" srcOrd="16" destOrd="0" presId="urn:microsoft.com/office/officeart/2005/8/layout/list1"/>
    <dgm:cxn modelId="{5B05FA07-3B57-49D9-A1A0-A361CD172FA4}" type="presParOf" srcId="{BEC1AEEC-13B3-4EB6-92CF-DD7172C0F41F}" destId="{88935CED-6B4B-4F7C-9F67-16B06619799B}" srcOrd="0" destOrd="0" presId="urn:microsoft.com/office/officeart/2005/8/layout/list1"/>
    <dgm:cxn modelId="{34095EA2-8823-447A-950F-2E3E17862639}" type="presParOf" srcId="{BEC1AEEC-13B3-4EB6-92CF-DD7172C0F41F}" destId="{1805161C-A579-4074-950D-0FFB8DADB865}" srcOrd="1" destOrd="0" presId="urn:microsoft.com/office/officeart/2005/8/layout/list1"/>
    <dgm:cxn modelId="{720E9BCC-1D82-471F-8FDE-65F14C14672A}" type="presParOf" srcId="{322A4B4F-B645-49DB-9EC6-51185D0BD5EE}" destId="{7FDBC1DF-128E-4F7F-AF2C-FB95E26D69EE}" srcOrd="17" destOrd="0" presId="urn:microsoft.com/office/officeart/2005/8/layout/list1"/>
    <dgm:cxn modelId="{B2FCCAF9-9BB6-496A-855D-9EBCF452FBFE}" type="presParOf" srcId="{322A4B4F-B645-49DB-9EC6-51185D0BD5EE}" destId="{1F95A65B-F08C-4FD5-98AE-D53F31FA0ED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5BADCBB-1B35-4884-9169-E53EB81B4DFD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08180C2-6315-4DBB-A002-F622047DE364}">
      <dgm:prSet phldrT="[Text]"/>
      <dgm:spPr/>
      <dgm:t>
        <a:bodyPr/>
        <a:lstStyle/>
        <a:p>
          <a:r>
            <a:rPr lang="en-US" b="1" dirty="0"/>
            <a:t>Electron scattering Q</a:t>
          </a:r>
          <a:r>
            <a:rPr lang="en-US" b="1" baseline="30000" dirty="0"/>
            <a:t>2</a:t>
          </a:r>
        </a:p>
      </dgm:t>
    </dgm:pt>
    <dgm:pt modelId="{7A93895D-A066-4CBA-A793-DB760A2AD9E2}" type="parTrans" cxnId="{1E3B233B-34A4-41BE-9A52-5F2C88A9B2A6}">
      <dgm:prSet/>
      <dgm:spPr/>
      <dgm:t>
        <a:bodyPr/>
        <a:lstStyle/>
        <a:p>
          <a:endParaRPr lang="en-US"/>
        </a:p>
      </dgm:t>
    </dgm:pt>
    <dgm:pt modelId="{A1F77121-7BD9-4759-9A26-5124BC91B6EB}" type="sibTrans" cxnId="{1E3B233B-34A4-41BE-9A52-5F2C88A9B2A6}">
      <dgm:prSet/>
      <dgm:spPr/>
      <dgm:t>
        <a:bodyPr/>
        <a:lstStyle/>
        <a:p>
          <a:endParaRPr lang="en-US"/>
        </a:p>
      </dgm:t>
    </dgm:pt>
    <dgm:pt modelId="{3761A25B-B596-4ACE-A46E-7170622C0D76}">
      <dgm:prSet phldrT="[Text]"/>
      <dgm:spPr/>
      <dgm:t>
        <a:bodyPr/>
        <a:lstStyle/>
        <a:p>
          <a:r>
            <a:rPr lang="en-US" b="1" dirty="0"/>
            <a:t>Proton charge radius</a:t>
          </a:r>
        </a:p>
      </dgm:t>
    </dgm:pt>
    <dgm:pt modelId="{88974652-FFFD-4913-AB2C-2D06ABA243E7}" type="parTrans" cxnId="{388950C1-DB84-47D6-A447-5201CD933E4C}">
      <dgm:prSet/>
      <dgm:spPr/>
      <dgm:t>
        <a:bodyPr/>
        <a:lstStyle/>
        <a:p>
          <a:endParaRPr lang="en-US"/>
        </a:p>
      </dgm:t>
    </dgm:pt>
    <dgm:pt modelId="{980040EB-C321-4376-8EAC-DC78975E59AB}" type="sibTrans" cxnId="{388950C1-DB84-47D6-A447-5201CD933E4C}">
      <dgm:prSet/>
      <dgm:spPr/>
      <dgm:t>
        <a:bodyPr/>
        <a:lstStyle/>
        <a:p>
          <a:endParaRPr lang="en-US"/>
        </a:p>
      </dgm:t>
    </dgm:pt>
    <dgm:pt modelId="{9B6A71E7-729B-4844-BFF7-3DFC0FD773D7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232AE100-80CD-40B8-81E7-EDBE34D4FB36}" type="parTrans" cxnId="{15789E50-550F-4273-B28E-44F686C75BCE}">
      <dgm:prSet/>
      <dgm:spPr/>
      <dgm:t>
        <a:bodyPr/>
        <a:lstStyle/>
        <a:p>
          <a:endParaRPr lang="en-US"/>
        </a:p>
      </dgm:t>
    </dgm:pt>
    <dgm:pt modelId="{93D9DC2D-4803-4E85-9FFA-3BC4B89D585C}" type="sibTrans" cxnId="{15789E50-550F-4273-B28E-44F686C75BCE}">
      <dgm:prSet/>
      <dgm:spPr/>
      <dgm:t>
        <a:bodyPr/>
        <a:lstStyle/>
        <a:p>
          <a:endParaRPr lang="en-US"/>
        </a:p>
      </dgm:t>
    </dgm:pt>
    <dgm:pt modelId="{EBA670AC-6FF8-4F0B-B3D2-676A909973D1}">
      <dgm:prSet phldrT="[Text]"/>
      <dgm:spPr>
        <a:blipFill>
          <a:blip xmlns:r="http://schemas.openxmlformats.org/officeDocument/2006/relationships" r:embed="rId2"/>
          <a:stretch>
            <a:fillRect b="-64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14D1E573-4AE9-4E46-A7EB-A6C6C7E5045F}" type="parTrans" cxnId="{8B5CC371-893A-4253-ABBF-7903B6AACB9D}">
      <dgm:prSet/>
      <dgm:spPr/>
      <dgm:t>
        <a:bodyPr/>
        <a:lstStyle/>
        <a:p>
          <a:endParaRPr lang="en-US"/>
        </a:p>
      </dgm:t>
    </dgm:pt>
    <dgm:pt modelId="{B793A17B-E48A-4849-A3A6-541683C3FA99}" type="sibTrans" cxnId="{8B5CC371-893A-4253-ABBF-7903B6AACB9D}">
      <dgm:prSet/>
      <dgm:spPr/>
      <dgm:t>
        <a:bodyPr/>
        <a:lstStyle/>
        <a:p>
          <a:endParaRPr lang="en-US"/>
        </a:p>
      </dgm:t>
    </dgm:pt>
    <dgm:pt modelId="{0EEE3AC6-D76A-459F-ADC1-A849EDB28171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074F1EDD-9C6D-4BB3-B676-4B773866BE2F}" type="parTrans" cxnId="{4CDA6E2D-7003-4F79-B511-B91DED730EE8}">
      <dgm:prSet/>
      <dgm:spPr/>
      <dgm:t>
        <a:bodyPr/>
        <a:lstStyle/>
        <a:p>
          <a:endParaRPr lang="en-US"/>
        </a:p>
      </dgm:t>
    </dgm:pt>
    <dgm:pt modelId="{5D1C99C4-B801-4CBE-856A-305D8B291330}" type="sibTrans" cxnId="{4CDA6E2D-7003-4F79-B511-B91DED730EE8}">
      <dgm:prSet/>
      <dgm:spPr/>
      <dgm:t>
        <a:bodyPr/>
        <a:lstStyle/>
        <a:p>
          <a:endParaRPr lang="en-US"/>
        </a:p>
      </dgm:t>
    </dgm:pt>
    <dgm:pt modelId="{A807670F-5092-4E6E-B282-A498ECA7E31C}">
      <dgm:prSet phldrT="[Text]"/>
      <dgm:spPr/>
      <dgm:t>
        <a:bodyPr/>
        <a:lstStyle/>
        <a:p>
          <a:r>
            <a:rPr lang="en-US" b="1" dirty="0">
              <a:latin typeface="+mn-lt"/>
            </a:rPr>
            <a:t>Electronic measurements</a:t>
          </a:r>
          <a:endParaRPr lang="en-US" b="1" dirty="0"/>
        </a:p>
      </dgm:t>
    </dgm:pt>
    <dgm:pt modelId="{7672CAB0-322F-44C5-A65F-05120D2069FE}" type="parTrans" cxnId="{9640540C-BE82-47C7-8A18-97983142AA57}">
      <dgm:prSet/>
      <dgm:spPr/>
      <dgm:t>
        <a:bodyPr/>
        <a:lstStyle/>
        <a:p>
          <a:endParaRPr lang="en-US"/>
        </a:p>
      </dgm:t>
    </dgm:pt>
    <dgm:pt modelId="{CD2E5704-E338-4193-BC8A-36A13EB9848C}" type="sibTrans" cxnId="{9640540C-BE82-47C7-8A18-97983142AA57}">
      <dgm:prSet/>
      <dgm:spPr/>
      <dgm:t>
        <a:bodyPr/>
        <a:lstStyle/>
        <a:p>
          <a:endParaRPr lang="en-US"/>
        </a:p>
      </dgm:t>
    </dgm:pt>
    <dgm:pt modelId="{156DB4D9-1036-44BA-8068-7052F5DCD378}">
      <dgm:prSet phldrT="[Text]"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3279B4B1-D681-4A88-8B19-CE98DAD86461}" type="parTrans" cxnId="{A25589C6-F5C7-4782-B9D6-F925B50155DA}">
      <dgm:prSet/>
      <dgm:spPr/>
      <dgm:t>
        <a:bodyPr/>
        <a:lstStyle/>
        <a:p>
          <a:endParaRPr lang="en-US"/>
        </a:p>
      </dgm:t>
    </dgm:pt>
    <dgm:pt modelId="{CFEA1DDA-F6C6-4061-AA84-C6E033BC86E4}" type="sibTrans" cxnId="{A25589C6-F5C7-4782-B9D6-F925B50155DA}">
      <dgm:prSet/>
      <dgm:spPr/>
      <dgm:t>
        <a:bodyPr/>
        <a:lstStyle/>
        <a:p>
          <a:endParaRPr lang="en-US"/>
        </a:p>
      </dgm:t>
    </dgm:pt>
    <dgm:pt modelId="{5768C0B9-7938-49AC-9000-A634F5448EB5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6AB9FA0D-6335-4B8C-97B1-D6791FFE25B7}" type="parTrans" cxnId="{E1C2447C-94E4-4E7E-8748-421F859B02C7}">
      <dgm:prSet/>
      <dgm:spPr/>
      <dgm:t>
        <a:bodyPr/>
        <a:lstStyle/>
        <a:p>
          <a:endParaRPr lang="en-US"/>
        </a:p>
      </dgm:t>
    </dgm:pt>
    <dgm:pt modelId="{DF6BF20E-7480-4A74-8FC8-9614B1844118}" type="sibTrans" cxnId="{E1C2447C-94E4-4E7E-8748-421F859B02C7}">
      <dgm:prSet/>
      <dgm:spPr/>
      <dgm:t>
        <a:bodyPr/>
        <a:lstStyle/>
        <a:p>
          <a:endParaRPr lang="en-US"/>
        </a:p>
      </dgm:t>
    </dgm:pt>
    <dgm:pt modelId="{A0206BC7-2BEE-4562-A51D-0D7B6DB75A06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1C82794E-3988-4A7A-831B-C57CF9A49150}" type="parTrans" cxnId="{CE63B601-A66C-4733-8EDC-E4970C1D79E1}">
      <dgm:prSet/>
      <dgm:spPr/>
      <dgm:t>
        <a:bodyPr/>
        <a:lstStyle/>
        <a:p>
          <a:endParaRPr lang="en-US"/>
        </a:p>
      </dgm:t>
    </dgm:pt>
    <dgm:pt modelId="{E7D472F6-224C-4CB0-9A90-738DC0C86273}" type="sibTrans" cxnId="{CE63B601-A66C-4733-8EDC-E4970C1D79E1}">
      <dgm:prSet/>
      <dgm:spPr/>
      <dgm:t>
        <a:bodyPr/>
        <a:lstStyle/>
        <a:p>
          <a:endParaRPr lang="en-US"/>
        </a:p>
      </dgm:t>
    </dgm:pt>
    <dgm:pt modelId="{452B995A-FF8C-4E92-8472-51B47D574292}">
      <dgm:prSet phldrT="[Text]"/>
      <dgm:spPr/>
      <dgm:t>
        <a:bodyPr/>
        <a:lstStyle/>
        <a:p>
          <a:r>
            <a:rPr lang="en-US" b="1" dirty="0" err="1">
              <a:latin typeface="+mn-lt"/>
            </a:rPr>
            <a:t>Muonic</a:t>
          </a:r>
          <a:r>
            <a:rPr lang="en-US" b="1" dirty="0">
              <a:latin typeface="+mn-lt"/>
            </a:rPr>
            <a:t> measurements</a:t>
          </a:r>
        </a:p>
      </dgm:t>
    </dgm:pt>
    <dgm:pt modelId="{DF6BACF7-1921-4518-8212-627855C8899D}" type="parTrans" cxnId="{C4EE99CE-0E20-4E3A-8F39-C5822ED74C69}">
      <dgm:prSet/>
      <dgm:spPr/>
      <dgm:t>
        <a:bodyPr/>
        <a:lstStyle/>
        <a:p>
          <a:endParaRPr lang="en-US"/>
        </a:p>
      </dgm:t>
    </dgm:pt>
    <dgm:pt modelId="{0439F040-3588-4E81-AECC-1BAE89B281D4}" type="sibTrans" cxnId="{C4EE99CE-0E20-4E3A-8F39-C5822ED74C69}">
      <dgm:prSet/>
      <dgm:spPr/>
      <dgm:t>
        <a:bodyPr/>
        <a:lstStyle/>
        <a:p>
          <a:endParaRPr lang="en-US"/>
        </a:p>
      </dgm:t>
    </dgm:pt>
    <dgm:pt modelId="{AF09C0E8-C1D7-4DE7-B639-5552BF065FF3}">
      <dgm:prSet phldrT="[Text]"/>
      <dgm:spPr>
        <a:blipFill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0C3A8AC6-F9D0-4173-BD45-B2716C1681CC}" type="parTrans" cxnId="{ED3AE7F2-1608-4577-865F-CE96F08E57A3}">
      <dgm:prSet/>
      <dgm:spPr/>
      <dgm:t>
        <a:bodyPr/>
        <a:lstStyle/>
        <a:p>
          <a:endParaRPr lang="en-US"/>
        </a:p>
      </dgm:t>
    </dgm:pt>
    <dgm:pt modelId="{DF910E57-9013-4D57-AF78-BF3429BCEB27}" type="sibTrans" cxnId="{ED3AE7F2-1608-4577-865F-CE96F08E57A3}">
      <dgm:prSet/>
      <dgm:spPr/>
      <dgm:t>
        <a:bodyPr/>
        <a:lstStyle/>
        <a:p>
          <a:endParaRPr lang="en-US"/>
        </a:p>
      </dgm:t>
    </dgm:pt>
    <dgm:pt modelId="{B59C9993-F024-460F-B570-25B2363A1A54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5830E98B-A89A-4CC3-8BAB-FD9FCCD821AA}" type="parTrans" cxnId="{16575CB8-E734-4396-9702-29CFD37C48BD}">
      <dgm:prSet/>
      <dgm:spPr/>
      <dgm:t>
        <a:bodyPr/>
        <a:lstStyle/>
        <a:p>
          <a:endParaRPr lang="en-US"/>
        </a:p>
      </dgm:t>
    </dgm:pt>
    <dgm:pt modelId="{C872283F-E5F8-4E50-B6BA-10618DD102CB}" type="sibTrans" cxnId="{16575CB8-E734-4396-9702-29CFD37C48BD}">
      <dgm:prSet/>
      <dgm:spPr/>
      <dgm:t>
        <a:bodyPr/>
        <a:lstStyle/>
        <a:p>
          <a:endParaRPr lang="en-US"/>
        </a:p>
      </dgm:t>
    </dgm:pt>
    <dgm:pt modelId="{B7679CD4-0C48-42D2-8522-02602639F520}">
      <dgm:prSet phldrT="[Text]"/>
      <dgm:spPr/>
      <dgm:t>
        <a:bodyPr/>
        <a:lstStyle/>
        <a:p>
          <a:r>
            <a:rPr lang="en-US" b="1" dirty="0"/>
            <a:t>Measure the form factors at lower Q</a:t>
          </a:r>
          <a:r>
            <a:rPr lang="en-US" b="1" baseline="30000" dirty="0"/>
            <a:t>2</a:t>
          </a:r>
          <a:endParaRPr lang="en-US" b="1" dirty="0"/>
        </a:p>
      </dgm:t>
    </dgm:pt>
    <dgm:pt modelId="{B8614C9B-517D-497E-915A-6B0D5B04C537}" type="parTrans" cxnId="{0694578C-FA19-4B7D-9656-BC81E9C2CF8D}">
      <dgm:prSet/>
      <dgm:spPr/>
      <dgm:t>
        <a:bodyPr/>
        <a:lstStyle/>
        <a:p>
          <a:endParaRPr lang="en-US"/>
        </a:p>
      </dgm:t>
    </dgm:pt>
    <dgm:pt modelId="{B395F4DE-20DD-42DD-A0A6-12E5E35E4900}" type="sibTrans" cxnId="{0694578C-FA19-4B7D-9656-BC81E9C2CF8D}">
      <dgm:prSet/>
      <dgm:spPr/>
      <dgm:t>
        <a:bodyPr/>
        <a:lstStyle/>
        <a:p>
          <a:endParaRPr lang="en-US"/>
        </a:p>
      </dgm:t>
    </dgm:pt>
    <dgm:pt modelId="{322A4B4F-B645-49DB-9EC6-51185D0BD5EE}" type="pres">
      <dgm:prSet presAssocID="{85BADCBB-1B35-4884-9169-E53EB81B4DFD}" presName="linear" presStyleCnt="0">
        <dgm:presLayoutVars>
          <dgm:dir/>
          <dgm:animLvl val="lvl"/>
          <dgm:resizeHandles val="exact"/>
        </dgm:presLayoutVars>
      </dgm:prSet>
      <dgm:spPr/>
    </dgm:pt>
    <dgm:pt modelId="{EC9B51E3-09F1-4460-B19E-844D8D969858}" type="pres">
      <dgm:prSet presAssocID="{3761A25B-B596-4ACE-A46E-7170622C0D76}" presName="parentLin" presStyleCnt="0"/>
      <dgm:spPr/>
    </dgm:pt>
    <dgm:pt modelId="{90B83ACE-48D2-463B-910D-68561CC0DBCB}" type="pres">
      <dgm:prSet presAssocID="{3761A25B-B596-4ACE-A46E-7170622C0D76}" presName="parentLeftMargin" presStyleLbl="node1" presStyleIdx="0" presStyleCnt="5"/>
      <dgm:spPr/>
    </dgm:pt>
    <dgm:pt modelId="{F63432CA-BC51-4BEF-A2AB-31175010A6F7}" type="pres">
      <dgm:prSet presAssocID="{3761A25B-B596-4ACE-A46E-7170622C0D7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F8C94F6-F3E0-4239-890E-AB333593F291}" type="pres">
      <dgm:prSet presAssocID="{3761A25B-B596-4ACE-A46E-7170622C0D76}" presName="negativeSpace" presStyleCnt="0"/>
      <dgm:spPr/>
    </dgm:pt>
    <dgm:pt modelId="{C6059E60-3600-45E8-8841-5473F5EC81EC}" type="pres">
      <dgm:prSet presAssocID="{3761A25B-B596-4ACE-A46E-7170622C0D76}" presName="childText" presStyleLbl="conFgAcc1" presStyleIdx="0" presStyleCnt="5">
        <dgm:presLayoutVars>
          <dgm:bulletEnabled val="1"/>
        </dgm:presLayoutVars>
      </dgm:prSet>
      <dgm:spPr/>
    </dgm:pt>
    <dgm:pt modelId="{F98AD34A-FAA4-4B69-B3C5-CD8332F767B7}" type="pres">
      <dgm:prSet presAssocID="{980040EB-C321-4376-8EAC-DC78975E59AB}" presName="spaceBetweenRectangles" presStyleCnt="0"/>
      <dgm:spPr/>
    </dgm:pt>
    <dgm:pt modelId="{DC61C383-15DC-4078-BD38-AA1231B2F3D7}" type="pres">
      <dgm:prSet presAssocID="{A807670F-5092-4E6E-B282-A498ECA7E31C}" presName="parentLin" presStyleCnt="0"/>
      <dgm:spPr/>
    </dgm:pt>
    <dgm:pt modelId="{70C41903-B73D-4B6C-A2F9-DF892247375D}" type="pres">
      <dgm:prSet presAssocID="{A807670F-5092-4E6E-B282-A498ECA7E31C}" presName="parentLeftMargin" presStyleLbl="node1" presStyleIdx="0" presStyleCnt="5"/>
      <dgm:spPr/>
    </dgm:pt>
    <dgm:pt modelId="{8CAA2884-6BE1-4AFA-8543-9C5A9DC4DAE8}" type="pres">
      <dgm:prSet presAssocID="{A807670F-5092-4E6E-B282-A498ECA7E31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118F9CB-851B-4906-BDB4-4AD24507FCED}" type="pres">
      <dgm:prSet presAssocID="{A807670F-5092-4E6E-B282-A498ECA7E31C}" presName="negativeSpace" presStyleCnt="0"/>
      <dgm:spPr/>
    </dgm:pt>
    <dgm:pt modelId="{7943B5E3-D15F-404D-A858-DE5FC1F75837}" type="pres">
      <dgm:prSet presAssocID="{A807670F-5092-4E6E-B282-A498ECA7E31C}" presName="childText" presStyleLbl="conFgAcc1" presStyleIdx="1" presStyleCnt="5">
        <dgm:presLayoutVars>
          <dgm:bulletEnabled val="1"/>
        </dgm:presLayoutVars>
      </dgm:prSet>
      <dgm:spPr/>
    </dgm:pt>
    <dgm:pt modelId="{6CBE9F84-B144-470E-8BBC-A85FBCECC238}" type="pres">
      <dgm:prSet presAssocID="{CD2E5704-E338-4193-BC8A-36A13EB9848C}" presName="spaceBetweenRectangles" presStyleCnt="0"/>
      <dgm:spPr/>
    </dgm:pt>
    <dgm:pt modelId="{D63A3A38-E8DA-47B3-AA4F-B19D585FDAD8}" type="pres">
      <dgm:prSet presAssocID="{452B995A-FF8C-4E92-8472-51B47D574292}" presName="parentLin" presStyleCnt="0"/>
      <dgm:spPr/>
    </dgm:pt>
    <dgm:pt modelId="{2C40628C-3404-4879-8682-935C19FA8D2F}" type="pres">
      <dgm:prSet presAssocID="{452B995A-FF8C-4E92-8472-51B47D574292}" presName="parentLeftMargin" presStyleLbl="node1" presStyleIdx="1" presStyleCnt="5"/>
      <dgm:spPr/>
    </dgm:pt>
    <dgm:pt modelId="{3374585F-AB5C-448B-967D-58C479980121}" type="pres">
      <dgm:prSet presAssocID="{452B995A-FF8C-4E92-8472-51B47D57429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1A0F835-D026-4D3B-A430-F16B113FBC3F}" type="pres">
      <dgm:prSet presAssocID="{452B995A-FF8C-4E92-8472-51B47D574292}" presName="negativeSpace" presStyleCnt="0"/>
      <dgm:spPr/>
    </dgm:pt>
    <dgm:pt modelId="{7BBAA6EC-6FBA-4609-B4E3-97EE85192035}" type="pres">
      <dgm:prSet presAssocID="{452B995A-FF8C-4E92-8472-51B47D574292}" presName="childText" presStyleLbl="conFgAcc1" presStyleIdx="2" presStyleCnt="5">
        <dgm:presLayoutVars>
          <dgm:bulletEnabled val="1"/>
        </dgm:presLayoutVars>
      </dgm:prSet>
      <dgm:spPr/>
    </dgm:pt>
    <dgm:pt modelId="{19C0AADE-BB06-4482-8748-74A2BEE825A2}" type="pres">
      <dgm:prSet presAssocID="{0439F040-3588-4E81-AECC-1BAE89B281D4}" presName="spaceBetweenRectangles" presStyleCnt="0"/>
      <dgm:spPr/>
    </dgm:pt>
    <dgm:pt modelId="{58A398D5-BB14-4B50-821B-F8F957A6E6E5}" type="pres">
      <dgm:prSet presAssocID="{A08180C2-6315-4DBB-A002-F622047DE364}" presName="parentLin" presStyleCnt="0"/>
      <dgm:spPr/>
    </dgm:pt>
    <dgm:pt modelId="{220AF0C1-4086-4A16-8D8C-0E513A103A5C}" type="pres">
      <dgm:prSet presAssocID="{A08180C2-6315-4DBB-A002-F622047DE364}" presName="parentLeftMargin" presStyleLbl="node1" presStyleIdx="2" presStyleCnt="5"/>
      <dgm:spPr/>
    </dgm:pt>
    <dgm:pt modelId="{A79F7DA6-485B-4FAD-8D59-243A0B5344A2}" type="pres">
      <dgm:prSet presAssocID="{A08180C2-6315-4DBB-A002-F622047DE36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BFD7074-87B3-46FC-B841-42AE89E9EE56}" type="pres">
      <dgm:prSet presAssocID="{A08180C2-6315-4DBB-A002-F622047DE364}" presName="negativeSpace" presStyleCnt="0"/>
      <dgm:spPr/>
    </dgm:pt>
    <dgm:pt modelId="{40C149D8-0D7E-4DFB-8196-52103C418CA6}" type="pres">
      <dgm:prSet presAssocID="{A08180C2-6315-4DBB-A002-F622047DE364}" presName="childText" presStyleLbl="conFgAcc1" presStyleIdx="3" presStyleCnt="5">
        <dgm:presLayoutVars>
          <dgm:bulletEnabled val="1"/>
        </dgm:presLayoutVars>
      </dgm:prSet>
      <dgm:spPr/>
    </dgm:pt>
    <dgm:pt modelId="{D696EC3B-FD75-4A0D-98D4-E6C33EFB39D3}" type="pres">
      <dgm:prSet presAssocID="{A1F77121-7BD9-4759-9A26-5124BC91B6EB}" presName="spaceBetweenRectangles" presStyleCnt="0"/>
      <dgm:spPr/>
    </dgm:pt>
    <dgm:pt modelId="{BEC1AEEC-13B3-4EB6-92CF-DD7172C0F41F}" type="pres">
      <dgm:prSet presAssocID="{B7679CD4-0C48-42D2-8522-02602639F520}" presName="parentLin" presStyleCnt="0"/>
      <dgm:spPr/>
    </dgm:pt>
    <dgm:pt modelId="{88935CED-6B4B-4F7C-9F67-16B06619799B}" type="pres">
      <dgm:prSet presAssocID="{B7679CD4-0C48-42D2-8522-02602639F520}" presName="parentLeftMargin" presStyleLbl="node1" presStyleIdx="3" presStyleCnt="5"/>
      <dgm:spPr/>
    </dgm:pt>
    <dgm:pt modelId="{1805161C-A579-4074-950D-0FFB8DADB865}" type="pres">
      <dgm:prSet presAssocID="{B7679CD4-0C48-42D2-8522-02602639F52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7FDBC1DF-128E-4F7F-AF2C-FB95E26D69EE}" type="pres">
      <dgm:prSet presAssocID="{B7679CD4-0C48-42D2-8522-02602639F520}" presName="negativeSpace" presStyleCnt="0"/>
      <dgm:spPr/>
    </dgm:pt>
    <dgm:pt modelId="{1F95A65B-F08C-4FD5-98AE-D53F31FA0ED3}" type="pres">
      <dgm:prSet presAssocID="{B7679CD4-0C48-42D2-8522-02602639F52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784D6601-D769-4302-9DC2-5EDAC6D20102}" type="presOf" srcId="{452B995A-FF8C-4E92-8472-51B47D574292}" destId="{3374585F-AB5C-448B-967D-58C479980121}" srcOrd="1" destOrd="0" presId="urn:microsoft.com/office/officeart/2005/8/layout/list1"/>
    <dgm:cxn modelId="{CE63B601-A66C-4733-8EDC-E4970C1D79E1}" srcId="{A807670F-5092-4E6E-B282-A498ECA7E31C}" destId="{A0206BC7-2BEE-4562-A51D-0D7B6DB75A06}" srcOrd="2" destOrd="0" parTransId="{1C82794E-3988-4A7A-831B-C57CF9A49150}" sibTransId="{E7D472F6-224C-4CB0-9A90-738DC0C86273}"/>
    <dgm:cxn modelId="{6F49A102-28AE-4D5B-BC39-00FAED0173F9}" type="presOf" srcId="{B59C9993-F024-460F-B570-25B2363A1A54}" destId="{7BBAA6EC-6FBA-4609-B4E3-97EE85192035}" srcOrd="0" destOrd="1" presId="urn:microsoft.com/office/officeart/2005/8/layout/list1"/>
    <dgm:cxn modelId="{9640540C-BE82-47C7-8A18-97983142AA57}" srcId="{85BADCBB-1B35-4884-9169-E53EB81B4DFD}" destId="{A807670F-5092-4E6E-B282-A498ECA7E31C}" srcOrd="1" destOrd="0" parTransId="{7672CAB0-322F-44C5-A65F-05120D2069FE}" sibTransId="{CD2E5704-E338-4193-BC8A-36A13EB9848C}"/>
    <dgm:cxn modelId="{4389D310-F17A-4094-9294-380A8CF2E2C7}" type="presOf" srcId="{3761A25B-B596-4ACE-A46E-7170622C0D76}" destId="{90B83ACE-48D2-463B-910D-68561CC0DBCB}" srcOrd="0" destOrd="0" presId="urn:microsoft.com/office/officeart/2005/8/layout/list1"/>
    <dgm:cxn modelId="{A8E66E12-EC3C-4B59-A71C-12194A0B2443}" type="presOf" srcId="{B7679CD4-0C48-42D2-8522-02602639F520}" destId="{88935CED-6B4B-4F7C-9F67-16B06619799B}" srcOrd="0" destOrd="0" presId="urn:microsoft.com/office/officeart/2005/8/layout/list1"/>
    <dgm:cxn modelId="{A74ECA1C-EADC-44E8-B725-E34B3DABD00F}" type="presOf" srcId="{A807670F-5092-4E6E-B282-A498ECA7E31C}" destId="{70C41903-B73D-4B6C-A2F9-DF892247375D}" srcOrd="0" destOrd="0" presId="urn:microsoft.com/office/officeart/2005/8/layout/list1"/>
    <dgm:cxn modelId="{4CDA6E2D-7003-4F79-B511-B91DED730EE8}" srcId="{A08180C2-6315-4DBB-A002-F622047DE364}" destId="{0EEE3AC6-D76A-459F-ADC1-A849EDB28171}" srcOrd="1" destOrd="0" parTransId="{074F1EDD-9C6D-4BB3-B676-4B773866BE2F}" sibTransId="{5D1C99C4-B801-4CBE-856A-305D8B291330}"/>
    <dgm:cxn modelId="{DA641833-BB78-435D-BAB2-3B383E9C1289}" type="presOf" srcId="{85BADCBB-1B35-4884-9169-E53EB81B4DFD}" destId="{322A4B4F-B645-49DB-9EC6-51185D0BD5EE}" srcOrd="0" destOrd="0" presId="urn:microsoft.com/office/officeart/2005/8/layout/list1"/>
    <dgm:cxn modelId="{F4AF0F34-A519-435A-BCE6-BA2DBC370EF5}" type="presOf" srcId="{9B6A71E7-729B-4844-BFF7-3DFC0FD773D7}" destId="{C6059E60-3600-45E8-8841-5473F5EC81EC}" srcOrd="0" destOrd="0" presId="urn:microsoft.com/office/officeart/2005/8/layout/list1"/>
    <dgm:cxn modelId="{1E3B233B-34A4-41BE-9A52-5F2C88A9B2A6}" srcId="{85BADCBB-1B35-4884-9169-E53EB81B4DFD}" destId="{A08180C2-6315-4DBB-A002-F622047DE364}" srcOrd="3" destOrd="0" parTransId="{7A93895D-A066-4CBA-A793-DB760A2AD9E2}" sibTransId="{A1F77121-7BD9-4759-9A26-5124BC91B6EB}"/>
    <dgm:cxn modelId="{12E88570-0431-4CBC-89A5-0A0ED62785B1}" type="presOf" srcId="{0EEE3AC6-D76A-459F-ADC1-A849EDB28171}" destId="{40C149D8-0D7E-4DFB-8196-52103C418CA6}" srcOrd="0" destOrd="1" presId="urn:microsoft.com/office/officeart/2005/8/layout/list1"/>
    <dgm:cxn modelId="{15789E50-550F-4273-B28E-44F686C75BCE}" srcId="{3761A25B-B596-4ACE-A46E-7170622C0D76}" destId="{9B6A71E7-729B-4844-BFF7-3DFC0FD773D7}" srcOrd="0" destOrd="0" parTransId="{232AE100-80CD-40B8-81E7-EDBE34D4FB36}" sibTransId="{93D9DC2D-4803-4E85-9FFA-3BC4B89D585C}"/>
    <dgm:cxn modelId="{F962B271-7F47-48B9-AD22-A26F8D4E5757}" type="presOf" srcId="{A0206BC7-2BEE-4562-A51D-0D7B6DB75A06}" destId="{7943B5E3-D15F-404D-A858-DE5FC1F75837}" srcOrd="0" destOrd="2" presId="urn:microsoft.com/office/officeart/2005/8/layout/list1"/>
    <dgm:cxn modelId="{8B5CC371-893A-4253-ABBF-7903B6AACB9D}" srcId="{A08180C2-6315-4DBB-A002-F622047DE364}" destId="{EBA670AC-6FF8-4F0B-B3D2-676A909973D1}" srcOrd="0" destOrd="0" parTransId="{14D1E573-4AE9-4E46-A7EB-A6C6C7E5045F}" sibTransId="{B793A17B-E48A-4849-A3A6-541683C3FA99}"/>
    <dgm:cxn modelId="{E1C2447C-94E4-4E7E-8748-421F859B02C7}" srcId="{A807670F-5092-4E6E-B282-A498ECA7E31C}" destId="{5768C0B9-7938-49AC-9000-A634F5448EB5}" srcOrd="1" destOrd="0" parTransId="{6AB9FA0D-6335-4B8C-97B1-D6791FFE25B7}" sibTransId="{DF6BF20E-7480-4A74-8FC8-9614B1844118}"/>
    <dgm:cxn modelId="{0694578C-FA19-4B7D-9656-BC81E9C2CF8D}" srcId="{85BADCBB-1B35-4884-9169-E53EB81B4DFD}" destId="{B7679CD4-0C48-42D2-8522-02602639F520}" srcOrd="4" destOrd="0" parTransId="{B8614C9B-517D-497E-915A-6B0D5B04C537}" sibTransId="{B395F4DE-20DD-42DD-A0A6-12E5E35E4900}"/>
    <dgm:cxn modelId="{031D1F91-9772-4C9C-B42A-F8E398A870C1}" type="presOf" srcId="{452B995A-FF8C-4E92-8472-51B47D574292}" destId="{2C40628C-3404-4879-8682-935C19FA8D2F}" srcOrd="0" destOrd="0" presId="urn:microsoft.com/office/officeart/2005/8/layout/list1"/>
    <dgm:cxn modelId="{2A7F419F-B6B4-427D-917A-ED7AB03B179A}" type="presOf" srcId="{156DB4D9-1036-44BA-8068-7052F5DCD378}" destId="{7943B5E3-D15F-404D-A858-DE5FC1F75837}" srcOrd="0" destOrd="0" presId="urn:microsoft.com/office/officeart/2005/8/layout/list1"/>
    <dgm:cxn modelId="{16575CB8-E734-4396-9702-29CFD37C48BD}" srcId="{452B995A-FF8C-4E92-8472-51B47D574292}" destId="{B59C9993-F024-460F-B570-25B2363A1A54}" srcOrd="1" destOrd="0" parTransId="{5830E98B-A89A-4CC3-8BAB-FD9FCCD821AA}" sibTransId="{C872283F-E5F8-4E50-B6BA-10618DD102CB}"/>
    <dgm:cxn modelId="{663C46BC-D370-4804-95EA-BF335B19CDDB}" type="presOf" srcId="{AF09C0E8-C1D7-4DE7-B639-5552BF065FF3}" destId="{7BBAA6EC-6FBA-4609-B4E3-97EE85192035}" srcOrd="0" destOrd="0" presId="urn:microsoft.com/office/officeart/2005/8/layout/list1"/>
    <dgm:cxn modelId="{388950C1-DB84-47D6-A447-5201CD933E4C}" srcId="{85BADCBB-1B35-4884-9169-E53EB81B4DFD}" destId="{3761A25B-B596-4ACE-A46E-7170622C0D76}" srcOrd="0" destOrd="0" parTransId="{88974652-FFFD-4913-AB2C-2D06ABA243E7}" sibTransId="{980040EB-C321-4376-8EAC-DC78975E59AB}"/>
    <dgm:cxn modelId="{3249B2C2-426D-4B15-9431-B81055BF500F}" type="presOf" srcId="{5768C0B9-7938-49AC-9000-A634F5448EB5}" destId="{7943B5E3-D15F-404D-A858-DE5FC1F75837}" srcOrd="0" destOrd="1" presId="urn:microsoft.com/office/officeart/2005/8/layout/list1"/>
    <dgm:cxn modelId="{A25589C6-F5C7-4782-B9D6-F925B50155DA}" srcId="{A807670F-5092-4E6E-B282-A498ECA7E31C}" destId="{156DB4D9-1036-44BA-8068-7052F5DCD378}" srcOrd="0" destOrd="0" parTransId="{3279B4B1-D681-4A88-8B19-CE98DAD86461}" sibTransId="{CFEA1DDA-F6C6-4061-AA84-C6E033BC86E4}"/>
    <dgm:cxn modelId="{9F47A6C9-A9B7-4C98-85D2-C58706A1706B}" type="presOf" srcId="{B7679CD4-0C48-42D2-8522-02602639F520}" destId="{1805161C-A579-4074-950D-0FFB8DADB865}" srcOrd="1" destOrd="0" presId="urn:microsoft.com/office/officeart/2005/8/layout/list1"/>
    <dgm:cxn modelId="{C4EE99CE-0E20-4E3A-8F39-C5822ED74C69}" srcId="{85BADCBB-1B35-4884-9169-E53EB81B4DFD}" destId="{452B995A-FF8C-4E92-8472-51B47D574292}" srcOrd="2" destOrd="0" parTransId="{DF6BACF7-1921-4518-8212-627855C8899D}" sibTransId="{0439F040-3588-4E81-AECC-1BAE89B281D4}"/>
    <dgm:cxn modelId="{A3ABE5D8-8174-43FC-B8DA-7ED50FC06FF8}" type="presOf" srcId="{3761A25B-B596-4ACE-A46E-7170622C0D76}" destId="{F63432CA-BC51-4BEF-A2AB-31175010A6F7}" srcOrd="1" destOrd="0" presId="urn:microsoft.com/office/officeart/2005/8/layout/list1"/>
    <dgm:cxn modelId="{17E47FE5-3CCA-41D0-80A8-63EABB463DFF}" type="presOf" srcId="{A08180C2-6315-4DBB-A002-F622047DE364}" destId="{A79F7DA6-485B-4FAD-8D59-243A0B5344A2}" srcOrd="1" destOrd="0" presId="urn:microsoft.com/office/officeart/2005/8/layout/list1"/>
    <dgm:cxn modelId="{B5A1CEE7-4F97-4346-9AFF-01D5B50A18FB}" type="presOf" srcId="{A807670F-5092-4E6E-B282-A498ECA7E31C}" destId="{8CAA2884-6BE1-4AFA-8543-9C5A9DC4DAE8}" srcOrd="1" destOrd="0" presId="urn:microsoft.com/office/officeart/2005/8/layout/list1"/>
    <dgm:cxn modelId="{F0EAF2E8-82F4-425A-BDF2-F91801C50D98}" type="presOf" srcId="{A08180C2-6315-4DBB-A002-F622047DE364}" destId="{220AF0C1-4086-4A16-8D8C-0E513A103A5C}" srcOrd="0" destOrd="0" presId="urn:microsoft.com/office/officeart/2005/8/layout/list1"/>
    <dgm:cxn modelId="{93343AEF-DC7F-42D8-B3E4-DCCBA0083B44}" type="presOf" srcId="{EBA670AC-6FF8-4F0B-B3D2-676A909973D1}" destId="{40C149D8-0D7E-4DFB-8196-52103C418CA6}" srcOrd="0" destOrd="0" presId="urn:microsoft.com/office/officeart/2005/8/layout/list1"/>
    <dgm:cxn modelId="{ED3AE7F2-1608-4577-865F-CE96F08E57A3}" srcId="{452B995A-FF8C-4E92-8472-51B47D574292}" destId="{AF09C0E8-C1D7-4DE7-B639-5552BF065FF3}" srcOrd="0" destOrd="0" parTransId="{0C3A8AC6-F9D0-4173-BD45-B2716C1681CC}" sibTransId="{DF910E57-9013-4D57-AF78-BF3429BCEB27}"/>
    <dgm:cxn modelId="{07CB27FE-1730-4D48-8350-643EE2B10A2E}" type="presParOf" srcId="{322A4B4F-B645-49DB-9EC6-51185D0BD5EE}" destId="{EC9B51E3-09F1-4460-B19E-844D8D969858}" srcOrd="0" destOrd="0" presId="urn:microsoft.com/office/officeart/2005/8/layout/list1"/>
    <dgm:cxn modelId="{323025C3-9315-4E07-9860-2F95E8C81591}" type="presParOf" srcId="{EC9B51E3-09F1-4460-B19E-844D8D969858}" destId="{90B83ACE-48D2-463B-910D-68561CC0DBCB}" srcOrd="0" destOrd="0" presId="urn:microsoft.com/office/officeart/2005/8/layout/list1"/>
    <dgm:cxn modelId="{2CBE1F7A-E412-4E3C-AB93-4076E5515E76}" type="presParOf" srcId="{EC9B51E3-09F1-4460-B19E-844D8D969858}" destId="{F63432CA-BC51-4BEF-A2AB-31175010A6F7}" srcOrd="1" destOrd="0" presId="urn:microsoft.com/office/officeart/2005/8/layout/list1"/>
    <dgm:cxn modelId="{F0A2D500-0E5F-45E5-901C-EB32169D7E01}" type="presParOf" srcId="{322A4B4F-B645-49DB-9EC6-51185D0BD5EE}" destId="{2F8C94F6-F3E0-4239-890E-AB333593F291}" srcOrd="1" destOrd="0" presId="urn:microsoft.com/office/officeart/2005/8/layout/list1"/>
    <dgm:cxn modelId="{6F7BDD11-20AB-4FB7-9E5B-6D2B1B65AEB2}" type="presParOf" srcId="{322A4B4F-B645-49DB-9EC6-51185D0BD5EE}" destId="{C6059E60-3600-45E8-8841-5473F5EC81EC}" srcOrd="2" destOrd="0" presId="urn:microsoft.com/office/officeart/2005/8/layout/list1"/>
    <dgm:cxn modelId="{3296F7DC-91A7-4BAE-805A-C05D795AC31F}" type="presParOf" srcId="{322A4B4F-B645-49DB-9EC6-51185D0BD5EE}" destId="{F98AD34A-FAA4-4B69-B3C5-CD8332F767B7}" srcOrd="3" destOrd="0" presId="urn:microsoft.com/office/officeart/2005/8/layout/list1"/>
    <dgm:cxn modelId="{120D1D03-6C75-4210-B08A-A4231017EFAC}" type="presParOf" srcId="{322A4B4F-B645-49DB-9EC6-51185D0BD5EE}" destId="{DC61C383-15DC-4078-BD38-AA1231B2F3D7}" srcOrd="4" destOrd="0" presId="urn:microsoft.com/office/officeart/2005/8/layout/list1"/>
    <dgm:cxn modelId="{6EE294CA-6308-4AF7-BBB3-EE0171B5E61C}" type="presParOf" srcId="{DC61C383-15DC-4078-BD38-AA1231B2F3D7}" destId="{70C41903-B73D-4B6C-A2F9-DF892247375D}" srcOrd="0" destOrd="0" presId="urn:microsoft.com/office/officeart/2005/8/layout/list1"/>
    <dgm:cxn modelId="{9C32A7DC-F0D2-4676-BCC9-8FE5A4D7D3EA}" type="presParOf" srcId="{DC61C383-15DC-4078-BD38-AA1231B2F3D7}" destId="{8CAA2884-6BE1-4AFA-8543-9C5A9DC4DAE8}" srcOrd="1" destOrd="0" presId="urn:microsoft.com/office/officeart/2005/8/layout/list1"/>
    <dgm:cxn modelId="{F431D69B-F321-443A-BE02-0C10E5FA0779}" type="presParOf" srcId="{322A4B4F-B645-49DB-9EC6-51185D0BD5EE}" destId="{A118F9CB-851B-4906-BDB4-4AD24507FCED}" srcOrd="5" destOrd="0" presId="urn:microsoft.com/office/officeart/2005/8/layout/list1"/>
    <dgm:cxn modelId="{F79ECB56-E8BA-4F23-B106-984FD55F7A8B}" type="presParOf" srcId="{322A4B4F-B645-49DB-9EC6-51185D0BD5EE}" destId="{7943B5E3-D15F-404D-A858-DE5FC1F75837}" srcOrd="6" destOrd="0" presId="urn:microsoft.com/office/officeart/2005/8/layout/list1"/>
    <dgm:cxn modelId="{F6AFF710-0FA2-4031-B2E3-7DEB428A1979}" type="presParOf" srcId="{322A4B4F-B645-49DB-9EC6-51185D0BD5EE}" destId="{6CBE9F84-B144-470E-8BBC-A85FBCECC238}" srcOrd="7" destOrd="0" presId="urn:microsoft.com/office/officeart/2005/8/layout/list1"/>
    <dgm:cxn modelId="{F83F84E8-F2E4-4CDC-9787-B793187B6F8C}" type="presParOf" srcId="{322A4B4F-B645-49DB-9EC6-51185D0BD5EE}" destId="{D63A3A38-E8DA-47B3-AA4F-B19D585FDAD8}" srcOrd="8" destOrd="0" presId="urn:microsoft.com/office/officeart/2005/8/layout/list1"/>
    <dgm:cxn modelId="{0B17A9B4-5421-4C85-AF5F-1ADDDA5F1E45}" type="presParOf" srcId="{D63A3A38-E8DA-47B3-AA4F-B19D585FDAD8}" destId="{2C40628C-3404-4879-8682-935C19FA8D2F}" srcOrd="0" destOrd="0" presId="urn:microsoft.com/office/officeart/2005/8/layout/list1"/>
    <dgm:cxn modelId="{A90DA273-F441-4D0A-9A29-F9B99B723C24}" type="presParOf" srcId="{D63A3A38-E8DA-47B3-AA4F-B19D585FDAD8}" destId="{3374585F-AB5C-448B-967D-58C479980121}" srcOrd="1" destOrd="0" presId="urn:microsoft.com/office/officeart/2005/8/layout/list1"/>
    <dgm:cxn modelId="{A12EDE07-4E04-4719-82CC-1AA7F00C2957}" type="presParOf" srcId="{322A4B4F-B645-49DB-9EC6-51185D0BD5EE}" destId="{31A0F835-D026-4D3B-A430-F16B113FBC3F}" srcOrd="9" destOrd="0" presId="urn:microsoft.com/office/officeart/2005/8/layout/list1"/>
    <dgm:cxn modelId="{1152382D-CD71-418C-BC8F-5FFC0DAC868A}" type="presParOf" srcId="{322A4B4F-B645-49DB-9EC6-51185D0BD5EE}" destId="{7BBAA6EC-6FBA-4609-B4E3-97EE85192035}" srcOrd="10" destOrd="0" presId="urn:microsoft.com/office/officeart/2005/8/layout/list1"/>
    <dgm:cxn modelId="{5026F4F4-6867-47BD-B383-B8A182EB6856}" type="presParOf" srcId="{322A4B4F-B645-49DB-9EC6-51185D0BD5EE}" destId="{19C0AADE-BB06-4482-8748-74A2BEE825A2}" srcOrd="11" destOrd="0" presId="urn:microsoft.com/office/officeart/2005/8/layout/list1"/>
    <dgm:cxn modelId="{F9B52B3C-DD00-428C-89CE-39EBC1009F87}" type="presParOf" srcId="{322A4B4F-B645-49DB-9EC6-51185D0BD5EE}" destId="{58A398D5-BB14-4B50-821B-F8F957A6E6E5}" srcOrd="12" destOrd="0" presId="urn:microsoft.com/office/officeart/2005/8/layout/list1"/>
    <dgm:cxn modelId="{CDA52A24-1706-42A5-81EA-62B5757317A6}" type="presParOf" srcId="{58A398D5-BB14-4B50-821B-F8F957A6E6E5}" destId="{220AF0C1-4086-4A16-8D8C-0E513A103A5C}" srcOrd="0" destOrd="0" presId="urn:microsoft.com/office/officeart/2005/8/layout/list1"/>
    <dgm:cxn modelId="{780981DD-004F-4D7B-BEB3-BB701DEFDA37}" type="presParOf" srcId="{58A398D5-BB14-4B50-821B-F8F957A6E6E5}" destId="{A79F7DA6-485B-4FAD-8D59-243A0B5344A2}" srcOrd="1" destOrd="0" presId="urn:microsoft.com/office/officeart/2005/8/layout/list1"/>
    <dgm:cxn modelId="{7AA84712-A45C-4398-BD4E-CD16D12E55D7}" type="presParOf" srcId="{322A4B4F-B645-49DB-9EC6-51185D0BD5EE}" destId="{EBFD7074-87B3-46FC-B841-42AE89E9EE56}" srcOrd="13" destOrd="0" presId="urn:microsoft.com/office/officeart/2005/8/layout/list1"/>
    <dgm:cxn modelId="{7D032BCD-17E2-4A57-AB43-CA21A0EE89B1}" type="presParOf" srcId="{322A4B4F-B645-49DB-9EC6-51185D0BD5EE}" destId="{40C149D8-0D7E-4DFB-8196-52103C418CA6}" srcOrd="14" destOrd="0" presId="urn:microsoft.com/office/officeart/2005/8/layout/list1"/>
    <dgm:cxn modelId="{EA3A689B-B779-4BCD-B4FB-D3C03B31D292}" type="presParOf" srcId="{322A4B4F-B645-49DB-9EC6-51185D0BD5EE}" destId="{D696EC3B-FD75-4A0D-98D4-E6C33EFB39D3}" srcOrd="15" destOrd="0" presId="urn:microsoft.com/office/officeart/2005/8/layout/list1"/>
    <dgm:cxn modelId="{B0CB2DF8-1806-4F44-981F-813A23717653}" type="presParOf" srcId="{322A4B4F-B645-49DB-9EC6-51185D0BD5EE}" destId="{BEC1AEEC-13B3-4EB6-92CF-DD7172C0F41F}" srcOrd="16" destOrd="0" presId="urn:microsoft.com/office/officeart/2005/8/layout/list1"/>
    <dgm:cxn modelId="{5B05FA07-3B57-49D9-A1A0-A361CD172FA4}" type="presParOf" srcId="{BEC1AEEC-13B3-4EB6-92CF-DD7172C0F41F}" destId="{88935CED-6B4B-4F7C-9F67-16B06619799B}" srcOrd="0" destOrd="0" presId="urn:microsoft.com/office/officeart/2005/8/layout/list1"/>
    <dgm:cxn modelId="{34095EA2-8823-447A-950F-2E3E17862639}" type="presParOf" srcId="{BEC1AEEC-13B3-4EB6-92CF-DD7172C0F41F}" destId="{1805161C-A579-4074-950D-0FFB8DADB865}" srcOrd="1" destOrd="0" presId="urn:microsoft.com/office/officeart/2005/8/layout/list1"/>
    <dgm:cxn modelId="{720E9BCC-1D82-471F-8FDE-65F14C14672A}" type="presParOf" srcId="{322A4B4F-B645-49DB-9EC6-51185D0BD5EE}" destId="{7FDBC1DF-128E-4F7F-AF2C-FB95E26D69EE}" srcOrd="17" destOrd="0" presId="urn:microsoft.com/office/officeart/2005/8/layout/list1"/>
    <dgm:cxn modelId="{B2FCCAF9-9BB6-496A-855D-9EBCF452FBFE}" type="presParOf" srcId="{322A4B4F-B645-49DB-9EC6-51185D0BD5EE}" destId="{1F95A65B-F08C-4FD5-98AE-D53F31FA0ED3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9974108-4D9B-446F-B121-5F75A661479D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24B09DC-8D8C-42DF-B3D7-9A20F6191605}">
      <dgm:prSet phldrT="[Text]"/>
      <dgm:spPr/>
      <dgm:t>
        <a:bodyPr/>
        <a:lstStyle/>
        <a:p>
          <a:r>
            <a:rPr lang="en-US" b="1" dirty="0">
              <a:latin typeface="+mn-lt"/>
            </a:rPr>
            <a:t>Low energy nuclear cross-sections</a:t>
          </a:r>
        </a:p>
      </dgm:t>
    </dgm:pt>
    <dgm:pt modelId="{D8C68716-9862-45C5-801D-9C0144D3134C}" type="parTrans" cxnId="{DA9E780F-58F8-42C9-B056-B1875590B580}">
      <dgm:prSet/>
      <dgm:spPr/>
      <dgm:t>
        <a:bodyPr/>
        <a:lstStyle/>
        <a:p>
          <a:endParaRPr lang="en-US"/>
        </a:p>
      </dgm:t>
    </dgm:pt>
    <dgm:pt modelId="{EE0E7189-9B86-42CC-B381-5EFF54CD066F}" type="sibTrans" cxnId="{DA9E780F-58F8-42C9-B056-B1875590B580}">
      <dgm:prSet/>
      <dgm:spPr/>
      <dgm:t>
        <a:bodyPr/>
        <a:lstStyle/>
        <a:p>
          <a:endParaRPr lang="en-US"/>
        </a:p>
      </dgm:t>
    </dgm:pt>
    <dgm:pt modelId="{DDED9468-FB5A-4D7D-BBE3-8E8DFDF7CFED}">
      <dgm:prSet phldrT="[Text]"/>
      <dgm:spPr/>
      <dgm:t>
        <a:bodyPr/>
        <a:lstStyle/>
        <a:p>
          <a:r>
            <a:rPr lang="en-US" b="1" dirty="0"/>
            <a:t>Inverse reaction </a:t>
          </a:r>
          <a:r>
            <a:rPr lang="en-US" b="1" baseline="30000" dirty="0">
              <a:latin typeface="+mn-lt"/>
            </a:rPr>
            <a:t>16</a:t>
          </a:r>
          <a:r>
            <a:rPr lang="en-US" b="1" dirty="0">
              <a:latin typeface="+mn-lt"/>
            </a:rPr>
            <a:t>O(</a:t>
          </a:r>
          <a:r>
            <a:rPr lang="el-GR" b="1" dirty="0">
              <a:latin typeface="+mn-lt"/>
              <a:cs typeface="Arial" panose="020B0604020202020204" pitchFamily="34" charset="0"/>
            </a:rPr>
            <a:t>γ</a:t>
          </a:r>
          <a:r>
            <a:rPr lang="en-US" b="1" dirty="0">
              <a:latin typeface="+mn-lt"/>
              <a:cs typeface="Arial" panose="020B0604020202020204" pitchFamily="34" charset="0"/>
            </a:rPr>
            <a:t>,</a:t>
          </a:r>
          <a:r>
            <a:rPr lang="el-GR" b="1" dirty="0">
              <a:latin typeface="+mn-lt"/>
              <a:cs typeface="Arial" panose="020B0604020202020204" pitchFamily="34" charset="0"/>
            </a:rPr>
            <a:t>α</a:t>
          </a:r>
          <a:r>
            <a:rPr lang="en-US" b="1" dirty="0">
              <a:latin typeface="+mn-lt"/>
              <a:cs typeface="Arial" panose="020B0604020202020204" pitchFamily="34" charset="0"/>
            </a:rPr>
            <a:t>)</a:t>
          </a:r>
          <a:r>
            <a:rPr lang="en-US" b="1" baseline="30000" dirty="0">
              <a:latin typeface="+mn-lt"/>
              <a:cs typeface="Arial" panose="020B0604020202020204" pitchFamily="34" charset="0"/>
            </a:rPr>
            <a:t>12</a:t>
          </a:r>
          <a:r>
            <a:rPr lang="en-US" b="1" dirty="0">
              <a:latin typeface="+mn-lt"/>
              <a:cs typeface="Arial" panose="020B0604020202020204" pitchFamily="34" charset="0"/>
            </a:rPr>
            <a:t>C </a:t>
          </a:r>
          <a:endParaRPr lang="en-US" b="1" dirty="0"/>
        </a:p>
      </dgm:t>
    </dgm:pt>
    <dgm:pt modelId="{74D3894E-5E5B-4358-9165-3031B22C2785}" type="parTrans" cxnId="{02051D76-564C-4553-8E0F-EF7D2EE78816}">
      <dgm:prSet/>
      <dgm:spPr/>
      <dgm:t>
        <a:bodyPr/>
        <a:lstStyle/>
        <a:p>
          <a:endParaRPr lang="en-US"/>
        </a:p>
      </dgm:t>
    </dgm:pt>
    <dgm:pt modelId="{AD62BE99-79E5-4025-9D60-315A3AD620D0}" type="sibTrans" cxnId="{02051D76-564C-4553-8E0F-EF7D2EE78816}">
      <dgm:prSet/>
      <dgm:spPr/>
      <dgm:t>
        <a:bodyPr/>
        <a:lstStyle/>
        <a:p>
          <a:endParaRPr lang="en-US"/>
        </a:p>
      </dgm:t>
    </dgm:pt>
    <dgm:pt modelId="{865CAD87-011F-4429-9437-5DDCEA657BB9}">
      <dgm:prSet phldrT="[Text]"/>
      <dgm:spPr/>
      <dgm:t>
        <a:bodyPr/>
        <a:lstStyle/>
        <a:p>
          <a:r>
            <a:rPr lang="en-US" dirty="0">
              <a:latin typeface="+mn-lt"/>
            </a:rPr>
            <a:t>Relevant for astrophysical modelling</a:t>
          </a:r>
        </a:p>
      </dgm:t>
    </dgm:pt>
    <dgm:pt modelId="{09B099EF-594A-4440-B325-EFD2EA2A4F32}" type="parTrans" cxnId="{791E0C2C-74E6-48AC-A1F5-BF2E1B23DCC8}">
      <dgm:prSet/>
      <dgm:spPr/>
      <dgm:t>
        <a:bodyPr/>
        <a:lstStyle/>
        <a:p>
          <a:endParaRPr lang="en-US"/>
        </a:p>
      </dgm:t>
    </dgm:pt>
    <dgm:pt modelId="{68FCF36E-4C6A-48A4-91FB-3BBB8EBD2550}" type="sibTrans" cxnId="{791E0C2C-74E6-48AC-A1F5-BF2E1B23DCC8}">
      <dgm:prSet/>
      <dgm:spPr/>
      <dgm:t>
        <a:bodyPr/>
        <a:lstStyle/>
        <a:p>
          <a:endParaRPr lang="en-US"/>
        </a:p>
      </dgm:t>
    </dgm:pt>
    <dgm:pt modelId="{B648BC7B-2DE7-4E36-AD47-5F0B8C044F9B}">
      <dgm:prSet phldrT="[Text]"/>
      <dgm:spPr/>
      <dgm:t>
        <a:bodyPr/>
        <a:lstStyle/>
        <a:p>
          <a:r>
            <a:rPr lang="en-US" baseline="30000" dirty="0">
              <a:latin typeface="+mn-lt"/>
            </a:rPr>
            <a:t>12</a:t>
          </a:r>
          <a:r>
            <a:rPr lang="en-US" dirty="0">
              <a:latin typeface="+mn-lt"/>
            </a:rPr>
            <a:t>C(</a:t>
          </a:r>
          <a:r>
            <a:rPr lang="el-GR" dirty="0">
              <a:latin typeface="+mn-lt"/>
              <a:cs typeface="Arial" panose="020B0604020202020204" pitchFamily="34" charset="0"/>
            </a:rPr>
            <a:t>α</a:t>
          </a:r>
          <a:r>
            <a:rPr lang="en-US" dirty="0">
              <a:latin typeface="+mn-lt"/>
              <a:cs typeface="Arial" panose="020B0604020202020204" pitchFamily="34" charset="0"/>
            </a:rPr>
            <a:t>,</a:t>
          </a:r>
          <a:r>
            <a:rPr lang="el-GR" dirty="0">
              <a:latin typeface="+mn-lt"/>
              <a:cs typeface="Arial" panose="020B0604020202020204" pitchFamily="34" charset="0"/>
            </a:rPr>
            <a:t>γ</a:t>
          </a:r>
          <a:r>
            <a:rPr lang="en-US" dirty="0">
              <a:latin typeface="+mn-lt"/>
              <a:cs typeface="Arial" panose="020B0604020202020204" pitchFamily="34" charset="0"/>
            </a:rPr>
            <a:t>)</a:t>
          </a:r>
          <a:r>
            <a:rPr lang="en-US" baseline="30000" dirty="0">
              <a:latin typeface="+mn-lt"/>
              <a:cs typeface="Arial" panose="020B0604020202020204" pitchFamily="34" charset="0"/>
            </a:rPr>
            <a:t>16</a:t>
          </a:r>
          <a:r>
            <a:rPr lang="en-US" dirty="0">
              <a:latin typeface="+mn-lt"/>
              <a:cs typeface="Arial" panose="020B0604020202020204" pitchFamily="34" charset="0"/>
            </a:rPr>
            <a:t>O important to model late stellar burning</a:t>
          </a:r>
          <a:endParaRPr lang="en-US" dirty="0">
            <a:latin typeface="+mn-lt"/>
          </a:endParaRPr>
        </a:p>
      </dgm:t>
    </dgm:pt>
    <dgm:pt modelId="{D5D48415-4E7F-49EB-9C8E-130E47F38EA0}" type="parTrans" cxnId="{3461972F-F696-4FCD-AF6E-5D7CB07D8D46}">
      <dgm:prSet/>
      <dgm:spPr/>
      <dgm:t>
        <a:bodyPr/>
        <a:lstStyle/>
        <a:p>
          <a:endParaRPr lang="en-US"/>
        </a:p>
      </dgm:t>
    </dgm:pt>
    <dgm:pt modelId="{AF17F098-D131-4CED-9EAB-B0BBD1CC8007}" type="sibTrans" cxnId="{3461972F-F696-4FCD-AF6E-5D7CB07D8D46}">
      <dgm:prSet/>
      <dgm:spPr/>
      <dgm:t>
        <a:bodyPr/>
        <a:lstStyle/>
        <a:p>
          <a:endParaRPr lang="en-US"/>
        </a:p>
      </dgm:t>
    </dgm:pt>
    <dgm:pt modelId="{A0EC1442-61A5-44FE-9B07-43999B4C6115}">
      <dgm:prSet phldrT="[Text]"/>
      <dgm:spPr/>
      <dgm:t>
        <a:bodyPr/>
        <a:lstStyle/>
        <a:p>
          <a:r>
            <a:rPr lang="en-US" dirty="0">
              <a:latin typeface="+mn-lt"/>
            </a:rPr>
            <a:t>Thermal energy at burning point (Gamow peak energy) ~300 </a:t>
          </a:r>
          <a:r>
            <a:rPr lang="en-US" dirty="0" err="1">
              <a:latin typeface="+mn-lt"/>
            </a:rPr>
            <a:t>KeV</a:t>
          </a:r>
          <a:endParaRPr lang="en-US" dirty="0">
            <a:latin typeface="+mn-lt"/>
          </a:endParaRPr>
        </a:p>
      </dgm:t>
    </dgm:pt>
    <dgm:pt modelId="{2DCBA1DF-8DC0-41B9-B639-78FC4BB2E1F6}" type="parTrans" cxnId="{7D176B0C-DCAA-40AA-A5C6-15270BA57EC8}">
      <dgm:prSet/>
      <dgm:spPr/>
      <dgm:t>
        <a:bodyPr/>
        <a:lstStyle/>
        <a:p>
          <a:endParaRPr lang="en-US"/>
        </a:p>
      </dgm:t>
    </dgm:pt>
    <dgm:pt modelId="{B922D500-D3FA-45CC-923A-B97A77C88C0F}" type="sibTrans" cxnId="{7D176B0C-DCAA-40AA-A5C6-15270BA57EC8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BE83BCA3-1676-4B9C-A5FB-F01476CB8FB3}">
          <dgm:prSet phldrT="[Text]"/>
          <dgm:spPr/>
          <dgm:t>
            <a:bodyPr/>
            <a:lstStyle/>
            <a:p>
              <a:r>
                <a:rPr lang="en-US" dirty="0"/>
                <a:t>2 orders of magnitude cross-section improvement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−16</m:t>
                      </m:r>
                    </m:sup>
                  </m:sSup>
                  <m:r>
                    <a:rPr lang="en-US" b="0" i="1" smtClean="0">
                      <a:latin typeface="Cambria Math" panose="02040503050406030204" pitchFamily="18" charset="0"/>
                    </a:rPr>
                    <m:t>→</m:t>
                  </m:r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−14</m:t>
                      </m:r>
                    </m:sup>
                  </m:sSup>
                </m:oMath>
              </a14:m>
              <a:r>
                <a:rPr lang="en-US" dirty="0"/>
                <a:t> barn</a:t>
              </a:r>
            </a:p>
          </dgm:t>
        </dgm:pt>
      </mc:Choice>
      <mc:Fallback xmlns="">
        <dgm:pt modelId="{BE83BCA3-1676-4B9C-A5FB-F01476CB8FB3}">
          <dgm:prSet phldrT="[Text]"/>
          <dgm:spPr/>
          <dgm:t>
            <a:bodyPr/>
            <a:lstStyle/>
            <a:p>
              <a:r>
                <a:rPr lang="en-US" dirty="0" smtClean="0"/>
                <a:t>2 orders of magnitude cross-section improvement </a:t>
              </a:r>
              <a:r>
                <a:rPr lang="en-US" b="0" i="0" smtClean="0">
                  <a:latin typeface="Cambria Math" panose="02040503050406030204" pitchFamily="18" charset="0"/>
                </a:rPr>
                <a:t>〖10〗^(−16)→〖10〗^(−14)</a:t>
              </a:r>
              <a:r>
                <a:rPr lang="en-US" dirty="0" smtClean="0"/>
                <a:t> barn</a:t>
              </a:r>
              <a:endParaRPr lang="en-US" dirty="0"/>
            </a:p>
          </dgm:t>
        </dgm:pt>
      </mc:Fallback>
    </mc:AlternateContent>
    <dgm:pt modelId="{D37EBA64-2BC8-4CE7-B62D-00E0DEC43788}" type="parTrans" cxnId="{73C94C4F-6F78-402D-94F1-1DDC0A9A9B0C}">
      <dgm:prSet/>
      <dgm:spPr/>
      <dgm:t>
        <a:bodyPr/>
        <a:lstStyle/>
        <a:p>
          <a:endParaRPr lang="en-US"/>
        </a:p>
      </dgm:t>
    </dgm:pt>
    <dgm:pt modelId="{B7C321BA-916D-42A8-824B-3B6527349BE0}" type="sibTrans" cxnId="{73C94C4F-6F78-402D-94F1-1DDC0A9A9B0C}">
      <dgm:prSet/>
      <dgm:spPr/>
      <dgm:t>
        <a:bodyPr/>
        <a:lstStyle/>
        <a:p>
          <a:endParaRPr lang="en-US"/>
        </a:p>
      </dgm:t>
    </dgm:pt>
    <dgm:pt modelId="{DC9E1520-5D53-4929-8044-3F1CDACEEBA2}">
      <dgm:prSet phldrT="[Text]"/>
      <dgm:spPr/>
      <dgm:t>
        <a:bodyPr/>
        <a:lstStyle/>
        <a:p>
          <a:r>
            <a:rPr lang="en-US" dirty="0"/>
            <a:t>Poor data coverage at 1 MeV and below</a:t>
          </a:r>
        </a:p>
      </dgm:t>
    </dgm:pt>
    <dgm:pt modelId="{F3073212-7A90-4991-8BC3-B7D5ABB04051}" type="parTrans" cxnId="{D5C35679-B5D4-4198-9877-B9D2860D9356}">
      <dgm:prSet/>
      <dgm:spPr/>
      <dgm:t>
        <a:bodyPr/>
        <a:lstStyle/>
        <a:p>
          <a:endParaRPr lang="en-US"/>
        </a:p>
      </dgm:t>
    </dgm:pt>
    <dgm:pt modelId="{A33C2B41-A048-49E8-8608-F9520E610BEC}" type="sibTrans" cxnId="{D5C35679-B5D4-4198-9877-B9D2860D9356}">
      <dgm:prSet/>
      <dgm:spPr/>
      <dgm:t>
        <a:bodyPr/>
        <a:lstStyle/>
        <a:p>
          <a:endParaRPr lang="en-US"/>
        </a:p>
      </dgm:t>
    </dgm:pt>
    <dgm:pt modelId="{765CC40D-86AA-4CF9-A6F1-758C1EBDD6F6}">
      <dgm:prSet phldrT="[Text]"/>
      <dgm:spPr/>
      <dgm:t>
        <a:bodyPr/>
        <a:lstStyle/>
        <a:p>
          <a:r>
            <a:rPr lang="en-US" dirty="0"/>
            <a:t>MAGIX can measure this cross-section at </a:t>
          </a:r>
          <a:r>
            <a:rPr lang="en-US" dirty="0" err="1"/>
            <a:t>E</a:t>
          </a:r>
          <a:r>
            <a:rPr lang="en-US" baseline="-25000" dirty="0" err="1"/>
            <a:t>cm</a:t>
          </a:r>
          <a:r>
            <a:rPr lang="en-US" dirty="0"/>
            <a:t> &lt; 1 MeV</a:t>
          </a:r>
        </a:p>
      </dgm:t>
    </dgm:pt>
    <dgm:pt modelId="{2CB539DE-C85F-4D74-9913-9F4C15E2294B}" type="parTrans" cxnId="{1F833CC7-9FD3-451A-A70A-56EAA7740773}">
      <dgm:prSet/>
      <dgm:spPr/>
      <dgm:t>
        <a:bodyPr/>
        <a:lstStyle/>
        <a:p>
          <a:endParaRPr lang="en-US"/>
        </a:p>
      </dgm:t>
    </dgm:pt>
    <dgm:pt modelId="{82A73A8C-ECBC-4B43-B45D-9383FBA0FFEB}" type="sibTrans" cxnId="{1F833CC7-9FD3-451A-A70A-56EAA7740773}">
      <dgm:prSet/>
      <dgm:spPr/>
      <dgm:t>
        <a:bodyPr/>
        <a:lstStyle/>
        <a:p>
          <a:endParaRPr lang="en-US"/>
        </a:p>
      </dgm:t>
    </dgm:pt>
    <dgm:pt modelId="{F7B124F3-8C8B-4141-A238-8B539530A4CE}">
      <dgm:prSet phldrT="[Text]"/>
      <dgm:spPr/>
      <dgm:t>
        <a:bodyPr/>
        <a:lstStyle/>
        <a:p>
          <a:r>
            <a:rPr lang="en-US" dirty="0">
              <a:latin typeface="+mn-lt"/>
            </a:rPr>
            <a:t>Very low cross-section ~10</a:t>
          </a:r>
          <a:r>
            <a:rPr lang="en-US" baseline="30000" dirty="0">
              <a:latin typeface="+mn-lt"/>
            </a:rPr>
            <a:t>-16</a:t>
          </a:r>
          <a:r>
            <a:rPr lang="en-US" dirty="0">
              <a:latin typeface="+mn-lt"/>
            </a:rPr>
            <a:t> barn</a:t>
          </a:r>
        </a:p>
      </dgm:t>
    </dgm:pt>
    <dgm:pt modelId="{B523164E-FDAB-462D-8F48-645C20C8E4D5}" type="parTrans" cxnId="{F0D23169-F916-4B42-88B3-217BC47ED158}">
      <dgm:prSet/>
      <dgm:spPr/>
      <dgm:t>
        <a:bodyPr/>
        <a:lstStyle/>
        <a:p>
          <a:endParaRPr lang="en-US"/>
        </a:p>
      </dgm:t>
    </dgm:pt>
    <dgm:pt modelId="{A9335987-9AD0-400E-8630-C3CBDED9958C}" type="sibTrans" cxnId="{F0D23169-F916-4B42-88B3-217BC47ED158}">
      <dgm:prSet/>
      <dgm:spPr/>
      <dgm:t>
        <a:bodyPr/>
        <a:lstStyle/>
        <a:p>
          <a:endParaRPr lang="en-US"/>
        </a:p>
      </dgm:t>
    </dgm:pt>
    <dgm:pt modelId="{30B1340D-8971-4128-991B-0AB609FCE114}">
      <dgm:prSet phldrT="[Text]"/>
      <dgm:spPr/>
      <dgm:t>
        <a:bodyPr/>
        <a:lstStyle/>
        <a:p>
          <a:r>
            <a:rPr lang="en-US" dirty="0"/>
            <a:t>Time-reversal correlation with the previous reaction</a:t>
          </a:r>
        </a:p>
      </dgm:t>
    </dgm:pt>
    <dgm:pt modelId="{6564E00A-982B-4260-9FA9-F3C00A3C529C}" type="parTrans" cxnId="{58E8BC68-3AF2-464D-AAF2-0FCAB2631BDF}">
      <dgm:prSet/>
      <dgm:spPr/>
      <dgm:t>
        <a:bodyPr/>
        <a:lstStyle/>
        <a:p>
          <a:endParaRPr lang="en-US"/>
        </a:p>
      </dgm:t>
    </dgm:pt>
    <dgm:pt modelId="{2D4F6B7A-E3DF-4A65-9551-57E6C02A0334}" type="sibTrans" cxnId="{58E8BC68-3AF2-464D-AAF2-0FCAB2631BDF}">
      <dgm:prSet/>
      <dgm:spPr/>
      <dgm:t>
        <a:bodyPr/>
        <a:lstStyle/>
        <a:p>
          <a:endParaRPr lang="en-US"/>
        </a:p>
      </dgm:t>
    </dgm:pt>
    <dgm:pt modelId="{66C4D79C-E0A4-49CF-9683-DC78836D2914}">
      <dgm:prSet phldrT="[Text]"/>
      <dgm:spPr/>
      <dgm:t>
        <a:bodyPr/>
        <a:lstStyle/>
        <a:p>
          <a:r>
            <a:rPr lang="en-US" dirty="0"/>
            <a:t>Simulations underway</a:t>
          </a:r>
        </a:p>
      </dgm:t>
    </dgm:pt>
    <dgm:pt modelId="{F8E5ED4A-E33C-4C87-BDBF-37D635EE6CB8}" type="parTrans" cxnId="{67A65A70-4D72-4E70-AFBD-EB6312BB077C}">
      <dgm:prSet/>
      <dgm:spPr/>
      <dgm:t>
        <a:bodyPr/>
        <a:lstStyle/>
        <a:p>
          <a:endParaRPr lang="en-US"/>
        </a:p>
      </dgm:t>
    </dgm:pt>
    <dgm:pt modelId="{A53E2653-501A-4184-B097-A24860C4FA61}" type="sibTrans" cxnId="{67A65A70-4D72-4E70-AFBD-EB6312BB077C}">
      <dgm:prSet/>
      <dgm:spPr/>
      <dgm:t>
        <a:bodyPr/>
        <a:lstStyle/>
        <a:p>
          <a:endParaRPr lang="en-US"/>
        </a:p>
      </dgm:t>
    </dgm:pt>
    <dgm:pt modelId="{A6E7ABDD-3EE5-4149-A45B-0DA163B47221}" type="pres">
      <dgm:prSet presAssocID="{89974108-4D9B-446F-B121-5F75A661479D}" presName="linear" presStyleCnt="0">
        <dgm:presLayoutVars>
          <dgm:dir/>
          <dgm:animLvl val="lvl"/>
          <dgm:resizeHandles val="exact"/>
        </dgm:presLayoutVars>
      </dgm:prSet>
      <dgm:spPr/>
    </dgm:pt>
    <dgm:pt modelId="{AC17D381-FDC6-45AF-A0D5-B08E01E66FBE}" type="pres">
      <dgm:prSet presAssocID="{824B09DC-8D8C-42DF-B3D7-9A20F6191605}" presName="parentLin" presStyleCnt="0"/>
      <dgm:spPr/>
    </dgm:pt>
    <dgm:pt modelId="{EEBB4CC9-A6E1-493A-BDD9-791114E13C9D}" type="pres">
      <dgm:prSet presAssocID="{824B09DC-8D8C-42DF-B3D7-9A20F6191605}" presName="parentLeftMargin" presStyleLbl="node1" presStyleIdx="0" presStyleCnt="2"/>
      <dgm:spPr/>
    </dgm:pt>
    <dgm:pt modelId="{33A4891F-25A0-4222-9476-BBB76270DE33}" type="pres">
      <dgm:prSet presAssocID="{824B09DC-8D8C-42DF-B3D7-9A20F619160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04089EC-3EDE-4FD6-AFB4-53FCCD6F6F45}" type="pres">
      <dgm:prSet presAssocID="{824B09DC-8D8C-42DF-B3D7-9A20F6191605}" presName="negativeSpace" presStyleCnt="0"/>
      <dgm:spPr/>
    </dgm:pt>
    <dgm:pt modelId="{9755F3B9-17EB-4651-B6DD-F0C8CB0495A9}" type="pres">
      <dgm:prSet presAssocID="{824B09DC-8D8C-42DF-B3D7-9A20F6191605}" presName="childText" presStyleLbl="conFgAcc1" presStyleIdx="0" presStyleCnt="2">
        <dgm:presLayoutVars>
          <dgm:bulletEnabled val="1"/>
        </dgm:presLayoutVars>
      </dgm:prSet>
      <dgm:spPr/>
    </dgm:pt>
    <dgm:pt modelId="{244303FA-9FED-47AF-BCA9-2DEE303B8704}" type="pres">
      <dgm:prSet presAssocID="{EE0E7189-9B86-42CC-B381-5EFF54CD066F}" presName="spaceBetweenRectangles" presStyleCnt="0"/>
      <dgm:spPr/>
    </dgm:pt>
    <dgm:pt modelId="{617ECE32-5498-4DCF-831D-0BC0E5100B16}" type="pres">
      <dgm:prSet presAssocID="{DDED9468-FB5A-4D7D-BBE3-8E8DFDF7CFED}" presName="parentLin" presStyleCnt="0"/>
      <dgm:spPr/>
    </dgm:pt>
    <dgm:pt modelId="{7BB8E59E-5C39-4564-BA34-244D9380C62E}" type="pres">
      <dgm:prSet presAssocID="{DDED9468-FB5A-4D7D-BBE3-8E8DFDF7CFED}" presName="parentLeftMargin" presStyleLbl="node1" presStyleIdx="0" presStyleCnt="2"/>
      <dgm:spPr/>
    </dgm:pt>
    <dgm:pt modelId="{8CE2FF18-5AB5-4081-9C92-20D22951879A}" type="pres">
      <dgm:prSet presAssocID="{DDED9468-FB5A-4D7D-BBE3-8E8DFDF7CFE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9403A48-EB7C-4F9D-BFC5-3EF6B6F895DE}" type="pres">
      <dgm:prSet presAssocID="{DDED9468-FB5A-4D7D-BBE3-8E8DFDF7CFED}" presName="negativeSpace" presStyleCnt="0"/>
      <dgm:spPr/>
    </dgm:pt>
    <dgm:pt modelId="{A75C19A0-8084-4BCC-97FF-64F641D36195}" type="pres">
      <dgm:prSet presAssocID="{DDED9468-FB5A-4D7D-BBE3-8E8DFDF7CFE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D176B0C-DCAA-40AA-A5C6-15270BA57EC8}" srcId="{824B09DC-8D8C-42DF-B3D7-9A20F6191605}" destId="{A0EC1442-61A5-44FE-9B07-43999B4C6115}" srcOrd="2" destOrd="0" parTransId="{2DCBA1DF-8DC0-41B9-B639-78FC4BB2E1F6}" sibTransId="{B922D500-D3FA-45CC-923A-B97A77C88C0F}"/>
    <dgm:cxn modelId="{DA9E780F-58F8-42C9-B056-B1875590B580}" srcId="{89974108-4D9B-446F-B121-5F75A661479D}" destId="{824B09DC-8D8C-42DF-B3D7-9A20F6191605}" srcOrd="0" destOrd="0" parTransId="{D8C68716-9862-45C5-801D-9C0144D3134C}" sibTransId="{EE0E7189-9B86-42CC-B381-5EFF54CD066F}"/>
    <dgm:cxn modelId="{DE592A10-847B-4576-94C8-6231FB31B2E4}" type="presOf" srcId="{F7B124F3-8C8B-4141-A238-8B539530A4CE}" destId="{9755F3B9-17EB-4651-B6DD-F0C8CB0495A9}" srcOrd="0" destOrd="3" presId="urn:microsoft.com/office/officeart/2005/8/layout/list1"/>
    <dgm:cxn modelId="{6FA8761E-892B-43C9-8BB4-8DEABDEF4FEE}" type="presOf" srcId="{DDED9468-FB5A-4D7D-BBE3-8E8DFDF7CFED}" destId="{8CE2FF18-5AB5-4081-9C92-20D22951879A}" srcOrd="1" destOrd="0" presId="urn:microsoft.com/office/officeart/2005/8/layout/list1"/>
    <dgm:cxn modelId="{6683D527-1A2B-416D-9F67-C8720ED7BF20}" type="presOf" srcId="{A0EC1442-61A5-44FE-9B07-43999B4C6115}" destId="{9755F3B9-17EB-4651-B6DD-F0C8CB0495A9}" srcOrd="0" destOrd="2" presId="urn:microsoft.com/office/officeart/2005/8/layout/list1"/>
    <dgm:cxn modelId="{791E0C2C-74E6-48AC-A1F5-BF2E1B23DCC8}" srcId="{824B09DC-8D8C-42DF-B3D7-9A20F6191605}" destId="{865CAD87-011F-4429-9437-5DDCEA657BB9}" srcOrd="0" destOrd="0" parTransId="{09B099EF-594A-4440-B325-EFD2EA2A4F32}" sibTransId="{68FCF36E-4C6A-48A4-91FB-3BBB8EBD2550}"/>
    <dgm:cxn modelId="{C2340D2C-A409-4443-9447-CA0F4D727F6D}" type="presOf" srcId="{824B09DC-8D8C-42DF-B3D7-9A20F6191605}" destId="{33A4891F-25A0-4222-9476-BBB76270DE33}" srcOrd="1" destOrd="0" presId="urn:microsoft.com/office/officeart/2005/8/layout/list1"/>
    <dgm:cxn modelId="{3461972F-F696-4FCD-AF6E-5D7CB07D8D46}" srcId="{824B09DC-8D8C-42DF-B3D7-9A20F6191605}" destId="{B648BC7B-2DE7-4E36-AD47-5F0B8C044F9B}" srcOrd="1" destOrd="0" parTransId="{D5D48415-4E7F-49EB-9C8E-130E47F38EA0}" sibTransId="{AF17F098-D131-4CED-9EAB-B0BBD1CC8007}"/>
    <dgm:cxn modelId="{68E8A940-EED6-4A7D-A05B-616F6F788358}" type="presOf" srcId="{30B1340D-8971-4128-991B-0AB609FCE114}" destId="{A75C19A0-8084-4BCC-97FF-64F641D36195}" srcOrd="0" destOrd="1" presId="urn:microsoft.com/office/officeart/2005/8/layout/list1"/>
    <dgm:cxn modelId="{56D43A61-8E7F-45CA-8BBD-704C6234EA84}" type="presOf" srcId="{BE83BCA3-1676-4B9C-A5FB-F01476CB8FB3}" destId="{A75C19A0-8084-4BCC-97FF-64F641D36195}" srcOrd="0" destOrd="0" presId="urn:microsoft.com/office/officeart/2005/8/layout/list1"/>
    <dgm:cxn modelId="{58E8BC68-3AF2-464D-AAF2-0FCAB2631BDF}" srcId="{DDED9468-FB5A-4D7D-BBE3-8E8DFDF7CFED}" destId="{30B1340D-8971-4128-991B-0AB609FCE114}" srcOrd="1" destOrd="0" parTransId="{6564E00A-982B-4260-9FA9-F3C00A3C529C}" sibTransId="{2D4F6B7A-E3DF-4A65-9551-57E6C02A0334}"/>
    <dgm:cxn modelId="{F0D23169-F916-4B42-88B3-217BC47ED158}" srcId="{824B09DC-8D8C-42DF-B3D7-9A20F6191605}" destId="{F7B124F3-8C8B-4141-A238-8B539530A4CE}" srcOrd="3" destOrd="0" parTransId="{B523164E-FDAB-462D-8F48-645C20C8E4D5}" sibTransId="{A9335987-9AD0-400E-8630-C3CBDED9958C}"/>
    <dgm:cxn modelId="{73C94C4F-6F78-402D-94F1-1DDC0A9A9B0C}" srcId="{DDED9468-FB5A-4D7D-BBE3-8E8DFDF7CFED}" destId="{BE83BCA3-1676-4B9C-A5FB-F01476CB8FB3}" srcOrd="0" destOrd="0" parTransId="{D37EBA64-2BC8-4CE7-B62D-00E0DEC43788}" sibTransId="{B7C321BA-916D-42A8-824B-3B6527349BE0}"/>
    <dgm:cxn modelId="{67A65A70-4D72-4E70-AFBD-EB6312BB077C}" srcId="{DDED9468-FB5A-4D7D-BBE3-8E8DFDF7CFED}" destId="{66C4D79C-E0A4-49CF-9683-DC78836D2914}" srcOrd="4" destOrd="0" parTransId="{F8E5ED4A-E33C-4C87-BDBF-37D635EE6CB8}" sibTransId="{A53E2653-501A-4184-B097-A24860C4FA61}"/>
    <dgm:cxn modelId="{02051D76-564C-4553-8E0F-EF7D2EE78816}" srcId="{89974108-4D9B-446F-B121-5F75A661479D}" destId="{DDED9468-FB5A-4D7D-BBE3-8E8DFDF7CFED}" srcOrd="1" destOrd="0" parTransId="{74D3894E-5E5B-4358-9165-3031B22C2785}" sibTransId="{AD62BE99-79E5-4025-9D60-315A3AD620D0}"/>
    <dgm:cxn modelId="{D5C35679-B5D4-4198-9877-B9D2860D9356}" srcId="{DDED9468-FB5A-4D7D-BBE3-8E8DFDF7CFED}" destId="{DC9E1520-5D53-4929-8044-3F1CDACEEBA2}" srcOrd="2" destOrd="0" parTransId="{F3073212-7A90-4991-8BC3-B7D5ABB04051}" sibTransId="{A33C2B41-A048-49E8-8608-F9520E610BEC}"/>
    <dgm:cxn modelId="{8D7F5387-F736-4961-9989-382FB697694C}" type="presOf" srcId="{89974108-4D9B-446F-B121-5F75A661479D}" destId="{A6E7ABDD-3EE5-4149-A45B-0DA163B47221}" srcOrd="0" destOrd="0" presId="urn:microsoft.com/office/officeart/2005/8/layout/list1"/>
    <dgm:cxn modelId="{3E186395-CA5A-4893-B3E0-495C5E24CEA8}" type="presOf" srcId="{DC9E1520-5D53-4929-8044-3F1CDACEEBA2}" destId="{A75C19A0-8084-4BCC-97FF-64F641D36195}" srcOrd="0" destOrd="2" presId="urn:microsoft.com/office/officeart/2005/8/layout/list1"/>
    <dgm:cxn modelId="{06C4129B-D056-4F94-B307-55307DC1759C}" type="presOf" srcId="{66C4D79C-E0A4-49CF-9683-DC78836D2914}" destId="{A75C19A0-8084-4BCC-97FF-64F641D36195}" srcOrd="0" destOrd="4" presId="urn:microsoft.com/office/officeart/2005/8/layout/list1"/>
    <dgm:cxn modelId="{664821B6-7181-4830-9A0F-C24321D0D47D}" type="presOf" srcId="{B648BC7B-2DE7-4E36-AD47-5F0B8C044F9B}" destId="{9755F3B9-17EB-4651-B6DD-F0C8CB0495A9}" srcOrd="0" destOrd="1" presId="urn:microsoft.com/office/officeart/2005/8/layout/list1"/>
    <dgm:cxn modelId="{9B4D49BF-961B-47A7-A9E7-F3D7DD18B657}" type="presOf" srcId="{DDED9468-FB5A-4D7D-BBE3-8E8DFDF7CFED}" destId="{7BB8E59E-5C39-4564-BA34-244D9380C62E}" srcOrd="0" destOrd="0" presId="urn:microsoft.com/office/officeart/2005/8/layout/list1"/>
    <dgm:cxn modelId="{BD72B5C4-0AB1-4523-92E2-620FD8E1DC12}" type="presOf" srcId="{824B09DC-8D8C-42DF-B3D7-9A20F6191605}" destId="{EEBB4CC9-A6E1-493A-BDD9-791114E13C9D}" srcOrd="0" destOrd="0" presId="urn:microsoft.com/office/officeart/2005/8/layout/list1"/>
    <dgm:cxn modelId="{1F833CC7-9FD3-451A-A70A-56EAA7740773}" srcId="{DDED9468-FB5A-4D7D-BBE3-8E8DFDF7CFED}" destId="{765CC40D-86AA-4CF9-A6F1-758C1EBDD6F6}" srcOrd="3" destOrd="0" parTransId="{2CB539DE-C85F-4D74-9913-9F4C15E2294B}" sibTransId="{82A73A8C-ECBC-4B43-B45D-9383FBA0FFEB}"/>
    <dgm:cxn modelId="{8312B9CB-E282-4A12-AB20-05F8D4E0825C}" type="presOf" srcId="{765CC40D-86AA-4CF9-A6F1-758C1EBDD6F6}" destId="{A75C19A0-8084-4BCC-97FF-64F641D36195}" srcOrd="0" destOrd="3" presId="urn:microsoft.com/office/officeart/2005/8/layout/list1"/>
    <dgm:cxn modelId="{0749F2D4-1F8A-41C8-A831-49FA6394E84B}" type="presOf" srcId="{865CAD87-011F-4429-9437-5DDCEA657BB9}" destId="{9755F3B9-17EB-4651-B6DD-F0C8CB0495A9}" srcOrd="0" destOrd="0" presId="urn:microsoft.com/office/officeart/2005/8/layout/list1"/>
    <dgm:cxn modelId="{DEC27D00-1A92-40D8-8022-778D0105DF49}" type="presParOf" srcId="{A6E7ABDD-3EE5-4149-A45B-0DA163B47221}" destId="{AC17D381-FDC6-45AF-A0D5-B08E01E66FBE}" srcOrd="0" destOrd="0" presId="urn:microsoft.com/office/officeart/2005/8/layout/list1"/>
    <dgm:cxn modelId="{B4A7A42A-EF62-46C9-997F-1C6876E86FBD}" type="presParOf" srcId="{AC17D381-FDC6-45AF-A0D5-B08E01E66FBE}" destId="{EEBB4CC9-A6E1-493A-BDD9-791114E13C9D}" srcOrd="0" destOrd="0" presId="urn:microsoft.com/office/officeart/2005/8/layout/list1"/>
    <dgm:cxn modelId="{E87EC74B-0CF6-4E68-B39B-70943FB20F3E}" type="presParOf" srcId="{AC17D381-FDC6-45AF-A0D5-B08E01E66FBE}" destId="{33A4891F-25A0-4222-9476-BBB76270DE33}" srcOrd="1" destOrd="0" presId="urn:microsoft.com/office/officeart/2005/8/layout/list1"/>
    <dgm:cxn modelId="{C5D9628A-55B6-4601-B562-35F7E8204361}" type="presParOf" srcId="{A6E7ABDD-3EE5-4149-A45B-0DA163B47221}" destId="{904089EC-3EDE-4FD6-AFB4-53FCCD6F6F45}" srcOrd="1" destOrd="0" presId="urn:microsoft.com/office/officeart/2005/8/layout/list1"/>
    <dgm:cxn modelId="{2AB0182A-808B-46DF-9D3A-47DABE440809}" type="presParOf" srcId="{A6E7ABDD-3EE5-4149-A45B-0DA163B47221}" destId="{9755F3B9-17EB-4651-B6DD-F0C8CB0495A9}" srcOrd="2" destOrd="0" presId="urn:microsoft.com/office/officeart/2005/8/layout/list1"/>
    <dgm:cxn modelId="{AD343F17-BAE5-4471-AF80-E27873BC580A}" type="presParOf" srcId="{A6E7ABDD-3EE5-4149-A45B-0DA163B47221}" destId="{244303FA-9FED-47AF-BCA9-2DEE303B8704}" srcOrd="3" destOrd="0" presId="urn:microsoft.com/office/officeart/2005/8/layout/list1"/>
    <dgm:cxn modelId="{FDA31BD2-DF93-4C34-925A-1ADD02223AE8}" type="presParOf" srcId="{A6E7ABDD-3EE5-4149-A45B-0DA163B47221}" destId="{617ECE32-5498-4DCF-831D-0BC0E5100B16}" srcOrd="4" destOrd="0" presId="urn:microsoft.com/office/officeart/2005/8/layout/list1"/>
    <dgm:cxn modelId="{2E7994CA-7DBE-4C44-967A-E855C33C50DC}" type="presParOf" srcId="{617ECE32-5498-4DCF-831D-0BC0E5100B16}" destId="{7BB8E59E-5C39-4564-BA34-244D9380C62E}" srcOrd="0" destOrd="0" presId="urn:microsoft.com/office/officeart/2005/8/layout/list1"/>
    <dgm:cxn modelId="{87109891-9FAD-4970-AC77-EB2293E513A0}" type="presParOf" srcId="{617ECE32-5498-4DCF-831D-0BC0E5100B16}" destId="{8CE2FF18-5AB5-4081-9C92-20D22951879A}" srcOrd="1" destOrd="0" presId="urn:microsoft.com/office/officeart/2005/8/layout/list1"/>
    <dgm:cxn modelId="{82688DC7-A262-4BAD-86B5-BB7E5F09F70A}" type="presParOf" srcId="{A6E7ABDD-3EE5-4149-A45B-0DA163B47221}" destId="{A9403A48-EB7C-4F9D-BFC5-3EF6B6F895DE}" srcOrd="5" destOrd="0" presId="urn:microsoft.com/office/officeart/2005/8/layout/list1"/>
    <dgm:cxn modelId="{07B14B7C-C7C7-4E02-9FB3-4F8F04F32983}" type="presParOf" srcId="{A6E7ABDD-3EE5-4149-A45B-0DA163B47221}" destId="{A75C19A0-8084-4BCC-97FF-64F641D3619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9974108-4D9B-446F-B121-5F75A661479D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24B09DC-8D8C-42DF-B3D7-9A20F6191605}">
      <dgm:prSet phldrT="[Text]"/>
      <dgm:spPr/>
      <dgm:t>
        <a:bodyPr/>
        <a:lstStyle/>
        <a:p>
          <a:r>
            <a:rPr lang="en-US" b="1" dirty="0">
              <a:latin typeface="+mn-lt"/>
            </a:rPr>
            <a:t>Low energy nuclear cross-sections</a:t>
          </a:r>
        </a:p>
      </dgm:t>
    </dgm:pt>
    <dgm:pt modelId="{D8C68716-9862-45C5-801D-9C0144D3134C}" type="parTrans" cxnId="{DA9E780F-58F8-42C9-B056-B1875590B580}">
      <dgm:prSet/>
      <dgm:spPr/>
      <dgm:t>
        <a:bodyPr/>
        <a:lstStyle/>
        <a:p>
          <a:endParaRPr lang="en-US"/>
        </a:p>
      </dgm:t>
    </dgm:pt>
    <dgm:pt modelId="{EE0E7189-9B86-42CC-B381-5EFF54CD066F}" type="sibTrans" cxnId="{DA9E780F-58F8-42C9-B056-B1875590B580}">
      <dgm:prSet/>
      <dgm:spPr/>
      <dgm:t>
        <a:bodyPr/>
        <a:lstStyle/>
        <a:p>
          <a:endParaRPr lang="en-US"/>
        </a:p>
      </dgm:t>
    </dgm:pt>
    <dgm:pt modelId="{DDED9468-FB5A-4D7D-BBE3-8E8DFDF7CFED}">
      <dgm:prSet phldrT="[Text]"/>
      <dgm:spPr/>
      <dgm:t>
        <a:bodyPr/>
        <a:lstStyle/>
        <a:p>
          <a:r>
            <a:rPr lang="en-US" b="1" dirty="0"/>
            <a:t>Inverse reaction </a:t>
          </a:r>
          <a:r>
            <a:rPr lang="en-US" b="1" baseline="30000" dirty="0">
              <a:latin typeface="+mn-lt"/>
            </a:rPr>
            <a:t>16</a:t>
          </a:r>
          <a:r>
            <a:rPr lang="en-US" b="1" dirty="0">
              <a:latin typeface="+mn-lt"/>
            </a:rPr>
            <a:t>O(</a:t>
          </a:r>
          <a:r>
            <a:rPr lang="el-GR" b="1" dirty="0">
              <a:latin typeface="+mn-lt"/>
              <a:cs typeface="Arial" panose="020B0604020202020204" pitchFamily="34" charset="0"/>
            </a:rPr>
            <a:t>γ</a:t>
          </a:r>
          <a:r>
            <a:rPr lang="en-US" b="1" dirty="0">
              <a:latin typeface="+mn-lt"/>
              <a:cs typeface="Arial" panose="020B0604020202020204" pitchFamily="34" charset="0"/>
            </a:rPr>
            <a:t>,</a:t>
          </a:r>
          <a:r>
            <a:rPr lang="el-GR" b="1" dirty="0">
              <a:latin typeface="+mn-lt"/>
              <a:cs typeface="Arial" panose="020B0604020202020204" pitchFamily="34" charset="0"/>
            </a:rPr>
            <a:t>α</a:t>
          </a:r>
          <a:r>
            <a:rPr lang="en-US" b="1" dirty="0">
              <a:latin typeface="+mn-lt"/>
              <a:cs typeface="Arial" panose="020B0604020202020204" pitchFamily="34" charset="0"/>
            </a:rPr>
            <a:t>)</a:t>
          </a:r>
          <a:r>
            <a:rPr lang="en-US" b="1" baseline="30000" dirty="0">
              <a:latin typeface="+mn-lt"/>
              <a:cs typeface="Arial" panose="020B0604020202020204" pitchFamily="34" charset="0"/>
            </a:rPr>
            <a:t>12</a:t>
          </a:r>
          <a:r>
            <a:rPr lang="en-US" b="1" dirty="0">
              <a:latin typeface="+mn-lt"/>
              <a:cs typeface="Arial" panose="020B0604020202020204" pitchFamily="34" charset="0"/>
            </a:rPr>
            <a:t>C </a:t>
          </a:r>
          <a:endParaRPr lang="en-US" b="1" dirty="0"/>
        </a:p>
      </dgm:t>
    </dgm:pt>
    <dgm:pt modelId="{74D3894E-5E5B-4358-9165-3031B22C2785}" type="parTrans" cxnId="{02051D76-564C-4553-8E0F-EF7D2EE78816}">
      <dgm:prSet/>
      <dgm:spPr/>
      <dgm:t>
        <a:bodyPr/>
        <a:lstStyle/>
        <a:p>
          <a:endParaRPr lang="en-US"/>
        </a:p>
      </dgm:t>
    </dgm:pt>
    <dgm:pt modelId="{AD62BE99-79E5-4025-9D60-315A3AD620D0}" type="sibTrans" cxnId="{02051D76-564C-4553-8E0F-EF7D2EE78816}">
      <dgm:prSet/>
      <dgm:spPr/>
      <dgm:t>
        <a:bodyPr/>
        <a:lstStyle/>
        <a:p>
          <a:endParaRPr lang="en-US"/>
        </a:p>
      </dgm:t>
    </dgm:pt>
    <dgm:pt modelId="{865CAD87-011F-4429-9437-5DDCEA657BB9}">
      <dgm:prSet phldrT="[Text]"/>
      <dgm:spPr/>
      <dgm:t>
        <a:bodyPr/>
        <a:lstStyle/>
        <a:p>
          <a:r>
            <a:rPr lang="en-US" dirty="0">
              <a:latin typeface="+mn-lt"/>
            </a:rPr>
            <a:t>Relevant for astrophysical modelling</a:t>
          </a:r>
        </a:p>
      </dgm:t>
    </dgm:pt>
    <dgm:pt modelId="{09B099EF-594A-4440-B325-EFD2EA2A4F32}" type="parTrans" cxnId="{791E0C2C-74E6-48AC-A1F5-BF2E1B23DCC8}">
      <dgm:prSet/>
      <dgm:spPr/>
      <dgm:t>
        <a:bodyPr/>
        <a:lstStyle/>
        <a:p>
          <a:endParaRPr lang="en-US"/>
        </a:p>
      </dgm:t>
    </dgm:pt>
    <dgm:pt modelId="{68FCF36E-4C6A-48A4-91FB-3BBB8EBD2550}" type="sibTrans" cxnId="{791E0C2C-74E6-48AC-A1F5-BF2E1B23DCC8}">
      <dgm:prSet/>
      <dgm:spPr/>
      <dgm:t>
        <a:bodyPr/>
        <a:lstStyle/>
        <a:p>
          <a:endParaRPr lang="en-US"/>
        </a:p>
      </dgm:t>
    </dgm:pt>
    <dgm:pt modelId="{B648BC7B-2DE7-4E36-AD47-5F0B8C044F9B}">
      <dgm:prSet phldrT="[Text]"/>
      <dgm:spPr/>
      <dgm:t>
        <a:bodyPr/>
        <a:lstStyle/>
        <a:p>
          <a:r>
            <a:rPr lang="en-US" baseline="30000" dirty="0">
              <a:latin typeface="+mn-lt"/>
            </a:rPr>
            <a:t>12</a:t>
          </a:r>
          <a:r>
            <a:rPr lang="en-US" dirty="0">
              <a:latin typeface="+mn-lt"/>
            </a:rPr>
            <a:t>C(</a:t>
          </a:r>
          <a:r>
            <a:rPr lang="el-GR" dirty="0">
              <a:latin typeface="+mn-lt"/>
              <a:cs typeface="Arial" panose="020B0604020202020204" pitchFamily="34" charset="0"/>
            </a:rPr>
            <a:t>α</a:t>
          </a:r>
          <a:r>
            <a:rPr lang="en-US" dirty="0">
              <a:latin typeface="+mn-lt"/>
              <a:cs typeface="Arial" panose="020B0604020202020204" pitchFamily="34" charset="0"/>
            </a:rPr>
            <a:t>,</a:t>
          </a:r>
          <a:r>
            <a:rPr lang="el-GR" dirty="0">
              <a:latin typeface="+mn-lt"/>
              <a:cs typeface="Arial" panose="020B0604020202020204" pitchFamily="34" charset="0"/>
            </a:rPr>
            <a:t>γ</a:t>
          </a:r>
          <a:r>
            <a:rPr lang="en-US" dirty="0">
              <a:latin typeface="+mn-lt"/>
              <a:cs typeface="Arial" panose="020B0604020202020204" pitchFamily="34" charset="0"/>
            </a:rPr>
            <a:t>)</a:t>
          </a:r>
          <a:r>
            <a:rPr lang="en-US" baseline="30000" dirty="0">
              <a:latin typeface="+mn-lt"/>
              <a:cs typeface="Arial" panose="020B0604020202020204" pitchFamily="34" charset="0"/>
            </a:rPr>
            <a:t>16</a:t>
          </a:r>
          <a:r>
            <a:rPr lang="en-US" dirty="0">
              <a:latin typeface="+mn-lt"/>
              <a:cs typeface="Arial" panose="020B0604020202020204" pitchFamily="34" charset="0"/>
            </a:rPr>
            <a:t>O important to model late stellar burning</a:t>
          </a:r>
          <a:endParaRPr lang="en-US" dirty="0">
            <a:latin typeface="+mn-lt"/>
          </a:endParaRPr>
        </a:p>
      </dgm:t>
    </dgm:pt>
    <dgm:pt modelId="{D5D48415-4E7F-49EB-9C8E-130E47F38EA0}" type="parTrans" cxnId="{3461972F-F696-4FCD-AF6E-5D7CB07D8D46}">
      <dgm:prSet/>
      <dgm:spPr/>
      <dgm:t>
        <a:bodyPr/>
        <a:lstStyle/>
        <a:p>
          <a:endParaRPr lang="en-US"/>
        </a:p>
      </dgm:t>
    </dgm:pt>
    <dgm:pt modelId="{AF17F098-D131-4CED-9EAB-B0BBD1CC8007}" type="sibTrans" cxnId="{3461972F-F696-4FCD-AF6E-5D7CB07D8D46}">
      <dgm:prSet/>
      <dgm:spPr/>
      <dgm:t>
        <a:bodyPr/>
        <a:lstStyle/>
        <a:p>
          <a:endParaRPr lang="en-US"/>
        </a:p>
      </dgm:t>
    </dgm:pt>
    <dgm:pt modelId="{A0EC1442-61A5-44FE-9B07-43999B4C6115}">
      <dgm:prSet phldrT="[Text]"/>
      <dgm:spPr/>
      <dgm:t>
        <a:bodyPr/>
        <a:lstStyle/>
        <a:p>
          <a:r>
            <a:rPr lang="en-US" dirty="0">
              <a:latin typeface="+mn-lt"/>
            </a:rPr>
            <a:t>Thermal energy at burning point (Gamow peak energy) ~300 </a:t>
          </a:r>
          <a:r>
            <a:rPr lang="en-US" dirty="0" err="1">
              <a:latin typeface="+mn-lt"/>
            </a:rPr>
            <a:t>KeV</a:t>
          </a:r>
          <a:endParaRPr lang="en-US" dirty="0">
            <a:latin typeface="+mn-lt"/>
          </a:endParaRPr>
        </a:p>
      </dgm:t>
    </dgm:pt>
    <dgm:pt modelId="{2DCBA1DF-8DC0-41B9-B639-78FC4BB2E1F6}" type="parTrans" cxnId="{7D176B0C-DCAA-40AA-A5C6-15270BA57EC8}">
      <dgm:prSet/>
      <dgm:spPr/>
      <dgm:t>
        <a:bodyPr/>
        <a:lstStyle/>
        <a:p>
          <a:endParaRPr lang="en-US"/>
        </a:p>
      </dgm:t>
    </dgm:pt>
    <dgm:pt modelId="{B922D500-D3FA-45CC-923A-B97A77C88C0F}" type="sibTrans" cxnId="{7D176B0C-DCAA-40AA-A5C6-15270BA57EC8}">
      <dgm:prSet/>
      <dgm:spPr/>
      <dgm:t>
        <a:bodyPr/>
        <a:lstStyle/>
        <a:p>
          <a:endParaRPr lang="en-US"/>
        </a:p>
      </dgm:t>
    </dgm:pt>
    <dgm:pt modelId="{BE83BCA3-1676-4B9C-A5FB-F01476CB8FB3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37EBA64-2BC8-4CE7-B62D-00E0DEC43788}" type="parTrans" cxnId="{73C94C4F-6F78-402D-94F1-1DDC0A9A9B0C}">
      <dgm:prSet/>
      <dgm:spPr/>
      <dgm:t>
        <a:bodyPr/>
        <a:lstStyle/>
        <a:p>
          <a:endParaRPr lang="en-US"/>
        </a:p>
      </dgm:t>
    </dgm:pt>
    <dgm:pt modelId="{B7C321BA-916D-42A8-824B-3B6527349BE0}" type="sibTrans" cxnId="{73C94C4F-6F78-402D-94F1-1DDC0A9A9B0C}">
      <dgm:prSet/>
      <dgm:spPr/>
      <dgm:t>
        <a:bodyPr/>
        <a:lstStyle/>
        <a:p>
          <a:endParaRPr lang="en-US"/>
        </a:p>
      </dgm:t>
    </dgm:pt>
    <dgm:pt modelId="{DC9E1520-5D53-4929-8044-3F1CDACEEBA2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F3073212-7A90-4991-8BC3-B7D5ABB04051}" type="parTrans" cxnId="{D5C35679-B5D4-4198-9877-B9D2860D9356}">
      <dgm:prSet/>
      <dgm:spPr/>
      <dgm:t>
        <a:bodyPr/>
        <a:lstStyle/>
        <a:p>
          <a:endParaRPr lang="en-US"/>
        </a:p>
      </dgm:t>
    </dgm:pt>
    <dgm:pt modelId="{A33C2B41-A048-49E8-8608-F9520E610BEC}" type="sibTrans" cxnId="{D5C35679-B5D4-4198-9877-B9D2860D9356}">
      <dgm:prSet/>
      <dgm:spPr/>
      <dgm:t>
        <a:bodyPr/>
        <a:lstStyle/>
        <a:p>
          <a:endParaRPr lang="en-US"/>
        </a:p>
      </dgm:t>
    </dgm:pt>
    <dgm:pt modelId="{765CC40D-86AA-4CF9-A6F1-758C1EBDD6F6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2CB539DE-C85F-4D74-9913-9F4C15E2294B}" type="parTrans" cxnId="{1F833CC7-9FD3-451A-A70A-56EAA7740773}">
      <dgm:prSet/>
      <dgm:spPr/>
      <dgm:t>
        <a:bodyPr/>
        <a:lstStyle/>
        <a:p>
          <a:endParaRPr lang="en-US"/>
        </a:p>
      </dgm:t>
    </dgm:pt>
    <dgm:pt modelId="{82A73A8C-ECBC-4B43-B45D-9383FBA0FFEB}" type="sibTrans" cxnId="{1F833CC7-9FD3-451A-A70A-56EAA7740773}">
      <dgm:prSet/>
      <dgm:spPr/>
      <dgm:t>
        <a:bodyPr/>
        <a:lstStyle/>
        <a:p>
          <a:endParaRPr lang="en-US"/>
        </a:p>
      </dgm:t>
    </dgm:pt>
    <dgm:pt modelId="{F7B124F3-8C8B-4141-A238-8B539530A4CE}">
      <dgm:prSet phldrT="[Text]"/>
      <dgm:spPr/>
      <dgm:t>
        <a:bodyPr/>
        <a:lstStyle/>
        <a:p>
          <a:r>
            <a:rPr lang="en-US" dirty="0">
              <a:latin typeface="+mn-lt"/>
            </a:rPr>
            <a:t>Very low cross-section ~10</a:t>
          </a:r>
          <a:r>
            <a:rPr lang="en-US" baseline="30000" dirty="0">
              <a:latin typeface="+mn-lt"/>
            </a:rPr>
            <a:t>-16</a:t>
          </a:r>
          <a:r>
            <a:rPr lang="en-US" dirty="0">
              <a:latin typeface="+mn-lt"/>
            </a:rPr>
            <a:t> barn</a:t>
          </a:r>
        </a:p>
      </dgm:t>
    </dgm:pt>
    <dgm:pt modelId="{B523164E-FDAB-462D-8F48-645C20C8E4D5}" type="parTrans" cxnId="{F0D23169-F916-4B42-88B3-217BC47ED158}">
      <dgm:prSet/>
      <dgm:spPr/>
      <dgm:t>
        <a:bodyPr/>
        <a:lstStyle/>
        <a:p>
          <a:endParaRPr lang="en-US"/>
        </a:p>
      </dgm:t>
    </dgm:pt>
    <dgm:pt modelId="{A9335987-9AD0-400E-8630-C3CBDED9958C}" type="sibTrans" cxnId="{F0D23169-F916-4B42-88B3-217BC47ED158}">
      <dgm:prSet/>
      <dgm:spPr/>
      <dgm:t>
        <a:bodyPr/>
        <a:lstStyle/>
        <a:p>
          <a:endParaRPr lang="en-US"/>
        </a:p>
      </dgm:t>
    </dgm:pt>
    <dgm:pt modelId="{30B1340D-8971-4128-991B-0AB609FCE114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6564E00A-982B-4260-9FA9-F3C00A3C529C}" type="parTrans" cxnId="{58E8BC68-3AF2-464D-AAF2-0FCAB2631BDF}">
      <dgm:prSet/>
      <dgm:spPr/>
      <dgm:t>
        <a:bodyPr/>
        <a:lstStyle/>
        <a:p>
          <a:endParaRPr lang="en-US"/>
        </a:p>
      </dgm:t>
    </dgm:pt>
    <dgm:pt modelId="{2D4F6B7A-E3DF-4A65-9551-57E6C02A0334}" type="sibTrans" cxnId="{58E8BC68-3AF2-464D-AAF2-0FCAB2631BDF}">
      <dgm:prSet/>
      <dgm:spPr/>
      <dgm:t>
        <a:bodyPr/>
        <a:lstStyle/>
        <a:p>
          <a:endParaRPr lang="en-US"/>
        </a:p>
      </dgm:t>
    </dgm:pt>
    <dgm:pt modelId="{66C4D79C-E0A4-49CF-9683-DC78836D2914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F8E5ED4A-E33C-4C87-BDBF-37D635EE6CB8}" type="parTrans" cxnId="{67A65A70-4D72-4E70-AFBD-EB6312BB077C}">
      <dgm:prSet/>
      <dgm:spPr/>
      <dgm:t>
        <a:bodyPr/>
        <a:lstStyle/>
        <a:p>
          <a:endParaRPr lang="en-US"/>
        </a:p>
      </dgm:t>
    </dgm:pt>
    <dgm:pt modelId="{A53E2653-501A-4184-B097-A24860C4FA61}" type="sibTrans" cxnId="{67A65A70-4D72-4E70-AFBD-EB6312BB077C}">
      <dgm:prSet/>
      <dgm:spPr/>
      <dgm:t>
        <a:bodyPr/>
        <a:lstStyle/>
        <a:p>
          <a:endParaRPr lang="en-US"/>
        </a:p>
      </dgm:t>
    </dgm:pt>
    <dgm:pt modelId="{A6E7ABDD-3EE5-4149-A45B-0DA163B47221}" type="pres">
      <dgm:prSet presAssocID="{89974108-4D9B-446F-B121-5F75A661479D}" presName="linear" presStyleCnt="0">
        <dgm:presLayoutVars>
          <dgm:dir/>
          <dgm:animLvl val="lvl"/>
          <dgm:resizeHandles val="exact"/>
        </dgm:presLayoutVars>
      </dgm:prSet>
      <dgm:spPr/>
    </dgm:pt>
    <dgm:pt modelId="{AC17D381-FDC6-45AF-A0D5-B08E01E66FBE}" type="pres">
      <dgm:prSet presAssocID="{824B09DC-8D8C-42DF-B3D7-9A20F6191605}" presName="parentLin" presStyleCnt="0"/>
      <dgm:spPr/>
    </dgm:pt>
    <dgm:pt modelId="{EEBB4CC9-A6E1-493A-BDD9-791114E13C9D}" type="pres">
      <dgm:prSet presAssocID="{824B09DC-8D8C-42DF-B3D7-9A20F6191605}" presName="parentLeftMargin" presStyleLbl="node1" presStyleIdx="0" presStyleCnt="2"/>
      <dgm:spPr/>
    </dgm:pt>
    <dgm:pt modelId="{33A4891F-25A0-4222-9476-BBB76270DE33}" type="pres">
      <dgm:prSet presAssocID="{824B09DC-8D8C-42DF-B3D7-9A20F619160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04089EC-3EDE-4FD6-AFB4-53FCCD6F6F45}" type="pres">
      <dgm:prSet presAssocID="{824B09DC-8D8C-42DF-B3D7-9A20F6191605}" presName="negativeSpace" presStyleCnt="0"/>
      <dgm:spPr/>
    </dgm:pt>
    <dgm:pt modelId="{9755F3B9-17EB-4651-B6DD-F0C8CB0495A9}" type="pres">
      <dgm:prSet presAssocID="{824B09DC-8D8C-42DF-B3D7-9A20F6191605}" presName="childText" presStyleLbl="conFgAcc1" presStyleIdx="0" presStyleCnt="2">
        <dgm:presLayoutVars>
          <dgm:bulletEnabled val="1"/>
        </dgm:presLayoutVars>
      </dgm:prSet>
      <dgm:spPr/>
    </dgm:pt>
    <dgm:pt modelId="{244303FA-9FED-47AF-BCA9-2DEE303B8704}" type="pres">
      <dgm:prSet presAssocID="{EE0E7189-9B86-42CC-B381-5EFF54CD066F}" presName="spaceBetweenRectangles" presStyleCnt="0"/>
      <dgm:spPr/>
    </dgm:pt>
    <dgm:pt modelId="{617ECE32-5498-4DCF-831D-0BC0E5100B16}" type="pres">
      <dgm:prSet presAssocID="{DDED9468-FB5A-4D7D-BBE3-8E8DFDF7CFED}" presName="parentLin" presStyleCnt="0"/>
      <dgm:spPr/>
    </dgm:pt>
    <dgm:pt modelId="{7BB8E59E-5C39-4564-BA34-244D9380C62E}" type="pres">
      <dgm:prSet presAssocID="{DDED9468-FB5A-4D7D-BBE3-8E8DFDF7CFED}" presName="parentLeftMargin" presStyleLbl="node1" presStyleIdx="0" presStyleCnt="2"/>
      <dgm:spPr/>
    </dgm:pt>
    <dgm:pt modelId="{8CE2FF18-5AB5-4081-9C92-20D22951879A}" type="pres">
      <dgm:prSet presAssocID="{DDED9468-FB5A-4D7D-BBE3-8E8DFDF7CFE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9403A48-EB7C-4F9D-BFC5-3EF6B6F895DE}" type="pres">
      <dgm:prSet presAssocID="{DDED9468-FB5A-4D7D-BBE3-8E8DFDF7CFED}" presName="negativeSpace" presStyleCnt="0"/>
      <dgm:spPr/>
    </dgm:pt>
    <dgm:pt modelId="{A75C19A0-8084-4BCC-97FF-64F641D36195}" type="pres">
      <dgm:prSet presAssocID="{DDED9468-FB5A-4D7D-BBE3-8E8DFDF7CFE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D176B0C-DCAA-40AA-A5C6-15270BA57EC8}" srcId="{824B09DC-8D8C-42DF-B3D7-9A20F6191605}" destId="{A0EC1442-61A5-44FE-9B07-43999B4C6115}" srcOrd="2" destOrd="0" parTransId="{2DCBA1DF-8DC0-41B9-B639-78FC4BB2E1F6}" sibTransId="{B922D500-D3FA-45CC-923A-B97A77C88C0F}"/>
    <dgm:cxn modelId="{DA9E780F-58F8-42C9-B056-B1875590B580}" srcId="{89974108-4D9B-446F-B121-5F75A661479D}" destId="{824B09DC-8D8C-42DF-B3D7-9A20F6191605}" srcOrd="0" destOrd="0" parTransId="{D8C68716-9862-45C5-801D-9C0144D3134C}" sibTransId="{EE0E7189-9B86-42CC-B381-5EFF54CD066F}"/>
    <dgm:cxn modelId="{DE592A10-847B-4576-94C8-6231FB31B2E4}" type="presOf" srcId="{F7B124F3-8C8B-4141-A238-8B539530A4CE}" destId="{9755F3B9-17EB-4651-B6DD-F0C8CB0495A9}" srcOrd="0" destOrd="3" presId="urn:microsoft.com/office/officeart/2005/8/layout/list1"/>
    <dgm:cxn modelId="{6FA8761E-892B-43C9-8BB4-8DEABDEF4FEE}" type="presOf" srcId="{DDED9468-FB5A-4D7D-BBE3-8E8DFDF7CFED}" destId="{8CE2FF18-5AB5-4081-9C92-20D22951879A}" srcOrd="1" destOrd="0" presId="urn:microsoft.com/office/officeart/2005/8/layout/list1"/>
    <dgm:cxn modelId="{6683D527-1A2B-416D-9F67-C8720ED7BF20}" type="presOf" srcId="{A0EC1442-61A5-44FE-9B07-43999B4C6115}" destId="{9755F3B9-17EB-4651-B6DD-F0C8CB0495A9}" srcOrd="0" destOrd="2" presId="urn:microsoft.com/office/officeart/2005/8/layout/list1"/>
    <dgm:cxn modelId="{791E0C2C-74E6-48AC-A1F5-BF2E1B23DCC8}" srcId="{824B09DC-8D8C-42DF-B3D7-9A20F6191605}" destId="{865CAD87-011F-4429-9437-5DDCEA657BB9}" srcOrd="0" destOrd="0" parTransId="{09B099EF-594A-4440-B325-EFD2EA2A4F32}" sibTransId="{68FCF36E-4C6A-48A4-91FB-3BBB8EBD2550}"/>
    <dgm:cxn modelId="{C2340D2C-A409-4443-9447-CA0F4D727F6D}" type="presOf" srcId="{824B09DC-8D8C-42DF-B3D7-9A20F6191605}" destId="{33A4891F-25A0-4222-9476-BBB76270DE33}" srcOrd="1" destOrd="0" presId="urn:microsoft.com/office/officeart/2005/8/layout/list1"/>
    <dgm:cxn modelId="{3461972F-F696-4FCD-AF6E-5D7CB07D8D46}" srcId="{824B09DC-8D8C-42DF-B3D7-9A20F6191605}" destId="{B648BC7B-2DE7-4E36-AD47-5F0B8C044F9B}" srcOrd="1" destOrd="0" parTransId="{D5D48415-4E7F-49EB-9C8E-130E47F38EA0}" sibTransId="{AF17F098-D131-4CED-9EAB-B0BBD1CC8007}"/>
    <dgm:cxn modelId="{68E8A940-EED6-4A7D-A05B-616F6F788358}" type="presOf" srcId="{30B1340D-8971-4128-991B-0AB609FCE114}" destId="{A75C19A0-8084-4BCC-97FF-64F641D36195}" srcOrd="0" destOrd="1" presId="urn:microsoft.com/office/officeart/2005/8/layout/list1"/>
    <dgm:cxn modelId="{56D43A61-8E7F-45CA-8BBD-704C6234EA84}" type="presOf" srcId="{BE83BCA3-1676-4B9C-A5FB-F01476CB8FB3}" destId="{A75C19A0-8084-4BCC-97FF-64F641D36195}" srcOrd="0" destOrd="0" presId="urn:microsoft.com/office/officeart/2005/8/layout/list1"/>
    <dgm:cxn modelId="{58E8BC68-3AF2-464D-AAF2-0FCAB2631BDF}" srcId="{DDED9468-FB5A-4D7D-BBE3-8E8DFDF7CFED}" destId="{30B1340D-8971-4128-991B-0AB609FCE114}" srcOrd="1" destOrd="0" parTransId="{6564E00A-982B-4260-9FA9-F3C00A3C529C}" sibTransId="{2D4F6B7A-E3DF-4A65-9551-57E6C02A0334}"/>
    <dgm:cxn modelId="{F0D23169-F916-4B42-88B3-217BC47ED158}" srcId="{824B09DC-8D8C-42DF-B3D7-9A20F6191605}" destId="{F7B124F3-8C8B-4141-A238-8B539530A4CE}" srcOrd="3" destOrd="0" parTransId="{B523164E-FDAB-462D-8F48-645C20C8E4D5}" sibTransId="{A9335987-9AD0-400E-8630-C3CBDED9958C}"/>
    <dgm:cxn modelId="{73C94C4F-6F78-402D-94F1-1DDC0A9A9B0C}" srcId="{DDED9468-FB5A-4D7D-BBE3-8E8DFDF7CFED}" destId="{BE83BCA3-1676-4B9C-A5FB-F01476CB8FB3}" srcOrd="0" destOrd="0" parTransId="{D37EBA64-2BC8-4CE7-B62D-00E0DEC43788}" sibTransId="{B7C321BA-916D-42A8-824B-3B6527349BE0}"/>
    <dgm:cxn modelId="{67A65A70-4D72-4E70-AFBD-EB6312BB077C}" srcId="{DDED9468-FB5A-4D7D-BBE3-8E8DFDF7CFED}" destId="{66C4D79C-E0A4-49CF-9683-DC78836D2914}" srcOrd="4" destOrd="0" parTransId="{F8E5ED4A-E33C-4C87-BDBF-37D635EE6CB8}" sibTransId="{A53E2653-501A-4184-B097-A24860C4FA61}"/>
    <dgm:cxn modelId="{02051D76-564C-4553-8E0F-EF7D2EE78816}" srcId="{89974108-4D9B-446F-B121-5F75A661479D}" destId="{DDED9468-FB5A-4D7D-BBE3-8E8DFDF7CFED}" srcOrd="1" destOrd="0" parTransId="{74D3894E-5E5B-4358-9165-3031B22C2785}" sibTransId="{AD62BE99-79E5-4025-9D60-315A3AD620D0}"/>
    <dgm:cxn modelId="{D5C35679-B5D4-4198-9877-B9D2860D9356}" srcId="{DDED9468-FB5A-4D7D-BBE3-8E8DFDF7CFED}" destId="{DC9E1520-5D53-4929-8044-3F1CDACEEBA2}" srcOrd="2" destOrd="0" parTransId="{F3073212-7A90-4991-8BC3-B7D5ABB04051}" sibTransId="{A33C2B41-A048-49E8-8608-F9520E610BEC}"/>
    <dgm:cxn modelId="{8D7F5387-F736-4961-9989-382FB697694C}" type="presOf" srcId="{89974108-4D9B-446F-B121-5F75A661479D}" destId="{A6E7ABDD-3EE5-4149-A45B-0DA163B47221}" srcOrd="0" destOrd="0" presId="urn:microsoft.com/office/officeart/2005/8/layout/list1"/>
    <dgm:cxn modelId="{3E186395-CA5A-4893-B3E0-495C5E24CEA8}" type="presOf" srcId="{DC9E1520-5D53-4929-8044-3F1CDACEEBA2}" destId="{A75C19A0-8084-4BCC-97FF-64F641D36195}" srcOrd="0" destOrd="2" presId="urn:microsoft.com/office/officeart/2005/8/layout/list1"/>
    <dgm:cxn modelId="{06C4129B-D056-4F94-B307-55307DC1759C}" type="presOf" srcId="{66C4D79C-E0A4-49CF-9683-DC78836D2914}" destId="{A75C19A0-8084-4BCC-97FF-64F641D36195}" srcOrd="0" destOrd="4" presId="urn:microsoft.com/office/officeart/2005/8/layout/list1"/>
    <dgm:cxn modelId="{664821B6-7181-4830-9A0F-C24321D0D47D}" type="presOf" srcId="{B648BC7B-2DE7-4E36-AD47-5F0B8C044F9B}" destId="{9755F3B9-17EB-4651-B6DD-F0C8CB0495A9}" srcOrd="0" destOrd="1" presId="urn:microsoft.com/office/officeart/2005/8/layout/list1"/>
    <dgm:cxn modelId="{9B4D49BF-961B-47A7-A9E7-F3D7DD18B657}" type="presOf" srcId="{DDED9468-FB5A-4D7D-BBE3-8E8DFDF7CFED}" destId="{7BB8E59E-5C39-4564-BA34-244D9380C62E}" srcOrd="0" destOrd="0" presId="urn:microsoft.com/office/officeart/2005/8/layout/list1"/>
    <dgm:cxn modelId="{BD72B5C4-0AB1-4523-92E2-620FD8E1DC12}" type="presOf" srcId="{824B09DC-8D8C-42DF-B3D7-9A20F6191605}" destId="{EEBB4CC9-A6E1-493A-BDD9-791114E13C9D}" srcOrd="0" destOrd="0" presId="urn:microsoft.com/office/officeart/2005/8/layout/list1"/>
    <dgm:cxn modelId="{1F833CC7-9FD3-451A-A70A-56EAA7740773}" srcId="{DDED9468-FB5A-4D7D-BBE3-8E8DFDF7CFED}" destId="{765CC40D-86AA-4CF9-A6F1-758C1EBDD6F6}" srcOrd="3" destOrd="0" parTransId="{2CB539DE-C85F-4D74-9913-9F4C15E2294B}" sibTransId="{82A73A8C-ECBC-4B43-B45D-9383FBA0FFEB}"/>
    <dgm:cxn modelId="{8312B9CB-E282-4A12-AB20-05F8D4E0825C}" type="presOf" srcId="{765CC40D-86AA-4CF9-A6F1-758C1EBDD6F6}" destId="{A75C19A0-8084-4BCC-97FF-64F641D36195}" srcOrd="0" destOrd="3" presId="urn:microsoft.com/office/officeart/2005/8/layout/list1"/>
    <dgm:cxn modelId="{0749F2D4-1F8A-41C8-A831-49FA6394E84B}" type="presOf" srcId="{865CAD87-011F-4429-9437-5DDCEA657BB9}" destId="{9755F3B9-17EB-4651-B6DD-F0C8CB0495A9}" srcOrd="0" destOrd="0" presId="urn:microsoft.com/office/officeart/2005/8/layout/list1"/>
    <dgm:cxn modelId="{DEC27D00-1A92-40D8-8022-778D0105DF49}" type="presParOf" srcId="{A6E7ABDD-3EE5-4149-A45B-0DA163B47221}" destId="{AC17D381-FDC6-45AF-A0D5-B08E01E66FBE}" srcOrd="0" destOrd="0" presId="urn:microsoft.com/office/officeart/2005/8/layout/list1"/>
    <dgm:cxn modelId="{B4A7A42A-EF62-46C9-997F-1C6876E86FBD}" type="presParOf" srcId="{AC17D381-FDC6-45AF-A0D5-B08E01E66FBE}" destId="{EEBB4CC9-A6E1-493A-BDD9-791114E13C9D}" srcOrd="0" destOrd="0" presId="urn:microsoft.com/office/officeart/2005/8/layout/list1"/>
    <dgm:cxn modelId="{E87EC74B-0CF6-4E68-B39B-70943FB20F3E}" type="presParOf" srcId="{AC17D381-FDC6-45AF-A0D5-B08E01E66FBE}" destId="{33A4891F-25A0-4222-9476-BBB76270DE33}" srcOrd="1" destOrd="0" presId="urn:microsoft.com/office/officeart/2005/8/layout/list1"/>
    <dgm:cxn modelId="{C5D9628A-55B6-4601-B562-35F7E8204361}" type="presParOf" srcId="{A6E7ABDD-3EE5-4149-A45B-0DA163B47221}" destId="{904089EC-3EDE-4FD6-AFB4-53FCCD6F6F45}" srcOrd="1" destOrd="0" presId="urn:microsoft.com/office/officeart/2005/8/layout/list1"/>
    <dgm:cxn modelId="{2AB0182A-808B-46DF-9D3A-47DABE440809}" type="presParOf" srcId="{A6E7ABDD-3EE5-4149-A45B-0DA163B47221}" destId="{9755F3B9-17EB-4651-B6DD-F0C8CB0495A9}" srcOrd="2" destOrd="0" presId="urn:microsoft.com/office/officeart/2005/8/layout/list1"/>
    <dgm:cxn modelId="{AD343F17-BAE5-4471-AF80-E27873BC580A}" type="presParOf" srcId="{A6E7ABDD-3EE5-4149-A45B-0DA163B47221}" destId="{244303FA-9FED-47AF-BCA9-2DEE303B8704}" srcOrd="3" destOrd="0" presId="urn:microsoft.com/office/officeart/2005/8/layout/list1"/>
    <dgm:cxn modelId="{FDA31BD2-DF93-4C34-925A-1ADD02223AE8}" type="presParOf" srcId="{A6E7ABDD-3EE5-4149-A45B-0DA163B47221}" destId="{617ECE32-5498-4DCF-831D-0BC0E5100B16}" srcOrd="4" destOrd="0" presId="urn:microsoft.com/office/officeart/2005/8/layout/list1"/>
    <dgm:cxn modelId="{2E7994CA-7DBE-4C44-967A-E855C33C50DC}" type="presParOf" srcId="{617ECE32-5498-4DCF-831D-0BC0E5100B16}" destId="{7BB8E59E-5C39-4564-BA34-244D9380C62E}" srcOrd="0" destOrd="0" presId="urn:microsoft.com/office/officeart/2005/8/layout/list1"/>
    <dgm:cxn modelId="{87109891-9FAD-4970-AC77-EB2293E513A0}" type="presParOf" srcId="{617ECE32-5498-4DCF-831D-0BC0E5100B16}" destId="{8CE2FF18-5AB5-4081-9C92-20D22951879A}" srcOrd="1" destOrd="0" presId="urn:microsoft.com/office/officeart/2005/8/layout/list1"/>
    <dgm:cxn modelId="{82688DC7-A262-4BAD-86B5-BB7E5F09F70A}" type="presParOf" srcId="{A6E7ABDD-3EE5-4149-A45B-0DA163B47221}" destId="{A9403A48-EB7C-4F9D-BFC5-3EF6B6F895DE}" srcOrd="5" destOrd="0" presId="urn:microsoft.com/office/officeart/2005/8/layout/list1"/>
    <dgm:cxn modelId="{07B14B7C-C7C7-4E02-9FB3-4F8F04F32983}" type="presParOf" srcId="{A6E7ABDD-3EE5-4149-A45B-0DA163B47221}" destId="{A75C19A0-8084-4BCC-97FF-64F641D3619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4928A6B1-9114-4A4F-9E48-A148AD7E30B7}" type="doc">
      <dgm:prSet loTypeId="urn:microsoft.com/office/officeart/2005/8/layout/defaul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17DB6F2-6EEB-4F43-B2B7-BE67B0D9CF1B}">
      <dgm:prSet phldrT="[Text]"/>
      <dgm:spPr/>
      <dgm:t>
        <a:bodyPr/>
        <a:lstStyle/>
        <a:p>
          <a:r>
            <a:rPr lang="en-US" b="1" dirty="0"/>
            <a:t>Internal Gas Target</a:t>
          </a:r>
        </a:p>
      </dgm:t>
    </dgm:pt>
    <dgm:pt modelId="{8E9BE19A-BC21-4853-9918-6B6C05CFD2B2}" type="parTrans" cxnId="{B622961A-24BF-49C3-BC0A-12C5058A78FA}">
      <dgm:prSet/>
      <dgm:spPr/>
      <dgm:t>
        <a:bodyPr/>
        <a:lstStyle/>
        <a:p>
          <a:endParaRPr lang="en-US"/>
        </a:p>
      </dgm:t>
    </dgm:pt>
    <dgm:pt modelId="{55882AB3-CBDB-4937-9806-9E78EF8E7CF4}" type="sibTrans" cxnId="{B622961A-24BF-49C3-BC0A-12C5058A78FA}">
      <dgm:prSet/>
      <dgm:spPr/>
      <dgm:t>
        <a:bodyPr/>
        <a:lstStyle/>
        <a:p>
          <a:endParaRPr lang="en-US"/>
        </a:p>
      </dgm:t>
    </dgm:pt>
    <dgm:pt modelId="{50B69704-F349-4192-9C0D-2FCF1BF40993}">
      <dgm:prSet phldrT="[Text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T</a:t>
          </a:r>
          <a:r>
            <a:rPr lang="en-US" b="1" dirty="0"/>
            <a:t>win </a:t>
          </a:r>
          <a:r>
            <a:rPr lang="en-US" b="1" dirty="0" err="1">
              <a:solidFill>
                <a:srgbClr val="FF0000"/>
              </a:solidFill>
            </a:rPr>
            <a:t>AR</a:t>
          </a:r>
          <a:r>
            <a:rPr lang="en-US" b="1" dirty="0" err="1"/>
            <a:t>m</a:t>
          </a:r>
          <a:r>
            <a:rPr lang="en-US" b="1" dirty="0"/>
            <a:t> </a:t>
          </a:r>
          <a:r>
            <a:rPr lang="en-US" b="1" dirty="0" err="1">
              <a:solidFill>
                <a:srgbClr val="FF0000"/>
              </a:solidFill>
            </a:rPr>
            <a:t>DI</a:t>
          </a:r>
          <a:r>
            <a:rPr lang="en-US" b="1" dirty="0" err="1"/>
            <a:t>pole</a:t>
          </a:r>
          <a:r>
            <a:rPr lang="en-US" b="1" dirty="0"/>
            <a:t> </a:t>
          </a:r>
          <a:r>
            <a:rPr lang="en-US" b="1" dirty="0">
              <a:solidFill>
                <a:srgbClr val="FF0000"/>
              </a:solidFill>
            </a:rPr>
            <a:t>S</a:t>
          </a:r>
          <a:r>
            <a:rPr lang="en-US" b="1" dirty="0"/>
            <a:t>pectrometer</a:t>
          </a:r>
        </a:p>
      </dgm:t>
    </dgm:pt>
    <dgm:pt modelId="{68D12007-DE2A-49A6-B3F6-4DC8DD3076FD}" type="parTrans" cxnId="{72019A09-235D-4C40-994E-A92A6B95A10A}">
      <dgm:prSet/>
      <dgm:spPr/>
      <dgm:t>
        <a:bodyPr/>
        <a:lstStyle/>
        <a:p>
          <a:endParaRPr lang="en-US"/>
        </a:p>
      </dgm:t>
    </dgm:pt>
    <dgm:pt modelId="{1283B280-D661-4BF8-9766-199C6D029012}" type="sibTrans" cxnId="{72019A09-235D-4C40-994E-A92A6B95A10A}">
      <dgm:prSet/>
      <dgm:spPr/>
      <dgm:t>
        <a:bodyPr/>
        <a:lstStyle/>
        <a:p>
          <a:endParaRPr lang="en-US"/>
        </a:p>
      </dgm:t>
    </dgm:pt>
    <dgm:pt modelId="{28122BB2-A1E7-481D-B0ED-E5C0481E148E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dirty="0"/>
            <a:t>Focal Plane Detectors</a:t>
          </a:r>
        </a:p>
      </dgm:t>
    </dgm:pt>
    <dgm:pt modelId="{AEC3F747-B919-41BF-B21A-2B246E0A4924}" type="parTrans" cxnId="{B860FD66-B753-4C4B-B025-7734B8962DF2}">
      <dgm:prSet/>
      <dgm:spPr/>
      <dgm:t>
        <a:bodyPr/>
        <a:lstStyle/>
        <a:p>
          <a:endParaRPr lang="en-US"/>
        </a:p>
      </dgm:t>
    </dgm:pt>
    <dgm:pt modelId="{06643DD0-01A7-4895-8695-5B6C8602ACA9}" type="sibTrans" cxnId="{B860FD66-B753-4C4B-B025-7734B8962DF2}">
      <dgm:prSet/>
      <dgm:spPr/>
      <dgm:t>
        <a:bodyPr/>
        <a:lstStyle/>
        <a:p>
          <a:endParaRPr lang="en-US"/>
        </a:p>
      </dgm:t>
    </dgm:pt>
    <dgm:pt modelId="{5BB7DEBB-1DF8-4B61-9E6D-F33EA8618AD1}" type="pres">
      <dgm:prSet presAssocID="{4928A6B1-9114-4A4F-9E48-A148AD7E30B7}" presName="diagram" presStyleCnt="0">
        <dgm:presLayoutVars>
          <dgm:dir/>
          <dgm:resizeHandles val="exact"/>
        </dgm:presLayoutVars>
      </dgm:prSet>
      <dgm:spPr/>
    </dgm:pt>
    <dgm:pt modelId="{94EB651A-7B76-4D2E-AB64-B2E8B57EBB92}" type="pres">
      <dgm:prSet presAssocID="{017DB6F2-6EEB-4F43-B2B7-BE67B0D9CF1B}" presName="node" presStyleLbl="node1" presStyleIdx="0" presStyleCnt="3">
        <dgm:presLayoutVars>
          <dgm:bulletEnabled val="1"/>
        </dgm:presLayoutVars>
      </dgm:prSet>
      <dgm:spPr/>
    </dgm:pt>
    <dgm:pt modelId="{A558A588-79FD-4953-9767-8EBA9DA5FF4A}" type="pres">
      <dgm:prSet presAssocID="{55882AB3-CBDB-4937-9806-9E78EF8E7CF4}" presName="sibTrans" presStyleCnt="0"/>
      <dgm:spPr/>
    </dgm:pt>
    <dgm:pt modelId="{14DD4373-94E7-4466-9B53-C2528C5C475C}" type="pres">
      <dgm:prSet presAssocID="{50B69704-F349-4192-9C0D-2FCF1BF40993}" presName="node" presStyleLbl="node1" presStyleIdx="1" presStyleCnt="3">
        <dgm:presLayoutVars>
          <dgm:bulletEnabled val="1"/>
        </dgm:presLayoutVars>
      </dgm:prSet>
      <dgm:spPr/>
    </dgm:pt>
    <dgm:pt modelId="{43E2F7DB-5850-4557-BC91-CC09454B2765}" type="pres">
      <dgm:prSet presAssocID="{1283B280-D661-4BF8-9766-199C6D029012}" presName="sibTrans" presStyleCnt="0"/>
      <dgm:spPr/>
    </dgm:pt>
    <dgm:pt modelId="{DD5F7632-0930-41F8-A265-AD23896985F1}" type="pres">
      <dgm:prSet presAssocID="{28122BB2-A1E7-481D-B0ED-E5C0481E148E}" presName="node" presStyleLbl="node1" presStyleIdx="2" presStyleCnt="3">
        <dgm:presLayoutVars>
          <dgm:bulletEnabled val="1"/>
        </dgm:presLayoutVars>
      </dgm:prSet>
      <dgm:spPr/>
    </dgm:pt>
  </dgm:ptLst>
  <dgm:cxnLst>
    <dgm:cxn modelId="{72019A09-235D-4C40-994E-A92A6B95A10A}" srcId="{4928A6B1-9114-4A4F-9E48-A148AD7E30B7}" destId="{50B69704-F349-4192-9C0D-2FCF1BF40993}" srcOrd="1" destOrd="0" parTransId="{68D12007-DE2A-49A6-B3F6-4DC8DD3076FD}" sibTransId="{1283B280-D661-4BF8-9766-199C6D029012}"/>
    <dgm:cxn modelId="{B622961A-24BF-49C3-BC0A-12C5058A78FA}" srcId="{4928A6B1-9114-4A4F-9E48-A148AD7E30B7}" destId="{017DB6F2-6EEB-4F43-B2B7-BE67B0D9CF1B}" srcOrd="0" destOrd="0" parTransId="{8E9BE19A-BC21-4853-9918-6B6C05CFD2B2}" sibTransId="{55882AB3-CBDB-4937-9806-9E78EF8E7CF4}"/>
    <dgm:cxn modelId="{1DE32B24-36C8-4005-A4AF-AD102BAD2CC9}" type="presOf" srcId="{50B69704-F349-4192-9C0D-2FCF1BF40993}" destId="{14DD4373-94E7-4466-9B53-C2528C5C475C}" srcOrd="0" destOrd="0" presId="urn:microsoft.com/office/officeart/2005/8/layout/default"/>
    <dgm:cxn modelId="{4C00B92F-FCDC-43D9-9E2D-C1BDAE738C5F}" type="presOf" srcId="{4928A6B1-9114-4A4F-9E48-A148AD7E30B7}" destId="{5BB7DEBB-1DF8-4B61-9E6D-F33EA8618AD1}" srcOrd="0" destOrd="0" presId="urn:microsoft.com/office/officeart/2005/8/layout/default"/>
    <dgm:cxn modelId="{AD163B66-9476-4294-A796-4E48E7328BA9}" type="presOf" srcId="{28122BB2-A1E7-481D-B0ED-E5C0481E148E}" destId="{DD5F7632-0930-41F8-A265-AD23896985F1}" srcOrd="0" destOrd="0" presId="urn:microsoft.com/office/officeart/2005/8/layout/default"/>
    <dgm:cxn modelId="{B860FD66-B753-4C4B-B025-7734B8962DF2}" srcId="{4928A6B1-9114-4A4F-9E48-A148AD7E30B7}" destId="{28122BB2-A1E7-481D-B0ED-E5C0481E148E}" srcOrd="2" destOrd="0" parTransId="{AEC3F747-B919-41BF-B21A-2B246E0A4924}" sibTransId="{06643DD0-01A7-4895-8695-5B6C8602ACA9}"/>
    <dgm:cxn modelId="{8D311859-9E17-461F-A9DA-69C520622432}" type="presOf" srcId="{017DB6F2-6EEB-4F43-B2B7-BE67B0D9CF1B}" destId="{94EB651A-7B76-4D2E-AB64-B2E8B57EBB92}" srcOrd="0" destOrd="0" presId="urn:microsoft.com/office/officeart/2005/8/layout/default"/>
    <dgm:cxn modelId="{BB071B00-FADD-42F2-9AFE-6D1CF9E9CD73}" type="presParOf" srcId="{5BB7DEBB-1DF8-4B61-9E6D-F33EA8618AD1}" destId="{94EB651A-7B76-4D2E-AB64-B2E8B57EBB92}" srcOrd="0" destOrd="0" presId="urn:microsoft.com/office/officeart/2005/8/layout/default"/>
    <dgm:cxn modelId="{826047AA-2544-43D4-8716-F821A1E55589}" type="presParOf" srcId="{5BB7DEBB-1DF8-4B61-9E6D-F33EA8618AD1}" destId="{A558A588-79FD-4953-9767-8EBA9DA5FF4A}" srcOrd="1" destOrd="0" presId="urn:microsoft.com/office/officeart/2005/8/layout/default"/>
    <dgm:cxn modelId="{962348D7-8445-4479-9610-C6B154A62BE0}" type="presParOf" srcId="{5BB7DEBB-1DF8-4B61-9E6D-F33EA8618AD1}" destId="{14DD4373-94E7-4466-9B53-C2528C5C475C}" srcOrd="2" destOrd="0" presId="urn:microsoft.com/office/officeart/2005/8/layout/default"/>
    <dgm:cxn modelId="{D565DB03-1795-4064-8A7E-9797A6C234B1}" type="presParOf" srcId="{5BB7DEBB-1DF8-4B61-9E6D-F33EA8618AD1}" destId="{43E2F7DB-5850-4557-BC91-CC09454B2765}" srcOrd="3" destOrd="0" presId="urn:microsoft.com/office/officeart/2005/8/layout/default"/>
    <dgm:cxn modelId="{49E88C2B-427B-4BE1-AC1B-ACBCB19A8C77}" type="presParOf" srcId="{5BB7DEBB-1DF8-4B61-9E6D-F33EA8618AD1}" destId="{DD5F7632-0930-41F8-A265-AD23896985F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063F1CF2-FC10-4AF6-9A38-E5DD2BC3994B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C895B93-7DB6-4747-94C0-F698F8233906}">
      <dgm:prSet phldrT="[Text]"/>
      <dgm:spPr/>
      <dgm:t>
        <a:bodyPr/>
        <a:lstStyle/>
        <a:p>
          <a:r>
            <a:rPr lang="en-US" b="1" dirty="0"/>
            <a:t>High resolution on low momentum electrons</a:t>
          </a:r>
        </a:p>
      </dgm:t>
    </dgm:pt>
    <dgm:pt modelId="{EE16F311-20B9-4746-AACD-CA331570D988}" type="parTrans" cxnId="{56EA078A-9E3D-40A1-BF49-383F5D1FBD19}">
      <dgm:prSet/>
      <dgm:spPr/>
      <dgm:t>
        <a:bodyPr/>
        <a:lstStyle/>
        <a:p>
          <a:endParaRPr lang="en-US"/>
        </a:p>
      </dgm:t>
    </dgm:pt>
    <dgm:pt modelId="{CC782611-F76B-4D4F-8C88-263C27DD402A}" type="sibTrans" cxnId="{56EA078A-9E3D-40A1-BF49-383F5D1FBD19}">
      <dgm:prSet/>
      <dgm:spPr/>
      <dgm:t>
        <a:bodyPr/>
        <a:lstStyle/>
        <a:p>
          <a:endParaRPr lang="en-US"/>
        </a:p>
      </dgm:t>
    </dgm:pt>
    <dgm:pt modelId="{DDF72114-C7E3-42DA-AC86-0F11E325E031}">
      <dgm:prSet phldrT="[Text]"/>
      <dgm:spPr/>
      <dgm:t>
        <a:bodyPr/>
        <a:lstStyle/>
        <a:p>
          <a:r>
            <a:rPr lang="en-US" dirty="0"/>
            <a:t>1 &lt; p &lt; 100 MeV</a:t>
          </a:r>
        </a:p>
      </dgm:t>
    </dgm:pt>
    <dgm:pt modelId="{EC6A806C-04B8-464D-8C2B-A69FDB0E7E00}" type="parTrans" cxnId="{A9A7D0E2-3CF5-4C56-A4EC-ABB345B0ED43}">
      <dgm:prSet/>
      <dgm:spPr/>
      <dgm:t>
        <a:bodyPr/>
        <a:lstStyle/>
        <a:p>
          <a:endParaRPr lang="en-US"/>
        </a:p>
      </dgm:t>
    </dgm:pt>
    <dgm:pt modelId="{7F0E2B32-F4D0-4A8C-A2E3-1A730A04DD2F}" type="sibTrans" cxnId="{A9A7D0E2-3CF5-4C56-A4EC-ABB345B0ED43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6F298574-C836-44E9-82DF-3AB84F11CE03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m:oMathPara>
              </a14:m>
              <a:endParaRPr lang="en-US" dirty="0"/>
            </a:p>
          </dgm:t>
        </dgm:pt>
      </mc:Choice>
      <mc:Fallback xmlns="">
        <dgm:pt modelId="{6F298574-C836-44E9-82DF-3AB84F11CE03}">
          <dgm:prSet phldrT="[Text]"/>
          <dgm:spPr/>
          <dgm:t>
            <a:bodyPr/>
            <a:lstStyle/>
            <a:p>
              <a:pPr/>
              <a:r>
                <a:rPr lang="en-US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∆</a:t>
              </a:r>
              <a:r>
                <a:rPr lang="en-US" b="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𝑝/𝑝≈〖10〗^(−4)</a:t>
              </a:r>
              <a:endParaRPr lang="en-US" dirty="0"/>
            </a:p>
          </dgm:t>
        </dgm:pt>
      </mc:Fallback>
    </mc:AlternateContent>
    <dgm:pt modelId="{4E7CDB81-BCAB-4631-AD73-AF843947B086}" type="parTrans" cxnId="{CCFE4BA7-9BB5-4A1F-9F0B-70FBFCC8EDA7}">
      <dgm:prSet/>
      <dgm:spPr/>
      <dgm:t>
        <a:bodyPr/>
        <a:lstStyle/>
        <a:p>
          <a:endParaRPr lang="en-US"/>
        </a:p>
      </dgm:t>
    </dgm:pt>
    <dgm:pt modelId="{1AE16772-0F0B-4E24-8D7A-098029C70ACD}" type="sibTrans" cxnId="{CCFE4BA7-9BB5-4A1F-9F0B-70FBFCC8EDA7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98FF1DF7-931F-43A1-A276-C25FDBF443F4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≅0.9 </m:t>
                    </m:r>
                    <m:r>
                      <m:rPr>
                        <m:nor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mrad</m:t>
                    </m:r>
                  </m:oMath>
                </m:oMathPara>
              </a14:m>
              <a:endParaRPr lang="en-US" dirty="0"/>
            </a:p>
          </dgm:t>
        </dgm:pt>
      </mc:Choice>
      <mc:Fallback xmlns="">
        <dgm:pt modelId="{98FF1DF7-931F-43A1-A276-C25FDBF443F4}">
          <dgm:prSet phldrT="[Text]"/>
          <dgm:spPr/>
          <dgm:t>
            <a:bodyPr/>
            <a:lstStyle/>
            <a:p>
              <a:pPr/>
              <a:r>
                <a:rPr lang="en-US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∆𝜃≅0.9 </a:t>
              </a:r>
              <a:r>
                <a:rPr lang="en-US" b="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"</a:t>
              </a:r>
              <a:r>
                <a:rPr lang="en-US" b="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mrad"</a:t>
              </a:r>
              <a:endParaRPr lang="en-US" dirty="0"/>
            </a:p>
          </dgm:t>
        </dgm:pt>
      </mc:Fallback>
    </mc:AlternateContent>
    <dgm:pt modelId="{5B2D9E22-2FA6-4213-B5FF-2BCF789574EC}" type="parTrans" cxnId="{A92343C0-3732-4C42-A010-3C67621D5306}">
      <dgm:prSet/>
      <dgm:spPr/>
      <dgm:t>
        <a:bodyPr/>
        <a:lstStyle/>
        <a:p>
          <a:endParaRPr lang="en-US"/>
        </a:p>
      </dgm:t>
    </dgm:pt>
    <dgm:pt modelId="{4816E1E2-DE09-436A-BD63-232E7B291B88}" type="sibTrans" cxnId="{A92343C0-3732-4C42-A010-3C67621D5306}">
      <dgm:prSet/>
      <dgm:spPr/>
      <dgm:t>
        <a:bodyPr/>
        <a:lstStyle/>
        <a:p>
          <a:endParaRPr lang="en-US"/>
        </a:p>
      </dgm:t>
    </dgm:pt>
    <dgm:pt modelId="{1F7925DB-E06F-4920-9D90-502E48280276}">
      <dgm:prSet phldrT="[Text]"/>
      <dgm:spPr/>
      <dgm:t>
        <a:bodyPr/>
        <a:lstStyle/>
        <a:p>
          <a:r>
            <a:rPr lang="en-US" b="1" dirty="0"/>
            <a:t>Material reduction</a:t>
          </a:r>
        </a:p>
      </dgm:t>
    </dgm:pt>
    <dgm:pt modelId="{DC682243-4DDA-4FCB-B023-F6B20C929401}" type="parTrans" cxnId="{8499C854-5DA3-4639-B123-1E5AB4246F72}">
      <dgm:prSet/>
      <dgm:spPr/>
      <dgm:t>
        <a:bodyPr/>
        <a:lstStyle/>
        <a:p>
          <a:endParaRPr lang="en-US"/>
        </a:p>
      </dgm:t>
    </dgm:pt>
    <dgm:pt modelId="{4855F8AE-783C-4289-8F0A-0E39FDC1823A}" type="sibTrans" cxnId="{8499C854-5DA3-4639-B123-1E5AB4246F72}">
      <dgm:prSet/>
      <dgm:spPr/>
      <dgm:t>
        <a:bodyPr/>
        <a:lstStyle/>
        <a:p>
          <a:endParaRPr lang="en-US"/>
        </a:p>
      </dgm:t>
    </dgm:pt>
    <dgm:pt modelId="{92FC3CC1-8ADA-4CFE-B0BB-5B46E7B57EF8}">
      <dgm:prSet phldrT="[Text]"/>
      <dgm:spPr/>
      <dgm:t>
        <a:bodyPr/>
        <a:lstStyle/>
        <a:p>
          <a:r>
            <a:rPr lang="en-US" dirty="0"/>
            <a:t>No window before the magnet</a:t>
          </a:r>
        </a:p>
      </dgm:t>
    </dgm:pt>
    <dgm:pt modelId="{748DFE99-FD1B-4B1B-B0C7-CFB7BB85BF86}" type="parTrans" cxnId="{8C3F4981-FAC1-448A-AFD9-13A23D726FB7}">
      <dgm:prSet/>
      <dgm:spPr/>
      <dgm:t>
        <a:bodyPr/>
        <a:lstStyle/>
        <a:p>
          <a:endParaRPr lang="en-US"/>
        </a:p>
      </dgm:t>
    </dgm:pt>
    <dgm:pt modelId="{403FC261-33D1-46BA-9082-D88993610905}" type="sibTrans" cxnId="{8C3F4981-FAC1-448A-AFD9-13A23D726FB7}">
      <dgm:prSet/>
      <dgm:spPr/>
      <dgm:t>
        <a:bodyPr/>
        <a:lstStyle/>
        <a:p>
          <a:endParaRPr lang="en-US"/>
        </a:p>
      </dgm:t>
    </dgm:pt>
    <dgm:pt modelId="{699F919E-5B8C-4F6D-AE95-8221252CA841}">
      <dgm:prSet phldrT="[Text]"/>
      <dgm:spPr/>
      <dgm:t>
        <a:bodyPr/>
        <a:lstStyle/>
        <a:p>
          <a:r>
            <a:rPr lang="en-US" dirty="0"/>
            <a:t>Thin detector design</a:t>
          </a:r>
        </a:p>
      </dgm:t>
    </dgm:pt>
    <dgm:pt modelId="{3008AF30-77C0-4F66-8BAC-C61E8523B161}" type="parTrans" cxnId="{043F03E0-4D60-41A7-B923-F15A9BC79E56}">
      <dgm:prSet/>
      <dgm:spPr/>
      <dgm:t>
        <a:bodyPr/>
        <a:lstStyle/>
        <a:p>
          <a:endParaRPr lang="en-US"/>
        </a:p>
      </dgm:t>
    </dgm:pt>
    <dgm:pt modelId="{FFE3E4F1-19E4-4259-9393-DB509687CFD2}" type="sibTrans" cxnId="{043F03E0-4D60-41A7-B923-F15A9BC79E56}">
      <dgm:prSet/>
      <dgm:spPr/>
      <dgm:t>
        <a:bodyPr/>
        <a:lstStyle/>
        <a:p>
          <a:endParaRPr lang="en-US"/>
        </a:p>
      </dgm:t>
    </dgm:pt>
    <dgm:pt modelId="{177564F2-7665-4A52-B4E2-A558BB0F6C7F}">
      <dgm:prSet phldrT="[Text]"/>
      <dgm:spPr/>
      <dgm:t>
        <a:bodyPr/>
        <a:lstStyle/>
        <a:p>
          <a:r>
            <a:rPr lang="en-US" b="1" dirty="0"/>
            <a:t>High rate capability</a:t>
          </a:r>
        </a:p>
      </dgm:t>
    </dgm:pt>
    <dgm:pt modelId="{D8F6052C-0D5E-4595-AC67-53E27AEBEF0E}" type="parTrans" cxnId="{5FE80112-6526-494F-A4E2-E9D0E64888E1}">
      <dgm:prSet/>
      <dgm:spPr/>
      <dgm:t>
        <a:bodyPr/>
        <a:lstStyle/>
        <a:p>
          <a:endParaRPr lang="en-US"/>
        </a:p>
      </dgm:t>
    </dgm:pt>
    <dgm:pt modelId="{35516401-4007-4C69-A541-D3BF1C293240}" type="sibTrans" cxnId="{5FE80112-6526-494F-A4E2-E9D0E64888E1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6415E29F-5306-4A96-A052-AB21738D8973}">
          <dgm:prSet phldrT="[Text]"/>
          <dgm:spPr/>
          <dgm:t>
            <a:bodyPr/>
            <a:lstStyle/>
            <a:p>
              <a:r>
                <a:rPr lang="en-US" dirty="0"/>
                <a:t>With a CW operation rates up to </a:t>
              </a:r>
              <a14:m>
                <m:oMath xmlns:m="http://schemas.openxmlformats.org/officeDocument/2006/math">
                  <m:r>
                    <a:rPr lang="en-US" b="0" i="1" smtClean="0">
                      <a:latin typeface="Cambria Math" panose="02040503050406030204" pitchFamily="18" charset="0"/>
                    </a:rPr>
                    <m:t>𝑂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(1 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𝑀𝐻𝑧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)</m:t>
                  </m:r>
                </m:oMath>
              </a14:m>
              <a:endParaRPr lang="en-US" dirty="0"/>
            </a:p>
          </dgm:t>
        </dgm:pt>
      </mc:Choice>
      <mc:Fallback xmlns="">
        <dgm:pt modelId="{6415E29F-5306-4A96-A052-AB21738D8973}">
          <dgm:prSet phldrT="[Text]"/>
          <dgm:spPr/>
          <dgm:t>
            <a:bodyPr/>
            <a:lstStyle/>
            <a:p>
              <a:r>
                <a:rPr lang="en-US" dirty="0" smtClean="0"/>
                <a:t>With a CW operation rates up to </a:t>
              </a:r>
              <a:r>
                <a:rPr lang="en-US" b="0" i="0" smtClean="0">
                  <a:latin typeface="Cambria Math" panose="02040503050406030204" pitchFamily="18" charset="0"/>
                </a:rPr>
                <a:t>𝑂(1 𝑀𝐻𝑧)</a:t>
              </a:r>
              <a:endParaRPr lang="en-US" dirty="0"/>
            </a:p>
          </dgm:t>
        </dgm:pt>
      </mc:Fallback>
    </mc:AlternateContent>
    <dgm:pt modelId="{653BDBBA-6FC9-4BC6-86DD-3565A0D8A3A5}" type="parTrans" cxnId="{853A47C1-D866-4D55-95EA-6EFE17883CF1}">
      <dgm:prSet/>
      <dgm:spPr/>
      <dgm:t>
        <a:bodyPr/>
        <a:lstStyle/>
        <a:p>
          <a:endParaRPr lang="en-US"/>
        </a:p>
      </dgm:t>
    </dgm:pt>
    <dgm:pt modelId="{D03671ED-A7C7-4E7D-9962-75AC3091F13B}" type="sibTrans" cxnId="{853A47C1-D866-4D55-95EA-6EFE17883CF1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45BE302A-A96F-4330-A2AD-4A6FC61C7C9B}">
          <dgm:prSet phldrT="[Text]"/>
          <dgm:spPr/>
          <dgm:t>
            <a:bodyPr/>
            <a:lstStyle/>
            <a:p>
              <a:r>
                <a:rPr lang="en-US" dirty="0"/>
                <a:t>Count rates of </a:t>
              </a:r>
              <a14:m>
                <m:oMath xmlns:m="http://schemas.openxmlformats.org/officeDocument/2006/math">
                  <m:r>
                    <a:rPr lang="en-US" b="0" i="1" smtClean="0">
                      <a:latin typeface="Cambria Math" panose="02040503050406030204" pitchFamily="18" charset="0"/>
                    </a:rPr>
                    <m:t>𝑂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(100 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𝐾𝐻𝑧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)</m:t>
                  </m:r>
                </m:oMath>
              </a14:m>
              <a:endParaRPr lang="en-US" dirty="0"/>
            </a:p>
          </dgm:t>
        </dgm:pt>
      </mc:Choice>
      <mc:Fallback xmlns="">
        <dgm:pt modelId="{45BE302A-A96F-4330-A2AD-4A6FC61C7C9B}">
          <dgm:prSet phldrT="[Text]"/>
          <dgm:spPr/>
          <dgm:t>
            <a:bodyPr/>
            <a:lstStyle/>
            <a:p>
              <a:r>
                <a:rPr lang="en-US" dirty="0" smtClean="0"/>
                <a:t>Count rates of </a:t>
              </a:r>
              <a:r>
                <a:rPr lang="en-US" b="0" i="0" smtClean="0">
                  <a:latin typeface="Cambria Math" panose="02040503050406030204" pitchFamily="18" charset="0"/>
                </a:rPr>
                <a:t>𝑂(1</a:t>
              </a:r>
              <a:r>
                <a:rPr lang="en-US" b="0" i="0" smtClean="0">
                  <a:latin typeface="Cambria Math" panose="02040503050406030204" pitchFamily="18" charset="0"/>
                </a:rPr>
                <a:t>0</a:t>
              </a:r>
              <a:r>
                <a:rPr lang="en-US" b="0" i="0" smtClean="0">
                  <a:latin typeface="Cambria Math" panose="02040503050406030204" pitchFamily="18" charset="0"/>
                </a:rPr>
                <a:t>0 𝐾𝐻𝑧)</a:t>
              </a:r>
              <a:endParaRPr lang="en-US" dirty="0"/>
            </a:p>
          </dgm:t>
        </dgm:pt>
      </mc:Fallback>
    </mc:AlternateContent>
    <dgm:pt modelId="{0C56D891-62B1-4BAA-AEBD-EFBF6CFFFA61}" type="parTrans" cxnId="{203B5EE9-DB0E-40E4-AF54-078C5C8ABA54}">
      <dgm:prSet/>
      <dgm:spPr/>
      <dgm:t>
        <a:bodyPr/>
        <a:lstStyle/>
        <a:p>
          <a:endParaRPr lang="en-US"/>
        </a:p>
      </dgm:t>
    </dgm:pt>
    <dgm:pt modelId="{A1D69BC4-3482-42F2-B766-BB5F7ED09A98}" type="sibTrans" cxnId="{203B5EE9-DB0E-40E4-AF54-078C5C8ABA54}">
      <dgm:prSet/>
      <dgm:spPr/>
      <dgm:t>
        <a:bodyPr/>
        <a:lstStyle/>
        <a:p>
          <a:endParaRPr lang="en-US"/>
        </a:p>
      </dgm:t>
    </dgm:pt>
    <dgm:pt modelId="{3D734A24-0BA3-4E01-ADA4-0210CEA39EBF}">
      <dgm:prSet phldrT="[Text]"/>
      <dgm:spPr/>
      <dgm:t>
        <a:bodyPr/>
        <a:lstStyle/>
        <a:p>
          <a:r>
            <a:rPr lang="en-US" b="1" dirty="0"/>
            <a:t>Recoil particle detection</a:t>
          </a:r>
        </a:p>
      </dgm:t>
    </dgm:pt>
    <dgm:pt modelId="{E9920D61-0B72-4DA4-8F15-D197F65E089B}" type="parTrans" cxnId="{E7F82747-90DC-4925-804E-EDDBCE82A7B9}">
      <dgm:prSet/>
      <dgm:spPr/>
      <dgm:t>
        <a:bodyPr/>
        <a:lstStyle/>
        <a:p>
          <a:endParaRPr lang="en-US"/>
        </a:p>
      </dgm:t>
    </dgm:pt>
    <dgm:pt modelId="{1F87B91A-924E-4CAE-B668-26ADD33706A8}" type="sibTrans" cxnId="{E7F82747-90DC-4925-804E-EDDBCE82A7B9}">
      <dgm:prSet/>
      <dgm:spPr/>
      <dgm:t>
        <a:bodyPr/>
        <a:lstStyle/>
        <a:p>
          <a:endParaRPr lang="en-US"/>
        </a:p>
      </dgm:t>
    </dgm:pt>
    <dgm:pt modelId="{400BB157-4CC1-4B87-941C-D4CF5FBD55F4}">
      <dgm:prSet phldrT="[Text]"/>
      <dgm:spPr/>
      <dgm:t>
        <a:bodyPr/>
        <a:lstStyle/>
        <a:p>
          <a:r>
            <a:rPr lang="en-US" dirty="0"/>
            <a:t>Detection of recoil protons and alphas necessary for some planned experiments (e.g. DP invisible decays)</a:t>
          </a:r>
        </a:p>
      </dgm:t>
    </dgm:pt>
    <dgm:pt modelId="{2DA856E6-1A88-4558-934A-A98A814C4E33}" type="parTrans" cxnId="{56AFC504-3CBA-447F-A7D7-FF95190A5DB7}">
      <dgm:prSet/>
      <dgm:spPr/>
      <dgm:t>
        <a:bodyPr/>
        <a:lstStyle/>
        <a:p>
          <a:endParaRPr lang="en-US"/>
        </a:p>
      </dgm:t>
    </dgm:pt>
    <dgm:pt modelId="{87F880EE-2CAB-434B-98EB-A89310D9C242}" type="sibTrans" cxnId="{56AFC504-3CBA-447F-A7D7-FF95190A5DB7}">
      <dgm:prSet/>
      <dgm:spPr/>
      <dgm:t>
        <a:bodyPr/>
        <a:lstStyle/>
        <a:p>
          <a:endParaRPr lang="en-US"/>
        </a:p>
      </dgm:t>
    </dgm:pt>
    <dgm:pt modelId="{64EC5671-C7F5-4533-84D4-2E6DE23C2F41}">
      <dgm:prSet phldrT="[Text]"/>
      <dgm:spPr/>
      <dgm:t>
        <a:bodyPr/>
        <a:lstStyle/>
        <a:p>
          <a:r>
            <a:rPr lang="en-US" dirty="0"/>
            <a:t>Uncontained gas target</a:t>
          </a:r>
        </a:p>
      </dgm:t>
    </dgm:pt>
    <dgm:pt modelId="{87E83EAD-6EAF-4AE9-AF30-3118068D2E22}" type="parTrans" cxnId="{865B5E09-75BD-496C-A8CE-6B31B057DE99}">
      <dgm:prSet/>
      <dgm:spPr/>
      <dgm:t>
        <a:bodyPr/>
        <a:lstStyle/>
        <a:p>
          <a:endParaRPr lang="en-US"/>
        </a:p>
      </dgm:t>
    </dgm:pt>
    <dgm:pt modelId="{1BA166F3-80F6-42F1-AFD5-5A7538DCB88C}" type="sibTrans" cxnId="{865B5E09-75BD-496C-A8CE-6B31B057DE99}">
      <dgm:prSet/>
      <dgm:spPr/>
      <dgm:t>
        <a:bodyPr/>
        <a:lstStyle/>
        <a:p>
          <a:endParaRPr lang="en-US"/>
        </a:p>
      </dgm:t>
    </dgm:pt>
    <dgm:pt modelId="{10A8AF95-B8AB-4894-9F9B-69C34AD173CB}" type="pres">
      <dgm:prSet presAssocID="{063F1CF2-FC10-4AF6-9A38-E5DD2BC3994B}" presName="linear" presStyleCnt="0">
        <dgm:presLayoutVars>
          <dgm:animLvl val="lvl"/>
          <dgm:resizeHandles val="exact"/>
        </dgm:presLayoutVars>
      </dgm:prSet>
      <dgm:spPr/>
    </dgm:pt>
    <dgm:pt modelId="{A1C76C51-EB0D-41B8-B2CB-303C9A72D8FB}" type="pres">
      <dgm:prSet presAssocID="{1C895B93-7DB6-4747-94C0-F698F823390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65E5261-6CEB-4EB0-BF03-0A1B4BFAB19C}" type="pres">
      <dgm:prSet presAssocID="{1C895B93-7DB6-4747-94C0-F698F8233906}" presName="childText" presStyleLbl="revTx" presStyleIdx="0" presStyleCnt="4">
        <dgm:presLayoutVars>
          <dgm:bulletEnabled val="1"/>
        </dgm:presLayoutVars>
      </dgm:prSet>
      <dgm:spPr/>
    </dgm:pt>
    <dgm:pt modelId="{F542C721-EBEF-42DC-9F2C-8B91C4EEF19F}" type="pres">
      <dgm:prSet presAssocID="{3D734A24-0BA3-4E01-ADA4-0210CEA39EB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C7A742E-7B7F-403B-AE0C-2A2F1BC06813}" type="pres">
      <dgm:prSet presAssocID="{3D734A24-0BA3-4E01-ADA4-0210CEA39EBF}" presName="childText" presStyleLbl="revTx" presStyleIdx="1" presStyleCnt="4">
        <dgm:presLayoutVars>
          <dgm:bulletEnabled val="1"/>
        </dgm:presLayoutVars>
      </dgm:prSet>
      <dgm:spPr/>
    </dgm:pt>
    <dgm:pt modelId="{AF99627A-2AB3-454F-8070-E98532FAC23B}" type="pres">
      <dgm:prSet presAssocID="{1F7925DB-E06F-4920-9D90-502E4828027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DF28C55-B3B7-4D7A-9830-8C755C2807D9}" type="pres">
      <dgm:prSet presAssocID="{1F7925DB-E06F-4920-9D90-502E48280276}" presName="childText" presStyleLbl="revTx" presStyleIdx="2" presStyleCnt="4">
        <dgm:presLayoutVars>
          <dgm:bulletEnabled val="1"/>
        </dgm:presLayoutVars>
      </dgm:prSet>
      <dgm:spPr/>
    </dgm:pt>
    <dgm:pt modelId="{6655D1A1-B700-4CE3-B9AF-7355114D2628}" type="pres">
      <dgm:prSet presAssocID="{177564F2-7665-4A52-B4E2-A558BB0F6C7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E5DCC4F-34E2-4BAC-981D-1018C24EA15D}" type="pres">
      <dgm:prSet presAssocID="{177564F2-7665-4A52-B4E2-A558BB0F6C7F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56AFC504-3CBA-447F-A7D7-FF95190A5DB7}" srcId="{3D734A24-0BA3-4E01-ADA4-0210CEA39EBF}" destId="{400BB157-4CC1-4B87-941C-D4CF5FBD55F4}" srcOrd="0" destOrd="0" parTransId="{2DA856E6-1A88-4558-934A-A98A814C4E33}" sibTransId="{87F880EE-2CAB-434B-98EB-A89310D9C242}"/>
    <dgm:cxn modelId="{865B5E09-75BD-496C-A8CE-6B31B057DE99}" srcId="{1F7925DB-E06F-4920-9D90-502E48280276}" destId="{64EC5671-C7F5-4533-84D4-2E6DE23C2F41}" srcOrd="0" destOrd="0" parTransId="{87E83EAD-6EAF-4AE9-AF30-3118068D2E22}" sibTransId="{1BA166F3-80F6-42F1-AFD5-5A7538DCB88C}"/>
    <dgm:cxn modelId="{F5E4510B-229D-4064-A362-D7BC7941AE37}" type="presOf" srcId="{98FF1DF7-931F-43A1-A276-C25FDBF443F4}" destId="{365E5261-6CEB-4EB0-BF03-0A1B4BFAB19C}" srcOrd="0" destOrd="2" presId="urn:microsoft.com/office/officeart/2005/8/layout/vList2"/>
    <dgm:cxn modelId="{5FE80112-6526-494F-A4E2-E9D0E64888E1}" srcId="{063F1CF2-FC10-4AF6-9A38-E5DD2BC3994B}" destId="{177564F2-7665-4A52-B4E2-A558BB0F6C7F}" srcOrd="3" destOrd="0" parTransId="{D8F6052C-0D5E-4595-AC67-53E27AEBEF0E}" sibTransId="{35516401-4007-4C69-A541-D3BF1C293240}"/>
    <dgm:cxn modelId="{6B2B3320-BC2D-4CDA-9A1A-92AA498E423D}" type="presOf" srcId="{6415E29F-5306-4A96-A052-AB21738D8973}" destId="{AE5DCC4F-34E2-4BAC-981D-1018C24EA15D}" srcOrd="0" destOrd="0" presId="urn:microsoft.com/office/officeart/2005/8/layout/vList2"/>
    <dgm:cxn modelId="{2EEBE325-3E05-4348-81FA-C025C06C882E}" type="presOf" srcId="{45BE302A-A96F-4330-A2AD-4A6FC61C7C9B}" destId="{AE5DCC4F-34E2-4BAC-981D-1018C24EA15D}" srcOrd="0" destOrd="1" presId="urn:microsoft.com/office/officeart/2005/8/layout/vList2"/>
    <dgm:cxn modelId="{14906328-4462-425B-A7E9-C23A6F60EDBD}" type="presOf" srcId="{699F919E-5B8C-4F6D-AE95-8221252CA841}" destId="{9DF28C55-B3B7-4D7A-9830-8C755C2807D9}" srcOrd="0" destOrd="2" presId="urn:microsoft.com/office/officeart/2005/8/layout/vList2"/>
    <dgm:cxn modelId="{0A79E129-E391-4335-8CEA-DDD80EC6153D}" type="presOf" srcId="{64EC5671-C7F5-4533-84D4-2E6DE23C2F41}" destId="{9DF28C55-B3B7-4D7A-9830-8C755C2807D9}" srcOrd="0" destOrd="0" presId="urn:microsoft.com/office/officeart/2005/8/layout/vList2"/>
    <dgm:cxn modelId="{08DD5A5B-E707-4E96-A8C5-36E5E35D4940}" type="presOf" srcId="{400BB157-4CC1-4B87-941C-D4CF5FBD55F4}" destId="{7C7A742E-7B7F-403B-AE0C-2A2F1BC06813}" srcOrd="0" destOrd="0" presId="urn:microsoft.com/office/officeart/2005/8/layout/vList2"/>
    <dgm:cxn modelId="{E7F82747-90DC-4925-804E-EDDBCE82A7B9}" srcId="{063F1CF2-FC10-4AF6-9A38-E5DD2BC3994B}" destId="{3D734A24-0BA3-4E01-ADA4-0210CEA39EBF}" srcOrd="1" destOrd="0" parTransId="{E9920D61-0B72-4DA4-8F15-D197F65E089B}" sibTransId="{1F87B91A-924E-4CAE-B668-26ADD33706A8}"/>
    <dgm:cxn modelId="{C4A9D567-32CF-48F5-A07E-0C233E7CFD35}" type="presOf" srcId="{063F1CF2-FC10-4AF6-9A38-E5DD2BC3994B}" destId="{10A8AF95-B8AB-4894-9F9B-69C34AD173CB}" srcOrd="0" destOrd="0" presId="urn:microsoft.com/office/officeart/2005/8/layout/vList2"/>
    <dgm:cxn modelId="{94CCF167-CA24-41E9-8DF5-DA58BAA0CD7D}" type="presOf" srcId="{3D734A24-0BA3-4E01-ADA4-0210CEA39EBF}" destId="{F542C721-EBEF-42DC-9F2C-8B91C4EEF19F}" srcOrd="0" destOrd="0" presId="urn:microsoft.com/office/officeart/2005/8/layout/vList2"/>
    <dgm:cxn modelId="{1E841571-4B29-4978-A6D4-C9C01384A09D}" type="presOf" srcId="{177564F2-7665-4A52-B4E2-A558BB0F6C7F}" destId="{6655D1A1-B700-4CE3-B9AF-7355114D2628}" srcOrd="0" destOrd="0" presId="urn:microsoft.com/office/officeart/2005/8/layout/vList2"/>
    <dgm:cxn modelId="{8499C854-5DA3-4639-B123-1E5AB4246F72}" srcId="{063F1CF2-FC10-4AF6-9A38-E5DD2BC3994B}" destId="{1F7925DB-E06F-4920-9D90-502E48280276}" srcOrd="2" destOrd="0" parTransId="{DC682243-4DDA-4FCB-B023-F6B20C929401}" sibTransId="{4855F8AE-783C-4289-8F0A-0E39FDC1823A}"/>
    <dgm:cxn modelId="{A72A4A75-DD61-4D84-B312-81D545AEBB71}" type="presOf" srcId="{1C895B93-7DB6-4747-94C0-F698F8233906}" destId="{A1C76C51-EB0D-41B8-B2CB-303C9A72D8FB}" srcOrd="0" destOrd="0" presId="urn:microsoft.com/office/officeart/2005/8/layout/vList2"/>
    <dgm:cxn modelId="{8C3F4981-FAC1-448A-AFD9-13A23D726FB7}" srcId="{1F7925DB-E06F-4920-9D90-502E48280276}" destId="{92FC3CC1-8ADA-4CFE-B0BB-5B46E7B57EF8}" srcOrd="1" destOrd="0" parTransId="{748DFE99-FD1B-4B1B-B0C7-CFB7BB85BF86}" sibTransId="{403FC261-33D1-46BA-9082-D88993610905}"/>
    <dgm:cxn modelId="{56EA078A-9E3D-40A1-BF49-383F5D1FBD19}" srcId="{063F1CF2-FC10-4AF6-9A38-E5DD2BC3994B}" destId="{1C895B93-7DB6-4747-94C0-F698F8233906}" srcOrd="0" destOrd="0" parTransId="{EE16F311-20B9-4746-AACD-CA331570D988}" sibTransId="{CC782611-F76B-4D4F-8C88-263C27DD402A}"/>
    <dgm:cxn modelId="{161F09A2-3FD4-4D5F-BC74-2E6C4D256772}" type="presOf" srcId="{6F298574-C836-44E9-82DF-3AB84F11CE03}" destId="{365E5261-6CEB-4EB0-BF03-0A1B4BFAB19C}" srcOrd="0" destOrd="1" presId="urn:microsoft.com/office/officeart/2005/8/layout/vList2"/>
    <dgm:cxn modelId="{CCFE4BA7-9BB5-4A1F-9F0B-70FBFCC8EDA7}" srcId="{1C895B93-7DB6-4747-94C0-F698F8233906}" destId="{6F298574-C836-44E9-82DF-3AB84F11CE03}" srcOrd="1" destOrd="0" parTransId="{4E7CDB81-BCAB-4631-AD73-AF843947B086}" sibTransId="{1AE16772-0F0B-4E24-8D7A-098029C70ACD}"/>
    <dgm:cxn modelId="{98A623C0-2C20-4A1F-87AC-A7F699045622}" type="presOf" srcId="{DDF72114-C7E3-42DA-AC86-0F11E325E031}" destId="{365E5261-6CEB-4EB0-BF03-0A1B4BFAB19C}" srcOrd="0" destOrd="0" presId="urn:microsoft.com/office/officeart/2005/8/layout/vList2"/>
    <dgm:cxn modelId="{A92343C0-3732-4C42-A010-3C67621D5306}" srcId="{1C895B93-7DB6-4747-94C0-F698F8233906}" destId="{98FF1DF7-931F-43A1-A276-C25FDBF443F4}" srcOrd="2" destOrd="0" parTransId="{5B2D9E22-2FA6-4213-B5FF-2BCF789574EC}" sibTransId="{4816E1E2-DE09-436A-BD63-232E7B291B88}"/>
    <dgm:cxn modelId="{853A47C1-D866-4D55-95EA-6EFE17883CF1}" srcId="{177564F2-7665-4A52-B4E2-A558BB0F6C7F}" destId="{6415E29F-5306-4A96-A052-AB21738D8973}" srcOrd="0" destOrd="0" parTransId="{653BDBBA-6FC9-4BC6-86DD-3565A0D8A3A5}" sibTransId="{D03671ED-A7C7-4E7D-9962-75AC3091F13B}"/>
    <dgm:cxn modelId="{043F03E0-4D60-41A7-B923-F15A9BC79E56}" srcId="{1F7925DB-E06F-4920-9D90-502E48280276}" destId="{699F919E-5B8C-4F6D-AE95-8221252CA841}" srcOrd="2" destOrd="0" parTransId="{3008AF30-77C0-4F66-8BAC-C61E8523B161}" sibTransId="{FFE3E4F1-19E4-4259-9393-DB509687CFD2}"/>
    <dgm:cxn modelId="{A9A7D0E2-3CF5-4C56-A4EC-ABB345B0ED43}" srcId="{1C895B93-7DB6-4747-94C0-F698F8233906}" destId="{DDF72114-C7E3-42DA-AC86-0F11E325E031}" srcOrd="0" destOrd="0" parTransId="{EC6A806C-04B8-464D-8C2B-A69FDB0E7E00}" sibTransId="{7F0E2B32-F4D0-4A8C-A2E3-1A730A04DD2F}"/>
    <dgm:cxn modelId="{915B7BE8-8C7B-48D6-9178-D9E8457527C5}" type="presOf" srcId="{1F7925DB-E06F-4920-9D90-502E48280276}" destId="{AF99627A-2AB3-454F-8070-E98532FAC23B}" srcOrd="0" destOrd="0" presId="urn:microsoft.com/office/officeart/2005/8/layout/vList2"/>
    <dgm:cxn modelId="{203B5EE9-DB0E-40E4-AF54-078C5C8ABA54}" srcId="{177564F2-7665-4A52-B4E2-A558BB0F6C7F}" destId="{45BE302A-A96F-4330-A2AD-4A6FC61C7C9B}" srcOrd="1" destOrd="0" parTransId="{0C56D891-62B1-4BAA-AEBD-EFBF6CFFFA61}" sibTransId="{A1D69BC4-3482-42F2-B766-BB5F7ED09A98}"/>
    <dgm:cxn modelId="{48109FEE-EA46-4C1A-AE85-76086B046804}" type="presOf" srcId="{92FC3CC1-8ADA-4CFE-B0BB-5B46E7B57EF8}" destId="{9DF28C55-B3B7-4D7A-9830-8C755C2807D9}" srcOrd="0" destOrd="1" presId="urn:microsoft.com/office/officeart/2005/8/layout/vList2"/>
    <dgm:cxn modelId="{BBBAEB8A-F3A5-486B-A0B9-365AED6E0C99}" type="presParOf" srcId="{10A8AF95-B8AB-4894-9F9B-69C34AD173CB}" destId="{A1C76C51-EB0D-41B8-B2CB-303C9A72D8FB}" srcOrd="0" destOrd="0" presId="urn:microsoft.com/office/officeart/2005/8/layout/vList2"/>
    <dgm:cxn modelId="{9E106881-D4E8-4FE0-B9DD-05ED0FC3535B}" type="presParOf" srcId="{10A8AF95-B8AB-4894-9F9B-69C34AD173CB}" destId="{365E5261-6CEB-4EB0-BF03-0A1B4BFAB19C}" srcOrd="1" destOrd="0" presId="urn:microsoft.com/office/officeart/2005/8/layout/vList2"/>
    <dgm:cxn modelId="{F76E4D91-384A-454B-B3D5-0FAE0AC513BA}" type="presParOf" srcId="{10A8AF95-B8AB-4894-9F9B-69C34AD173CB}" destId="{F542C721-EBEF-42DC-9F2C-8B91C4EEF19F}" srcOrd="2" destOrd="0" presId="urn:microsoft.com/office/officeart/2005/8/layout/vList2"/>
    <dgm:cxn modelId="{44691658-D5A0-472A-9BF8-CDBD47A73784}" type="presParOf" srcId="{10A8AF95-B8AB-4894-9F9B-69C34AD173CB}" destId="{7C7A742E-7B7F-403B-AE0C-2A2F1BC06813}" srcOrd="3" destOrd="0" presId="urn:microsoft.com/office/officeart/2005/8/layout/vList2"/>
    <dgm:cxn modelId="{933CED0B-7CC8-42CC-A4BC-FADC1852C82D}" type="presParOf" srcId="{10A8AF95-B8AB-4894-9F9B-69C34AD173CB}" destId="{AF99627A-2AB3-454F-8070-E98532FAC23B}" srcOrd="4" destOrd="0" presId="urn:microsoft.com/office/officeart/2005/8/layout/vList2"/>
    <dgm:cxn modelId="{D66FB464-F87D-47FE-8B60-9ACF7BA29760}" type="presParOf" srcId="{10A8AF95-B8AB-4894-9F9B-69C34AD173CB}" destId="{9DF28C55-B3B7-4D7A-9830-8C755C2807D9}" srcOrd="5" destOrd="0" presId="urn:microsoft.com/office/officeart/2005/8/layout/vList2"/>
    <dgm:cxn modelId="{7E98922F-DF8B-41F1-AC33-75210AA480DA}" type="presParOf" srcId="{10A8AF95-B8AB-4894-9F9B-69C34AD173CB}" destId="{6655D1A1-B700-4CE3-B9AF-7355114D2628}" srcOrd="6" destOrd="0" presId="urn:microsoft.com/office/officeart/2005/8/layout/vList2"/>
    <dgm:cxn modelId="{645A8896-F397-4E8F-A009-066DA3DD0CE4}" type="presParOf" srcId="{10A8AF95-B8AB-4894-9F9B-69C34AD173CB}" destId="{AE5DCC4F-34E2-4BAC-981D-1018C24EA15D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D7DFD5D6-943E-4F44-9A29-3EE049E6ED74}" type="doc">
      <dgm:prSet loTypeId="urn:microsoft.com/office/officeart/2005/8/layout/h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de-DE"/>
        </a:p>
      </dgm:t>
    </dgm:pt>
    <dgm:pt modelId="{4BEF5111-C108-475B-8E19-3A85D83C015D}">
      <dgm:prSet phldrT="[Text]"/>
      <dgm:spPr/>
      <dgm:t>
        <a:bodyPr/>
        <a:lstStyle/>
        <a:p>
          <a:r>
            <a:rPr lang="en-US" b="0" noProof="0" dirty="0"/>
            <a:t>Molecular Flow inside a </a:t>
          </a:r>
          <a:r>
            <a:rPr lang="en-US" b="0" noProof="0" dirty="0" err="1"/>
            <a:t>mylar</a:t>
          </a:r>
          <a:r>
            <a:rPr lang="en-US" b="0" noProof="0" dirty="0"/>
            <a:t> tube</a:t>
          </a:r>
        </a:p>
      </dgm:t>
    </dgm:pt>
    <dgm:pt modelId="{EE8129F6-9C83-4D38-B872-76A73EA0DCEC}" type="parTrans" cxnId="{3B3E81A8-94EB-4AA9-8ED3-10FD98A5CD91}">
      <dgm:prSet/>
      <dgm:spPr/>
      <dgm:t>
        <a:bodyPr/>
        <a:lstStyle/>
        <a:p>
          <a:endParaRPr lang="de-DE" b="0"/>
        </a:p>
      </dgm:t>
    </dgm:pt>
    <dgm:pt modelId="{E46B68E3-809D-487A-8950-E5B8606D3697}" type="sibTrans" cxnId="{3B3E81A8-94EB-4AA9-8ED3-10FD98A5CD91}">
      <dgm:prSet/>
      <dgm:spPr/>
      <dgm:t>
        <a:bodyPr/>
        <a:lstStyle/>
        <a:p>
          <a:endParaRPr lang="de-DE" b="0"/>
        </a:p>
      </dgm:t>
    </dgm:pt>
    <dgm:pt modelId="{02219731-238E-4591-B6A2-BCABF91C36D9}">
      <dgm:prSet phldrT="[Text]"/>
      <dgm:spPr/>
      <dgm:t>
        <a:bodyPr/>
        <a:lstStyle/>
        <a:p>
          <a:r>
            <a:rPr lang="en-US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Supersonic jet</a:t>
          </a:r>
        </a:p>
      </dgm:t>
    </dgm:pt>
    <dgm:pt modelId="{F2565407-68A6-48C0-AABB-5CE59C5A2245}" type="parTrans" cxnId="{084DA7C1-4B9C-4778-B61F-97D1065F7854}">
      <dgm:prSet/>
      <dgm:spPr/>
      <dgm:t>
        <a:bodyPr/>
        <a:lstStyle/>
        <a:p>
          <a:endParaRPr lang="de-DE" b="0"/>
        </a:p>
      </dgm:t>
    </dgm:pt>
    <dgm:pt modelId="{22D5676F-2908-403A-88CE-D16BDC26A5F6}" type="sibTrans" cxnId="{084DA7C1-4B9C-4778-B61F-97D1065F7854}">
      <dgm:prSet/>
      <dgm:spPr/>
      <dgm:t>
        <a:bodyPr/>
        <a:lstStyle/>
        <a:p>
          <a:endParaRPr lang="de-DE" b="0"/>
        </a:p>
      </dgm:t>
    </dgm:pt>
    <dgm:pt modelId="{EB1126CD-4AC0-498C-A629-8B2DB6F53B4B}">
      <dgm:prSet phldrT="[Text]"/>
      <dgm:spPr/>
      <dgm:t>
        <a:bodyPr/>
        <a:lstStyle/>
        <a:p>
          <a:r>
            <a:rPr lang="en-US" b="0" noProof="0" dirty="0"/>
            <a:t>2 mm wide jet stream in vacuum</a:t>
          </a:r>
        </a:p>
      </dgm:t>
    </dgm:pt>
    <dgm:pt modelId="{4D139D74-3B2D-4399-8DE9-6696B16D5754}" type="parTrans" cxnId="{EF1AF995-0CFE-42CE-990B-EC5359FF35CB}">
      <dgm:prSet/>
      <dgm:spPr/>
      <dgm:t>
        <a:bodyPr/>
        <a:lstStyle/>
        <a:p>
          <a:endParaRPr lang="de-DE" b="0"/>
        </a:p>
      </dgm:t>
    </dgm:pt>
    <dgm:pt modelId="{71781B08-C1E4-436E-99F7-D4F430B8A290}" type="sibTrans" cxnId="{EF1AF995-0CFE-42CE-990B-EC5359FF35CB}">
      <dgm:prSet/>
      <dgm:spPr/>
      <dgm:t>
        <a:bodyPr/>
        <a:lstStyle/>
        <a:p>
          <a:endParaRPr lang="de-DE" b="0"/>
        </a:p>
      </dgm:t>
    </dgm:pt>
    <dgm:pt modelId="{7DCF067E-D880-4725-A35D-5DC00180DC5D}">
      <dgm:prSet phldrT="[Text]"/>
      <dgm:spPr/>
      <dgm:t>
        <a:bodyPr/>
        <a:lstStyle/>
        <a:p>
          <a:r>
            <a:rPr lang="en-US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Cluster-Jet</a:t>
          </a:r>
        </a:p>
      </dgm:t>
    </dgm:pt>
    <dgm:pt modelId="{16531AFB-B6D0-4C8B-A87D-87143E879BA2}" type="parTrans" cxnId="{3B008439-DEB0-4FCE-8A6E-CBB6EA6D7E8D}">
      <dgm:prSet/>
      <dgm:spPr/>
      <dgm:t>
        <a:bodyPr/>
        <a:lstStyle/>
        <a:p>
          <a:endParaRPr lang="de-DE" b="0"/>
        </a:p>
      </dgm:t>
    </dgm:pt>
    <dgm:pt modelId="{63B68783-6242-46FA-93D9-688B6C8D33B0}" type="sibTrans" cxnId="{3B008439-DEB0-4FCE-8A6E-CBB6EA6D7E8D}">
      <dgm:prSet/>
      <dgm:spPr/>
      <dgm:t>
        <a:bodyPr/>
        <a:lstStyle/>
        <a:p>
          <a:endParaRPr lang="de-DE" b="0"/>
        </a:p>
      </dgm:t>
    </dgm:pt>
    <dgm:pt modelId="{06B6ABE4-36F9-467C-914C-B62976DA75DC}">
      <dgm:prSet phldrT="[Text]"/>
      <dgm:spPr/>
      <dgm:t>
        <a:bodyPr/>
        <a:lstStyle/>
        <a:p>
          <a:r>
            <a:rPr lang="en-US" b="0" noProof="0" dirty="0"/>
            <a:t>Molecular clustering @ 40K</a:t>
          </a:r>
        </a:p>
      </dgm:t>
    </dgm:pt>
    <dgm:pt modelId="{31CB4764-9D61-4FB5-9B0A-D850CB69FA17}" type="parTrans" cxnId="{34959973-FAF8-464C-A668-0DCF94A81ECE}">
      <dgm:prSet/>
      <dgm:spPr/>
      <dgm:t>
        <a:bodyPr/>
        <a:lstStyle/>
        <a:p>
          <a:endParaRPr lang="de-DE" b="0"/>
        </a:p>
      </dgm:t>
    </dgm:pt>
    <dgm:pt modelId="{1638A90B-3229-4A66-A7F7-214580AF7C6F}" type="sibTrans" cxnId="{34959973-FAF8-464C-A668-0DCF94A81ECE}">
      <dgm:prSet/>
      <dgm:spPr/>
      <dgm:t>
        <a:bodyPr/>
        <a:lstStyle/>
        <a:p>
          <a:endParaRPr lang="de-DE" b="0"/>
        </a:p>
      </dgm:t>
    </dgm:pt>
    <dgm:pt modelId="{9A9352FD-469C-49FC-A548-AFB0C6957C45}">
      <dgm:prSet phldrT="[Text]"/>
      <dgm:spPr/>
      <dgm:t>
        <a:bodyPr/>
        <a:lstStyle/>
        <a:p>
          <a:r>
            <a:rPr lang="en-US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Polarized gas</a:t>
          </a:r>
        </a:p>
      </dgm:t>
    </dgm:pt>
    <dgm:pt modelId="{0D7E66FA-226A-4211-8BC4-B5CD9A4311AD}" type="sibTrans" cxnId="{8FA1841E-2204-4DEE-BA6D-9D103A0D7454}">
      <dgm:prSet/>
      <dgm:spPr/>
      <dgm:t>
        <a:bodyPr/>
        <a:lstStyle/>
        <a:p>
          <a:endParaRPr lang="de-DE" b="0"/>
        </a:p>
      </dgm:t>
    </dgm:pt>
    <dgm:pt modelId="{7E2D2DAD-98D7-44D7-ACBC-636828AAE748}" type="parTrans" cxnId="{8FA1841E-2204-4DEE-BA6D-9D103A0D7454}">
      <dgm:prSet/>
      <dgm:spPr/>
      <dgm:t>
        <a:bodyPr/>
        <a:lstStyle/>
        <a:p>
          <a:endParaRPr lang="de-DE" b="0"/>
        </a:p>
      </dgm:t>
    </dgm:pt>
    <dgm:pt modelId="{D0646491-A3D4-4657-9253-D26277B9EF0D}">
      <dgm:prSet phldrT="[Text]"/>
      <dgm:spPr/>
      <dgm:t>
        <a:bodyPr/>
        <a:lstStyle/>
        <a:p>
          <a:r>
            <a:rPr lang="en-US" b="0" noProof="0" dirty="0"/>
            <a:t>Increase self-</a:t>
          </a:r>
          <a:r>
            <a:rPr lang="en-US" b="0" noProof="0" dirty="0" err="1"/>
            <a:t>conatinment</a:t>
          </a:r>
          <a:endParaRPr lang="en-US" b="0" noProof="0" dirty="0"/>
        </a:p>
      </dgm:t>
    </dgm:pt>
    <dgm:pt modelId="{19378DEA-FFF0-4097-BABA-2A9600BE37AE}" type="parTrans" cxnId="{68A4FE55-B674-423A-9895-2D84C8035916}">
      <dgm:prSet/>
      <dgm:spPr/>
      <dgm:t>
        <a:bodyPr/>
        <a:lstStyle/>
        <a:p>
          <a:endParaRPr lang="en-US"/>
        </a:p>
      </dgm:t>
    </dgm:pt>
    <dgm:pt modelId="{87856D55-5E7F-49FD-AD66-06D355A53A56}" type="sibTrans" cxnId="{68A4FE55-B674-423A-9895-2D84C8035916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64E4F335-DAC3-4380-9556-89D267CD1B42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p>
                      <m:sSup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  <m:r>
                      <m:rPr>
                        <m:nor/>
                      </m:rPr>
                      <a:rPr lang="en-US" b="0" i="0" noProof="0" smtClean="0">
                        <a:latin typeface="+mn-lt"/>
                      </a:rPr>
                      <m:t>atoms</m:t>
                    </m:r>
                    <m:r>
                      <m:rPr>
                        <m:nor/>
                      </m:rPr>
                      <a:rPr lang="en-US" b="0" i="0" noProof="0" smtClean="0">
                        <a:latin typeface="+mn-lt"/>
                      </a:rPr>
                      <m:t> / </m:t>
                    </m:r>
                    <m:sSup>
                      <m:sSup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b="0" i="0" noProof="0" smtClean="0">
                            <a:latin typeface="+mn-lt"/>
                          </a:rPr>
                          <m:t>cm</m:t>
                        </m:r>
                      </m:e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m:oMathPara>
              </a14:m>
              <a:endParaRPr lang="en-US" b="0" noProof="0" dirty="0">
                <a:latin typeface="+mn-lt"/>
              </a:endParaRPr>
            </a:p>
          </dgm:t>
        </dgm:pt>
      </mc:Choice>
      <mc:Fallback xmlns="">
        <dgm:pt modelId="{64E4F335-DAC3-4380-9556-89D267CD1B42}">
          <dgm:prSet phldrT="[Text]"/>
          <dgm:spPr/>
          <dgm:t>
            <a:bodyPr/>
            <a:lstStyle/>
            <a:p>
              <a:r>
                <a:rPr lang="en-US" b="0" i="0" noProof="0" smtClean="0">
                  <a:latin typeface="+mn-lt"/>
                </a:rPr>
                <a:t>〖10〗^19 </a:t>
              </a:r>
              <a:r>
                <a:rPr lang="en-US" b="0" i="0" noProof="0" smtClean="0">
                  <a:latin typeface="Cambria Math" panose="02040503050406030204" pitchFamily="18" charset="0"/>
                </a:rPr>
                <a:t>"atoms / </a:t>
              </a:r>
              <a:r>
                <a:rPr lang="en-US" b="0" i="0" noProof="0" smtClean="0">
                  <a:latin typeface="+mn-lt"/>
                </a:rPr>
                <a:t>" 〖"cm" 〗^2</a:t>
              </a:r>
              <a:endParaRPr lang="en-US" b="0" noProof="0" dirty="0">
                <a:latin typeface="+mn-lt"/>
              </a:endParaRPr>
            </a:p>
          </dgm:t>
        </dgm:pt>
      </mc:Fallback>
    </mc:AlternateContent>
    <dgm:pt modelId="{A5C790D1-1AEC-4FBC-819C-80DCE1871BB7}" type="parTrans" cxnId="{16FCC24F-1316-40A1-AC7C-280F640AD25D}">
      <dgm:prSet/>
      <dgm:spPr/>
      <dgm:t>
        <a:bodyPr/>
        <a:lstStyle/>
        <a:p>
          <a:endParaRPr lang="en-US"/>
        </a:p>
      </dgm:t>
    </dgm:pt>
    <dgm:pt modelId="{9E95503E-42B3-449A-AED8-68B138413696}" type="sibTrans" cxnId="{16FCC24F-1316-40A1-AC7C-280F640AD25D}">
      <dgm:prSet/>
      <dgm:spPr/>
      <dgm:t>
        <a:bodyPr/>
        <a:lstStyle/>
        <a:p>
          <a:endParaRPr lang="en-US"/>
        </a:p>
      </dgm:t>
    </dgm:pt>
    <dgm:pt modelId="{9865BE07-3AB8-42D5-AF95-D5EF217124B8}" type="pres">
      <dgm:prSet presAssocID="{D7DFD5D6-943E-4F44-9A29-3EE049E6ED74}" presName="Name0" presStyleCnt="0">
        <dgm:presLayoutVars>
          <dgm:dir/>
          <dgm:animLvl val="lvl"/>
          <dgm:resizeHandles val="exact"/>
        </dgm:presLayoutVars>
      </dgm:prSet>
      <dgm:spPr/>
    </dgm:pt>
    <dgm:pt modelId="{3CEDACB7-7C6C-4F4D-A260-5B591C87B137}" type="pres">
      <dgm:prSet presAssocID="{9A9352FD-469C-49FC-A548-AFB0C6957C45}" presName="composite" presStyleCnt="0"/>
      <dgm:spPr/>
    </dgm:pt>
    <dgm:pt modelId="{9B85D51A-FDAC-4417-B061-8CC55F4C4010}" type="pres">
      <dgm:prSet presAssocID="{9A9352FD-469C-49FC-A548-AFB0C6957C4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08BEB574-40D2-4C32-8B45-E568883468EC}" type="pres">
      <dgm:prSet presAssocID="{9A9352FD-469C-49FC-A548-AFB0C6957C45}" presName="desTx" presStyleLbl="alignAccFollowNode1" presStyleIdx="0" presStyleCnt="3">
        <dgm:presLayoutVars>
          <dgm:bulletEnabled val="1"/>
        </dgm:presLayoutVars>
      </dgm:prSet>
      <dgm:spPr/>
    </dgm:pt>
    <dgm:pt modelId="{AB4778DE-85EA-4620-89E8-98A4E0CF395E}" type="pres">
      <dgm:prSet presAssocID="{0D7E66FA-226A-4211-8BC4-B5CD9A4311AD}" presName="space" presStyleCnt="0"/>
      <dgm:spPr/>
    </dgm:pt>
    <dgm:pt modelId="{D6AE1F28-6222-4CB8-9662-6A4537ECA030}" type="pres">
      <dgm:prSet presAssocID="{02219731-238E-4591-B6A2-BCABF91C36D9}" presName="composite" presStyleCnt="0"/>
      <dgm:spPr/>
    </dgm:pt>
    <dgm:pt modelId="{20B7F3FE-8729-4F89-BB54-A058C1452942}" type="pres">
      <dgm:prSet presAssocID="{02219731-238E-4591-B6A2-BCABF91C36D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449811D-CB28-4C7F-9887-2169D218576C}" type="pres">
      <dgm:prSet presAssocID="{02219731-238E-4591-B6A2-BCABF91C36D9}" presName="desTx" presStyleLbl="alignAccFollowNode1" presStyleIdx="1" presStyleCnt="3">
        <dgm:presLayoutVars>
          <dgm:bulletEnabled val="1"/>
        </dgm:presLayoutVars>
      </dgm:prSet>
      <dgm:spPr/>
    </dgm:pt>
    <dgm:pt modelId="{1616C7E3-A0E0-4CEA-BE24-5022AD9E859D}" type="pres">
      <dgm:prSet presAssocID="{22D5676F-2908-403A-88CE-D16BDC26A5F6}" presName="space" presStyleCnt="0"/>
      <dgm:spPr/>
    </dgm:pt>
    <dgm:pt modelId="{3F7F35D7-EF6F-47AC-8449-8064EC98664B}" type="pres">
      <dgm:prSet presAssocID="{7DCF067E-D880-4725-A35D-5DC00180DC5D}" presName="composite" presStyleCnt="0"/>
      <dgm:spPr/>
    </dgm:pt>
    <dgm:pt modelId="{C07CB005-68C5-4C56-80FD-6BC23D461B28}" type="pres">
      <dgm:prSet presAssocID="{7DCF067E-D880-4725-A35D-5DC00180DC5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F16B28D-854B-4E6F-A8DE-68E54962F13C}" type="pres">
      <dgm:prSet presAssocID="{7DCF067E-D880-4725-A35D-5DC00180DC5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BF72A309-BB55-4510-BAE8-1A6B752361D7}" type="presOf" srcId="{7DCF067E-D880-4725-A35D-5DC00180DC5D}" destId="{C07CB005-68C5-4C56-80FD-6BC23D461B28}" srcOrd="0" destOrd="0" presId="urn:microsoft.com/office/officeart/2005/8/layout/hList1"/>
    <dgm:cxn modelId="{A7B1170A-D7FB-49CF-8B5E-C768D70BAE02}" type="presOf" srcId="{D7DFD5D6-943E-4F44-9A29-3EE049E6ED74}" destId="{9865BE07-3AB8-42D5-AF95-D5EF217124B8}" srcOrd="0" destOrd="0" presId="urn:microsoft.com/office/officeart/2005/8/layout/hList1"/>
    <dgm:cxn modelId="{8FA1841E-2204-4DEE-BA6D-9D103A0D7454}" srcId="{D7DFD5D6-943E-4F44-9A29-3EE049E6ED74}" destId="{9A9352FD-469C-49FC-A548-AFB0C6957C45}" srcOrd="0" destOrd="0" parTransId="{7E2D2DAD-98D7-44D7-ACBC-636828AAE748}" sibTransId="{0D7E66FA-226A-4211-8BC4-B5CD9A4311AD}"/>
    <dgm:cxn modelId="{5F55C530-A743-44D9-A6DC-84B04B9DE9E0}" type="presOf" srcId="{4BEF5111-C108-475B-8E19-3A85D83C015D}" destId="{08BEB574-40D2-4C32-8B45-E568883468EC}" srcOrd="0" destOrd="0" presId="urn:microsoft.com/office/officeart/2005/8/layout/hList1"/>
    <dgm:cxn modelId="{3B008439-DEB0-4FCE-8A6E-CBB6EA6D7E8D}" srcId="{D7DFD5D6-943E-4F44-9A29-3EE049E6ED74}" destId="{7DCF067E-D880-4725-A35D-5DC00180DC5D}" srcOrd="2" destOrd="0" parTransId="{16531AFB-B6D0-4C8B-A87D-87143E879BA2}" sibTransId="{63B68783-6242-46FA-93D9-688B6C8D33B0}"/>
    <dgm:cxn modelId="{186BF247-BC24-4509-896E-3860A52EB762}" type="presOf" srcId="{D0646491-A3D4-4657-9253-D26277B9EF0D}" destId="{9F16B28D-854B-4E6F-A8DE-68E54962F13C}" srcOrd="0" destOrd="1" presId="urn:microsoft.com/office/officeart/2005/8/layout/hList1"/>
    <dgm:cxn modelId="{16FCC24F-1316-40A1-AC7C-280F640AD25D}" srcId="{02219731-238E-4591-B6A2-BCABF91C36D9}" destId="{64E4F335-DAC3-4380-9556-89D267CD1B42}" srcOrd="1" destOrd="0" parTransId="{A5C790D1-1AEC-4FBC-819C-80DCE1871BB7}" sibTransId="{9E95503E-42B3-449A-AED8-68B138413696}"/>
    <dgm:cxn modelId="{AEC4CF70-10FD-466F-9A5C-FEDFB6622DD9}" type="presOf" srcId="{06B6ABE4-36F9-467C-914C-B62976DA75DC}" destId="{9F16B28D-854B-4E6F-A8DE-68E54962F13C}" srcOrd="0" destOrd="0" presId="urn:microsoft.com/office/officeart/2005/8/layout/hList1"/>
    <dgm:cxn modelId="{34959973-FAF8-464C-A668-0DCF94A81ECE}" srcId="{7DCF067E-D880-4725-A35D-5DC00180DC5D}" destId="{06B6ABE4-36F9-467C-914C-B62976DA75DC}" srcOrd="0" destOrd="0" parTransId="{31CB4764-9D61-4FB5-9B0A-D850CB69FA17}" sibTransId="{1638A90B-3229-4A66-A7F7-214580AF7C6F}"/>
    <dgm:cxn modelId="{2738BE73-9895-444F-8F78-5EA317BCFB78}" type="presOf" srcId="{9A9352FD-469C-49FC-A548-AFB0C6957C45}" destId="{9B85D51A-FDAC-4417-B061-8CC55F4C4010}" srcOrd="0" destOrd="0" presId="urn:microsoft.com/office/officeart/2005/8/layout/hList1"/>
    <dgm:cxn modelId="{68A4FE55-B674-423A-9895-2D84C8035916}" srcId="{7DCF067E-D880-4725-A35D-5DC00180DC5D}" destId="{D0646491-A3D4-4657-9253-D26277B9EF0D}" srcOrd="1" destOrd="0" parTransId="{19378DEA-FFF0-4097-BABA-2A9600BE37AE}" sibTransId="{87856D55-5E7F-49FD-AD66-06D355A53A56}"/>
    <dgm:cxn modelId="{01873484-8093-40ED-BA58-82A987BB54A8}" type="presOf" srcId="{64E4F335-DAC3-4380-9556-89D267CD1B42}" destId="{0449811D-CB28-4C7F-9887-2169D218576C}" srcOrd="0" destOrd="1" presId="urn:microsoft.com/office/officeart/2005/8/layout/hList1"/>
    <dgm:cxn modelId="{EF1AF995-0CFE-42CE-990B-EC5359FF35CB}" srcId="{02219731-238E-4591-B6A2-BCABF91C36D9}" destId="{EB1126CD-4AC0-498C-A629-8B2DB6F53B4B}" srcOrd="0" destOrd="0" parTransId="{4D139D74-3B2D-4399-8DE9-6696B16D5754}" sibTransId="{71781B08-C1E4-436E-99F7-D4F430B8A290}"/>
    <dgm:cxn modelId="{3B3E81A8-94EB-4AA9-8ED3-10FD98A5CD91}" srcId="{9A9352FD-469C-49FC-A548-AFB0C6957C45}" destId="{4BEF5111-C108-475B-8E19-3A85D83C015D}" srcOrd="0" destOrd="0" parTransId="{EE8129F6-9C83-4D38-B872-76A73EA0DCEC}" sibTransId="{E46B68E3-809D-487A-8950-E5B8606D3697}"/>
    <dgm:cxn modelId="{916F49A9-5C2E-435E-9794-6792768B1783}" type="presOf" srcId="{02219731-238E-4591-B6A2-BCABF91C36D9}" destId="{20B7F3FE-8729-4F89-BB54-A058C1452942}" srcOrd="0" destOrd="0" presId="urn:microsoft.com/office/officeart/2005/8/layout/hList1"/>
    <dgm:cxn modelId="{E68E10AB-4E5A-43B8-9018-3AE84549BD8A}" type="presOf" srcId="{EB1126CD-4AC0-498C-A629-8B2DB6F53B4B}" destId="{0449811D-CB28-4C7F-9887-2169D218576C}" srcOrd="0" destOrd="0" presId="urn:microsoft.com/office/officeart/2005/8/layout/hList1"/>
    <dgm:cxn modelId="{084DA7C1-4B9C-4778-B61F-97D1065F7854}" srcId="{D7DFD5D6-943E-4F44-9A29-3EE049E6ED74}" destId="{02219731-238E-4591-B6A2-BCABF91C36D9}" srcOrd="1" destOrd="0" parTransId="{F2565407-68A6-48C0-AABB-5CE59C5A2245}" sibTransId="{22D5676F-2908-403A-88CE-D16BDC26A5F6}"/>
    <dgm:cxn modelId="{41972DD5-F780-4FFC-9C1A-E18164F3B183}" type="presParOf" srcId="{9865BE07-3AB8-42D5-AF95-D5EF217124B8}" destId="{3CEDACB7-7C6C-4F4D-A260-5B591C87B137}" srcOrd="0" destOrd="0" presId="urn:microsoft.com/office/officeart/2005/8/layout/hList1"/>
    <dgm:cxn modelId="{2D4C8EAD-77F6-4780-8F71-19DBA750927E}" type="presParOf" srcId="{3CEDACB7-7C6C-4F4D-A260-5B591C87B137}" destId="{9B85D51A-FDAC-4417-B061-8CC55F4C4010}" srcOrd="0" destOrd="0" presId="urn:microsoft.com/office/officeart/2005/8/layout/hList1"/>
    <dgm:cxn modelId="{37B8319D-9D40-43EF-815A-E50878C9CCFA}" type="presParOf" srcId="{3CEDACB7-7C6C-4F4D-A260-5B591C87B137}" destId="{08BEB574-40D2-4C32-8B45-E568883468EC}" srcOrd="1" destOrd="0" presId="urn:microsoft.com/office/officeart/2005/8/layout/hList1"/>
    <dgm:cxn modelId="{38ADD9A4-5C4E-4D33-BCEF-A7853A973C58}" type="presParOf" srcId="{9865BE07-3AB8-42D5-AF95-D5EF217124B8}" destId="{AB4778DE-85EA-4620-89E8-98A4E0CF395E}" srcOrd="1" destOrd="0" presId="urn:microsoft.com/office/officeart/2005/8/layout/hList1"/>
    <dgm:cxn modelId="{E0438816-6B22-47E8-A20E-85A08A88198B}" type="presParOf" srcId="{9865BE07-3AB8-42D5-AF95-D5EF217124B8}" destId="{D6AE1F28-6222-4CB8-9662-6A4537ECA030}" srcOrd="2" destOrd="0" presId="urn:microsoft.com/office/officeart/2005/8/layout/hList1"/>
    <dgm:cxn modelId="{3BDD90AB-4D4A-4382-94F9-BDDAEFC9C951}" type="presParOf" srcId="{D6AE1F28-6222-4CB8-9662-6A4537ECA030}" destId="{20B7F3FE-8729-4F89-BB54-A058C1452942}" srcOrd="0" destOrd="0" presId="urn:microsoft.com/office/officeart/2005/8/layout/hList1"/>
    <dgm:cxn modelId="{0E0F87BA-8F5E-4268-8796-CC15A269CFEB}" type="presParOf" srcId="{D6AE1F28-6222-4CB8-9662-6A4537ECA030}" destId="{0449811D-CB28-4C7F-9887-2169D218576C}" srcOrd="1" destOrd="0" presId="urn:microsoft.com/office/officeart/2005/8/layout/hList1"/>
    <dgm:cxn modelId="{4C9D228C-05E4-418E-9FA6-DB4CC1C639DC}" type="presParOf" srcId="{9865BE07-3AB8-42D5-AF95-D5EF217124B8}" destId="{1616C7E3-A0E0-4CEA-BE24-5022AD9E859D}" srcOrd="3" destOrd="0" presId="urn:microsoft.com/office/officeart/2005/8/layout/hList1"/>
    <dgm:cxn modelId="{563D4333-6045-4144-B1EC-63937C7319C9}" type="presParOf" srcId="{9865BE07-3AB8-42D5-AF95-D5EF217124B8}" destId="{3F7F35D7-EF6F-47AC-8449-8064EC98664B}" srcOrd="4" destOrd="0" presId="urn:microsoft.com/office/officeart/2005/8/layout/hList1"/>
    <dgm:cxn modelId="{423B3186-1F6E-49B7-B706-3766D151071A}" type="presParOf" srcId="{3F7F35D7-EF6F-47AC-8449-8064EC98664B}" destId="{C07CB005-68C5-4C56-80FD-6BC23D461B28}" srcOrd="0" destOrd="0" presId="urn:microsoft.com/office/officeart/2005/8/layout/hList1"/>
    <dgm:cxn modelId="{26D583B3-A677-4DED-A391-8A2BCD51B748}" type="presParOf" srcId="{3F7F35D7-EF6F-47AC-8449-8064EC98664B}" destId="{9F16B28D-854B-4E6F-A8DE-68E54962F13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6D4E78F8-0BBD-4192-9822-EF5BAAE58B8C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74335A-525A-4716-90F1-91F9575BE067}">
      <dgm:prSet phldrT="[Text]"/>
      <dgm:spPr/>
      <dgm:t>
        <a:bodyPr/>
        <a:lstStyle/>
        <a:p>
          <a:r>
            <a:rPr lang="en-US" b="1" dirty="0"/>
            <a:t>Limited material thickness</a:t>
          </a:r>
        </a:p>
      </dgm:t>
    </dgm:pt>
    <dgm:pt modelId="{39691C07-B039-4681-A133-9AFC0D3ED203}" type="parTrans" cxnId="{46BDDB28-41B3-48EB-8E8D-E59E0172781B}">
      <dgm:prSet/>
      <dgm:spPr/>
      <dgm:t>
        <a:bodyPr/>
        <a:lstStyle/>
        <a:p>
          <a:endParaRPr lang="en-US"/>
        </a:p>
      </dgm:t>
    </dgm:pt>
    <dgm:pt modelId="{6CB8ABE3-1BEA-4DED-BE2E-E760EABCDBE8}" type="sibTrans" cxnId="{46BDDB28-41B3-48EB-8E8D-E59E0172781B}">
      <dgm:prSet/>
      <dgm:spPr/>
      <dgm:t>
        <a:bodyPr/>
        <a:lstStyle/>
        <a:p>
          <a:endParaRPr lang="en-US"/>
        </a:p>
      </dgm:t>
    </dgm:pt>
    <dgm:pt modelId="{6A06A789-015C-41D4-80D3-EAB7437AC696}">
      <dgm:prSet phldrT="[Text]"/>
      <dgm:spPr/>
      <dgm:t>
        <a:bodyPr/>
        <a:lstStyle/>
        <a:p>
          <a:r>
            <a:rPr lang="en-US" b="1" dirty="0"/>
            <a:t>High luminosity</a:t>
          </a:r>
        </a:p>
      </dgm:t>
    </dgm:pt>
    <dgm:pt modelId="{C5CB9386-3B44-4921-826C-D58996D6C9E0}" type="parTrans" cxnId="{BA645CFF-0771-43D3-8293-7D4401186FC8}">
      <dgm:prSet/>
      <dgm:spPr/>
      <dgm:t>
        <a:bodyPr/>
        <a:lstStyle/>
        <a:p>
          <a:endParaRPr lang="en-US"/>
        </a:p>
      </dgm:t>
    </dgm:pt>
    <dgm:pt modelId="{958D5196-8714-4DAB-9CA0-392CA06BEDB4}" type="sibTrans" cxnId="{BA645CFF-0771-43D3-8293-7D4401186FC8}">
      <dgm:prSet/>
      <dgm:spPr/>
      <dgm:t>
        <a:bodyPr/>
        <a:lstStyle/>
        <a:p>
          <a:endParaRPr lang="en-US"/>
        </a:p>
      </dgm:t>
    </dgm:pt>
    <dgm:pt modelId="{7BB1B9F3-5763-46BD-B0C4-EB6FD4E382A4}">
      <dgm:prSet phldrT="[Text]"/>
      <dgm:spPr/>
      <dgm:t>
        <a:bodyPr/>
        <a:lstStyle/>
        <a:p>
          <a:r>
            <a:rPr lang="en-US" b="1" dirty="0"/>
            <a:t>Gas polarization</a:t>
          </a:r>
        </a:p>
      </dgm:t>
    </dgm:pt>
    <dgm:pt modelId="{7BB8982A-A5AD-4B47-B730-324BF21DF6DE}" type="parTrans" cxnId="{6B96C5AE-37F5-4399-94AF-DFA37388262D}">
      <dgm:prSet/>
      <dgm:spPr/>
      <dgm:t>
        <a:bodyPr/>
        <a:lstStyle/>
        <a:p>
          <a:endParaRPr lang="en-US"/>
        </a:p>
      </dgm:t>
    </dgm:pt>
    <dgm:pt modelId="{9E4AC486-05D2-4976-9846-0C4C2F4A8956}" type="sibTrans" cxnId="{6B96C5AE-37F5-4399-94AF-DFA37388262D}">
      <dgm:prSet/>
      <dgm:spPr/>
      <dgm:t>
        <a:bodyPr/>
        <a:lstStyle/>
        <a:p>
          <a:endParaRPr lang="en-US"/>
        </a:p>
      </dgm:t>
    </dgm:pt>
    <dgm:pt modelId="{B25EB7B4-9149-447A-BD7E-9AAC29EC90AD}">
      <dgm:prSet phldrT="[Text]"/>
      <dgm:spPr/>
      <dgm:t>
        <a:bodyPr/>
        <a:lstStyle/>
        <a:p>
          <a:r>
            <a:rPr lang="en-US" dirty="0"/>
            <a:t>Low energy electrons and recoil nuclei to measure</a:t>
          </a:r>
        </a:p>
      </dgm:t>
    </dgm:pt>
    <dgm:pt modelId="{626F9141-2D45-4474-88F7-F178FF56C501}" type="parTrans" cxnId="{1DA203EE-BA3F-4EB2-9873-4AC84DA5521C}">
      <dgm:prSet/>
      <dgm:spPr/>
      <dgm:t>
        <a:bodyPr/>
        <a:lstStyle/>
        <a:p>
          <a:endParaRPr lang="en-US"/>
        </a:p>
      </dgm:t>
    </dgm:pt>
    <dgm:pt modelId="{F5551679-8B31-4545-932D-5CA0694A6AE4}" type="sibTrans" cxnId="{1DA203EE-BA3F-4EB2-9873-4AC84DA5521C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E44C8591-3A4D-490A-8FE3-622FBE8842CE}">
          <dgm:prSet phldrT="[Text]"/>
          <dgm:spPr/>
          <dgm:t>
            <a:bodyPr/>
            <a:lstStyle/>
            <a:p>
              <a:r>
                <a:rPr lang="en-US" dirty="0"/>
                <a:t>Target luminosity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35</m:t>
                      </m:r>
                    </m:sup>
                  </m:sSup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cm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</m:t>
                      </m:r>
                    </m:sup>
                  </m:sSup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s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</m:t>
                      </m:r>
                    </m:sup>
                  </m:sSup>
                </m:oMath>
              </a14:m>
              <a:endParaRPr lang="en-US" dirty="0"/>
            </a:p>
          </dgm:t>
        </dgm:pt>
      </mc:Choice>
      <mc:Fallback xmlns="">
        <dgm:pt modelId="{E44C8591-3A4D-490A-8FE3-622FBE8842CE}">
          <dgm:prSet phldrT="[Text]"/>
          <dgm:spPr/>
          <dgm:t>
            <a:bodyPr/>
            <a:lstStyle/>
            <a:p>
              <a:r>
                <a:rPr lang="en-US" dirty="0" smtClean="0"/>
                <a:t>Target luminosity </a:t>
              </a:r>
              <a:r>
                <a:rPr lang="en-US" b="0" i="0" smtClean="0">
                  <a:latin typeface="Cambria Math" panose="02040503050406030204" pitchFamily="18" charset="0"/>
                </a:rPr>
                <a:t>〖10〗^35 〖"cm" 〗^(−2) "s" ^(−1)</a:t>
              </a:r>
              <a:endParaRPr lang="en-US" dirty="0"/>
            </a:p>
          </dgm:t>
        </dgm:pt>
      </mc:Fallback>
    </mc:AlternateContent>
    <dgm:pt modelId="{7BF7616D-657B-41A8-90A2-5736A6EF4497}" type="parTrans" cxnId="{0CFD4C94-B471-4D08-9E03-D063C9CB94FF}">
      <dgm:prSet/>
      <dgm:spPr/>
      <dgm:t>
        <a:bodyPr/>
        <a:lstStyle/>
        <a:p>
          <a:endParaRPr lang="en-US"/>
        </a:p>
      </dgm:t>
    </dgm:pt>
    <dgm:pt modelId="{63352E1F-4428-4C7F-BB4B-AB2A484DDE9A}" type="sibTrans" cxnId="{0CFD4C94-B471-4D08-9E03-D063C9CB94FF}">
      <dgm:prSet/>
      <dgm:spPr/>
      <dgm:t>
        <a:bodyPr/>
        <a:lstStyle/>
        <a:p>
          <a:endParaRPr lang="en-US"/>
        </a:p>
      </dgm:t>
    </dgm:pt>
    <dgm:pt modelId="{645D12FC-BF24-43C0-A44F-1AA02C2A5912}">
      <dgm:prSet phldrT="[Text]"/>
      <dgm:spPr/>
      <dgm:t>
        <a:bodyPr/>
        <a:lstStyle/>
        <a:p>
          <a:r>
            <a:rPr lang="en-US" dirty="0"/>
            <a:t>Beam recapture after the interaction</a:t>
          </a:r>
        </a:p>
      </dgm:t>
    </dgm:pt>
    <dgm:pt modelId="{293F17BF-E5E3-48B5-8177-F471AF876E76}" type="parTrans" cxnId="{261E9964-3BE3-4BD4-8909-001D9F0E8976}">
      <dgm:prSet/>
      <dgm:spPr/>
      <dgm:t>
        <a:bodyPr/>
        <a:lstStyle/>
        <a:p>
          <a:endParaRPr lang="en-US"/>
        </a:p>
      </dgm:t>
    </dgm:pt>
    <dgm:pt modelId="{A9B4591B-D811-4D16-BB1A-453D44936D67}" type="sibTrans" cxnId="{261E9964-3BE3-4BD4-8909-001D9F0E8976}">
      <dgm:prSet/>
      <dgm:spPr/>
      <dgm:t>
        <a:bodyPr/>
        <a:lstStyle/>
        <a:p>
          <a:endParaRPr lang="en-US"/>
        </a:p>
      </dgm:t>
    </dgm:pt>
    <dgm:pt modelId="{9EF0103C-DE8D-4F5B-AB75-16FF16B37627}">
      <dgm:prSet phldrT="[Text]"/>
      <dgm:spPr/>
      <dgm:t>
        <a:bodyPr/>
        <a:lstStyle/>
        <a:p>
          <a:r>
            <a:rPr lang="en-US" dirty="0"/>
            <a:t>Required for some studies</a:t>
          </a:r>
        </a:p>
      </dgm:t>
    </dgm:pt>
    <dgm:pt modelId="{8A022C79-B5CD-4BB7-9F65-C91F2624555B}" type="parTrans" cxnId="{FFFF820B-333A-4EE8-B165-09ECDF46FCE7}">
      <dgm:prSet/>
      <dgm:spPr/>
      <dgm:t>
        <a:bodyPr/>
        <a:lstStyle/>
        <a:p>
          <a:endParaRPr lang="en-US"/>
        </a:p>
      </dgm:t>
    </dgm:pt>
    <dgm:pt modelId="{FE9A7251-FF9D-4195-AC64-1557EE8FA2EE}" type="sibTrans" cxnId="{FFFF820B-333A-4EE8-B165-09ECDF46FCE7}">
      <dgm:prSet/>
      <dgm:spPr/>
      <dgm:t>
        <a:bodyPr/>
        <a:lstStyle/>
        <a:p>
          <a:endParaRPr lang="en-US"/>
        </a:p>
      </dgm:t>
    </dgm:pt>
    <dgm:pt modelId="{C68E4207-39F8-4A30-A86E-B9931F8C33B1}" type="pres">
      <dgm:prSet presAssocID="{6D4E78F8-0BBD-4192-9822-EF5BAAE58B8C}" presName="linear" presStyleCnt="0">
        <dgm:presLayoutVars>
          <dgm:dir/>
          <dgm:animLvl val="lvl"/>
          <dgm:resizeHandles val="exact"/>
        </dgm:presLayoutVars>
      </dgm:prSet>
      <dgm:spPr/>
    </dgm:pt>
    <dgm:pt modelId="{C2A1F708-91AD-40CC-A9C2-8E49F9CD9543}" type="pres">
      <dgm:prSet presAssocID="{AB74335A-525A-4716-90F1-91F9575BE067}" presName="parentLin" presStyleCnt="0"/>
      <dgm:spPr/>
    </dgm:pt>
    <dgm:pt modelId="{65D96276-0828-4AF1-BB63-25343B87DAEA}" type="pres">
      <dgm:prSet presAssocID="{AB74335A-525A-4716-90F1-91F9575BE067}" presName="parentLeftMargin" presStyleLbl="node1" presStyleIdx="0" presStyleCnt="3"/>
      <dgm:spPr/>
    </dgm:pt>
    <dgm:pt modelId="{CD597826-AAF1-4765-AF38-B1A008FD4485}" type="pres">
      <dgm:prSet presAssocID="{AB74335A-525A-4716-90F1-91F9575BE06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3D7D403-A51B-4D1A-8516-A5A4E86FF619}" type="pres">
      <dgm:prSet presAssocID="{AB74335A-525A-4716-90F1-91F9575BE067}" presName="negativeSpace" presStyleCnt="0"/>
      <dgm:spPr/>
    </dgm:pt>
    <dgm:pt modelId="{2D4EA98D-C7F6-4548-89E9-45947CDB24DA}" type="pres">
      <dgm:prSet presAssocID="{AB74335A-525A-4716-90F1-91F9575BE067}" presName="childText" presStyleLbl="conFgAcc1" presStyleIdx="0" presStyleCnt="3">
        <dgm:presLayoutVars>
          <dgm:bulletEnabled val="1"/>
        </dgm:presLayoutVars>
      </dgm:prSet>
      <dgm:spPr/>
    </dgm:pt>
    <dgm:pt modelId="{D64AF946-18E6-4674-BE2B-F0B753DDFD6A}" type="pres">
      <dgm:prSet presAssocID="{6CB8ABE3-1BEA-4DED-BE2E-E760EABCDBE8}" presName="spaceBetweenRectangles" presStyleCnt="0"/>
      <dgm:spPr/>
    </dgm:pt>
    <dgm:pt modelId="{9624F17C-3176-486D-8FF6-6D85096E9505}" type="pres">
      <dgm:prSet presAssocID="{6A06A789-015C-41D4-80D3-EAB7437AC696}" presName="parentLin" presStyleCnt="0"/>
      <dgm:spPr/>
    </dgm:pt>
    <dgm:pt modelId="{AF42E1E3-F0CD-4A29-B9E7-9CB91925B05D}" type="pres">
      <dgm:prSet presAssocID="{6A06A789-015C-41D4-80D3-EAB7437AC696}" presName="parentLeftMargin" presStyleLbl="node1" presStyleIdx="0" presStyleCnt="3"/>
      <dgm:spPr/>
    </dgm:pt>
    <dgm:pt modelId="{ADD8CA9F-162B-40BC-9624-3B8E4D2E7166}" type="pres">
      <dgm:prSet presAssocID="{6A06A789-015C-41D4-80D3-EAB7437AC69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11BF8A1-80C8-4F34-AB3D-6294E5088737}" type="pres">
      <dgm:prSet presAssocID="{6A06A789-015C-41D4-80D3-EAB7437AC696}" presName="negativeSpace" presStyleCnt="0"/>
      <dgm:spPr/>
    </dgm:pt>
    <dgm:pt modelId="{B2C635AA-A90C-44C8-8DF0-DBE8A7A4D31A}" type="pres">
      <dgm:prSet presAssocID="{6A06A789-015C-41D4-80D3-EAB7437AC696}" presName="childText" presStyleLbl="conFgAcc1" presStyleIdx="1" presStyleCnt="3">
        <dgm:presLayoutVars>
          <dgm:bulletEnabled val="1"/>
        </dgm:presLayoutVars>
      </dgm:prSet>
      <dgm:spPr/>
    </dgm:pt>
    <dgm:pt modelId="{5D86A972-E078-4637-A5E0-E854DCDF7B05}" type="pres">
      <dgm:prSet presAssocID="{958D5196-8714-4DAB-9CA0-392CA06BEDB4}" presName="spaceBetweenRectangles" presStyleCnt="0"/>
      <dgm:spPr/>
    </dgm:pt>
    <dgm:pt modelId="{FD782FF4-7D6F-4C31-A86D-7A02A6B58CDB}" type="pres">
      <dgm:prSet presAssocID="{7BB1B9F3-5763-46BD-B0C4-EB6FD4E382A4}" presName="parentLin" presStyleCnt="0"/>
      <dgm:spPr/>
    </dgm:pt>
    <dgm:pt modelId="{23FAC72B-EBF1-4D94-825A-8614E535AAEC}" type="pres">
      <dgm:prSet presAssocID="{7BB1B9F3-5763-46BD-B0C4-EB6FD4E382A4}" presName="parentLeftMargin" presStyleLbl="node1" presStyleIdx="1" presStyleCnt="3"/>
      <dgm:spPr/>
    </dgm:pt>
    <dgm:pt modelId="{C4AB85F1-7DAC-451A-85A7-D30B097BF826}" type="pres">
      <dgm:prSet presAssocID="{7BB1B9F3-5763-46BD-B0C4-EB6FD4E382A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57FDDD0-6658-4DA2-B905-C652ACE7712F}" type="pres">
      <dgm:prSet presAssocID="{7BB1B9F3-5763-46BD-B0C4-EB6FD4E382A4}" presName="negativeSpace" presStyleCnt="0"/>
      <dgm:spPr/>
    </dgm:pt>
    <dgm:pt modelId="{16823FD5-94AB-4980-B287-56308433DC75}" type="pres">
      <dgm:prSet presAssocID="{7BB1B9F3-5763-46BD-B0C4-EB6FD4E382A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FFF820B-333A-4EE8-B165-09ECDF46FCE7}" srcId="{7BB1B9F3-5763-46BD-B0C4-EB6FD4E382A4}" destId="{9EF0103C-DE8D-4F5B-AB75-16FF16B37627}" srcOrd="0" destOrd="0" parTransId="{8A022C79-B5CD-4BB7-9F65-C91F2624555B}" sibTransId="{FE9A7251-FF9D-4195-AC64-1557EE8FA2EE}"/>
    <dgm:cxn modelId="{F6A2F612-30DF-4FEF-88AE-618585A3FC8C}" type="presOf" srcId="{6A06A789-015C-41D4-80D3-EAB7437AC696}" destId="{AF42E1E3-F0CD-4A29-B9E7-9CB91925B05D}" srcOrd="0" destOrd="0" presId="urn:microsoft.com/office/officeart/2005/8/layout/list1"/>
    <dgm:cxn modelId="{9ADE5719-085F-40B8-B663-B5F1468C0DE1}" type="presOf" srcId="{6A06A789-015C-41D4-80D3-EAB7437AC696}" destId="{ADD8CA9F-162B-40BC-9624-3B8E4D2E7166}" srcOrd="1" destOrd="0" presId="urn:microsoft.com/office/officeart/2005/8/layout/list1"/>
    <dgm:cxn modelId="{22DD0F22-7203-4A66-99BC-9F4E323091F0}" type="presOf" srcId="{AB74335A-525A-4716-90F1-91F9575BE067}" destId="{CD597826-AAF1-4765-AF38-B1A008FD4485}" srcOrd="1" destOrd="0" presId="urn:microsoft.com/office/officeart/2005/8/layout/list1"/>
    <dgm:cxn modelId="{46BDDB28-41B3-48EB-8E8D-E59E0172781B}" srcId="{6D4E78F8-0BBD-4192-9822-EF5BAAE58B8C}" destId="{AB74335A-525A-4716-90F1-91F9575BE067}" srcOrd="0" destOrd="0" parTransId="{39691C07-B039-4681-A133-9AFC0D3ED203}" sibTransId="{6CB8ABE3-1BEA-4DED-BE2E-E760EABCDBE8}"/>
    <dgm:cxn modelId="{169D123C-DC8B-45B3-B579-C98D9422B7B7}" type="presOf" srcId="{6D4E78F8-0BBD-4192-9822-EF5BAAE58B8C}" destId="{C68E4207-39F8-4A30-A86E-B9931F8C33B1}" srcOrd="0" destOrd="0" presId="urn:microsoft.com/office/officeart/2005/8/layout/list1"/>
    <dgm:cxn modelId="{387EA25E-1C06-406F-8E88-0023EB2AC7CB}" type="presOf" srcId="{B25EB7B4-9149-447A-BD7E-9AAC29EC90AD}" destId="{2D4EA98D-C7F6-4548-89E9-45947CDB24DA}" srcOrd="0" destOrd="0" presId="urn:microsoft.com/office/officeart/2005/8/layout/list1"/>
    <dgm:cxn modelId="{27EFAE62-40BF-4EE5-A789-DECB6B1575D1}" type="presOf" srcId="{E44C8591-3A4D-490A-8FE3-622FBE8842CE}" destId="{B2C635AA-A90C-44C8-8DF0-DBE8A7A4D31A}" srcOrd="0" destOrd="0" presId="urn:microsoft.com/office/officeart/2005/8/layout/list1"/>
    <dgm:cxn modelId="{6E202964-DBA4-441B-B767-320ED0892B78}" type="presOf" srcId="{AB74335A-525A-4716-90F1-91F9575BE067}" destId="{65D96276-0828-4AF1-BB63-25343B87DAEA}" srcOrd="0" destOrd="0" presId="urn:microsoft.com/office/officeart/2005/8/layout/list1"/>
    <dgm:cxn modelId="{261E9964-3BE3-4BD4-8909-001D9F0E8976}" srcId="{AB74335A-525A-4716-90F1-91F9575BE067}" destId="{645D12FC-BF24-43C0-A44F-1AA02C2A5912}" srcOrd="1" destOrd="0" parTransId="{293F17BF-E5E3-48B5-8177-F471AF876E76}" sibTransId="{A9B4591B-D811-4D16-BB1A-453D44936D67}"/>
    <dgm:cxn modelId="{16B68A50-D10D-435A-9345-A65448B68F91}" type="presOf" srcId="{7BB1B9F3-5763-46BD-B0C4-EB6FD4E382A4}" destId="{C4AB85F1-7DAC-451A-85A7-D30B097BF826}" srcOrd="1" destOrd="0" presId="urn:microsoft.com/office/officeart/2005/8/layout/list1"/>
    <dgm:cxn modelId="{0CFD4C94-B471-4D08-9E03-D063C9CB94FF}" srcId="{6A06A789-015C-41D4-80D3-EAB7437AC696}" destId="{E44C8591-3A4D-490A-8FE3-622FBE8842CE}" srcOrd="0" destOrd="0" parTransId="{7BF7616D-657B-41A8-90A2-5736A6EF4497}" sibTransId="{63352E1F-4428-4C7F-BB4B-AB2A484DDE9A}"/>
    <dgm:cxn modelId="{6B96C5AE-37F5-4399-94AF-DFA37388262D}" srcId="{6D4E78F8-0BBD-4192-9822-EF5BAAE58B8C}" destId="{7BB1B9F3-5763-46BD-B0C4-EB6FD4E382A4}" srcOrd="2" destOrd="0" parTransId="{7BB8982A-A5AD-4B47-B730-324BF21DF6DE}" sibTransId="{9E4AC486-05D2-4976-9846-0C4C2F4A8956}"/>
    <dgm:cxn modelId="{BB9668BC-DA27-4EF5-9AE8-2EE092CADDAF}" type="presOf" srcId="{7BB1B9F3-5763-46BD-B0C4-EB6FD4E382A4}" destId="{23FAC72B-EBF1-4D94-825A-8614E535AAEC}" srcOrd="0" destOrd="0" presId="urn:microsoft.com/office/officeart/2005/8/layout/list1"/>
    <dgm:cxn modelId="{F0348EDC-5D74-4907-9C15-63317FE14AF3}" type="presOf" srcId="{9EF0103C-DE8D-4F5B-AB75-16FF16B37627}" destId="{16823FD5-94AB-4980-B287-56308433DC75}" srcOrd="0" destOrd="0" presId="urn:microsoft.com/office/officeart/2005/8/layout/list1"/>
    <dgm:cxn modelId="{474B55E4-1DED-4FDF-94D8-6AB5A2BF230C}" type="presOf" srcId="{645D12FC-BF24-43C0-A44F-1AA02C2A5912}" destId="{2D4EA98D-C7F6-4548-89E9-45947CDB24DA}" srcOrd="0" destOrd="1" presId="urn:microsoft.com/office/officeart/2005/8/layout/list1"/>
    <dgm:cxn modelId="{1DA203EE-BA3F-4EB2-9873-4AC84DA5521C}" srcId="{AB74335A-525A-4716-90F1-91F9575BE067}" destId="{B25EB7B4-9149-447A-BD7E-9AAC29EC90AD}" srcOrd="0" destOrd="0" parTransId="{626F9141-2D45-4474-88F7-F178FF56C501}" sibTransId="{F5551679-8B31-4545-932D-5CA0694A6AE4}"/>
    <dgm:cxn modelId="{BA645CFF-0771-43D3-8293-7D4401186FC8}" srcId="{6D4E78F8-0BBD-4192-9822-EF5BAAE58B8C}" destId="{6A06A789-015C-41D4-80D3-EAB7437AC696}" srcOrd="1" destOrd="0" parTransId="{C5CB9386-3B44-4921-826C-D58996D6C9E0}" sibTransId="{958D5196-8714-4DAB-9CA0-392CA06BEDB4}"/>
    <dgm:cxn modelId="{20747108-191D-4E6E-B85D-FE492A2862E5}" type="presParOf" srcId="{C68E4207-39F8-4A30-A86E-B9931F8C33B1}" destId="{C2A1F708-91AD-40CC-A9C2-8E49F9CD9543}" srcOrd="0" destOrd="0" presId="urn:microsoft.com/office/officeart/2005/8/layout/list1"/>
    <dgm:cxn modelId="{AFB1A475-1BF6-4F04-B141-EF03AEAF1E80}" type="presParOf" srcId="{C2A1F708-91AD-40CC-A9C2-8E49F9CD9543}" destId="{65D96276-0828-4AF1-BB63-25343B87DAEA}" srcOrd="0" destOrd="0" presId="urn:microsoft.com/office/officeart/2005/8/layout/list1"/>
    <dgm:cxn modelId="{6AE75CE9-7496-4861-B6AA-F06079DDFDC0}" type="presParOf" srcId="{C2A1F708-91AD-40CC-A9C2-8E49F9CD9543}" destId="{CD597826-AAF1-4765-AF38-B1A008FD4485}" srcOrd="1" destOrd="0" presId="urn:microsoft.com/office/officeart/2005/8/layout/list1"/>
    <dgm:cxn modelId="{1CF88B37-A6F2-4FBA-B1CB-739247AB0589}" type="presParOf" srcId="{C68E4207-39F8-4A30-A86E-B9931F8C33B1}" destId="{A3D7D403-A51B-4D1A-8516-A5A4E86FF619}" srcOrd="1" destOrd="0" presId="urn:microsoft.com/office/officeart/2005/8/layout/list1"/>
    <dgm:cxn modelId="{5CBDD2C9-6380-456F-8148-E4A7B2D1D860}" type="presParOf" srcId="{C68E4207-39F8-4A30-A86E-B9931F8C33B1}" destId="{2D4EA98D-C7F6-4548-89E9-45947CDB24DA}" srcOrd="2" destOrd="0" presId="urn:microsoft.com/office/officeart/2005/8/layout/list1"/>
    <dgm:cxn modelId="{DA2AAE1B-8BFB-478D-9227-06FDEAC8A794}" type="presParOf" srcId="{C68E4207-39F8-4A30-A86E-B9931F8C33B1}" destId="{D64AF946-18E6-4674-BE2B-F0B753DDFD6A}" srcOrd="3" destOrd="0" presId="urn:microsoft.com/office/officeart/2005/8/layout/list1"/>
    <dgm:cxn modelId="{27A16A70-BC1D-4458-9570-CC065D921867}" type="presParOf" srcId="{C68E4207-39F8-4A30-A86E-B9931F8C33B1}" destId="{9624F17C-3176-486D-8FF6-6D85096E9505}" srcOrd="4" destOrd="0" presId="urn:microsoft.com/office/officeart/2005/8/layout/list1"/>
    <dgm:cxn modelId="{19065F00-8DA2-4618-B720-A635780CDB23}" type="presParOf" srcId="{9624F17C-3176-486D-8FF6-6D85096E9505}" destId="{AF42E1E3-F0CD-4A29-B9E7-9CB91925B05D}" srcOrd="0" destOrd="0" presId="urn:microsoft.com/office/officeart/2005/8/layout/list1"/>
    <dgm:cxn modelId="{16192E91-D3F1-4345-96D5-4AEC6724E62E}" type="presParOf" srcId="{9624F17C-3176-486D-8FF6-6D85096E9505}" destId="{ADD8CA9F-162B-40BC-9624-3B8E4D2E7166}" srcOrd="1" destOrd="0" presId="urn:microsoft.com/office/officeart/2005/8/layout/list1"/>
    <dgm:cxn modelId="{11E609B8-2640-4D71-A050-59E3A0CA2733}" type="presParOf" srcId="{C68E4207-39F8-4A30-A86E-B9931F8C33B1}" destId="{611BF8A1-80C8-4F34-AB3D-6294E5088737}" srcOrd="5" destOrd="0" presId="urn:microsoft.com/office/officeart/2005/8/layout/list1"/>
    <dgm:cxn modelId="{D70FEABD-94FC-4C2B-A4E5-859C0F6F9E37}" type="presParOf" srcId="{C68E4207-39F8-4A30-A86E-B9931F8C33B1}" destId="{B2C635AA-A90C-44C8-8DF0-DBE8A7A4D31A}" srcOrd="6" destOrd="0" presId="urn:microsoft.com/office/officeart/2005/8/layout/list1"/>
    <dgm:cxn modelId="{4D540DCD-A5A0-473E-8EE7-60EE0FCC9DFD}" type="presParOf" srcId="{C68E4207-39F8-4A30-A86E-B9931F8C33B1}" destId="{5D86A972-E078-4637-A5E0-E854DCDF7B05}" srcOrd="7" destOrd="0" presId="urn:microsoft.com/office/officeart/2005/8/layout/list1"/>
    <dgm:cxn modelId="{4BE9E05F-AC40-4042-8777-A3F40450D52B}" type="presParOf" srcId="{C68E4207-39F8-4A30-A86E-B9931F8C33B1}" destId="{FD782FF4-7D6F-4C31-A86D-7A02A6B58CDB}" srcOrd="8" destOrd="0" presId="urn:microsoft.com/office/officeart/2005/8/layout/list1"/>
    <dgm:cxn modelId="{60940E3C-4961-4E12-BAA6-20B32F7BD5A3}" type="presParOf" srcId="{FD782FF4-7D6F-4C31-A86D-7A02A6B58CDB}" destId="{23FAC72B-EBF1-4D94-825A-8614E535AAEC}" srcOrd="0" destOrd="0" presId="urn:microsoft.com/office/officeart/2005/8/layout/list1"/>
    <dgm:cxn modelId="{BC98865E-33F6-40A3-A4E6-C4B67C335892}" type="presParOf" srcId="{FD782FF4-7D6F-4C31-A86D-7A02A6B58CDB}" destId="{C4AB85F1-7DAC-451A-85A7-D30B097BF826}" srcOrd="1" destOrd="0" presId="urn:microsoft.com/office/officeart/2005/8/layout/list1"/>
    <dgm:cxn modelId="{76B1B531-C003-40BF-9351-7DB1095EDDD8}" type="presParOf" srcId="{C68E4207-39F8-4A30-A86E-B9931F8C33B1}" destId="{057FDDD0-6658-4DA2-B905-C652ACE7712F}" srcOrd="9" destOrd="0" presId="urn:microsoft.com/office/officeart/2005/8/layout/list1"/>
    <dgm:cxn modelId="{6A2FB4E8-1711-4B95-AC17-671DE7866A24}" type="presParOf" srcId="{C68E4207-39F8-4A30-A86E-B9931F8C33B1}" destId="{16823FD5-94AB-4980-B287-56308433DC7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D5CE4A-6F44-4A7F-932E-664FE11276B6}" type="doc">
      <dgm:prSet loTypeId="urn:microsoft.com/office/officeart/2005/8/layout/list1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51A07CC-0D81-4317-8CCE-0DB3A039B967}">
      <dgm:prSet phldrT="[Text]"/>
      <dgm:spPr/>
      <dgm:t>
        <a:bodyPr/>
        <a:lstStyle/>
        <a:p>
          <a:r>
            <a:rPr lang="en-US" b="1" dirty="0"/>
            <a:t>Energy recovery mode</a:t>
          </a:r>
        </a:p>
      </dgm:t>
    </dgm:pt>
    <dgm:pt modelId="{1B796BFB-2DA8-4869-980F-FAC30C6F23C7}" type="parTrans" cxnId="{38A0AD14-E692-4489-9B0E-C17EBB250662}">
      <dgm:prSet/>
      <dgm:spPr/>
      <dgm:t>
        <a:bodyPr/>
        <a:lstStyle/>
        <a:p>
          <a:endParaRPr lang="en-US"/>
        </a:p>
      </dgm:t>
    </dgm:pt>
    <dgm:pt modelId="{247C925E-E562-439C-B635-98D4E80071A1}" type="sibTrans" cxnId="{38A0AD14-E692-4489-9B0E-C17EBB250662}">
      <dgm:prSet/>
      <dgm:spPr/>
      <dgm:t>
        <a:bodyPr/>
        <a:lstStyle/>
        <a:p>
          <a:endParaRPr lang="en-US"/>
        </a:p>
      </dgm:t>
    </dgm:pt>
    <dgm:pt modelId="{2811F3B0-C126-406E-9F53-3ECB9DB9A5CA}">
      <dgm:prSet phldrT="[Text]"/>
      <dgm:spPr/>
      <dgm:t>
        <a:bodyPr/>
        <a:lstStyle/>
        <a:p>
          <a:r>
            <a:rPr lang="en-US" dirty="0"/>
            <a:t>105 MeV polarized electrons @ 1 mA</a:t>
          </a:r>
        </a:p>
      </dgm:t>
    </dgm:pt>
    <dgm:pt modelId="{162C0E1D-A551-4496-87FE-52673014AF82}" type="parTrans" cxnId="{5977FBD9-BBE7-48BE-B325-7D6BA20E4103}">
      <dgm:prSet/>
      <dgm:spPr/>
      <dgm:t>
        <a:bodyPr/>
        <a:lstStyle/>
        <a:p>
          <a:endParaRPr lang="en-US"/>
        </a:p>
      </dgm:t>
    </dgm:pt>
    <dgm:pt modelId="{E1A2D95E-EC18-4F37-B553-C8BEAC839791}" type="sibTrans" cxnId="{5977FBD9-BBE7-48BE-B325-7D6BA20E4103}">
      <dgm:prSet/>
      <dgm:spPr/>
      <dgm:t>
        <a:bodyPr/>
        <a:lstStyle/>
        <a:p>
          <a:endParaRPr lang="en-US"/>
        </a:p>
      </dgm:t>
    </dgm:pt>
    <dgm:pt modelId="{894FCF4C-3CAE-4048-8188-B0A3C886C3B4}">
      <dgm:prSet phldrT="[Text]"/>
      <dgm:spPr/>
      <dgm:t>
        <a:bodyPr/>
        <a:lstStyle/>
        <a:p>
          <a:r>
            <a:rPr lang="en-US" dirty="0"/>
            <a:t>Internal target scattering (MAGIX)</a:t>
          </a:r>
        </a:p>
      </dgm:t>
    </dgm:pt>
    <dgm:pt modelId="{EE325AF0-E062-4278-968A-A13806F9AB51}" type="parTrans" cxnId="{3FB9B544-4610-4A79-B037-0724824D195A}">
      <dgm:prSet/>
      <dgm:spPr/>
      <dgm:t>
        <a:bodyPr/>
        <a:lstStyle/>
        <a:p>
          <a:endParaRPr lang="en-US"/>
        </a:p>
      </dgm:t>
    </dgm:pt>
    <dgm:pt modelId="{93812081-21D0-432C-B4D6-C975A3D3F708}" type="sibTrans" cxnId="{3FB9B544-4610-4A79-B037-0724824D195A}">
      <dgm:prSet/>
      <dgm:spPr/>
      <dgm:t>
        <a:bodyPr/>
        <a:lstStyle/>
        <a:p>
          <a:endParaRPr lang="en-US"/>
        </a:p>
      </dgm:t>
    </dgm:pt>
    <dgm:pt modelId="{4714D750-5BEB-4109-9195-CCEB02CA5C76}">
      <dgm:prSet phldrT="[Text]"/>
      <dgm:spPr/>
      <dgm:t>
        <a:bodyPr/>
        <a:lstStyle/>
        <a:p>
          <a:r>
            <a:rPr lang="en-US" b="1" dirty="0"/>
            <a:t>External beam</a:t>
          </a:r>
        </a:p>
      </dgm:t>
    </dgm:pt>
    <dgm:pt modelId="{100D6F05-234D-4189-9B39-C59669CAE934}" type="parTrans" cxnId="{34698D4A-8E1E-4343-B7EC-72DC6819A2B0}">
      <dgm:prSet/>
      <dgm:spPr/>
      <dgm:t>
        <a:bodyPr/>
        <a:lstStyle/>
        <a:p>
          <a:endParaRPr lang="en-US"/>
        </a:p>
      </dgm:t>
    </dgm:pt>
    <dgm:pt modelId="{BA3FAEB2-C121-460E-9C56-85CDFA1430BB}" type="sibTrans" cxnId="{34698D4A-8E1E-4343-B7EC-72DC6819A2B0}">
      <dgm:prSet/>
      <dgm:spPr/>
      <dgm:t>
        <a:bodyPr/>
        <a:lstStyle/>
        <a:p>
          <a:endParaRPr lang="en-US"/>
        </a:p>
      </dgm:t>
    </dgm:pt>
    <dgm:pt modelId="{13F260F5-9A23-4908-99E7-6A43E767516F}">
      <dgm:prSet phldrT="[Text]"/>
      <dgm:spPr/>
      <dgm:t>
        <a:bodyPr/>
        <a:lstStyle/>
        <a:p>
          <a:r>
            <a:rPr lang="en-US" dirty="0"/>
            <a:t>155 MeV polarized electrons @ 0.15 mA</a:t>
          </a:r>
        </a:p>
      </dgm:t>
    </dgm:pt>
    <dgm:pt modelId="{C18A79B6-6631-4C11-B67A-AD1DE89E67D0}" type="parTrans" cxnId="{085DF808-761A-4CEF-91CD-05FDE33BD81B}">
      <dgm:prSet/>
      <dgm:spPr/>
      <dgm:t>
        <a:bodyPr/>
        <a:lstStyle/>
        <a:p>
          <a:endParaRPr lang="en-US"/>
        </a:p>
      </dgm:t>
    </dgm:pt>
    <dgm:pt modelId="{4946AF8E-7D8B-4A1A-9AE6-697FBC2B35A6}" type="sibTrans" cxnId="{085DF808-761A-4CEF-91CD-05FDE33BD81B}">
      <dgm:prSet/>
      <dgm:spPr/>
      <dgm:t>
        <a:bodyPr/>
        <a:lstStyle/>
        <a:p>
          <a:endParaRPr lang="en-US"/>
        </a:p>
      </dgm:t>
    </dgm:pt>
    <dgm:pt modelId="{E1799CEE-8FCE-4295-B028-4A1015603062}">
      <dgm:prSet phldrT="[Text]"/>
      <dgm:spPr/>
      <dgm:t>
        <a:bodyPr/>
        <a:lstStyle/>
        <a:p>
          <a:r>
            <a:rPr lang="en-US" dirty="0"/>
            <a:t>Dedicated experiment (P2)</a:t>
          </a:r>
        </a:p>
      </dgm:t>
    </dgm:pt>
    <dgm:pt modelId="{E9FEF05A-888C-4B13-8F42-12871DF40AB3}" type="parTrans" cxnId="{7A11A674-8CDC-4873-A60D-54342E020388}">
      <dgm:prSet/>
      <dgm:spPr/>
      <dgm:t>
        <a:bodyPr/>
        <a:lstStyle/>
        <a:p>
          <a:endParaRPr lang="en-US"/>
        </a:p>
      </dgm:t>
    </dgm:pt>
    <dgm:pt modelId="{BF991053-8D36-48CD-AA8A-EB679CC0D701}" type="sibTrans" cxnId="{7A11A674-8CDC-4873-A60D-54342E020388}">
      <dgm:prSet/>
      <dgm:spPr/>
      <dgm:t>
        <a:bodyPr/>
        <a:lstStyle/>
        <a:p>
          <a:endParaRPr lang="en-US"/>
        </a:p>
      </dgm:t>
    </dgm:pt>
    <dgm:pt modelId="{2F91D014-FC8D-47C8-936E-311AF2A3CA82}">
      <dgm:prSet phldrT="[Text]"/>
      <dgm:spPr/>
      <dgm:t>
        <a:bodyPr/>
        <a:lstStyle/>
        <a:p>
          <a:r>
            <a:rPr lang="en-US" b="1" dirty="0"/>
            <a:t>Beam dump experiment</a:t>
          </a:r>
        </a:p>
      </dgm:t>
    </dgm:pt>
    <dgm:pt modelId="{B161BBA8-D3C7-4A9A-A844-A77F717FF237}" type="parTrans" cxnId="{0298A311-FB2D-4305-901C-BA36CC5818C0}">
      <dgm:prSet/>
      <dgm:spPr/>
      <dgm:t>
        <a:bodyPr/>
        <a:lstStyle/>
        <a:p>
          <a:endParaRPr lang="en-US"/>
        </a:p>
      </dgm:t>
    </dgm:pt>
    <dgm:pt modelId="{FD1E16A0-E213-41A2-BC00-C6FF18530F39}" type="sibTrans" cxnId="{0298A311-FB2D-4305-901C-BA36CC5818C0}">
      <dgm:prSet/>
      <dgm:spPr/>
      <dgm:t>
        <a:bodyPr/>
        <a:lstStyle/>
        <a:p>
          <a:endParaRPr lang="en-US"/>
        </a:p>
      </dgm:t>
    </dgm:pt>
    <dgm:pt modelId="{8C1F4889-5FAB-4B7B-9E61-27DA43761015}">
      <dgm:prSet phldrT="[Text]"/>
      <dgm:spPr/>
      <dgm:t>
        <a:bodyPr/>
        <a:lstStyle/>
        <a:p>
          <a:r>
            <a:rPr lang="en-US" dirty="0"/>
            <a:t>Behind the P2 beam dump</a:t>
          </a:r>
        </a:p>
      </dgm:t>
    </dgm:pt>
    <dgm:pt modelId="{981CC172-01DE-4DA9-9E48-82F907F2A5CD}" type="parTrans" cxnId="{CE9F5BC8-2DAE-4C3A-9D35-C80575397AB9}">
      <dgm:prSet/>
      <dgm:spPr/>
      <dgm:t>
        <a:bodyPr/>
        <a:lstStyle/>
        <a:p>
          <a:endParaRPr lang="en-US"/>
        </a:p>
      </dgm:t>
    </dgm:pt>
    <dgm:pt modelId="{7830B82D-B292-42BA-9F0E-27B4CF904968}" type="sibTrans" cxnId="{CE9F5BC8-2DAE-4C3A-9D35-C80575397AB9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3295EBFF-D85B-4217-A6AA-E706B8EC9170}">
          <dgm:prSet phldrT="[Text]"/>
          <dgm:spPr/>
          <dgm:t>
            <a:bodyPr/>
            <a:lstStyle/>
            <a:p>
              <a:r>
                <a:rPr lang="en-US" dirty="0"/>
                <a:t>About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23</m:t>
                      </m:r>
                    </m:sup>
                  </m:sSup>
                </m:oMath>
              </a14:m>
              <a:r>
                <a:rPr lang="en-US" dirty="0"/>
                <a:t> electrons on target</a:t>
              </a:r>
            </a:p>
          </dgm:t>
        </dgm:pt>
      </mc:Choice>
      <mc:Fallback>
        <dgm:pt modelId="{3295EBFF-D85B-4217-A6AA-E706B8EC9170}">
          <dgm:prSet phldrT="[Text]"/>
          <dgm:spPr/>
          <dgm:t>
            <a:bodyPr/>
            <a:lstStyle/>
            <a:p>
              <a:r>
                <a:rPr lang="en-US" dirty="0"/>
                <a:t>About </a:t>
              </a:r>
              <a:r>
                <a:rPr lang="en-US" b="0" i="0">
                  <a:latin typeface="Cambria Math" panose="02040503050406030204" pitchFamily="18" charset="0"/>
                </a:rPr>
                <a:t>〖10〗^23</a:t>
              </a:r>
              <a:r>
                <a:rPr lang="en-US" dirty="0"/>
                <a:t> electrons on target</a:t>
              </a:r>
            </a:p>
          </dgm:t>
        </dgm:pt>
      </mc:Fallback>
    </mc:AlternateContent>
    <dgm:pt modelId="{0B98F514-6BFE-4F0B-9C41-8C9FD66EA328}" type="parTrans" cxnId="{CF3D062F-1F77-4ECA-BEB2-FD533D71C5EE}">
      <dgm:prSet/>
      <dgm:spPr/>
      <dgm:t>
        <a:bodyPr/>
        <a:lstStyle/>
        <a:p>
          <a:endParaRPr lang="en-US"/>
        </a:p>
      </dgm:t>
    </dgm:pt>
    <dgm:pt modelId="{035AF708-8F77-4EA7-BDEC-95CC668A5B06}" type="sibTrans" cxnId="{CF3D062F-1F77-4ECA-BEB2-FD533D71C5EE}">
      <dgm:prSet/>
      <dgm:spPr/>
      <dgm:t>
        <a:bodyPr/>
        <a:lstStyle/>
        <a:p>
          <a:endParaRPr lang="en-US"/>
        </a:p>
      </dgm:t>
    </dgm:pt>
    <dgm:pt modelId="{161D9734-7632-480F-BB70-CC8A7475B2FB}">
      <dgm:prSet phldrT="[Text]"/>
      <dgm:spPr/>
      <dgm:t>
        <a:bodyPr/>
        <a:lstStyle/>
        <a:p>
          <a:r>
            <a:rPr lang="en-US"/>
            <a:t>Electroweak asymmetry precision measurement</a:t>
          </a:r>
          <a:endParaRPr lang="en-US" dirty="0"/>
        </a:p>
      </dgm:t>
    </dgm:pt>
    <dgm:pt modelId="{8A9C0726-F2D6-4327-964F-6520A2F9E042}" type="parTrans" cxnId="{F3EED6F4-AAB1-4B43-B369-B1FDD80464EB}">
      <dgm:prSet/>
      <dgm:spPr/>
      <dgm:t>
        <a:bodyPr/>
        <a:lstStyle/>
        <a:p>
          <a:endParaRPr lang="en-US"/>
        </a:p>
      </dgm:t>
    </dgm:pt>
    <dgm:pt modelId="{B67F48BD-32E3-4920-98BE-135CB07FF958}" type="sibTrans" cxnId="{F3EED6F4-AAB1-4B43-B369-B1FDD80464EB}">
      <dgm:prSet/>
      <dgm:spPr/>
      <dgm:t>
        <a:bodyPr/>
        <a:lstStyle/>
        <a:p>
          <a:endParaRPr lang="en-US"/>
        </a:p>
      </dgm:t>
    </dgm:pt>
    <dgm:pt modelId="{5AD99BF8-2B43-4DA7-81A6-DF02F186DE11}" type="pres">
      <dgm:prSet presAssocID="{77D5CE4A-6F44-4A7F-932E-664FE11276B6}" presName="linear" presStyleCnt="0">
        <dgm:presLayoutVars>
          <dgm:dir/>
          <dgm:animLvl val="lvl"/>
          <dgm:resizeHandles val="exact"/>
        </dgm:presLayoutVars>
      </dgm:prSet>
      <dgm:spPr/>
    </dgm:pt>
    <dgm:pt modelId="{19937F00-9FD1-4ABD-8F04-34672CBF2C03}" type="pres">
      <dgm:prSet presAssocID="{051A07CC-0D81-4317-8CCE-0DB3A039B967}" presName="parentLin" presStyleCnt="0"/>
      <dgm:spPr/>
    </dgm:pt>
    <dgm:pt modelId="{5C3EF1D9-2E32-4529-B709-44835EFAC9FE}" type="pres">
      <dgm:prSet presAssocID="{051A07CC-0D81-4317-8CCE-0DB3A039B967}" presName="parentLeftMargin" presStyleLbl="node1" presStyleIdx="0" presStyleCnt="3"/>
      <dgm:spPr/>
    </dgm:pt>
    <dgm:pt modelId="{2F80067E-C2B6-4AC3-ADC4-0F20AC8BE670}" type="pres">
      <dgm:prSet presAssocID="{051A07CC-0D81-4317-8CCE-0DB3A039B96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5BE0F67-C239-45C1-B6D4-D611CDA61FD5}" type="pres">
      <dgm:prSet presAssocID="{051A07CC-0D81-4317-8CCE-0DB3A039B967}" presName="negativeSpace" presStyleCnt="0"/>
      <dgm:spPr/>
    </dgm:pt>
    <dgm:pt modelId="{923A0FEF-A4CF-4B01-96C5-21A8C567D4C1}" type="pres">
      <dgm:prSet presAssocID="{051A07CC-0D81-4317-8CCE-0DB3A039B967}" presName="childText" presStyleLbl="conFgAcc1" presStyleIdx="0" presStyleCnt="3">
        <dgm:presLayoutVars>
          <dgm:bulletEnabled val="1"/>
        </dgm:presLayoutVars>
      </dgm:prSet>
      <dgm:spPr/>
    </dgm:pt>
    <dgm:pt modelId="{C97F995B-B98D-4473-B717-924F176953FE}" type="pres">
      <dgm:prSet presAssocID="{247C925E-E562-439C-B635-98D4E80071A1}" presName="spaceBetweenRectangles" presStyleCnt="0"/>
      <dgm:spPr/>
    </dgm:pt>
    <dgm:pt modelId="{1D517148-4521-48F7-A4F7-B27F811157CE}" type="pres">
      <dgm:prSet presAssocID="{4714D750-5BEB-4109-9195-CCEB02CA5C76}" presName="parentLin" presStyleCnt="0"/>
      <dgm:spPr/>
    </dgm:pt>
    <dgm:pt modelId="{267419A1-E224-4725-AB65-E684248B6F7D}" type="pres">
      <dgm:prSet presAssocID="{4714D750-5BEB-4109-9195-CCEB02CA5C76}" presName="parentLeftMargin" presStyleLbl="node1" presStyleIdx="0" presStyleCnt="3"/>
      <dgm:spPr/>
    </dgm:pt>
    <dgm:pt modelId="{461FF672-86D4-402A-9FE2-E92975C25726}" type="pres">
      <dgm:prSet presAssocID="{4714D750-5BEB-4109-9195-CCEB02CA5C7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DE62C0C-DDBA-4E7E-BA06-87777911F749}" type="pres">
      <dgm:prSet presAssocID="{4714D750-5BEB-4109-9195-CCEB02CA5C76}" presName="negativeSpace" presStyleCnt="0"/>
      <dgm:spPr/>
    </dgm:pt>
    <dgm:pt modelId="{A603FFEF-CC37-420E-87AC-7B6514E2E379}" type="pres">
      <dgm:prSet presAssocID="{4714D750-5BEB-4109-9195-CCEB02CA5C76}" presName="childText" presStyleLbl="conFgAcc1" presStyleIdx="1" presStyleCnt="3">
        <dgm:presLayoutVars>
          <dgm:bulletEnabled val="1"/>
        </dgm:presLayoutVars>
      </dgm:prSet>
      <dgm:spPr/>
    </dgm:pt>
    <dgm:pt modelId="{3CCDCE1A-CE64-44A2-B571-4516B19D7C21}" type="pres">
      <dgm:prSet presAssocID="{BA3FAEB2-C121-460E-9C56-85CDFA1430BB}" presName="spaceBetweenRectangles" presStyleCnt="0"/>
      <dgm:spPr/>
    </dgm:pt>
    <dgm:pt modelId="{7FD5BC11-28C1-4CD3-B3CE-9095AF5F52F5}" type="pres">
      <dgm:prSet presAssocID="{2F91D014-FC8D-47C8-936E-311AF2A3CA82}" presName="parentLin" presStyleCnt="0"/>
      <dgm:spPr/>
    </dgm:pt>
    <dgm:pt modelId="{5E3B8C89-A9E6-4EE1-A655-D2D69FECC42F}" type="pres">
      <dgm:prSet presAssocID="{2F91D014-FC8D-47C8-936E-311AF2A3CA82}" presName="parentLeftMargin" presStyleLbl="node1" presStyleIdx="1" presStyleCnt="3"/>
      <dgm:spPr/>
    </dgm:pt>
    <dgm:pt modelId="{9EA2452C-9877-47FD-BC81-E6E6618D4105}" type="pres">
      <dgm:prSet presAssocID="{2F91D014-FC8D-47C8-936E-311AF2A3CA8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10D00DF-DF6A-4221-806A-A402BAE2F2A2}" type="pres">
      <dgm:prSet presAssocID="{2F91D014-FC8D-47C8-936E-311AF2A3CA82}" presName="negativeSpace" presStyleCnt="0"/>
      <dgm:spPr/>
    </dgm:pt>
    <dgm:pt modelId="{053091E5-11E6-4DA5-A463-0CF2D1ABFA2E}" type="pres">
      <dgm:prSet presAssocID="{2F91D014-FC8D-47C8-936E-311AF2A3CA8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85DF808-761A-4CEF-91CD-05FDE33BD81B}" srcId="{4714D750-5BEB-4109-9195-CCEB02CA5C76}" destId="{13F260F5-9A23-4908-99E7-6A43E767516F}" srcOrd="0" destOrd="0" parTransId="{C18A79B6-6631-4C11-B67A-AD1DE89E67D0}" sibTransId="{4946AF8E-7D8B-4A1A-9AE6-697FBC2B35A6}"/>
    <dgm:cxn modelId="{A5584510-9176-4BBF-8C85-599F2683E7A2}" type="presOf" srcId="{2F91D014-FC8D-47C8-936E-311AF2A3CA82}" destId="{5E3B8C89-A9E6-4EE1-A655-D2D69FECC42F}" srcOrd="0" destOrd="0" presId="urn:microsoft.com/office/officeart/2005/8/layout/list1"/>
    <dgm:cxn modelId="{0298A311-FB2D-4305-901C-BA36CC5818C0}" srcId="{77D5CE4A-6F44-4A7F-932E-664FE11276B6}" destId="{2F91D014-FC8D-47C8-936E-311AF2A3CA82}" srcOrd="2" destOrd="0" parTransId="{B161BBA8-D3C7-4A9A-A844-A77F717FF237}" sibTransId="{FD1E16A0-E213-41A2-BC00-C6FF18530F39}"/>
    <dgm:cxn modelId="{38A0AD14-E692-4489-9B0E-C17EBB250662}" srcId="{77D5CE4A-6F44-4A7F-932E-664FE11276B6}" destId="{051A07CC-0D81-4317-8CCE-0DB3A039B967}" srcOrd="0" destOrd="0" parTransId="{1B796BFB-2DA8-4869-980F-FAC30C6F23C7}" sibTransId="{247C925E-E562-439C-B635-98D4E80071A1}"/>
    <dgm:cxn modelId="{37E0742C-E14D-4E6D-955B-A45B274B533E}" type="presOf" srcId="{894FCF4C-3CAE-4048-8188-B0A3C886C3B4}" destId="{923A0FEF-A4CF-4B01-96C5-21A8C567D4C1}" srcOrd="0" destOrd="1" presId="urn:microsoft.com/office/officeart/2005/8/layout/list1"/>
    <dgm:cxn modelId="{CF3D062F-1F77-4ECA-BEB2-FD533D71C5EE}" srcId="{2F91D014-FC8D-47C8-936E-311AF2A3CA82}" destId="{3295EBFF-D85B-4217-A6AA-E706B8EC9170}" srcOrd="1" destOrd="0" parTransId="{0B98F514-6BFE-4F0B-9C41-8C9FD66EA328}" sibTransId="{035AF708-8F77-4EA7-BDEC-95CC668A5B06}"/>
    <dgm:cxn modelId="{3FB9B544-4610-4A79-B037-0724824D195A}" srcId="{051A07CC-0D81-4317-8CCE-0DB3A039B967}" destId="{894FCF4C-3CAE-4048-8188-B0A3C886C3B4}" srcOrd="1" destOrd="0" parTransId="{EE325AF0-E062-4278-968A-A13806F9AB51}" sibTransId="{93812081-21D0-432C-B4D6-C975A3D3F708}"/>
    <dgm:cxn modelId="{16189246-2274-4122-A0C7-D06011EE3A01}" type="presOf" srcId="{E1799CEE-8FCE-4295-B028-4A1015603062}" destId="{A603FFEF-CC37-420E-87AC-7B6514E2E379}" srcOrd="0" destOrd="1" presId="urn:microsoft.com/office/officeart/2005/8/layout/list1"/>
    <dgm:cxn modelId="{257A1148-DEEF-49C0-BEF5-8AE291723CAC}" type="presOf" srcId="{051A07CC-0D81-4317-8CCE-0DB3A039B967}" destId="{5C3EF1D9-2E32-4529-B709-44835EFAC9FE}" srcOrd="0" destOrd="0" presId="urn:microsoft.com/office/officeart/2005/8/layout/list1"/>
    <dgm:cxn modelId="{34698D4A-8E1E-4343-B7EC-72DC6819A2B0}" srcId="{77D5CE4A-6F44-4A7F-932E-664FE11276B6}" destId="{4714D750-5BEB-4109-9195-CCEB02CA5C76}" srcOrd="1" destOrd="0" parTransId="{100D6F05-234D-4189-9B39-C59669CAE934}" sibTransId="{BA3FAEB2-C121-460E-9C56-85CDFA1430BB}"/>
    <dgm:cxn modelId="{7A11A674-8CDC-4873-A60D-54342E020388}" srcId="{4714D750-5BEB-4109-9195-CCEB02CA5C76}" destId="{E1799CEE-8FCE-4295-B028-4A1015603062}" srcOrd="1" destOrd="0" parTransId="{E9FEF05A-888C-4B13-8F42-12871DF40AB3}" sibTransId="{BF991053-8D36-48CD-AA8A-EB679CC0D701}"/>
    <dgm:cxn modelId="{908E588E-0DF9-4585-88EA-F89E1A19021E}" type="presOf" srcId="{2811F3B0-C126-406E-9F53-3ECB9DB9A5CA}" destId="{923A0FEF-A4CF-4B01-96C5-21A8C567D4C1}" srcOrd="0" destOrd="0" presId="urn:microsoft.com/office/officeart/2005/8/layout/list1"/>
    <dgm:cxn modelId="{6490C2A3-CE5D-43FD-A469-012E8864A5AD}" type="presOf" srcId="{3295EBFF-D85B-4217-A6AA-E706B8EC9170}" destId="{053091E5-11E6-4DA5-A463-0CF2D1ABFA2E}" srcOrd="0" destOrd="1" presId="urn:microsoft.com/office/officeart/2005/8/layout/list1"/>
    <dgm:cxn modelId="{172CE4AE-E92A-4B63-B684-14DAEEFC4F60}" type="presOf" srcId="{051A07CC-0D81-4317-8CCE-0DB3A039B967}" destId="{2F80067E-C2B6-4AC3-ADC4-0F20AC8BE670}" srcOrd="1" destOrd="0" presId="urn:microsoft.com/office/officeart/2005/8/layout/list1"/>
    <dgm:cxn modelId="{E9217FB8-D838-4267-88BD-DDE2B5B613B5}" type="presOf" srcId="{77D5CE4A-6F44-4A7F-932E-664FE11276B6}" destId="{5AD99BF8-2B43-4DA7-81A6-DF02F186DE11}" srcOrd="0" destOrd="0" presId="urn:microsoft.com/office/officeart/2005/8/layout/list1"/>
    <dgm:cxn modelId="{CE9F5BC8-2DAE-4C3A-9D35-C80575397AB9}" srcId="{2F91D014-FC8D-47C8-936E-311AF2A3CA82}" destId="{8C1F4889-5FAB-4B7B-9E61-27DA43761015}" srcOrd="0" destOrd="0" parTransId="{981CC172-01DE-4DA9-9E48-82F907F2A5CD}" sibTransId="{7830B82D-B292-42BA-9F0E-27B4CF904968}"/>
    <dgm:cxn modelId="{13F511CF-CBB6-42DC-A895-F9B70D938346}" type="presOf" srcId="{2F91D014-FC8D-47C8-936E-311AF2A3CA82}" destId="{9EA2452C-9877-47FD-BC81-E6E6618D4105}" srcOrd="1" destOrd="0" presId="urn:microsoft.com/office/officeart/2005/8/layout/list1"/>
    <dgm:cxn modelId="{5977FBD9-BBE7-48BE-B325-7D6BA20E4103}" srcId="{051A07CC-0D81-4317-8CCE-0DB3A039B967}" destId="{2811F3B0-C126-406E-9F53-3ECB9DB9A5CA}" srcOrd="0" destOrd="0" parTransId="{162C0E1D-A551-4496-87FE-52673014AF82}" sibTransId="{E1A2D95E-EC18-4F37-B553-C8BEAC839791}"/>
    <dgm:cxn modelId="{1D3697DE-ADB0-4079-A57B-3800473D8D89}" type="presOf" srcId="{4714D750-5BEB-4109-9195-CCEB02CA5C76}" destId="{267419A1-E224-4725-AB65-E684248B6F7D}" srcOrd="0" destOrd="0" presId="urn:microsoft.com/office/officeart/2005/8/layout/list1"/>
    <dgm:cxn modelId="{2D350FDF-C0AE-4875-BC8D-61A463B9BF26}" type="presOf" srcId="{161D9734-7632-480F-BB70-CC8A7475B2FB}" destId="{A603FFEF-CC37-420E-87AC-7B6514E2E379}" srcOrd="0" destOrd="2" presId="urn:microsoft.com/office/officeart/2005/8/layout/list1"/>
    <dgm:cxn modelId="{836AA0E4-9237-411F-AAFD-4E05BBC69FFE}" type="presOf" srcId="{4714D750-5BEB-4109-9195-CCEB02CA5C76}" destId="{461FF672-86D4-402A-9FE2-E92975C25726}" srcOrd="1" destOrd="0" presId="urn:microsoft.com/office/officeart/2005/8/layout/list1"/>
    <dgm:cxn modelId="{1B7F87EB-21BF-45DB-9AF0-D5AEF8F12CC7}" type="presOf" srcId="{8C1F4889-5FAB-4B7B-9E61-27DA43761015}" destId="{053091E5-11E6-4DA5-A463-0CF2D1ABFA2E}" srcOrd="0" destOrd="0" presId="urn:microsoft.com/office/officeart/2005/8/layout/list1"/>
    <dgm:cxn modelId="{BD2ACEF4-C265-4A70-A752-D3445686AF1A}" type="presOf" srcId="{13F260F5-9A23-4908-99E7-6A43E767516F}" destId="{A603FFEF-CC37-420E-87AC-7B6514E2E379}" srcOrd="0" destOrd="0" presId="urn:microsoft.com/office/officeart/2005/8/layout/list1"/>
    <dgm:cxn modelId="{F3EED6F4-AAB1-4B43-B369-B1FDD80464EB}" srcId="{4714D750-5BEB-4109-9195-CCEB02CA5C76}" destId="{161D9734-7632-480F-BB70-CC8A7475B2FB}" srcOrd="2" destOrd="0" parTransId="{8A9C0726-F2D6-4327-964F-6520A2F9E042}" sibTransId="{B67F48BD-32E3-4920-98BE-135CB07FF958}"/>
    <dgm:cxn modelId="{58205E8F-8924-430D-82F5-582C000970A4}" type="presParOf" srcId="{5AD99BF8-2B43-4DA7-81A6-DF02F186DE11}" destId="{19937F00-9FD1-4ABD-8F04-34672CBF2C03}" srcOrd="0" destOrd="0" presId="urn:microsoft.com/office/officeart/2005/8/layout/list1"/>
    <dgm:cxn modelId="{736FA84B-C803-4AE2-B0E5-69F18009514C}" type="presParOf" srcId="{19937F00-9FD1-4ABD-8F04-34672CBF2C03}" destId="{5C3EF1D9-2E32-4529-B709-44835EFAC9FE}" srcOrd="0" destOrd="0" presId="urn:microsoft.com/office/officeart/2005/8/layout/list1"/>
    <dgm:cxn modelId="{BFAB0DE0-E2F2-47A0-A020-873B654668DA}" type="presParOf" srcId="{19937F00-9FD1-4ABD-8F04-34672CBF2C03}" destId="{2F80067E-C2B6-4AC3-ADC4-0F20AC8BE670}" srcOrd="1" destOrd="0" presId="urn:microsoft.com/office/officeart/2005/8/layout/list1"/>
    <dgm:cxn modelId="{CFD48604-4A00-4955-86F8-E2DABBCE1421}" type="presParOf" srcId="{5AD99BF8-2B43-4DA7-81A6-DF02F186DE11}" destId="{55BE0F67-C239-45C1-B6D4-D611CDA61FD5}" srcOrd="1" destOrd="0" presId="urn:microsoft.com/office/officeart/2005/8/layout/list1"/>
    <dgm:cxn modelId="{52B6A619-78AA-48DB-8EA3-B4BA4B997B3C}" type="presParOf" srcId="{5AD99BF8-2B43-4DA7-81A6-DF02F186DE11}" destId="{923A0FEF-A4CF-4B01-96C5-21A8C567D4C1}" srcOrd="2" destOrd="0" presId="urn:microsoft.com/office/officeart/2005/8/layout/list1"/>
    <dgm:cxn modelId="{2EEFF5E1-AB15-4D6B-99E5-43AE459BFD36}" type="presParOf" srcId="{5AD99BF8-2B43-4DA7-81A6-DF02F186DE11}" destId="{C97F995B-B98D-4473-B717-924F176953FE}" srcOrd="3" destOrd="0" presId="urn:microsoft.com/office/officeart/2005/8/layout/list1"/>
    <dgm:cxn modelId="{27254D4D-EC53-41B5-B2B8-002721E7F65E}" type="presParOf" srcId="{5AD99BF8-2B43-4DA7-81A6-DF02F186DE11}" destId="{1D517148-4521-48F7-A4F7-B27F811157CE}" srcOrd="4" destOrd="0" presId="urn:microsoft.com/office/officeart/2005/8/layout/list1"/>
    <dgm:cxn modelId="{56D71400-F712-4A8F-91E0-E5526752CB6D}" type="presParOf" srcId="{1D517148-4521-48F7-A4F7-B27F811157CE}" destId="{267419A1-E224-4725-AB65-E684248B6F7D}" srcOrd="0" destOrd="0" presId="urn:microsoft.com/office/officeart/2005/8/layout/list1"/>
    <dgm:cxn modelId="{9177759B-65C9-4377-8DCB-223871FDAF45}" type="presParOf" srcId="{1D517148-4521-48F7-A4F7-B27F811157CE}" destId="{461FF672-86D4-402A-9FE2-E92975C25726}" srcOrd="1" destOrd="0" presId="urn:microsoft.com/office/officeart/2005/8/layout/list1"/>
    <dgm:cxn modelId="{70F43DB3-D008-4C8B-AE5B-3D4F6AFD4A6D}" type="presParOf" srcId="{5AD99BF8-2B43-4DA7-81A6-DF02F186DE11}" destId="{2DE62C0C-DDBA-4E7E-BA06-87777911F749}" srcOrd="5" destOrd="0" presId="urn:microsoft.com/office/officeart/2005/8/layout/list1"/>
    <dgm:cxn modelId="{0C6BBC9A-CE42-414A-AA69-8FFA3DF6EC8C}" type="presParOf" srcId="{5AD99BF8-2B43-4DA7-81A6-DF02F186DE11}" destId="{A603FFEF-CC37-420E-87AC-7B6514E2E379}" srcOrd="6" destOrd="0" presId="urn:microsoft.com/office/officeart/2005/8/layout/list1"/>
    <dgm:cxn modelId="{9E19AD53-D88F-49C0-A70A-C1E10C36A32F}" type="presParOf" srcId="{5AD99BF8-2B43-4DA7-81A6-DF02F186DE11}" destId="{3CCDCE1A-CE64-44A2-B571-4516B19D7C21}" srcOrd="7" destOrd="0" presId="urn:microsoft.com/office/officeart/2005/8/layout/list1"/>
    <dgm:cxn modelId="{59898FDE-29E5-4447-9E52-BB436F416B7D}" type="presParOf" srcId="{5AD99BF8-2B43-4DA7-81A6-DF02F186DE11}" destId="{7FD5BC11-28C1-4CD3-B3CE-9095AF5F52F5}" srcOrd="8" destOrd="0" presId="urn:microsoft.com/office/officeart/2005/8/layout/list1"/>
    <dgm:cxn modelId="{D5749CE6-21E0-441E-9F26-61F6DABDAD36}" type="presParOf" srcId="{7FD5BC11-28C1-4CD3-B3CE-9095AF5F52F5}" destId="{5E3B8C89-A9E6-4EE1-A655-D2D69FECC42F}" srcOrd="0" destOrd="0" presId="urn:microsoft.com/office/officeart/2005/8/layout/list1"/>
    <dgm:cxn modelId="{9039166E-219E-4A7D-A46F-09A249F0FC3D}" type="presParOf" srcId="{7FD5BC11-28C1-4CD3-B3CE-9095AF5F52F5}" destId="{9EA2452C-9877-47FD-BC81-E6E6618D4105}" srcOrd="1" destOrd="0" presId="urn:microsoft.com/office/officeart/2005/8/layout/list1"/>
    <dgm:cxn modelId="{666D6BDC-4F59-4094-8D52-9232A336A2BE}" type="presParOf" srcId="{5AD99BF8-2B43-4DA7-81A6-DF02F186DE11}" destId="{D10D00DF-DF6A-4221-806A-A402BAE2F2A2}" srcOrd="9" destOrd="0" presId="urn:microsoft.com/office/officeart/2005/8/layout/list1"/>
    <dgm:cxn modelId="{1782267C-E999-4A24-A6EA-6A3263421A6D}" type="presParOf" srcId="{5AD99BF8-2B43-4DA7-81A6-DF02F186DE11}" destId="{053091E5-11E6-4DA5-A463-0CF2D1ABFA2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6D4E78F8-0BBD-4192-9822-EF5BAAE58B8C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B74335A-525A-4716-90F1-91F9575BE067}">
      <dgm:prSet phldrT="[Text]"/>
      <dgm:spPr/>
      <dgm:t>
        <a:bodyPr/>
        <a:lstStyle/>
        <a:p>
          <a:r>
            <a:rPr lang="en-US" b="1" dirty="0"/>
            <a:t>Limited material thickness</a:t>
          </a:r>
        </a:p>
      </dgm:t>
    </dgm:pt>
    <dgm:pt modelId="{39691C07-B039-4681-A133-9AFC0D3ED203}" type="parTrans" cxnId="{46BDDB28-41B3-48EB-8E8D-E59E0172781B}">
      <dgm:prSet/>
      <dgm:spPr/>
      <dgm:t>
        <a:bodyPr/>
        <a:lstStyle/>
        <a:p>
          <a:endParaRPr lang="en-US"/>
        </a:p>
      </dgm:t>
    </dgm:pt>
    <dgm:pt modelId="{6CB8ABE3-1BEA-4DED-BE2E-E760EABCDBE8}" type="sibTrans" cxnId="{46BDDB28-41B3-48EB-8E8D-E59E0172781B}">
      <dgm:prSet/>
      <dgm:spPr/>
      <dgm:t>
        <a:bodyPr/>
        <a:lstStyle/>
        <a:p>
          <a:endParaRPr lang="en-US"/>
        </a:p>
      </dgm:t>
    </dgm:pt>
    <dgm:pt modelId="{6A06A789-015C-41D4-80D3-EAB7437AC696}">
      <dgm:prSet phldrT="[Text]"/>
      <dgm:spPr/>
      <dgm:t>
        <a:bodyPr/>
        <a:lstStyle/>
        <a:p>
          <a:r>
            <a:rPr lang="en-US" b="1" dirty="0"/>
            <a:t>High luminosity</a:t>
          </a:r>
        </a:p>
      </dgm:t>
    </dgm:pt>
    <dgm:pt modelId="{C5CB9386-3B44-4921-826C-D58996D6C9E0}" type="parTrans" cxnId="{BA645CFF-0771-43D3-8293-7D4401186FC8}">
      <dgm:prSet/>
      <dgm:spPr/>
      <dgm:t>
        <a:bodyPr/>
        <a:lstStyle/>
        <a:p>
          <a:endParaRPr lang="en-US"/>
        </a:p>
      </dgm:t>
    </dgm:pt>
    <dgm:pt modelId="{958D5196-8714-4DAB-9CA0-392CA06BEDB4}" type="sibTrans" cxnId="{BA645CFF-0771-43D3-8293-7D4401186FC8}">
      <dgm:prSet/>
      <dgm:spPr/>
      <dgm:t>
        <a:bodyPr/>
        <a:lstStyle/>
        <a:p>
          <a:endParaRPr lang="en-US"/>
        </a:p>
      </dgm:t>
    </dgm:pt>
    <dgm:pt modelId="{7BB1B9F3-5763-46BD-B0C4-EB6FD4E382A4}">
      <dgm:prSet phldrT="[Text]"/>
      <dgm:spPr/>
      <dgm:t>
        <a:bodyPr/>
        <a:lstStyle/>
        <a:p>
          <a:r>
            <a:rPr lang="en-US" b="1" dirty="0"/>
            <a:t>Gas polarization</a:t>
          </a:r>
        </a:p>
      </dgm:t>
    </dgm:pt>
    <dgm:pt modelId="{7BB8982A-A5AD-4B47-B730-324BF21DF6DE}" type="parTrans" cxnId="{6B96C5AE-37F5-4399-94AF-DFA37388262D}">
      <dgm:prSet/>
      <dgm:spPr/>
      <dgm:t>
        <a:bodyPr/>
        <a:lstStyle/>
        <a:p>
          <a:endParaRPr lang="en-US"/>
        </a:p>
      </dgm:t>
    </dgm:pt>
    <dgm:pt modelId="{9E4AC486-05D2-4976-9846-0C4C2F4A8956}" type="sibTrans" cxnId="{6B96C5AE-37F5-4399-94AF-DFA37388262D}">
      <dgm:prSet/>
      <dgm:spPr/>
      <dgm:t>
        <a:bodyPr/>
        <a:lstStyle/>
        <a:p>
          <a:endParaRPr lang="en-US"/>
        </a:p>
      </dgm:t>
    </dgm:pt>
    <dgm:pt modelId="{B25EB7B4-9149-447A-BD7E-9AAC29EC90AD}">
      <dgm:prSet phldrT="[Text]"/>
      <dgm:spPr/>
      <dgm:t>
        <a:bodyPr/>
        <a:lstStyle/>
        <a:p>
          <a:r>
            <a:rPr lang="en-US" dirty="0"/>
            <a:t>Low energy electrons and recoil nuclei to measure</a:t>
          </a:r>
        </a:p>
      </dgm:t>
    </dgm:pt>
    <dgm:pt modelId="{626F9141-2D45-4474-88F7-F178FF56C501}" type="parTrans" cxnId="{1DA203EE-BA3F-4EB2-9873-4AC84DA5521C}">
      <dgm:prSet/>
      <dgm:spPr/>
      <dgm:t>
        <a:bodyPr/>
        <a:lstStyle/>
        <a:p>
          <a:endParaRPr lang="en-US"/>
        </a:p>
      </dgm:t>
    </dgm:pt>
    <dgm:pt modelId="{F5551679-8B31-4545-932D-5CA0694A6AE4}" type="sibTrans" cxnId="{1DA203EE-BA3F-4EB2-9873-4AC84DA5521C}">
      <dgm:prSet/>
      <dgm:spPr/>
      <dgm:t>
        <a:bodyPr/>
        <a:lstStyle/>
        <a:p>
          <a:endParaRPr lang="en-US"/>
        </a:p>
      </dgm:t>
    </dgm:pt>
    <dgm:pt modelId="{E44C8591-3A4D-490A-8FE3-622FBE8842CE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7BF7616D-657B-41A8-90A2-5736A6EF4497}" type="parTrans" cxnId="{0CFD4C94-B471-4D08-9E03-D063C9CB94FF}">
      <dgm:prSet/>
      <dgm:spPr/>
      <dgm:t>
        <a:bodyPr/>
        <a:lstStyle/>
        <a:p>
          <a:endParaRPr lang="en-US"/>
        </a:p>
      </dgm:t>
    </dgm:pt>
    <dgm:pt modelId="{63352E1F-4428-4C7F-BB4B-AB2A484DDE9A}" type="sibTrans" cxnId="{0CFD4C94-B471-4D08-9E03-D063C9CB94FF}">
      <dgm:prSet/>
      <dgm:spPr/>
      <dgm:t>
        <a:bodyPr/>
        <a:lstStyle/>
        <a:p>
          <a:endParaRPr lang="en-US"/>
        </a:p>
      </dgm:t>
    </dgm:pt>
    <dgm:pt modelId="{645D12FC-BF24-43C0-A44F-1AA02C2A5912}">
      <dgm:prSet phldrT="[Text]"/>
      <dgm:spPr/>
      <dgm:t>
        <a:bodyPr/>
        <a:lstStyle/>
        <a:p>
          <a:r>
            <a:rPr lang="en-US" dirty="0"/>
            <a:t>Beam recapture after the interaction</a:t>
          </a:r>
        </a:p>
      </dgm:t>
    </dgm:pt>
    <dgm:pt modelId="{293F17BF-E5E3-48B5-8177-F471AF876E76}" type="parTrans" cxnId="{261E9964-3BE3-4BD4-8909-001D9F0E8976}">
      <dgm:prSet/>
      <dgm:spPr/>
      <dgm:t>
        <a:bodyPr/>
        <a:lstStyle/>
        <a:p>
          <a:endParaRPr lang="en-US"/>
        </a:p>
      </dgm:t>
    </dgm:pt>
    <dgm:pt modelId="{A9B4591B-D811-4D16-BB1A-453D44936D67}" type="sibTrans" cxnId="{261E9964-3BE3-4BD4-8909-001D9F0E8976}">
      <dgm:prSet/>
      <dgm:spPr/>
      <dgm:t>
        <a:bodyPr/>
        <a:lstStyle/>
        <a:p>
          <a:endParaRPr lang="en-US"/>
        </a:p>
      </dgm:t>
    </dgm:pt>
    <dgm:pt modelId="{9EF0103C-DE8D-4F5B-AB75-16FF16B37627}">
      <dgm:prSet phldrT="[Text]"/>
      <dgm:spPr/>
      <dgm:t>
        <a:bodyPr/>
        <a:lstStyle/>
        <a:p>
          <a:r>
            <a:rPr lang="en-US" dirty="0"/>
            <a:t>Required for some studies</a:t>
          </a:r>
        </a:p>
      </dgm:t>
    </dgm:pt>
    <dgm:pt modelId="{8A022C79-B5CD-4BB7-9F65-C91F2624555B}" type="parTrans" cxnId="{FFFF820B-333A-4EE8-B165-09ECDF46FCE7}">
      <dgm:prSet/>
      <dgm:spPr/>
      <dgm:t>
        <a:bodyPr/>
        <a:lstStyle/>
        <a:p>
          <a:endParaRPr lang="en-US"/>
        </a:p>
      </dgm:t>
    </dgm:pt>
    <dgm:pt modelId="{FE9A7251-FF9D-4195-AC64-1557EE8FA2EE}" type="sibTrans" cxnId="{FFFF820B-333A-4EE8-B165-09ECDF46FCE7}">
      <dgm:prSet/>
      <dgm:spPr/>
      <dgm:t>
        <a:bodyPr/>
        <a:lstStyle/>
        <a:p>
          <a:endParaRPr lang="en-US"/>
        </a:p>
      </dgm:t>
    </dgm:pt>
    <dgm:pt modelId="{C68E4207-39F8-4A30-A86E-B9931F8C33B1}" type="pres">
      <dgm:prSet presAssocID="{6D4E78F8-0BBD-4192-9822-EF5BAAE58B8C}" presName="linear" presStyleCnt="0">
        <dgm:presLayoutVars>
          <dgm:dir/>
          <dgm:animLvl val="lvl"/>
          <dgm:resizeHandles val="exact"/>
        </dgm:presLayoutVars>
      </dgm:prSet>
      <dgm:spPr/>
    </dgm:pt>
    <dgm:pt modelId="{C2A1F708-91AD-40CC-A9C2-8E49F9CD9543}" type="pres">
      <dgm:prSet presAssocID="{AB74335A-525A-4716-90F1-91F9575BE067}" presName="parentLin" presStyleCnt="0"/>
      <dgm:spPr/>
    </dgm:pt>
    <dgm:pt modelId="{65D96276-0828-4AF1-BB63-25343B87DAEA}" type="pres">
      <dgm:prSet presAssocID="{AB74335A-525A-4716-90F1-91F9575BE067}" presName="parentLeftMargin" presStyleLbl="node1" presStyleIdx="0" presStyleCnt="3"/>
      <dgm:spPr/>
    </dgm:pt>
    <dgm:pt modelId="{CD597826-AAF1-4765-AF38-B1A008FD4485}" type="pres">
      <dgm:prSet presAssocID="{AB74335A-525A-4716-90F1-91F9575BE06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3D7D403-A51B-4D1A-8516-A5A4E86FF619}" type="pres">
      <dgm:prSet presAssocID="{AB74335A-525A-4716-90F1-91F9575BE067}" presName="negativeSpace" presStyleCnt="0"/>
      <dgm:spPr/>
    </dgm:pt>
    <dgm:pt modelId="{2D4EA98D-C7F6-4548-89E9-45947CDB24DA}" type="pres">
      <dgm:prSet presAssocID="{AB74335A-525A-4716-90F1-91F9575BE067}" presName="childText" presStyleLbl="conFgAcc1" presStyleIdx="0" presStyleCnt="3">
        <dgm:presLayoutVars>
          <dgm:bulletEnabled val="1"/>
        </dgm:presLayoutVars>
      </dgm:prSet>
      <dgm:spPr/>
    </dgm:pt>
    <dgm:pt modelId="{D64AF946-18E6-4674-BE2B-F0B753DDFD6A}" type="pres">
      <dgm:prSet presAssocID="{6CB8ABE3-1BEA-4DED-BE2E-E760EABCDBE8}" presName="spaceBetweenRectangles" presStyleCnt="0"/>
      <dgm:spPr/>
    </dgm:pt>
    <dgm:pt modelId="{9624F17C-3176-486D-8FF6-6D85096E9505}" type="pres">
      <dgm:prSet presAssocID="{6A06A789-015C-41D4-80D3-EAB7437AC696}" presName="parentLin" presStyleCnt="0"/>
      <dgm:spPr/>
    </dgm:pt>
    <dgm:pt modelId="{AF42E1E3-F0CD-4A29-B9E7-9CB91925B05D}" type="pres">
      <dgm:prSet presAssocID="{6A06A789-015C-41D4-80D3-EAB7437AC696}" presName="parentLeftMargin" presStyleLbl="node1" presStyleIdx="0" presStyleCnt="3"/>
      <dgm:spPr/>
    </dgm:pt>
    <dgm:pt modelId="{ADD8CA9F-162B-40BC-9624-3B8E4D2E7166}" type="pres">
      <dgm:prSet presAssocID="{6A06A789-015C-41D4-80D3-EAB7437AC69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11BF8A1-80C8-4F34-AB3D-6294E5088737}" type="pres">
      <dgm:prSet presAssocID="{6A06A789-015C-41D4-80D3-EAB7437AC696}" presName="negativeSpace" presStyleCnt="0"/>
      <dgm:spPr/>
    </dgm:pt>
    <dgm:pt modelId="{B2C635AA-A90C-44C8-8DF0-DBE8A7A4D31A}" type="pres">
      <dgm:prSet presAssocID="{6A06A789-015C-41D4-80D3-EAB7437AC696}" presName="childText" presStyleLbl="conFgAcc1" presStyleIdx="1" presStyleCnt="3">
        <dgm:presLayoutVars>
          <dgm:bulletEnabled val="1"/>
        </dgm:presLayoutVars>
      </dgm:prSet>
      <dgm:spPr/>
    </dgm:pt>
    <dgm:pt modelId="{5D86A972-E078-4637-A5E0-E854DCDF7B05}" type="pres">
      <dgm:prSet presAssocID="{958D5196-8714-4DAB-9CA0-392CA06BEDB4}" presName="spaceBetweenRectangles" presStyleCnt="0"/>
      <dgm:spPr/>
    </dgm:pt>
    <dgm:pt modelId="{FD782FF4-7D6F-4C31-A86D-7A02A6B58CDB}" type="pres">
      <dgm:prSet presAssocID="{7BB1B9F3-5763-46BD-B0C4-EB6FD4E382A4}" presName="parentLin" presStyleCnt="0"/>
      <dgm:spPr/>
    </dgm:pt>
    <dgm:pt modelId="{23FAC72B-EBF1-4D94-825A-8614E535AAEC}" type="pres">
      <dgm:prSet presAssocID="{7BB1B9F3-5763-46BD-B0C4-EB6FD4E382A4}" presName="parentLeftMargin" presStyleLbl="node1" presStyleIdx="1" presStyleCnt="3"/>
      <dgm:spPr/>
    </dgm:pt>
    <dgm:pt modelId="{C4AB85F1-7DAC-451A-85A7-D30B097BF826}" type="pres">
      <dgm:prSet presAssocID="{7BB1B9F3-5763-46BD-B0C4-EB6FD4E382A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57FDDD0-6658-4DA2-B905-C652ACE7712F}" type="pres">
      <dgm:prSet presAssocID="{7BB1B9F3-5763-46BD-B0C4-EB6FD4E382A4}" presName="negativeSpace" presStyleCnt="0"/>
      <dgm:spPr/>
    </dgm:pt>
    <dgm:pt modelId="{16823FD5-94AB-4980-B287-56308433DC75}" type="pres">
      <dgm:prSet presAssocID="{7BB1B9F3-5763-46BD-B0C4-EB6FD4E382A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FFF820B-333A-4EE8-B165-09ECDF46FCE7}" srcId="{7BB1B9F3-5763-46BD-B0C4-EB6FD4E382A4}" destId="{9EF0103C-DE8D-4F5B-AB75-16FF16B37627}" srcOrd="0" destOrd="0" parTransId="{8A022C79-B5CD-4BB7-9F65-C91F2624555B}" sibTransId="{FE9A7251-FF9D-4195-AC64-1557EE8FA2EE}"/>
    <dgm:cxn modelId="{F6A2F612-30DF-4FEF-88AE-618585A3FC8C}" type="presOf" srcId="{6A06A789-015C-41D4-80D3-EAB7437AC696}" destId="{AF42E1E3-F0CD-4A29-B9E7-9CB91925B05D}" srcOrd="0" destOrd="0" presId="urn:microsoft.com/office/officeart/2005/8/layout/list1"/>
    <dgm:cxn modelId="{9ADE5719-085F-40B8-B663-B5F1468C0DE1}" type="presOf" srcId="{6A06A789-015C-41D4-80D3-EAB7437AC696}" destId="{ADD8CA9F-162B-40BC-9624-3B8E4D2E7166}" srcOrd="1" destOrd="0" presId="urn:microsoft.com/office/officeart/2005/8/layout/list1"/>
    <dgm:cxn modelId="{22DD0F22-7203-4A66-99BC-9F4E323091F0}" type="presOf" srcId="{AB74335A-525A-4716-90F1-91F9575BE067}" destId="{CD597826-AAF1-4765-AF38-B1A008FD4485}" srcOrd="1" destOrd="0" presId="urn:microsoft.com/office/officeart/2005/8/layout/list1"/>
    <dgm:cxn modelId="{46BDDB28-41B3-48EB-8E8D-E59E0172781B}" srcId="{6D4E78F8-0BBD-4192-9822-EF5BAAE58B8C}" destId="{AB74335A-525A-4716-90F1-91F9575BE067}" srcOrd="0" destOrd="0" parTransId="{39691C07-B039-4681-A133-9AFC0D3ED203}" sibTransId="{6CB8ABE3-1BEA-4DED-BE2E-E760EABCDBE8}"/>
    <dgm:cxn modelId="{169D123C-DC8B-45B3-B579-C98D9422B7B7}" type="presOf" srcId="{6D4E78F8-0BBD-4192-9822-EF5BAAE58B8C}" destId="{C68E4207-39F8-4A30-A86E-B9931F8C33B1}" srcOrd="0" destOrd="0" presId="urn:microsoft.com/office/officeart/2005/8/layout/list1"/>
    <dgm:cxn modelId="{387EA25E-1C06-406F-8E88-0023EB2AC7CB}" type="presOf" srcId="{B25EB7B4-9149-447A-BD7E-9AAC29EC90AD}" destId="{2D4EA98D-C7F6-4548-89E9-45947CDB24DA}" srcOrd="0" destOrd="0" presId="urn:microsoft.com/office/officeart/2005/8/layout/list1"/>
    <dgm:cxn modelId="{27EFAE62-40BF-4EE5-A789-DECB6B1575D1}" type="presOf" srcId="{E44C8591-3A4D-490A-8FE3-622FBE8842CE}" destId="{B2C635AA-A90C-44C8-8DF0-DBE8A7A4D31A}" srcOrd="0" destOrd="0" presId="urn:microsoft.com/office/officeart/2005/8/layout/list1"/>
    <dgm:cxn modelId="{6E202964-DBA4-441B-B767-320ED0892B78}" type="presOf" srcId="{AB74335A-525A-4716-90F1-91F9575BE067}" destId="{65D96276-0828-4AF1-BB63-25343B87DAEA}" srcOrd="0" destOrd="0" presId="urn:microsoft.com/office/officeart/2005/8/layout/list1"/>
    <dgm:cxn modelId="{261E9964-3BE3-4BD4-8909-001D9F0E8976}" srcId="{AB74335A-525A-4716-90F1-91F9575BE067}" destId="{645D12FC-BF24-43C0-A44F-1AA02C2A5912}" srcOrd="1" destOrd="0" parTransId="{293F17BF-E5E3-48B5-8177-F471AF876E76}" sibTransId="{A9B4591B-D811-4D16-BB1A-453D44936D67}"/>
    <dgm:cxn modelId="{16B68A50-D10D-435A-9345-A65448B68F91}" type="presOf" srcId="{7BB1B9F3-5763-46BD-B0C4-EB6FD4E382A4}" destId="{C4AB85F1-7DAC-451A-85A7-D30B097BF826}" srcOrd="1" destOrd="0" presId="urn:microsoft.com/office/officeart/2005/8/layout/list1"/>
    <dgm:cxn modelId="{0CFD4C94-B471-4D08-9E03-D063C9CB94FF}" srcId="{6A06A789-015C-41D4-80D3-EAB7437AC696}" destId="{E44C8591-3A4D-490A-8FE3-622FBE8842CE}" srcOrd="0" destOrd="0" parTransId="{7BF7616D-657B-41A8-90A2-5736A6EF4497}" sibTransId="{63352E1F-4428-4C7F-BB4B-AB2A484DDE9A}"/>
    <dgm:cxn modelId="{6B96C5AE-37F5-4399-94AF-DFA37388262D}" srcId="{6D4E78F8-0BBD-4192-9822-EF5BAAE58B8C}" destId="{7BB1B9F3-5763-46BD-B0C4-EB6FD4E382A4}" srcOrd="2" destOrd="0" parTransId="{7BB8982A-A5AD-4B47-B730-324BF21DF6DE}" sibTransId="{9E4AC486-05D2-4976-9846-0C4C2F4A8956}"/>
    <dgm:cxn modelId="{BB9668BC-DA27-4EF5-9AE8-2EE092CADDAF}" type="presOf" srcId="{7BB1B9F3-5763-46BD-B0C4-EB6FD4E382A4}" destId="{23FAC72B-EBF1-4D94-825A-8614E535AAEC}" srcOrd="0" destOrd="0" presId="urn:microsoft.com/office/officeart/2005/8/layout/list1"/>
    <dgm:cxn modelId="{F0348EDC-5D74-4907-9C15-63317FE14AF3}" type="presOf" srcId="{9EF0103C-DE8D-4F5B-AB75-16FF16B37627}" destId="{16823FD5-94AB-4980-B287-56308433DC75}" srcOrd="0" destOrd="0" presId="urn:microsoft.com/office/officeart/2005/8/layout/list1"/>
    <dgm:cxn modelId="{474B55E4-1DED-4FDF-94D8-6AB5A2BF230C}" type="presOf" srcId="{645D12FC-BF24-43C0-A44F-1AA02C2A5912}" destId="{2D4EA98D-C7F6-4548-89E9-45947CDB24DA}" srcOrd="0" destOrd="1" presId="urn:microsoft.com/office/officeart/2005/8/layout/list1"/>
    <dgm:cxn modelId="{1DA203EE-BA3F-4EB2-9873-4AC84DA5521C}" srcId="{AB74335A-525A-4716-90F1-91F9575BE067}" destId="{B25EB7B4-9149-447A-BD7E-9AAC29EC90AD}" srcOrd="0" destOrd="0" parTransId="{626F9141-2D45-4474-88F7-F178FF56C501}" sibTransId="{F5551679-8B31-4545-932D-5CA0694A6AE4}"/>
    <dgm:cxn modelId="{BA645CFF-0771-43D3-8293-7D4401186FC8}" srcId="{6D4E78F8-0BBD-4192-9822-EF5BAAE58B8C}" destId="{6A06A789-015C-41D4-80D3-EAB7437AC696}" srcOrd="1" destOrd="0" parTransId="{C5CB9386-3B44-4921-826C-D58996D6C9E0}" sibTransId="{958D5196-8714-4DAB-9CA0-392CA06BEDB4}"/>
    <dgm:cxn modelId="{20747108-191D-4E6E-B85D-FE492A2862E5}" type="presParOf" srcId="{C68E4207-39F8-4A30-A86E-B9931F8C33B1}" destId="{C2A1F708-91AD-40CC-A9C2-8E49F9CD9543}" srcOrd="0" destOrd="0" presId="urn:microsoft.com/office/officeart/2005/8/layout/list1"/>
    <dgm:cxn modelId="{AFB1A475-1BF6-4F04-B141-EF03AEAF1E80}" type="presParOf" srcId="{C2A1F708-91AD-40CC-A9C2-8E49F9CD9543}" destId="{65D96276-0828-4AF1-BB63-25343B87DAEA}" srcOrd="0" destOrd="0" presId="urn:microsoft.com/office/officeart/2005/8/layout/list1"/>
    <dgm:cxn modelId="{6AE75CE9-7496-4861-B6AA-F06079DDFDC0}" type="presParOf" srcId="{C2A1F708-91AD-40CC-A9C2-8E49F9CD9543}" destId="{CD597826-AAF1-4765-AF38-B1A008FD4485}" srcOrd="1" destOrd="0" presId="urn:microsoft.com/office/officeart/2005/8/layout/list1"/>
    <dgm:cxn modelId="{1CF88B37-A6F2-4FBA-B1CB-739247AB0589}" type="presParOf" srcId="{C68E4207-39F8-4A30-A86E-B9931F8C33B1}" destId="{A3D7D403-A51B-4D1A-8516-A5A4E86FF619}" srcOrd="1" destOrd="0" presId="urn:microsoft.com/office/officeart/2005/8/layout/list1"/>
    <dgm:cxn modelId="{5CBDD2C9-6380-456F-8148-E4A7B2D1D860}" type="presParOf" srcId="{C68E4207-39F8-4A30-A86E-B9931F8C33B1}" destId="{2D4EA98D-C7F6-4548-89E9-45947CDB24DA}" srcOrd="2" destOrd="0" presId="urn:microsoft.com/office/officeart/2005/8/layout/list1"/>
    <dgm:cxn modelId="{DA2AAE1B-8BFB-478D-9227-06FDEAC8A794}" type="presParOf" srcId="{C68E4207-39F8-4A30-A86E-B9931F8C33B1}" destId="{D64AF946-18E6-4674-BE2B-F0B753DDFD6A}" srcOrd="3" destOrd="0" presId="urn:microsoft.com/office/officeart/2005/8/layout/list1"/>
    <dgm:cxn modelId="{27A16A70-BC1D-4458-9570-CC065D921867}" type="presParOf" srcId="{C68E4207-39F8-4A30-A86E-B9931F8C33B1}" destId="{9624F17C-3176-486D-8FF6-6D85096E9505}" srcOrd="4" destOrd="0" presId="urn:microsoft.com/office/officeart/2005/8/layout/list1"/>
    <dgm:cxn modelId="{19065F00-8DA2-4618-B720-A635780CDB23}" type="presParOf" srcId="{9624F17C-3176-486D-8FF6-6D85096E9505}" destId="{AF42E1E3-F0CD-4A29-B9E7-9CB91925B05D}" srcOrd="0" destOrd="0" presId="urn:microsoft.com/office/officeart/2005/8/layout/list1"/>
    <dgm:cxn modelId="{16192E91-D3F1-4345-96D5-4AEC6724E62E}" type="presParOf" srcId="{9624F17C-3176-486D-8FF6-6D85096E9505}" destId="{ADD8CA9F-162B-40BC-9624-3B8E4D2E7166}" srcOrd="1" destOrd="0" presId="urn:microsoft.com/office/officeart/2005/8/layout/list1"/>
    <dgm:cxn modelId="{11E609B8-2640-4D71-A050-59E3A0CA2733}" type="presParOf" srcId="{C68E4207-39F8-4A30-A86E-B9931F8C33B1}" destId="{611BF8A1-80C8-4F34-AB3D-6294E5088737}" srcOrd="5" destOrd="0" presId="urn:microsoft.com/office/officeart/2005/8/layout/list1"/>
    <dgm:cxn modelId="{D70FEABD-94FC-4C2B-A4E5-859C0F6F9E37}" type="presParOf" srcId="{C68E4207-39F8-4A30-A86E-B9931F8C33B1}" destId="{B2C635AA-A90C-44C8-8DF0-DBE8A7A4D31A}" srcOrd="6" destOrd="0" presId="urn:microsoft.com/office/officeart/2005/8/layout/list1"/>
    <dgm:cxn modelId="{4D540DCD-A5A0-473E-8EE7-60EE0FCC9DFD}" type="presParOf" srcId="{C68E4207-39F8-4A30-A86E-B9931F8C33B1}" destId="{5D86A972-E078-4637-A5E0-E854DCDF7B05}" srcOrd="7" destOrd="0" presId="urn:microsoft.com/office/officeart/2005/8/layout/list1"/>
    <dgm:cxn modelId="{4BE9E05F-AC40-4042-8777-A3F40450D52B}" type="presParOf" srcId="{C68E4207-39F8-4A30-A86E-B9931F8C33B1}" destId="{FD782FF4-7D6F-4C31-A86D-7A02A6B58CDB}" srcOrd="8" destOrd="0" presId="urn:microsoft.com/office/officeart/2005/8/layout/list1"/>
    <dgm:cxn modelId="{60940E3C-4961-4E12-BAA6-20B32F7BD5A3}" type="presParOf" srcId="{FD782FF4-7D6F-4C31-A86D-7A02A6B58CDB}" destId="{23FAC72B-EBF1-4D94-825A-8614E535AAEC}" srcOrd="0" destOrd="0" presId="urn:microsoft.com/office/officeart/2005/8/layout/list1"/>
    <dgm:cxn modelId="{BC98865E-33F6-40A3-A4E6-C4B67C335892}" type="presParOf" srcId="{FD782FF4-7D6F-4C31-A86D-7A02A6B58CDB}" destId="{C4AB85F1-7DAC-451A-85A7-D30B097BF826}" srcOrd="1" destOrd="0" presId="urn:microsoft.com/office/officeart/2005/8/layout/list1"/>
    <dgm:cxn modelId="{76B1B531-C003-40BF-9351-7DB1095EDDD8}" type="presParOf" srcId="{C68E4207-39F8-4A30-A86E-B9931F8C33B1}" destId="{057FDDD0-6658-4DA2-B905-C652ACE7712F}" srcOrd="9" destOrd="0" presId="urn:microsoft.com/office/officeart/2005/8/layout/list1"/>
    <dgm:cxn modelId="{6A2FB4E8-1711-4B95-AC17-671DE7866A24}" type="presParOf" srcId="{C68E4207-39F8-4A30-A86E-B9931F8C33B1}" destId="{16823FD5-94AB-4980-B287-56308433DC7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E96A95CD-991D-44B8-A6BB-0AC48E7BB34F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CF336F8-9F30-4C55-B366-CBD6DA01B89B}">
      <dgm:prSet phldrT="[Text]"/>
      <dgm:spPr/>
      <dgm:t>
        <a:bodyPr/>
        <a:lstStyle/>
        <a:p>
          <a:r>
            <a:rPr lang="en-US" b="1" dirty="0"/>
            <a:t>Cluster target prototype</a:t>
          </a:r>
        </a:p>
      </dgm:t>
    </dgm:pt>
    <dgm:pt modelId="{98154D2B-71A2-42C9-A2DA-982A10233C08}" type="parTrans" cxnId="{FFCB299D-C1D9-4120-B09D-03743FD3DA5E}">
      <dgm:prSet/>
      <dgm:spPr/>
      <dgm:t>
        <a:bodyPr/>
        <a:lstStyle/>
        <a:p>
          <a:endParaRPr lang="en-US"/>
        </a:p>
      </dgm:t>
    </dgm:pt>
    <dgm:pt modelId="{4A744AFE-F3D3-4628-9B3B-BBFF63D05B74}" type="sibTrans" cxnId="{FFCB299D-C1D9-4120-B09D-03743FD3DA5E}">
      <dgm:prSet/>
      <dgm:spPr/>
      <dgm:t>
        <a:bodyPr/>
        <a:lstStyle/>
        <a:p>
          <a:endParaRPr lang="en-US"/>
        </a:p>
      </dgm:t>
    </dgm:pt>
    <dgm:pt modelId="{C52B35B9-720C-49EF-A95F-8A092D65674B}">
      <dgm:prSet phldrT="[Text]"/>
      <dgm:spPr/>
      <dgm:t>
        <a:bodyPr/>
        <a:lstStyle/>
        <a:p>
          <a:r>
            <a:rPr lang="en-US" b="1" dirty="0"/>
            <a:t>A1 target test</a:t>
          </a:r>
        </a:p>
      </dgm:t>
    </dgm:pt>
    <dgm:pt modelId="{84836D02-40B4-43DE-9937-0A938CDD27D6}" type="parTrans" cxnId="{AA649635-6010-40C1-8EEC-1BAE58FBF009}">
      <dgm:prSet/>
      <dgm:spPr/>
      <dgm:t>
        <a:bodyPr/>
        <a:lstStyle/>
        <a:p>
          <a:endParaRPr lang="en-US"/>
        </a:p>
      </dgm:t>
    </dgm:pt>
    <dgm:pt modelId="{48074C12-6DB9-4EBE-B786-284DCD6C9D47}" type="sibTrans" cxnId="{AA649635-6010-40C1-8EEC-1BAE58FBF009}">
      <dgm:prSet/>
      <dgm:spPr/>
      <dgm:t>
        <a:bodyPr/>
        <a:lstStyle/>
        <a:p>
          <a:endParaRPr lang="en-US"/>
        </a:p>
      </dgm:t>
    </dgm:pt>
    <dgm:pt modelId="{DA7F6277-88AA-4869-BD83-E699788CDCA5}">
      <dgm:prSet phldrT="[Text]"/>
      <dgm:spPr/>
      <dgm:t>
        <a:bodyPr/>
        <a:lstStyle/>
        <a:p>
          <a:r>
            <a:rPr lang="en-US" dirty="0"/>
            <a:t>40K Hydrogen</a:t>
          </a:r>
        </a:p>
      </dgm:t>
    </dgm:pt>
    <dgm:pt modelId="{8933DFFD-01F9-47C8-80BF-DEAAC0BFCE5B}" type="parTrans" cxnId="{01E88A27-AA96-44FF-9E21-A6050CBADBA6}">
      <dgm:prSet/>
      <dgm:spPr/>
      <dgm:t>
        <a:bodyPr/>
        <a:lstStyle/>
        <a:p>
          <a:endParaRPr lang="en-US"/>
        </a:p>
      </dgm:t>
    </dgm:pt>
    <dgm:pt modelId="{C5D27842-E1DE-4C24-A825-35A0F47C7670}" type="sibTrans" cxnId="{01E88A27-AA96-44FF-9E21-A6050CBADBA6}">
      <dgm:prSet/>
      <dgm:spPr/>
      <dgm:t>
        <a:bodyPr/>
        <a:lstStyle/>
        <a:p>
          <a:endParaRPr lang="en-US"/>
        </a:p>
      </dgm:t>
    </dgm:pt>
    <dgm:pt modelId="{F8D47E85-4738-4479-BFAD-9807CC606DDD}">
      <dgm:prSet phldrT="[Text]"/>
      <dgm:spPr/>
      <dgm:t>
        <a:bodyPr/>
        <a:lstStyle/>
        <a:p>
          <a:r>
            <a:rPr lang="en-US" dirty="0"/>
            <a:t>4 bar injection pressure</a:t>
          </a:r>
        </a:p>
      </dgm:t>
    </dgm:pt>
    <dgm:pt modelId="{6ED9E5B5-B623-48FC-9F68-44518729A33A}" type="parTrans" cxnId="{82127CEB-1FBD-4C0F-917C-A035C8B81032}">
      <dgm:prSet/>
      <dgm:spPr/>
      <dgm:t>
        <a:bodyPr/>
        <a:lstStyle/>
        <a:p>
          <a:endParaRPr lang="en-US"/>
        </a:p>
      </dgm:t>
    </dgm:pt>
    <dgm:pt modelId="{B3B6AAFB-720D-4DF4-87C1-ED3EBE54AB11}" type="sibTrans" cxnId="{82127CEB-1FBD-4C0F-917C-A035C8B81032}">
      <dgm:prSet/>
      <dgm:spPr/>
      <dgm:t>
        <a:bodyPr/>
        <a:lstStyle/>
        <a:p>
          <a:endParaRPr lang="en-US"/>
        </a:p>
      </dgm:t>
    </dgm:pt>
    <dgm:pt modelId="{42AC516A-D3D4-40AE-9B40-FD3A348E2EBA}">
      <dgm:prSet phldrT="[Text]"/>
      <dgm:spPr/>
      <dgm:t>
        <a:bodyPr/>
        <a:lstStyle/>
        <a:p>
          <a:r>
            <a:rPr lang="en-US" dirty="0"/>
            <a:t>&gt;15 cm long contained beam</a:t>
          </a:r>
        </a:p>
      </dgm:t>
    </dgm:pt>
    <dgm:pt modelId="{BAE26E3B-3E39-4835-8E24-4E29CD1C1477}" type="parTrans" cxnId="{7300B87F-88D4-4244-8A42-06364B0A1875}">
      <dgm:prSet/>
      <dgm:spPr/>
      <dgm:t>
        <a:bodyPr/>
        <a:lstStyle/>
        <a:p>
          <a:endParaRPr lang="en-US"/>
        </a:p>
      </dgm:t>
    </dgm:pt>
    <dgm:pt modelId="{E4DEDB6B-7246-42E3-8883-387DA44D3B53}" type="sibTrans" cxnId="{7300B87F-88D4-4244-8A42-06364B0A1875}">
      <dgm:prSet/>
      <dgm:spPr/>
      <dgm:t>
        <a:bodyPr/>
        <a:lstStyle/>
        <a:p>
          <a:endParaRPr lang="en-US"/>
        </a:p>
      </dgm:t>
    </dgm:pt>
    <dgm:pt modelId="{FA70CC2E-EDF9-44B3-B83C-0523C2BA77F3}">
      <dgm:prSet phldrT="[Text]"/>
      <dgm:spPr/>
      <dgm:t>
        <a:bodyPr/>
        <a:lstStyle/>
        <a:p>
          <a:r>
            <a:rPr lang="en-US" dirty="0"/>
            <a:t>Integrated density to be measured</a:t>
          </a:r>
        </a:p>
      </dgm:t>
    </dgm:pt>
    <dgm:pt modelId="{0D32B37A-5939-4F44-AB97-2A8451625608}" type="parTrans" cxnId="{A2E2C3FA-05EF-44B5-8FF0-6FD44E8758A5}">
      <dgm:prSet/>
      <dgm:spPr/>
      <dgm:t>
        <a:bodyPr/>
        <a:lstStyle/>
        <a:p>
          <a:endParaRPr lang="en-US"/>
        </a:p>
      </dgm:t>
    </dgm:pt>
    <dgm:pt modelId="{4232E59C-453D-4183-B449-238E99AA7FD8}" type="sibTrans" cxnId="{A2E2C3FA-05EF-44B5-8FF0-6FD44E8758A5}">
      <dgm:prSet/>
      <dgm:spPr/>
      <dgm:t>
        <a:bodyPr/>
        <a:lstStyle/>
        <a:p>
          <a:endParaRPr lang="en-US"/>
        </a:p>
      </dgm:t>
    </dgm:pt>
    <dgm:pt modelId="{E82B34DE-B147-482E-A8C9-B98DDAEDA5C2}">
      <dgm:prSet phldrT="[Text]"/>
      <dgm:spPr/>
      <dgm:t>
        <a:bodyPr/>
        <a:lstStyle/>
        <a:p>
          <a:r>
            <a:rPr lang="en-US" dirty="0"/>
            <a:t>Target prototype currently installed on A1@MAMI</a:t>
          </a:r>
        </a:p>
      </dgm:t>
    </dgm:pt>
    <dgm:pt modelId="{034B078F-974F-491D-BED3-034CB19AE0D8}" type="parTrans" cxnId="{49D9560F-BFB3-40A5-B002-53C10B3A4717}">
      <dgm:prSet/>
      <dgm:spPr/>
      <dgm:t>
        <a:bodyPr/>
        <a:lstStyle/>
        <a:p>
          <a:endParaRPr lang="en-US"/>
        </a:p>
      </dgm:t>
    </dgm:pt>
    <dgm:pt modelId="{4FE37FDD-39D0-4C79-9F2F-C5EBD739AC0D}" type="sibTrans" cxnId="{49D9560F-BFB3-40A5-B002-53C10B3A4717}">
      <dgm:prSet/>
      <dgm:spPr/>
      <dgm:t>
        <a:bodyPr/>
        <a:lstStyle/>
        <a:p>
          <a:endParaRPr lang="en-US"/>
        </a:p>
      </dgm:t>
    </dgm:pt>
    <dgm:pt modelId="{37E0C79B-7718-46F5-801A-3B7910E853C0}">
      <dgm:prSet phldrT="[Text]"/>
      <dgm:spPr/>
      <dgm:t>
        <a:bodyPr/>
        <a:lstStyle/>
        <a:p>
          <a:r>
            <a:rPr lang="en-US" dirty="0"/>
            <a:t>New proton radius measurement with ISR and reduced background</a:t>
          </a:r>
        </a:p>
      </dgm:t>
    </dgm:pt>
    <dgm:pt modelId="{AB1BD5FF-878D-43F1-855E-415D0967224E}" type="parTrans" cxnId="{3F493550-0BFF-4353-A6C1-2DB9DC057B1D}">
      <dgm:prSet/>
      <dgm:spPr/>
    </dgm:pt>
    <dgm:pt modelId="{52C3B495-D114-4AED-8F1E-CD19BC2EDCAF}" type="sibTrans" cxnId="{3F493550-0BFF-4353-A6C1-2DB9DC057B1D}">
      <dgm:prSet/>
      <dgm:spPr/>
    </dgm:pt>
    <dgm:pt modelId="{9277577A-E035-48B3-B833-3F893AAAFBF9}">
      <dgm:prSet phldrT="[Text]"/>
      <dgm:spPr/>
      <dgm:t>
        <a:bodyPr/>
        <a:lstStyle/>
        <a:p>
          <a:r>
            <a:rPr lang="en-US" dirty="0"/>
            <a:t>Testing of the gas injection system and the slow control</a:t>
          </a:r>
        </a:p>
      </dgm:t>
    </dgm:pt>
    <dgm:pt modelId="{561684CB-1300-4B92-81D4-C0885DA33F01}" type="parTrans" cxnId="{3A244E53-F322-4AF8-A4A2-F39F91690B48}">
      <dgm:prSet/>
      <dgm:spPr/>
    </dgm:pt>
    <dgm:pt modelId="{5A2F9DFA-0572-4658-8EB5-A987CA618961}" type="sibTrans" cxnId="{3A244E53-F322-4AF8-A4A2-F39F91690B48}">
      <dgm:prSet/>
      <dgm:spPr/>
    </dgm:pt>
    <dgm:pt modelId="{E65A2C0B-742B-41A3-8D5B-1AD2B8FF02FD}" type="pres">
      <dgm:prSet presAssocID="{E96A95CD-991D-44B8-A6BB-0AC48E7BB34F}" presName="linear" presStyleCnt="0">
        <dgm:presLayoutVars>
          <dgm:dir/>
          <dgm:animLvl val="lvl"/>
          <dgm:resizeHandles val="exact"/>
        </dgm:presLayoutVars>
      </dgm:prSet>
      <dgm:spPr/>
    </dgm:pt>
    <dgm:pt modelId="{C5AB1EAA-9AF1-430B-936F-6200DB1FA865}" type="pres">
      <dgm:prSet presAssocID="{ACF336F8-9F30-4C55-B366-CBD6DA01B89B}" presName="parentLin" presStyleCnt="0"/>
      <dgm:spPr/>
    </dgm:pt>
    <dgm:pt modelId="{EA2A86AA-4771-49BC-A850-616BEC66A05D}" type="pres">
      <dgm:prSet presAssocID="{ACF336F8-9F30-4C55-B366-CBD6DA01B89B}" presName="parentLeftMargin" presStyleLbl="node1" presStyleIdx="0" presStyleCnt="2"/>
      <dgm:spPr/>
    </dgm:pt>
    <dgm:pt modelId="{AC3A9C0C-4519-4469-8C6F-8BA8DB7F286E}" type="pres">
      <dgm:prSet presAssocID="{ACF336F8-9F30-4C55-B366-CBD6DA01B89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07AF1E5-9232-4439-BB92-6770BD3C5B88}" type="pres">
      <dgm:prSet presAssocID="{ACF336F8-9F30-4C55-B366-CBD6DA01B89B}" presName="negativeSpace" presStyleCnt="0"/>
      <dgm:spPr/>
    </dgm:pt>
    <dgm:pt modelId="{2D5F6D30-3B57-490D-94C0-6C1ECC7DF801}" type="pres">
      <dgm:prSet presAssocID="{ACF336F8-9F30-4C55-B366-CBD6DA01B89B}" presName="childText" presStyleLbl="conFgAcc1" presStyleIdx="0" presStyleCnt="2">
        <dgm:presLayoutVars>
          <dgm:bulletEnabled val="1"/>
        </dgm:presLayoutVars>
      </dgm:prSet>
      <dgm:spPr/>
    </dgm:pt>
    <dgm:pt modelId="{3A09E7BA-CF40-417A-8092-3A58451B573F}" type="pres">
      <dgm:prSet presAssocID="{4A744AFE-F3D3-4628-9B3B-BBFF63D05B74}" presName="spaceBetweenRectangles" presStyleCnt="0"/>
      <dgm:spPr/>
    </dgm:pt>
    <dgm:pt modelId="{A61D575A-E8E2-45D4-A5E0-574086346E6B}" type="pres">
      <dgm:prSet presAssocID="{C52B35B9-720C-49EF-A95F-8A092D65674B}" presName="parentLin" presStyleCnt="0"/>
      <dgm:spPr/>
    </dgm:pt>
    <dgm:pt modelId="{0FD2B3CE-1192-477E-9DA3-DF77502C34DB}" type="pres">
      <dgm:prSet presAssocID="{C52B35B9-720C-49EF-A95F-8A092D65674B}" presName="parentLeftMargin" presStyleLbl="node1" presStyleIdx="0" presStyleCnt="2"/>
      <dgm:spPr/>
    </dgm:pt>
    <dgm:pt modelId="{B794F4C6-8B3D-4B5C-BAB0-8AB2ED1E9A6B}" type="pres">
      <dgm:prSet presAssocID="{C52B35B9-720C-49EF-A95F-8A092D65674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6FC1EBE-1E32-42B6-9EC1-86A483F5D21E}" type="pres">
      <dgm:prSet presAssocID="{C52B35B9-720C-49EF-A95F-8A092D65674B}" presName="negativeSpace" presStyleCnt="0"/>
      <dgm:spPr/>
    </dgm:pt>
    <dgm:pt modelId="{F2E567EC-5C38-4ECF-9015-4C1E73015111}" type="pres">
      <dgm:prSet presAssocID="{C52B35B9-720C-49EF-A95F-8A092D65674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9D9560F-BFB3-40A5-B002-53C10B3A4717}" srcId="{C52B35B9-720C-49EF-A95F-8A092D65674B}" destId="{E82B34DE-B147-482E-A8C9-B98DDAEDA5C2}" srcOrd="0" destOrd="0" parTransId="{034B078F-974F-491D-BED3-034CB19AE0D8}" sibTransId="{4FE37FDD-39D0-4C79-9F2F-C5EBD739AC0D}"/>
    <dgm:cxn modelId="{70309C1E-ADC2-412A-92BB-B65374E6E421}" type="presOf" srcId="{F8D47E85-4738-4479-BFAD-9807CC606DDD}" destId="{2D5F6D30-3B57-490D-94C0-6C1ECC7DF801}" srcOrd="0" destOrd="1" presId="urn:microsoft.com/office/officeart/2005/8/layout/list1"/>
    <dgm:cxn modelId="{01E88A27-AA96-44FF-9E21-A6050CBADBA6}" srcId="{ACF336F8-9F30-4C55-B366-CBD6DA01B89B}" destId="{DA7F6277-88AA-4869-BD83-E699788CDCA5}" srcOrd="0" destOrd="0" parTransId="{8933DFFD-01F9-47C8-80BF-DEAAC0BFCE5B}" sibTransId="{C5D27842-E1DE-4C24-A825-35A0F47C7670}"/>
    <dgm:cxn modelId="{AA649635-6010-40C1-8EEC-1BAE58FBF009}" srcId="{E96A95CD-991D-44B8-A6BB-0AC48E7BB34F}" destId="{C52B35B9-720C-49EF-A95F-8A092D65674B}" srcOrd="1" destOrd="0" parTransId="{84836D02-40B4-43DE-9937-0A938CDD27D6}" sibTransId="{48074C12-6DB9-4EBE-B786-284DCD6C9D47}"/>
    <dgm:cxn modelId="{76699D3A-9CDB-4EDA-9CBF-87C9898B815D}" type="presOf" srcId="{FA70CC2E-EDF9-44B3-B83C-0523C2BA77F3}" destId="{2D5F6D30-3B57-490D-94C0-6C1ECC7DF801}" srcOrd="0" destOrd="3" presId="urn:microsoft.com/office/officeart/2005/8/layout/list1"/>
    <dgm:cxn modelId="{BCD9F060-26DC-4CEE-9B56-797B319BA450}" type="presOf" srcId="{ACF336F8-9F30-4C55-B366-CBD6DA01B89B}" destId="{EA2A86AA-4771-49BC-A850-616BEC66A05D}" srcOrd="0" destOrd="0" presId="urn:microsoft.com/office/officeart/2005/8/layout/list1"/>
    <dgm:cxn modelId="{9C49846D-84C3-40CC-B1AE-6837123095CA}" type="presOf" srcId="{E96A95CD-991D-44B8-A6BB-0AC48E7BB34F}" destId="{E65A2C0B-742B-41A3-8D5B-1AD2B8FF02FD}" srcOrd="0" destOrd="0" presId="urn:microsoft.com/office/officeart/2005/8/layout/list1"/>
    <dgm:cxn modelId="{3F493550-0BFF-4353-A6C1-2DB9DC057B1D}" srcId="{C52B35B9-720C-49EF-A95F-8A092D65674B}" destId="{37E0C79B-7718-46F5-801A-3B7910E853C0}" srcOrd="2" destOrd="0" parTransId="{AB1BD5FF-878D-43F1-855E-415D0967224E}" sibTransId="{52C3B495-D114-4AED-8F1E-CD19BC2EDCAF}"/>
    <dgm:cxn modelId="{3A244E53-F322-4AF8-A4A2-F39F91690B48}" srcId="{C52B35B9-720C-49EF-A95F-8A092D65674B}" destId="{9277577A-E035-48B3-B833-3F893AAAFBF9}" srcOrd="1" destOrd="0" parTransId="{561684CB-1300-4B92-81D4-C0885DA33F01}" sibTransId="{5A2F9DFA-0572-4658-8EB5-A987CA618961}"/>
    <dgm:cxn modelId="{7D35CB75-153E-40D9-8CDB-5F5A5FCF8FD6}" type="presOf" srcId="{37E0C79B-7718-46F5-801A-3B7910E853C0}" destId="{F2E567EC-5C38-4ECF-9015-4C1E73015111}" srcOrd="0" destOrd="2" presId="urn:microsoft.com/office/officeart/2005/8/layout/list1"/>
    <dgm:cxn modelId="{F01E3976-23C1-4ACA-A346-D7665B5B566F}" type="presOf" srcId="{C52B35B9-720C-49EF-A95F-8A092D65674B}" destId="{0FD2B3CE-1192-477E-9DA3-DF77502C34DB}" srcOrd="0" destOrd="0" presId="urn:microsoft.com/office/officeart/2005/8/layout/list1"/>
    <dgm:cxn modelId="{7300B87F-88D4-4244-8A42-06364B0A1875}" srcId="{ACF336F8-9F30-4C55-B366-CBD6DA01B89B}" destId="{42AC516A-D3D4-40AE-9B40-FD3A348E2EBA}" srcOrd="2" destOrd="0" parTransId="{BAE26E3B-3E39-4835-8E24-4E29CD1C1477}" sibTransId="{E4DEDB6B-7246-42E3-8883-387DA44D3B53}"/>
    <dgm:cxn modelId="{BDB18C98-6B39-4F7D-8B5E-C2E4C71B546A}" type="presOf" srcId="{E82B34DE-B147-482E-A8C9-B98DDAEDA5C2}" destId="{F2E567EC-5C38-4ECF-9015-4C1E73015111}" srcOrd="0" destOrd="0" presId="urn:microsoft.com/office/officeart/2005/8/layout/list1"/>
    <dgm:cxn modelId="{FFCB299D-C1D9-4120-B09D-03743FD3DA5E}" srcId="{E96A95CD-991D-44B8-A6BB-0AC48E7BB34F}" destId="{ACF336F8-9F30-4C55-B366-CBD6DA01B89B}" srcOrd="0" destOrd="0" parTransId="{98154D2B-71A2-42C9-A2DA-982A10233C08}" sibTransId="{4A744AFE-F3D3-4628-9B3B-BBFF63D05B74}"/>
    <dgm:cxn modelId="{7FF9C7A2-A70F-46BA-B4FA-F3722F1EADB4}" type="presOf" srcId="{42AC516A-D3D4-40AE-9B40-FD3A348E2EBA}" destId="{2D5F6D30-3B57-490D-94C0-6C1ECC7DF801}" srcOrd="0" destOrd="2" presId="urn:microsoft.com/office/officeart/2005/8/layout/list1"/>
    <dgm:cxn modelId="{987549B3-7A89-419E-999A-CFCE62CB44FF}" type="presOf" srcId="{C52B35B9-720C-49EF-A95F-8A092D65674B}" destId="{B794F4C6-8B3D-4B5C-BAB0-8AB2ED1E9A6B}" srcOrd="1" destOrd="0" presId="urn:microsoft.com/office/officeart/2005/8/layout/list1"/>
    <dgm:cxn modelId="{009322D6-625A-458E-9C37-900271E7D102}" type="presOf" srcId="{ACF336F8-9F30-4C55-B366-CBD6DA01B89B}" destId="{AC3A9C0C-4519-4469-8C6F-8BA8DB7F286E}" srcOrd="1" destOrd="0" presId="urn:microsoft.com/office/officeart/2005/8/layout/list1"/>
    <dgm:cxn modelId="{46E6E8E7-1903-4D09-88E4-064EB204972C}" type="presOf" srcId="{9277577A-E035-48B3-B833-3F893AAAFBF9}" destId="{F2E567EC-5C38-4ECF-9015-4C1E73015111}" srcOrd="0" destOrd="1" presId="urn:microsoft.com/office/officeart/2005/8/layout/list1"/>
    <dgm:cxn modelId="{98B1FBEA-5F08-4396-A4EF-085FA678AAF4}" type="presOf" srcId="{DA7F6277-88AA-4869-BD83-E699788CDCA5}" destId="{2D5F6D30-3B57-490D-94C0-6C1ECC7DF801}" srcOrd="0" destOrd="0" presId="urn:microsoft.com/office/officeart/2005/8/layout/list1"/>
    <dgm:cxn modelId="{82127CEB-1FBD-4C0F-917C-A035C8B81032}" srcId="{ACF336F8-9F30-4C55-B366-CBD6DA01B89B}" destId="{F8D47E85-4738-4479-BFAD-9807CC606DDD}" srcOrd="1" destOrd="0" parTransId="{6ED9E5B5-B623-48FC-9F68-44518729A33A}" sibTransId="{B3B6AAFB-720D-4DF4-87C1-ED3EBE54AB11}"/>
    <dgm:cxn modelId="{A2E2C3FA-05EF-44B5-8FF0-6FD44E8758A5}" srcId="{ACF336F8-9F30-4C55-B366-CBD6DA01B89B}" destId="{FA70CC2E-EDF9-44B3-B83C-0523C2BA77F3}" srcOrd="3" destOrd="0" parTransId="{0D32B37A-5939-4F44-AB97-2A8451625608}" sibTransId="{4232E59C-453D-4183-B449-238E99AA7FD8}"/>
    <dgm:cxn modelId="{91AF32C0-050F-4222-9E79-A31BB2B0E6E1}" type="presParOf" srcId="{E65A2C0B-742B-41A3-8D5B-1AD2B8FF02FD}" destId="{C5AB1EAA-9AF1-430B-936F-6200DB1FA865}" srcOrd="0" destOrd="0" presId="urn:microsoft.com/office/officeart/2005/8/layout/list1"/>
    <dgm:cxn modelId="{1576DD8E-FE6C-4D3A-8125-B613A7BD3D07}" type="presParOf" srcId="{C5AB1EAA-9AF1-430B-936F-6200DB1FA865}" destId="{EA2A86AA-4771-49BC-A850-616BEC66A05D}" srcOrd="0" destOrd="0" presId="urn:microsoft.com/office/officeart/2005/8/layout/list1"/>
    <dgm:cxn modelId="{B0C1BFB3-499A-4630-8757-02E8D3FD0FB2}" type="presParOf" srcId="{C5AB1EAA-9AF1-430B-936F-6200DB1FA865}" destId="{AC3A9C0C-4519-4469-8C6F-8BA8DB7F286E}" srcOrd="1" destOrd="0" presId="urn:microsoft.com/office/officeart/2005/8/layout/list1"/>
    <dgm:cxn modelId="{A8A9788D-FE5F-4779-AAA0-A249D8DC81E0}" type="presParOf" srcId="{E65A2C0B-742B-41A3-8D5B-1AD2B8FF02FD}" destId="{207AF1E5-9232-4439-BB92-6770BD3C5B88}" srcOrd="1" destOrd="0" presId="urn:microsoft.com/office/officeart/2005/8/layout/list1"/>
    <dgm:cxn modelId="{C6ABC640-5C77-4B94-A67B-CE1C6E91865E}" type="presParOf" srcId="{E65A2C0B-742B-41A3-8D5B-1AD2B8FF02FD}" destId="{2D5F6D30-3B57-490D-94C0-6C1ECC7DF801}" srcOrd="2" destOrd="0" presId="urn:microsoft.com/office/officeart/2005/8/layout/list1"/>
    <dgm:cxn modelId="{ACC8DE19-13C8-4F0B-B759-58CAC6E54001}" type="presParOf" srcId="{E65A2C0B-742B-41A3-8D5B-1AD2B8FF02FD}" destId="{3A09E7BA-CF40-417A-8092-3A58451B573F}" srcOrd="3" destOrd="0" presId="urn:microsoft.com/office/officeart/2005/8/layout/list1"/>
    <dgm:cxn modelId="{57C6C8AA-8653-47BE-9197-E716D58CD19D}" type="presParOf" srcId="{E65A2C0B-742B-41A3-8D5B-1AD2B8FF02FD}" destId="{A61D575A-E8E2-45D4-A5E0-574086346E6B}" srcOrd="4" destOrd="0" presId="urn:microsoft.com/office/officeart/2005/8/layout/list1"/>
    <dgm:cxn modelId="{C3BA124B-AD5D-4889-BF00-49277B80A3DC}" type="presParOf" srcId="{A61D575A-E8E2-45D4-A5E0-574086346E6B}" destId="{0FD2B3CE-1192-477E-9DA3-DF77502C34DB}" srcOrd="0" destOrd="0" presId="urn:microsoft.com/office/officeart/2005/8/layout/list1"/>
    <dgm:cxn modelId="{E2C8369E-AA6A-4576-B141-082B58249FEA}" type="presParOf" srcId="{A61D575A-E8E2-45D4-A5E0-574086346E6B}" destId="{B794F4C6-8B3D-4B5C-BAB0-8AB2ED1E9A6B}" srcOrd="1" destOrd="0" presId="urn:microsoft.com/office/officeart/2005/8/layout/list1"/>
    <dgm:cxn modelId="{F93B980F-1720-46DD-AABC-66AE7CA03DAB}" type="presParOf" srcId="{E65A2C0B-742B-41A3-8D5B-1AD2B8FF02FD}" destId="{E6FC1EBE-1E32-42B6-9EC1-86A483F5D21E}" srcOrd="5" destOrd="0" presId="urn:microsoft.com/office/officeart/2005/8/layout/list1"/>
    <dgm:cxn modelId="{3CC01893-9DC7-4ED3-8866-3F4B98714715}" type="presParOf" srcId="{E65A2C0B-742B-41A3-8D5B-1AD2B8FF02FD}" destId="{F2E567EC-5C38-4ECF-9015-4C1E7301511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B5985B90-BAD7-4652-BB1B-E27CBAE2B149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F58E578-2360-4E3D-AFBC-374F2D85D1D8}">
      <dgm:prSet phldrT="[Text]"/>
      <dgm:spPr/>
      <dgm:t>
        <a:bodyPr/>
        <a:lstStyle/>
        <a:p>
          <a:r>
            <a:rPr lang="en-US" b="1" dirty="0"/>
            <a:t>Momentum focusing</a:t>
          </a:r>
        </a:p>
      </dgm:t>
    </dgm:pt>
    <dgm:pt modelId="{E238EC7C-5A38-4853-987E-A0B1834A1AB8}" type="parTrans" cxnId="{D580C5F1-8810-46BC-A2C2-1C1156F052AD}">
      <dgm:prSet/>
      <dgm:spPr/>
      <dgm:t>
        <a:bodyPr/>
        <a:lstStyle/>
        <a:p>
          <a:endParaRPr lang="en-US"/>
        </a:p>
      </dgm:t>
    </dgm:pt>
    <dgm:pt modelId="{A523B3D2-1EBF-4349-A992-7063B1FF556E}" type="sibTrans" cxnId="{D580C5F1-8810-46BC-A2C2-1C1156F052AD}">
      <dgm:prSet/>
      <dgm:spPr/>
      <dgm:t>
        <a:bodyPr/>
        <a:lstStyle/>
        <a:p>
          <a:endParaRPr lang="en-US"/>
        </a:p>
      </dgm:t>
    </dgm:pt>
    <dgm:pt modelId="{F22B47B4-C0F9-47B7-B71B-BCD8B52EEA23}">
      <dgm:prSet phldrT="[Text]"/>
      <dgm:spPr/>
      <dgm:t>
        <a:bodyPr/>
        <a:lstStyle/>
        <a:p>
          <a:r>
            <a:rPr lang="en-US" b="1" dirty="0"/>
            <a:t>Angular focusing</a:t>
          </a:r>
        </a:p>
      </dgm:t>
    </dgm:pt>
    <dgm:pt modelId="{3BA9456F-8372-4481-8732-A8F9ADB0D551}" type="parTrans" cxnId="{9BD831A4-BEE0-45E0-A33D-5AA109C6A3A4}">
      <dgm:prSet/>
      <dgm:spPr/>
      <dgm:t>
        <a:bodyPr/>
        <a:lstStyle/>
        <a:p>
          <a:endParaRPr lang="en-US"/>
        </a:p>
      </dgm:t>
    </dgm:pt>
    <dgm:pt modelId="{D82366A7-4315-4DC0-A1F9-6909A3876D95}" type="sibTrans" cxnId="{9BD831A4-BEE0-45E0-A33D-5AA109C6A3A4}">
      <dgm:prSet/>
      <dgm:spPr/>
      <dgm:t>
        <a:bodyPr/>
        <a:lstStyle/>
        <a:p>
          <a:endParaRPr lang="en-US"/>
        </a:p>
      </dgm:t>
    </dgm:pt>
    <dgm:pt modelId="{6ACE3494-6086-4914-9035-EBF197DAAC23}">
      <dgm:prSet phldrT="[Text]"/>
      <dgm:spPr/>
      <dgm:t>
        <a:bodyPr/>
        <a:lstStyle/>
        <a:p>
          <a:r>
            <a:rPr lang="en-US" dirty="0"/>
            <a:t>Linear mapping of momenta to one coordinate in a focal plane</a:t>
          </a:r>
        </a:p>
      </dgm:t>
    </dgm:pt>
    <dgm:pt modelId="{BD3E606E-B727-428F-A79F-9A770BC61CF9}" type="parTrans" cxnId="{F7587906-77DB-461A-AF51-4B3B412EBA47}">
      <dgm:prSet/>
      <dgm:spPr/>
      <dgm:t>
        <a:bodyPr/>
        <a:lstStyle/>
        <a:p>
          <a:endParaRPr lang="en-US"/>
        </a:p>
      </dgm:t>
    </dgm:pt>
    <dgm:pt modelId="{53F09CAE-B0C5-4B05-8275-B31DD7454177}" type="sibTrans" cxnId="{F7587906-77DB-461A-AF51-4B3B412EBA47}">
      <dgm:prSet/>
      <dgm:spPr/>
      <dgm:t>
        <a:bodyPr/>
        <a:lstStyle/>
        <a:p>
          <a:endParaRPr lang="en-US"/>
        </a:p>
      </dgm:t>
    </dgm:pt>
    <dgm:pt modelId="{A3833E26-D490-49B5-BBF2-7DBDF2DDC984}">
      <dgm:prSet phldrT="[Text]"/>
      <dgm:spPr/>
      <dgm:t>
        <a:bodyPr/>
        <a:lstStyle/>
        <a:p>
          <a:r>
            <a:rPr lang="en-US" dirty="0"/>
            <a:t>Mapping of the scattering angles to position and angles at the focal plane.</a:t>
          </a:r>
        </a:p>
      </dgm:t>
    </dgm:pt>
    <dgm:pt modelId="{D5C7B39B-B6AC-4F30-B578-DBFFD8757377}" type="parTrans" cxnId="{F1C51EED-45BC-47A3-9592-4010F6355875}">
      <dgm:prSet/>
      <dgm:spPr/>
      <dgm:t>
        <a:bodyPr/>
        <a:lstStyle/>
        <a:p>
          <a:endParaRPr lang="en-US"/>
        </a:p>
      </dgm:t>
    </dgm:pt>
    <dgm:pt modelId="{E3A2E966-540F-491C-AF4B-0CFDFEFBB8FC}" type="sibTrans" cxnId="{F1C51EED-45BC-47A3-9592-4010F6355875}">
      <dgm:prSet/>
      <dgm:spPr/>
      <dgm:t>
        <a:bodyPr/>
        <a:lstStyle/>
        <a:p>
          <a:endParaRPr lang="en-US"/>
        </a:p>
      </dgm:t>
    </dgm:pt>
    <dgm:pt modelId="{27BF40C2-6241-4F5D-ACA3-B0C8AB8860A4}">
      <dgm:prSet phldrT="[Text]"/>
      <dgm:spPr/>
      <dgm:t>
        <a:bodyPr/>
        <a:lstStyle/>
        <a:p>
          <a:r>
            <a:rPr lang="en-US" b="1" dirty="0"/>
            <a:t>Advantages</a:t>
          </a:r>
        </a:p>
      </dgm:t>
    </dgm:pt>
    <dgm:pt modelId="{87AC4BC5-D063-46CE-8FF0-F998A99DD281}" type="parTrans" cxnId="{EB10D064-D179-4786-942A-88CA94EB0F36}">
      <dgm:prSet/>
      <dgm:spPr/>
      <dgm:t>
        <a:bodyPr/>
        <a:lstStyle/>
        <a:p>
          <a:endParaRPr lang="en-US"/>
        </a:p>
      </dgm:t>
    </dgm:pt>
    <dgm:pt modelId="{E6188628-FF5A-45EB-905A-DA3703CF11B2}" type="sibTrans" cxnId="{EB10D064-D179-4786-942A-88CA94EB0F36}">
      <dgm:prSet/>
      <dgm:spPr/>
      <dgm:t>
        <a:bodyPr/>
        <a:lstStyle/>
        <a:p>
          <a:endParaRPr lang="en-US"/>
        </a:p>
      </dgm:t>
    </dgm:pt>
    <dgm:pt modelId="{46F83800-89D9-47F0-9389-0F7C93D66A5E}">
      <dgm:prSet phldrT="[Text]"/>
      <dgm:spPr/>
      <dgm:t>
        <a:bodyPr/>
        <a:lstStyle/>
        <a:p>
          <a:r>
            <a:rPr lang="en-US" dirty="0"/>
            <a:t>Extremely good momentum and angular resolution</a:t>
          </a:r>
        </a:p>
      </dgm:t>
    </dgm:pt>
    <dgm:pt modelId="{9F4FCDD6-589B-4582-8C79-867EB5A3335A}" type="parTrans" cxnId="{4A076AE7-7038-4513-8CA2-644FE6A1F99B}">
      <dgm:prSet/>
      <dgm:spPr/>
      <dgm:t>
        <a:bodyPr/>
        <a:lstStyle/>
        <a:p>
          <a:endParaRPr lang="en-US"/>
        </a:p>
      </dgm:t>
    </dgm:pt>
    <dgm:pt modelId="{E183EF7E-9B67-4B1C-B2FB-C8ECA4E15263}" type="sibTrans" cxnId="{4A076AE7-7038-4513-8CA2-644FE6A1F99B}">
      <dgm:prSet/>
      <dgm:spPr/>
      <dgm:t>
        <a:bodyPr/>
        <a:lstStyle/>
        <a:p>
          <a:endParaRPr lang="en-US"/>
        </a:p>
      </dgm:t>
    </dgm:pt>
    <dgm:pt modelId="{E6BD5C0D-A1BE-46DA-BF1A-7F3173F2C600}">
      <dgm:prSet phldrT="[Text]"/>
      <dgm:spPr/>
      <dgm:t>
        <a:bodyPr/>
        <a:lstStyle/>
        <a:p>
          <a:r>
            <a:rPr lang="en-US" dirty="0"/>
            <a:t>Depending on the acceptance of the spectrometer and size of the focal plane</a:t>
          </a:r>
        </a:p>
      </dgm:t>
    </dgm:pt>
    <dgm:pt modelId="{7B1D649A-AD45-4134-830A-E06A1A4B70B0}" type="parTrans" cxnId="{BF7FA837-F77A-448E-A091-4DBAF3759647}">
      <dgm:prSet/>
      <dgm:spPr/>
      <dgm:t>
        <a:bodyPr/>
        <a:lstStyle/>
        <a:p>
          <a:endParaRPr lang="en-US"/>
        </a:p>
      </dgm:t>
    </dgm:pt>
    <dgm:pt modelId="{94290F31-73D4-4973-81E1-357E73A34355}" type="sibTrans" cxnId="{BF7FA837-F77A-448E-A091-4DBAF3759647}">
      <dgm:prSet/>
      <dgm:spPr/>
      <dgm:t>
        <a:bodyPr/>
        <a:lstStyle/>
        <a:p>
          <a:endParaRPr lang="en-US"/>
        </a:p>
      </dgm:t>
    </dgm:pt>
    <dgm:pt modelId="{AED54269-67E1-4665-9F6D-FF47B6A0086C}">
      <dgm:prSet phldrT="[Text]"/>
      <dgm:spPr/>
      <dgm:t>
        <a:bodyPr/>
        <a:lstStyle/>
        <a:p>
          <a:r>
            <a:rPr lang="en-US" b="1" dirty="0"/>
            <a:t>Disadvantages</a:t>
          </a:r>
        </a:p>
      </dgm:t>
    </dgm:pt>
    <dgm:pt modelId="{0BECC512-2743-464C-90FC-10AE4277B482}" type="parTrans" cxnId="{7E627C9B-0FB4-4E61-9E43-28CBCD782DD4}">
      <dgm:prSet/>
      <dgm:spPr/>
      <dgm:t>
        <a:bodyPr/>
        <a:lstStyle/>
        <a:p>
          <a:endParaRPr lang="en-US"/>
        </a:p>
      </dgm:t>
    </dgm:pt>
    <dgm:pt modelId="{5D5CA020-EC39-4817-9819-C8517D59B51D}" type="sibTrans" cxnId="{7E627C9B-0FB4-4E61-9E43-28CBCD782DD4}">
      <dgm:prSet/>
      <dgm:spPr/>
      <dgm:t>
        <a:bodyPr/>
        <a:lstStyle/>
        <a:p>
          <a:endParaRPr lang="en-US"/>
        </a:p>
      </dgm:t>
    </dgm:pt>
    <dgm:pt modelId="{43EC346F-73E4-4793-80FC-B74EA432AEBB}">
      <dgm:prSet phldrT="[Text]"/>
      <dgm:spPr/>
      <dgm:t>
        <a:bodyPr/>
        <a:lstStyle/>
        <a:p>
          <a:r>
            <a:rPr lang="en-US" dirty="0"/>
            <a:t>Limited geometric acceptance</a:t>
          </a:r>
        </a:p>
      </dgm:t>
    </dgm:pt>
    <dgm:pt modelId="{816DEDAB-1E31-466B-8271-1A70A137DB03}" type="parTrans" cxnId="{959CDA58-1E9E-4774-9492-46552C625254}">
      <dgm:prSet/>
      <dgm:spPr/>
      <dgm:t>
        <a:bodyPr/>
        <a:lstStyle/>
        <a:p>
          <a:endParaRPr lang="en-US"/>
        </a:p>
      </dgm:t>
    </dgm:pt>
    <dgm:pt modelId="{D0653FCC-1DB5-4313-9CAF-D3053C7083E5}" type="sibTrans" cxnId="{959CDA58-1E9E-4774-9492-46552C625254}">
      <dgm:prSet/>
      <dgm:spPr/>
      <dgm:t>
        <a:bodyPr/>
        <a:lstStyle/>
        <a:p>
          <a:endParaRPr lang="en-US"/>
        </a:p>
      </dgm:t>
    </dgm:pt>
    <dgm:pt modelId="{9DAEA3A2-3A85-47EA-93CF-0609ECA861C3}">
      <dgm:prSet phldrT="[Text]"/>
      <dgm:spPr/>
      <dgm:t>
        <a:bodyPr/>
        <a:lstStyle/>
        <a:p>
          <a:r>
            <a:rPr lang="en-US" dirty="0"/>
            <a:t>Compensated by the high luminosity</a:t>
          </a:r>
        </a:p>
      </dgm:t>
    </dgm:pt>
    <dgm:pt modelId="{45AB0EB9-91CC-4001-9771-EAD83A0C17C9}" type="parTrans" cxnId="{2452E756-1DE1-4364-8100-A143945D4D85}">
      <dgm:prSet/>
      <dgm:spPr/>
      <dgm:t>
        <a:bodyPr/>
        <a:lstStyle/>
        <a:p>
          <a:endParaRPr lang="en-US"/>
        </a:p>
      </dgm:t>
    </dgm:pt>
    <dgm:pt modelId="{2E49DB98-448F-43EC-98B4-48DFB58704CB}" type="sibTrans" cxnId="{2452E756-1DE1-4364-8100-A143945D4D85}">
      <dgm:prSet/>
      <dgm:spPr/>
      <dgm:t>
        <a:bodyPr/>
        <a:lstStyle/>
        <a:p>
          <a:endParaRPr lang="en-US"/>
        </a:p>
      </dgm:t>
    </dgm:pt>
    <dgm:pt modelId="{8A969B5D-B5F5-4E16-915C-78B8EA9BCF79}" type="pres">
      <dgm:prSet presAssocID="{B5985B90-BAD7-4652-BB1B-E27CBAE2B149}" presName="linear" presStyleCnt="0">
        <dgm:presLayoutVars>
          <dgm:dir/>
          <dgm:animLvl val="lvl"/>
          <dgm:resizeHandles val="exact"/>
        </dgm:presLayoutVars>
      </dgm:prSet>
      <dgm:spPr/>
    </dgm:pt>
    <dgm:pt modelId="{76DA2875-4DD6-4569-A3C8-1C596367BD0D}" type="pres">
      <dgm:prSet presAssocID="{7F58E578-2360-4E3D-AFBC-374F2D85D1D8}" presName="parentLin" presStyleCnt="0"/>
      <dgm:spPr/>
    </dgm:pt>
    <dgm:pt modelId="{25C73B92-0EA4-4910-924E-4872646B84D1}" type="pres">
      <dgm:prSet presAssocID="{7F58E578-2360-4E3D-AFBC-374F2D85D1D8}" presName="parentLeftMargin" presStyleLbl="node1" presStyleIdx="0" presStyleCnt="4"/>
      <dgm:spPr/>
    </dgm:pt>
    <dgm:pt modelId="{41D9337D-FE83-44E3-8DAF-3F0C6C0F7D37}" type="pres">
      <dgm:prSet presAssocID="{7F58E578-2360-4E3D-AFBC-374F2D85D1D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501B019-B450-49AF-B251-66E9C3C989B5}" type="pres">
      <dgm:prSet presAssocID="{7F58E578-2360-4E3D-AFBC-374F2D85D1D8}" presName="negativeSpace" presStyleCnt="0"/>
      <dgm:spPr/>
    </dgm:pt>
    <dgm:pt modelId="{5E7B5C9C-9586-43A4-A384-85AA02215828}" type="pres">
      <dgm:prSet presAssocID="{7F58E578-2360-4E3D-AFBC-374F2D85D1D8}" presName="childText" presStyleLbl="conFgAcc1" presStyleIdx="0" presStyleCnt="4">
        <dgm:presLayoutVars>
          <dgm:bulletEnabled val="1"/>
        </dgm:presLayoutVars>
      </dgm:prSet>
      <dgm:spPr/>
    </dgm:pt>
    <dgm:pt modelId="{6C5EF09F-3C17-4B1C-A9C3-5F7B51EF2ED0}" type="pres">
      <dgm:prSet presAssocID="{A523B3D2-1EBF-4349-A992-7063B1FF556E}" presName="spaceBetweenRectangles" presStyleCnt="0"/>
      <dgm:spPr/>
    </dgm:pt>
    <dgm:pt modelId="{24E982B7-6CE6-4D3B-837B-F9AA428FBBDF}" type="pres">
      <dgm:prSet presAssocID="{F22B47B4-C0F9-47B7-B71B-BCD8B52EEA23}" presName="parentLin" presStyleCnt="0"/>
      <dgm:spPr/>
    </dgm:pt>
    <dgm:pt modelId="{A8BD6B81-0692-4D46-8696-012CA9341702}" type="pres">
      <dgm:prSet presAssocID="{F22B47B4-C0F9-47B7-B71B-BCD8B52EEA23}" presName="parentLeftMargin" presStyleLbl="node1" presStyleIdx="0" presStyleCnt="4"/>
      <dgm:spPr/>
    </dgm:pt>
    <dgm:pt modelId="{A90FDE09-7ED2-4CA7-97C2-FBC8C8391E14}" type="pres">
      <dgm:prSet presAssocID="{F22B47B4-C0F9-47B7-B71B-BCD8B52EEA2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515EA11-C016-4F34-A5E6-B5EEF8711DDB}" type="pres">
      <dgm:prSet presAssocID="{F22B47B4-C0F9-47B7-B71B-BCD8B52EEA23}" presName="negativeSpace" presStyleCnt="0"/>
      <dgm:spPr/>
    </dgm:pt>
    <dgm:pt modelId="{CCB31870-134B-4947-8ECF-2A6B43A01199}" type="pres">
      <dgm:prSet presAssocID="{F22B47B4-C0F9-47B7-B71B-BCD8B52EEA23}" presName="childText" presStyleLbl="conFgAcc1" presStyleIdx="1" presStyleCnt="4">
        <dgm:presLayoutVars>
          <dgm:bulletEnabled val="1"/>
        </dgm:presLayoutVars>
      </dgm:prSet>
      <dgm:spPr/>
    </dgm:pt>
    <dgm:pt modelId="{AC62229F-07F1-4A7C-B437-5BD31E547504}" type="pres">
      <dgm:prSet presAssocID="{D82366A7-4315-4DC0-A1F9-6909A3876D95}" presName="spaceBetweenRectangles" presStyleCnt="0"/>
      <dgm:spPr/>
    </dgm:pt>
    <dgm:pt modelId="{A28AE5F5-BD95-4DB1-BBA6-82EE05B9E628}" type="pres">
      <dgm:prSet presAssocID="{27BF40C2-6241-4F5D-ACA3-B0C8AB8860A4}" presName="parentLin" presStyleCnt="0"/>
      <dgm:spPr/>
    </dgm:pt>
    <dgm:pt modelId="{A646A5D8-B7C7-41E8-9F0B-268A93FB4A79}" type="pres">
      <dgm:prSet presAssocID="{27BF40C2-6241-4F5D-ACA3-B0C8AB8860A4}" presName="parentLeftMargin" presStyleLbl="node1" presStyleIdx="1" presStyleCnt="4"/>
      <dgm:spPr/>
    </dgm:pt>
    <dgm:pt modelId="{BC6D1270-1B64-4A28-ACDE-F57C3472B95D}" type="pres">
      <dgm:prSet presAssocID="{27BF40C2-6241-4F5D-ACA3-B0C8AB8860A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3C843CE-4571-4F58-9C44-386CB9EE1CC2}" type="pres">
      <dgm:prSet presAssocID="{27BF40C2-6241-4F5D-ACA3-B0C8AB8860A4}" presName="negativeSpace" presStyleCnt="0"/>
      <dgm:spPr/>
    </dgm:pt>
    <dgm:pt modelId="{C014197E-073C-4B65-941D-6C8F7C2A7281}" type="pres">
      <dgm:prSet presAssocID="{27BF40C2-6241-4F5D-ACA3-B0C8AB8860A4}" presName="childText" presStyleLbl="conFgAcc1" presStyleIdx="2" presStyleCnt="4">
        <dgm:presLayoutVars>
          <dgm:bulletEnabled val="1"/>
        </dgm:presLayoutVars>
      </dgm:prSet>
      <dgm:spPr/>
    </dgm:pt>
    <dgm:pt modelId="{3740A6DA-4385-49DC-A5CD-FADF1BC440B4}" type="pres">
      <dgm:prSet presAssocID="{E6188628-FF5A-45EB-905A-DA3703CF11B2}" presName="spaceBetweenRectangles" presStyleCnt="0"/>
      <dgm:spPr/>
    </dgm:pt>
    <dgm:pt modelId="{0E16A100-FA13-4687-92E8-A59FBE69E7C7}" type="pres">
      <dgm:prSet presAssocID="{AED54269-67E1-4665-9F6D-FF47B6A0086C}" presName="parentLin" presStyleCnt="0"/>
      <dgm:spPr/>
    </dgm:pt>
    <dgm:pt modelId="{4FF1BCD6-4A8A-493E-909C-E60481C80808}" type="pres">
      <dgm:prSet presAssocID="{AED54269-67E1-4665-9F6D-FF47B6A0086C}" presName="parentLeftMargin" presStyleLbl="node1" presStyleIdx="2" presStyleCnt="4"/>
      <dgm:spPr/>
    </dgm:pt>
    <dgm:pt modelId="{B6AD94A5-3491-4021-BCC8-E2150209455B}" type="pres">
      <dgm:prSet presAssocID="{AED54269-67E1-4665-9F6D-FF47B6A0086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A9ADC80-E871-49B0-A940-09810389B050}" type="pres">
      <dgm:prSet presAssocID="{AED54269-67E1-4665-9F6D-FF47B6A0086C}" presName="negativeSpace" presStyleCnt="0"/>
      <dgm:spPr/>
    </dgm:pt>
    <dgm:pt modelId="{FF855988-4DE2-4CA5-8D82-AB8E4619494A}" type="pres">
      <dgm:prSet presAssocID="{AED54269-67E1-4665-9F6D-FF47B6A0086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FE25003-49DE-4CE6-A291-F6DC5F4F6848}" type="presOf" srcId="{A3833E26-D490-49B5-BBF2-7DBDF2DDC984}" destId="{CCB31870-134B-4947-8ECF-2A6B43A01199}" srcOrd="0" destOrd="0" presId="urn:microsoft.com/office/officeart/2005/8/layout/list1"/>
    <dgm:cxn modelId="{F7587906-77DB-461A-AF51-4B3B412EBA47}" srcId="{7F58E578-2360-4E3D-AFBC-374F2D85D1D8}" destId="{6ACE3494-6086-4914-9035-EBF197DAAC23}" srcOrd="0" destOrd="0" parTransId="{BD3E606E-B727-428F-A79F-9A770BC61CF9}" sibTransId="{53F09CAE-B0C5-4B05-8275-B31DD7454177}"/>
    <dgm:cxn modelId="{BE67F816-D1D4-4FBA-A49A-41105F1D9A8D}" type="presOf" srcId="{7F58E578-2360-4E3D-AFBC-374F2D85D1D8}" destId="{41D9337D-FE83-44E3-8DAF-3F0C6C0F7D37}" srcOrd="1" destOrd="0" presId="urn:microsoft.com/office/officeart/2005/8/layout/list1"/>
    <dgm:cxn modelId="{BF7FA837-F77A-448E-A091-4DBAF3759647}" srcId="{27BF40C2-6241-4F5D-ACA3-B0C8AB8860A4}" destId="{E6BD5C0D-A1BE-46DA-BF1A-7F3173F2C600}" srcOrd="1" destOrd="0" parTransId="{7B1D649A-AD45-4134-830A-E06A1A4B70B0}" sibTransId="{94290F31-73D4-4973-81E1-357E73A34355}"/>
    <dgm:cxn modelId="{97F26840-27AB-48AF-9E68-1B23093E96CF}" type="presOf" srcId="{27BF40C2-6241-4F5D-ACA3-B0C8AB8860A4}" destId="{BC6D1270-1B64-4A28-ACDE-F57C3472B95D}" srcOrd="1" destOrd="0" presId="urn:microsoft.com/office/officeart/2005/8/layout/list1"/>
    <dgm:cxn modelId="{F1DE255F-F5CB-47CB-9EE9-F7B08A3C2D54}" type="presOf" srcId="{7F58E578-2360-4E3D-AFBC-374F2D85D1D8}" destId="{25C73B92-0EA4-4910-924E-4872646B84D1}" srcOrd="0" destOrd="0" presId="urn:microsoft.com/office/officeart/2005/8/layout/list1"/>
    <dgm:cxn modelId="{EB10D064-D179-4786-942A-88CA94EB0F36}" srcId="{B5985B90-BAD7-4652-BB1B-E27CBAE2B149}" destId="{27BF40C2-6241-4F5D-ACA3-B0C8AB8860A4}" srcOrd="2" destOrd="0" parTransId="{87AC4BC5-D063-46CE-8FF0-F998A99DD281}" sibTransId="{E6188628-FF5A-45EB-905A-DA3703CF11B2}"/>
    <dgm:cxn modelId="{13D30F48-FC5B-4C4F-98DD-7C7177B4C64A}" type="presOf" srcId="{E6BD5C0D-A1BE-46DA-BF1A-7F3173F2C600}" destId="{C014197E-073C-4B65-941D-6C8F7C2A7281}" srcOrd="0" destOrd="1" presId="urn:microsoft.com/office/officeart/2005/8/layout/list1"/>
    <dgm:cxn modelId="{94602269-311F-4C86-8C1C-935301B8FF2A}" type="presOf" srcId="{6ACE3494-6086-4914-9035-EBF197DAAC23}" destId="{5E7B5C9C-9586-43A4-A384-85AA02215828}" srcOrd="0" destOrd="0" presId="urn:microsoft.com/office/officeart/2005/8/layout/list1"/>
    <dgm:cxn modelId="{93511251-2A92-4F9C-A2F1-0568BA34C091}" type="presOf" srcId="{F22B47B4-C0F9-47B7-B71B-BCD8B52EEA23}" destId="{A8BD6B81-0692-4D46-8696-012CA9341702}" srcOrd="0" destOrd="0" presId="urn:microsoft.com/office/officeart/2005/8/layout/list1"/>
    <dgm:cxn modelId="{2452E756-1DE1-4364-8100-A143945D4D85}" srcId="{AED54269-67E1-4665-9F6D-FF47B6A0086C}" destId="{9DAEA3A2-3A85-47EA-93CF-0609ECA861C3}" srcOrd="1" destOrd="0" parTransId="{45AB0EB9-91CC-4001-9771-EAD83A0C17C9}" sibTransId="{2E49DB98-448F-43EC-98B4-48DFB58704CB}"/>
    <dgm:cxn modelId="{959CDA58-1E9E-4774-9492-46552C625254}" srcId="{AED54269-67E1-4665-9F6D-FF47B6A0086C}" destId="{43EC346F-73E4-4793-80FC-B74EA432AEBB}" srcOrd="0" destOrd="0" parTransId="{816DEDAB-1E31-466B-8271-1A70A137DB03}" sibTransId="{D0653FCC-1DB5-4313-9CAF-D3053C7083E5}"/>
    <dgm:cxn modelId="{1F19205A-2222-4F86-969E-B0C71E27CB9A}" type="presOf" srcId="{F22B47B4-C0F9-47B7-B71B-BCD8B52EEA23}" destId="{A90FDE09-7ED2-4CA7-97C2-FBC8C8391E14}" srcOrd="1" destOrd="0" presId="urn:microsoft.com/office/officeart/2005/8/layout/list1"/>
    <dgm:cxn modelId="{EBEFF77D-0934-4DDB-8EDD-BAEF848ACC36}" type="presOf" srcId="{9DAEA3A2-3A85-47EA-93CF-0609ECA861C3}" destId="{FF855988-4DE2-4CA5-8D82-AB8E4619494A}" srcOrd="0" destOrd="1" presId="urn:microsoft.com/office/officeart/2005/8/layout/list1"/>
    <dgm:cxn modelId="{8D1BED8E-E0A2-4CBA-8236-50D223AE3252}" type="presOf" srcId="{AED54269-67E1-4665-9F6D-FF47B6A0086C}" destId="{4FF1BCD6-4A8A-493E-909C-E60481C80808}" srcOrd="0" destOrd="0" presId="urn:microsoft.com/office/officeart/2005/8/layout/list1"/>
    <dgm:cxn modelId="{7E627C9B-0FB4-4E61-9E43-28CBCD782DD4}" srcId="{B5985B90-BAD7-4652-BB1B-E27CBAE2B149}" destId="{AED54269-67E1-4665-9F6D-FF47B6A0086C}" srcOrd="3" destOrd="0" parTransId="{0BECC512-2743-464C-90FC-10AE4277B482}" sibTransId="{5D5CA020-EC39-4817-9819-C8517D59B51D}"/>
    <dgm:cxn modelId="{9BD831A4-BEE0-45E0-A33D-5AA109C6A3A4}" srcId="{B5985B90-BAD7-4652-BB1B-E27CBAE2B149}" destId="{F22B47B4-C0F9-47B7-B71B-BCD8B52EEA23}" srcOrd="1" destOrd="0" parTransId="{3BA9456F-8372-4481-8732-A8F9ADB0D551}" sibTransId="{D82366A7-4315-4DC0-A1F9-6909A3876D95}"/>
    <dgm:cxn modelId="{17514FAC-C15B-4C07-89F3-9F158B09DEBF}" type="presOf" srcId="{27BF40C2-6241-4F5D-ACA3-B0C8AB8860A4}" destId="{A646A5D8-B7C7-41E8-9F0B-268A93FB4A79}" srcOrd="0" destOrd="0" presId="urn:microsoft.com/office/officeart/2005/8/layout/list1"/>
    <dgm:cxn modelId="{26CD3CC6-4DDF-4383-98D8-4F3A8D941EA8}" type="presOf" srcId="{46F83800-89D9-47F0-9389-0F7C93D66A5E}" destId="{C014197E-073C-4B65-941D-6C8F7C2A7281}" srcOrd="0" destOrd="0" presId="urn:microsoft.com/office/officeart/2005/8/layout/list1"/>
    <dgm:cxn modelId="{528FE6D8-F4B5-4805-8627-EA10720D053F}" type="presOf" srcId="{43EC346F-73E4-4793-80FC-B74EA432AEBB}" destId="{FF855988-4DE2-4CA5-8D82-AB8E4619494A}" srcOrd="0" destOrd="0" presId="urn:microsoft.com/office/officeart/2005/8/layout/list1"/>
    <dgm:cxn modelId="{312345E5-F881-4B3F-81F2-58EE04644526}" type="presOf" srcId="{AED54269-67E1-4665-9F6D-FF47B6A0086C}" destId="{B6AD94A5-3491-4021-BCC8-E2150209455B}" srcOrd="1" destOrd="0" presId="urn:microsoft.com/office/officeart/2005/8/layout/list1"/>
    <dgm:cxn modelId="{4A076AE7-7038-4513-8CA2-644FE6A1F99B}" srcId="{27BF40C2-6241-4F5D-ACA3-B0C8AB8860A4}" destId="{46F83800-89D9-47F0-9389-0F7C93D66A5E}" srcOrd="0" destOrd="0" parTransId="{9F4FCDD6-589B-4582-8C79-867EB5A3335A}" sibTransId="{E183EF7E-9B67-4B1C-B2FB-C8ECA4E15263}"/>
    <dgm:cxn modelId="{2A3581E8-ABBD-43D6-A763-FB324F8824F4}" type="presOf" srcId="{B5985B90-BAD7-4652-BB1B-E27CBAE2B149}" destId="{8A969B5D-B5F5-4E16-915C-78B8EA9BCF79}" srcOrd="0" destOrd="0" presId="urn:microsoft.com/office/officeart/2005/8/layout/list1"/>
    <dgm:cxn modelId="{F1C51EED-45BC-47A3-9592-4010F6355875}" srcId="{F22B47B4-C0F9-47B7-B71B-BCD8B52EEA23}" destId="{A3833E26-D490-49B5-BBF2-7DBDF2DDC984}" srcOrd="0" destOrd="0" parTransId="{D5C7B39B-B6AC-4F30-B578-DBFFD8757377}" sibTransId="{E3A2E966-540F-491C-AF4B-0CFDFEFBB8FC}"/>
    <dgm:cxn modelId="{D580C5F1-8810-46BC-A2C2-1C1156F052AD}" srcId="{B5985B90-BAD7-4652-BB1B-E27CBAE2B149}" destId="{7F58E578-2360-4E3D-AFBC-374F2D85D1D8}" srcOrd="0" destOrd="0" parTransId="{E238EC7C-5A38-4853-987E-A0B1834A1AB8}" sibTransId="{A523B3D2-1EBF-4349-A992-7063B1FF556E}"/>
    <dgm:cxn modelId="{C37C6039-9A97-474C-B295-BDF3566350E5}" type="presParOf" srcId="{8A969B5D-B5F5-4E16-915C-78B8EA9BCF79}" destId="{76DA2875-4DD6-4569-A3C8-1C596367BD0D}" srcOrd="0" destOrd="0" presId="urn:microsoft.com/office/officeart/2005/8/layout/list1"/>
    <dgm:cxn modelId="{9360EC76-52BA-4DFC-9D1B-3D1C53202385}" type="presParOf" srcId="{76DA2875-4DD6-4569-A3C8-1C596367BD0D}" destId="{25C73B92-0EA4-4910-924E-4872646B84D1}" srcOrd="0" destOrd="0" presId="urn:microsoft.com/office/officeart/2005/8/layout/list1"/>
    <dgm:cxn modelId="{06B3DE84-4E46-4D35-B94E-229891B8903D}" type="presParOf" srcId="{76DA2875-4DD6-4569-A3C8-1C596367BD0D}" destId="{41D9337D-FE83-44E3-8DAF-3F0C6C0F7D37}" srcOrd="1" destOrd="0" presId="urn:microsoft.com/office/officeart/2005/8/layout/list1"/>
    <dgm:cxn modelId="{A7A627AE-8F3E-4A18-B9C1-E0351BD3207B}" type="presParOf" srcId="{8A969B5D-B5F5-4E16-915C-78B8EA9BCF79}" destId="{9501B019-B450-49AF-B251-66E9C3C989B5}" srcOrd="1" destOrd="0" presId="urn:microsoft.com/office/officeart/2005/8/layout/list1"/>
    <dgm:cxn modelId="{7937F314-FF4A-45D8-8EFF-3B3CCB02E093}" type="presParOf" srcId="{8A969B5D-B5F5-4E16-915C-78B8EA9BCF79}" destId="{5E7B5C9C-9586-43A4-A384-85AA02215828}" srcOrd="2" destOrd="0" presId="urn:microsoft.com/office/officeart/2005/8/layout/list1"/>
    <dgm:cxn modelId="{6617F24B-4B75-4DDA-9AF6-5875907BD377}" type="presParOf" srcId="{8A969B5D-B5F5-4E16-915C-78B8EA9BCF79}" destId="{6C5EF09F-3C17-4B1C-A9C3-5F7B51EF2ED0}" srcOrd="3" destOrd="0" presId="urn:microsoft.com/office/officeart/2005/8/layout/list1"/>
    <dgm:cxn modelId="{6967B52A-9E5D-40F6-86C3-CD46DA9C9357}" type="presParOf" srcId="{8A969B5D-B5F5-4E16-915C-78B8EA9BCF79}" destId="{24E982B7-6CE6-4D3B-837B-F9AA428FBBDF}" srcOrd="4" destOrd="0" presId="urn:microsoft.com/office/officeart/2005/8/layout/list1"/>
    <dgm:cxn modelId="{D253D8B1-7F1B-4A3C-869C-ED340644E32E}" type="presParOf" srcId="{24E982B7-6CE6-4D3B-837B-F9AA428FBBDF}" destId="{A8BD6B81-0692-4D46-8696-012CA9341702}" srcOrd="0" destOrd="0" presId="urn:microsoft.com/office/officeart/2005/8/layout/list1"/>
    <dgm:cxn modelId="{B1C57E52-DD70-47B6-BC08-AE901C971446}" type="presParOf" srcId="{24E982B7-6CE6-4D3B-837B-F9AA428FBBDF}" destId="{A90FDE09-7ED2-4CA7-97C2-FBC8C8391E14}" srcOrd="1" destOrd="0" presId="urn:microsoft.com/office/officeart/2005/8/layout/list1"/>
    <dgm:cxn modelId="{1F596C58-A6FF-4669-97E5-C36AC7FDA72E}" type="presParOf" srcId="{8A969B5D-B5F5-4E16-915C-78B8EA9BCF79}" destId="{5515EA11-C016-4F34-A5E6-B5EEF8711DDB}" srcOrd="5" destOrd="0" presId="urn:microsoft.com/office/officeart/2005/8/layout/list1"/>
    <dgm:cxn modelId="{98E9EB55-22BE-4329-890A-89486A8563F6}" type="presParOf" srcId="{8A969B5D-B5F5-4E16-915C-78B8EA9BCF79}" destId="{CCB31870-134B-4947-8ECF-2A6B43A01199}" srcOrd="6" destOrd="0" presId="urn:microsoft.com/office/officeart/2005/8/layout/list1"/>
    <dgm:cxn modelId="{394044A6-62BD-4C78-8210-19621695F696}" type="presParOf" srcId="{8A969B5D-B5F5-4E16-915C-78B8EA9BCF79}" destId="{AC62229F-07F1-4A7C-B437-5BD31E547504}" srcOrd="7" destOrd="0" presId="urn:microsoft.com/office/officeart/2005/8/layout/list1"/>
    <dgm:cxn modelId="{9CA9C0A7-707A-45F3-85AC-3C176FFEB0EC}" type="presParOf" srcId="{8A969B5D-B5F5-4E16-915C-78B8EA9BCF79}" destId="{A28AE5F5-BD95-4DB1-BBA6-82EE05B9E628}" srcOrd="8" destOrd="0" presId="urn:microsoft.com/office/officeart/2005/8/layout/list1"/>
    <dgm:cxn modelId="{DFDC9005-E581-432A-BE06-CA3D3E43F177}" type="presParOf" srcId="{A28AE5F5-BD95-4DB1-BBA6-82EE05B9E628}" destId="{A646A5D8-B7C7-41E8-9F0B-268A93FB4A79}" srcOrd="0" destOrd="0" presId="urn:microsoft.com/office/officeart/2005/8/layout/list1"/>
    <dgm:cxn modelId="{F78FA1B1-1F5F-4A5B-928B-F2A235AEDCF3}" type="presParOf" srcId="{A28AE5F5-BD95-4DB1-BBA6-82EE05B9E628}" destId="{BC6D1270-1B64-4A28-ACDE-F57C3472B95D}" srcOrd="1" destOrd="0" presId="urn:microsoft.com/office/officeart/2005/8/layout/list1"/>
    <dgm:cxn modelId="{4C93FEB9-DF15-4E41-A417-EB22380E1565}" type="presParOf" srcId="{8A969B5D-B5F5-4E16-915C-78B8EA9BCF79}" destId="{03C843CE-4571-4F58-9C44-386CB9EE1CC2}" srcOrd="9" destOrd="0" presId="urn:microsoft.com/office/officeart/2005/8/layout/list1"/>
    <dgm:cxn modelId="{C5FA5A13-CE6E-42D5-9DCF-C5D7CD6DD31D}" type="presParOf" srcId="{8A969B5D-B5F5-4E16-915C-78B8EA9BCF79}" destId="{C014197E-073C-4B65-941D-6C8F7C2A7281}" srcOrd="10" destOrd="0" presId="urn:microsoft.com/office/officeart/2005/8/layout/list1"/>
    <dgm:cxn modelId="{9B3E4BE0-1A4C-4199-9527-10306C373AA1}" type="presParOf" srcId="{8A969B5D-B5F5-4E16-915C-78B8EA9BCF79}" destId="{3740A6DA-4385-49DC-A5CD-FADF1BC440B4}" srcOrd="11" destOrd="0" presId="urn:microsoft.com/office/officeart/2005/8/layout/list1"/>
    <dgm:cxn modelId="{EB034994-A28A-47E9-9B70-A6A9A3873CEA}" type="presParOf" srcId="{8A969B5D-B5F5-4E16-915C-78B8EA9BCF79}" destId="{0E16A100-FA13-4687-92E8-A59FBE69E7C7}" srcOrd="12" destOrd="0" presId="urn:microsoft.com/office/officeart/2005/8/layout/list1"/>
    <dgm:cxn modelId="{12B7A553-3B5E-4155-B4AF-E900FAB8FD9B}" type="presParOf" srcId="{0E16A100-FA13-4687-92E8-A59FBE69E7C7}" destId="{4FF1BCD6-4A8A-493E-909C-E60481C80808}" srcOrd="0" destOrd="0" presId="urn:microsoft.com/office/officeart/2005/8/layout/list1"/>
    <dgm:cxn modelId="{479AA691-2F4D-427B-9629-29F792017D8E}" type="presParOf" srcId="{0E16A100-FA13-4687-92E8-A59FBE69E7C7}" destId="{B6AD94A5-3491-4021-BCC8-E2150209455B}" srcOrd="1" destOrd="0" presId="urn:microsoft.com/office/officeart/2005/8/layout/list1"/>
    <dgm:cxn modelId="{7C596D6A-8264-4EDB-8858-B06B94B1AB1A}" type="presParOf" srcId="{8A969B5D-B5F5-4E16-915C-78B8EA9BCF79}" destId="{3A9ADC80-E871-49B0-A940-09810389B050}" srcOrd="13" destOrd="0" presId="urn:microsoft.com/office/officeart/2005/8/layout/list1"/>
    <dgm:cxn modelId="{7D5A1315-25F3-4699-AE4F-F149DDA60855}" type="presParOf" srcId="{8A969B5D-B5F5-4E16-915C-78B8EA9BCF79}" destId="{FF855988-4DE2-4CA5-8D82-AB8E4619494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1BB918D4-2F4D-423A-A8CD-38052E0D9920}" type="doc">
      <dgm:prSet loTypeId="urn:microsoft.com/office/officeart/2005/8/layout/list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B27B818-E8B6-4B53-91BC-391831E8D048}">
      <dgm:prSet phldrT="[Text]"/>
      <dgm:spPr/>
      <dgm:t>
        <a:bodyPr/>
        <a:lstStyle/>
        <a:p>
          <a:r>
            <a:rPr lang="en-US" b="1" dirty="0"/>
            <a:t>Quadrupole + Dipole</a:t>
          </a:r>
        </a:p>
      </dgm:t>
    </dgm:pt>
    <dgm:pt modelId="{5CE8AE64-6969-455C-9D6C-D6E1DB9A7066}" type="parTrans" cxnId="{B539543B-5CCF-4299-995B-6F7E1D3BA1F7}">
      <dgm:prSet/>
      <dgm:spPr/>
      <dgm:t>
        <a:bodyPr/>
        <a:lstStyle/>
        <a:p>
          <a:endParaRPr lang="en-US"/>
        </a:p>
      </dgm:t>
    </dgm:pt>
    <dgm:pt modelId="{EFFB88B2-8F8F-45FE-92F9-6D0F75320265}" type="sibTrans" cxnId="{B539543B-5CCF-4299-995B-6F7E1D3BA1F7}">
      <dgm:prSet/>
      <dgm:spPr/>
      <dgm:t>
        <a:bodyPr/>
        <a:lstStyle/>
        <a:p>
          <a:endParaRPr lang="en-US"/>
        </a:p>
      </dgm:t>
    </dgm:pt>
    <dgm:pt modelId="{366F75AE-A9E4-45B3-B12D-B7A25019E0E3}">
      <dgm:prSet phldrT="[Text]"/>
      <dgm:spPr/>
      <dgm:t>
        <a:bodyPr/>
        <a:lstStyle/>
        <a:p>
          <a:r>
            <a:rPr lang="en-US" dirty="0"/>
            <a:t>200 MeV maximum momentum</a:t>
          </a:r>
        </a:p>
      </dgm:t>
    </dgm:pt>
    <dgm:pt modelId="{1FE53E25-538B-400D-AD38-C586383EF04F}" type="parTrans" cxnId="{F22957EC-FAAE-4F4F-96B4-11545C7B1D72}">
      <dgm:prSet/>
      <dgm:spPr/>
      <dgm:t>
        <a:bodyPr/>
        <a:lstStyle/>
        <a:p>
          <a:endParaRPr lang="en-US"/>
        </a:p>
      </dgm:t>
    </dgm:pt>
    <dgm:pt modelId="{67CBAB79-9984-42E7-BDD0-29DC8EB8E1F8}" type="sibTrans" cxnId="{F22957EC-FAAE-4F4F-96B4-11545C7B1D72}">
      <dgm:prSet/>
      <dgm:spPr/>
      <dgm:t>
        <a:bodyPr/>
        <a:lstStyle/>
        <a:p>
          <a:endParaRPr lang="en-US"/>
        </a:p>
      </dgm:t>
    </dgm:pt>
    <dgm:pt modelId="{2889F169-A2ED-48A7-A5E3-14B216D08A87}">
      <dgm:prSet phldrT="[Text]"/>
      <dgm:spPr/>
      <dgm:t>
        <a:bodyPr/>
        <a:lstStyle/>
        <a:p>
          <a:r>
            <a:rPr lang="en-US" dirty="0"/>
            <a:t>45 MeV momentum acceptance @ 100 MeV</a:t>
          </a:r>
        </a:p>
      </dgm:t>
    </dgm:pt>
    <dgm:pt modelId="{BEC0FCF6-787F-4694-B8AE-682E1A4EBCD3}" type="parTrans" cxnId="{B818FBB0-75D3-4D4A-B61B-7097710F5510}">
      <dgm:prSet/>
      <dgm:spPr/>
      <dgm:t>
        <a:bodyPr/>
        <a:lstStyle/>
        <a:p>
          <a:endParaRPr lang="en-US"/>
        </a:p>
      </dgm:t>
    </dgm:pt>
    <dgm:pt modelId="{293E40BE-13B2-4121-B7DD-04D16B10E58E}" type="sibTrans" cxnId="{B818FBB0-75D3-4D4A-B61B-7097710F5510}">
      <dgm:prSet/>
      <dgm:spPr/>
      <dgm:t>
        <a:bodyPr/>
        <a:lstStyle/>
        <a:p>
          <a:endParaRPr lang="en-US"/>
        </a:p>
      </dgm:t>
    </dgm:pt>
    <dgm:pt modelId="{6E04A34A-2125-40D0-937A-2AE34F2A601C}">
      <dgm:prSet phldrT="[Text]"/>
      <dgm:spPr/>
      <dgm:t>
        <a:bodyPr/>
        <a:lstStyle/>
        <a:p>
          <a:r>
            <a:rPr lang="en-US" b="1" dirty="0"/>
            <a:t>Performance simulation</a:t>
          </a:r>
        </a:p>
      </dgm:t>
    </dgm:pt>
    <dgm:pt modelId="{135E35F8-EE23-4270-AFC8-2C5E81A3A673}" type="parTrans" cxnId="{31BB503F-76BB-4C8E-8330-616E1EEACF9B}">
      <dgm:prSet/>
      <dgm:spPr/>
      <dgm:t>
        <a:bodyPr/>
        <a:lstStyle/>
        <a:p>
          <a:endParaRPr lang="en-US"/>
        </a:p>
      </dgm:t>
    </dgm:pt>
    <dgm:pt modelId="{D65CBBC0-3F79-4707-80C6-621045DFDE16}" type="sibTrans" cxnId="{31BB503F-76BB-4C8E-8330-616E1EEACF9B}">
      <dgm:prSet/>
      <dgm:spPr/>
      <dgm:t>
        <a:bodyPr/>
        <a:lstStyle/>
        <a:p>
          <a:endParaRPr lang="en-US"/>
        </a:p>
      </dgm:t>
    </dgm:pt>
    <dgm:pt modelId="{0E315F0A-64D8-4280-99CD-FAF57BDC3F22}">
      <dgm:prSet phldrT="[Text]"/>
      <dgm:spPr/>
      <dgm:t>
        <a:bodyPr/>
        <a:lstStyle/>
        <a:p>
          <a:r>
            <a:rPr lang="en-US" dirty="0"/>
            <a:t>10</a:t>
          </a:r>
          <a:r>
            <a:rPr lang="en-US" baseline="30000" dirty="0"/>
            <a:t>-4</a:t>
          </a:r>
          <a:r>
            <a:rPr lang="en-US" dirty="0"/>
            <a:t> relative momentum resolution</a:t>
          </a:r>
        </a:p>
      </dgm:t>
    </dgm:pt>
    <dgm:pt modelId="{A100EE1C-D0D2-4B98-A634-FB3492BDC1DC}" type="parTrans" cxnId="{DDB15AF1-29E2-4D7B-BD42-5D9CC51E109B}">
      <dgm:prSet/>
      <dgm:spPr/>
      <dgm:t>
        <a:bodyPr/>
        <a:lstStyle/>
        <a:p>
          <a:endParaRPr lang="en-US"/>
        </a:p>
      </dgm:t>
    </dgm:pt>
    <dgm:pt modelId="{8F7A842E-8AC9-4775-963F-B4670B20A834}" type="sibTrans" cxnId="{DDB15AF1-29E2-4D7B-BD42-5D9CC51E109B}">
      <dgm:prSet/>
      <dgm:spPr/>
      <dgm:t>
        <a:bodyPr/>
        <a:lstStyle/>
        <a:p>
          <a:endParaRPr lang="en-US"/>
        </a:p>
      </dgm:t>
    </dgm:pt>
    <dgm:pt modelId="{58FBCDFA-1849-4B25-9A81-4915845BA6CC}">
      <dgm:prSet phldrT="[Text]"/>
      <dgm:spPr/>
      <dgm:t>
        <a:bodyPr/>
        <a:lstStyle/>
        <a:p>
          <a:r>
            <a:rPr lang="en-US" dirty="0"/>
            <a:t>Assuming 50 </a:t>
          </a:r>
          <a:r>
            <a:rPr lang="el-GR" dirty="0">
              <a:latin typeface="Calibri" panose="020F0502020204030204" pitchFamily="34" charset="0"/>
            </a:rPr>
            <a:t>μ</a:t>
          </a:r>
          <a:r>
            <a:rPr lang="en-US" dirty="0"/>
            <a:t>m resolution at the focal plane</a:t>
          </a:r>
        </a:p>
      </dgm:t>
    </dgm:pt>
    <dgm:pt modelId="{316C3C7F-F623-4FA8-B5A3-6BAE05616EA1}" type="parTrans" cxnId="{90DB00C9-54A9-4D8C-A0FF-9BBC54567AC3}">
      <dgm:prSet/>
      <dgm:spPr/>
      <dgm:t>
        <a:bodyPr/>
        <a:lstStyle/>
        <a:p>
          <a:endParaRPr lang="en-US"/>
        </a:p>
      </dgm:t>
    </dgm:pt>
    <dgm:pt modelId="{3D8A3CEA-DA16-4B1E-B93E-CF0CBB8E6CF2}" type="sibTrans" cxnId="{90DB00C9-54A9-4D8C-A0FF-9BBC54567AC3}">
      <dgm:prSet/>
      <dgm:spPr/>
      <dgm:t>
        <a:bodyPr/>
        <a:lstStyle/>
        <a:p>
          <a:endParaRPr lang="en-US"/>
        </a:p>
      </dgm:t>
    </dgm:pt>
    <dgm:pt modelId="{4E806CFA-08A3-44DF-9515-C2A88841F776}">
      <dgm:prSet phldrT="[Text]"/>
      <dgm:spPr/>
      <dgm:t>
        <a:bodyPr/>
        <a:lstStyle/>
        <a:p>
          <a:r>
            <a:rPr lang="en-US" dirty="0"/>
            <a:t>0.9 </a:t>
          </a:r>
          <a:r>
            <a:rPr lang="en-US" dirty="0" err="1"/>
            <a:t>mrad</a:t>
          </a:r>
          <a:r>
            <a:rPr lang="en-US" dirty="0"/>
            <a:t> scattering angle resolution</a:t>
          </a:r>
        </a:p>
      </dgm:t>
    </dgm:pt>
    <dgm:pt modelId="{E91F062A-5456-476F-9A52-8271482B8FF1}" type="sibTrans" cxnId="{12616087-4886-4C70-A5E3-A8C4F1DCAEB6}">
      <dgm:prSet/>
      <dgm:spPr/>
      <dgm:t>
        <a:bodyPr/>
        <a:lstStyle/>
        <a:p>
          <a:endParaRPr lang="en-US"/>
        </a:p>
      </dgm:t>
    </dgm:pt>
    <dgm:pt modelId="{C62077D7-B65B-4AEF-B20A-64DC3C3B7DCC}" type="parTrans" cxnId="{12616087-4886-4C70-A5E3-A8C4F1DCAEB6}">
      <dgm:prSet/>
      <dgm:spPr/>
      <dgm:t>
        <a:bodyPr/>
        <a:lstStyle/>
        <a:p>
          <a:endParaRPr lang="en-US"/>
        </a:p>
      </dgm:t>
    </dgm:pt>
    <dgm:pt modelId="{31722027-C0C3-4B0D-8911-0062447F2E80}">
      <dgm:prSet phldrT="[Text]"/>
      <dgm:spPr/>
      <dgm:t>
        <a:bodyPr/>
        <a:lstStyle/>
        <a:p>
          <a:r>
            <a:rPr lang="en-US" dirty="0"/>
            <a:t>120x30 cm</a:t>
          </a:r>
          <a:r>
            <a:rPr lang="en-US" baseline="30000" dirty="0"/>
            <a:t>2</a:t>
          </a:r>
          <a:r>
            <a:rPr lang="en-US" dirty="0"/>
            <a:t> focal plane</a:t>
          </a:r>
        </a:p>
      </dgm:t>
    </dgm:pt>
    <dgm:pt modelId="{69162CF1-7FD4-40CC-9804-7445D0E11F5C}" type="parTrans" cxnId="{D7BEE224-07EF-40C2-8B28-F8A019C38E55}">
      <dgm:prSet/>
      <dgm:spPr/>
      <dgm:t>
        <a:bodyPr/>
        <a:lstStyle/>
        <a:p>
          <a:endParaRPr lang="en-US"/>
        </a:p>
      </dgm:t>
    </dgm:pt>
    <dgm:pt modelId="{D55AB0C8-86F6-4667-885C-E09E83E511BA}" type="sibTrans" cxnId="{D7BEE224-07EF-40C2-8B28-F8A019C38E55}">
      <dgm:prSet/>
      <dgm:spPr/>
      <dgm:t>
        <a:bodyPr/>
        <a:lstStyle/>
        <a:p>
          <a:endParaRPr lang="en-US"/>
        </a:p>
      </dgm:t>
    </dgm:pt>
    <dgm:pt modelId="{6BDCFB3B-F6D9-4ECD-9ECA-0240AE270BB5}" type="pres">
      <dgm:prSet presAssocID="{1BB918D4-2F4D-423A-A8CD-38052E0D9920}" presName="linear" presStyleCnt="0">
        <dgm:presLayoutVars>
          <dgm:dir/>
          <dgm:animLvl val="lvl"/>
          <dgm:resizeHandles val="exact"/>
        </dgm:presLayoutVars>
      </dgm:prSet>
      <dgm:spPr/>
    </dgm:pt>
    <dgm:pt modelId="{6A7E2985-83AC-4275-8B6B-E932C26CA4BA}" type="pres">
      <dgm:prSet presAssocID="{BB27B818-E8B6-4B53-91BC-391831E8D048}" presName="parentLin" presStyleCnt="0"/>
      <dgm:spPr/>
    </dgm:pt>
    <dgm:pt modelId="{FE955EFE-2B8A-4DA1-8C66-ED1ABE0A902F}" type="pres">
      <dgm:prSet presAssocID="{BB27B818-E8B6-4B53-91BC-391831E8D048}" presName="parentLeftMargin" presStyleLbl="node1" presStyleIdx="0" presStyleCnt="2"/>
      <dgm:spPr/>
    </dgm:pt>
    <dgm:pt modelId="{A6719629-AB0F-4254-8167-818D48CB3D36}" type="pres">
      <dgm:prSet presAssocID="{BB27B818-E8B6-4B53-91BC-391831E8D04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3481231-7BA8-4F6C-98CB-B2EA6E46E1E3}" type="pres">
      <dgm:prSet presAssocID="{BB27B818-E8B6-4B53-91BC-391831E8D048}" presName="negativeSpace" presStyleCnt="0"/>
      <dgm:spPr/>
    </dgm:pt>
    <dgm:pt modelId="{DF7107E9-60DD-489C-BA11-7496F76AE352}" type="pres">
      <dgm:prSet presAssocID="{BB27B818-E8B6-4B53-91BC-391831E8D048}" presName="childText" presStyleLbl="conFgAcc1" presStyleIdx="0" presStyleCnt="2">
        <dgm:presLayoutVars>
          <dgm:bulletEnabled val="1"/>
        </dgm:presLayoutVars>
      </dgm:prSet>
      <dgm:spPr/>
    </dgm:pt>
    <dgm:pt modelId="{ABF54A31-8D86-40F7-A18A-26BB2B372BF9}" type="pres">
      <dgm:prSet presAssocID="{EFFB88B2-8F8F-45FE-92F9-6D0F75320265}" presName="spaceBetweenRectangles" presStyleCnt="0"/>
      <dgm:spPr/>
    </dgm:pt>
    <dgm:pt modelId="{5257F911-63D0-46F5-B9C9-23F7DC918506}" type="pres">
      <dgm:prSet presAssocID="{6E04A34A-2125-40D0-937A-2AE34F2A601C}" presName="parentLin" presStyleCnt="0"/>
      <dgm:spPr/>
    </dgm:pt>
    <dgm:pt modelId="{4F6673B0-36BA-4C10-B0F7-1E0DE0D2F497}" type="pres">
      <dgm:prSet presAssocID="{6E04A34A-2125-40D0-937A-2AE34F2A601C}" presName="parentLeftMargin" presStyleLbl="node1" presStyleIdx="0" presStyleCnt="2"/>
      <dgm:spPr/>
    </dgm:pt>
    <dgm:pt modelId="{97A87262-77DF-43EB-AF5E-3AF4BEA59E3E}" type="pres">
      <dgm:prSet presAssocID="{6E04A34A-2125-40D0-937A-2AE34F2A601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2EBEF45-EC19-4B78-86B8-66F7B4BA7E2C}" type="pres">
      <dgm:prSet presAssocID="{6E04A34A-2125-40D0-937A-2AE34F2A601C}" presName="negativeSpace" presStyleCnt="0"/>
      <dgm:spPr/>
    </dgm:pt>
    <dgm:pt modelId="{FE5CAE97-9710-42A2-9927-B3EDE29031F7}" type="pres">
      <dgm:prSet presAssocID="{6E04A34A-2125-40D0-937A-2AE34F2A601C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381190C-5B3A-4A93-B8BB-D322E8710BE2}" type="presOf" srcId="{BB27B818-E8B6-4B53-91BC-391831E8D048}" destId="{FE955EFE-2B8A-4DA1-8C66-ED1ABE0A902F}" srcOrd="0" destOrd="0" presId="urn:microsoft.com/office/officeart/2005/8/layout/list1"/>
    <dgm:cxn modelId="{D7BEE224-07EF-40C2-8B28-F8A019C38E55}" srcId="{BB27B818-E8B6-4B53-91BC-391831E8D048}" destId="{31722027-C0C3-4B0D-8911-0062447F2E80}" srcOrd="2" destOrd="0" parTransId="{69162CF1-7FD4-40CC-9804-7445D0E11F5C}" sibTransId="{D55AB0C8-86F6-4667-885C-E09E83E511BA}"/>
    <dgm:cxn modelId="{0B73E033-1A51-4EDB-A4BF-A9EA4DEDE905}" type="presOf" srcId="{6E04A34A-2125-40D0-937A-2AE34F2A601C}" destId="{97A87262-77DF-43EB-AF5E-3AF4BEA59E3E}" srcOrd="1" destOrd="0" presId="urn:microsoft.com/office/officeart/2005/8/layout/list1"/>
    <dgm:cxn modelId="{56E92F35-199B-4D0C-8BF6-B7AD494CDC56}" type="presOf" srcId="{0E315F0A-64D8-4280-99CD-FAF57BDC3F22}" destId="{FE5CAE97-9710-42A2-9927-B3EDE29031F7}" srcOrd="0" destOrd="0" presId="urn:microsoft.com/office/officeart/2005/8/layout/list1"/>
    <dgm:cxn modelId="{79777E38-709F-478C-84FA-FB80564CC745}" type="presOf" srcId="{366F75AE-A9E4-45B3-B12D-B7A25019E0E3}" destId="{DF7107E9-60DD-489C-BA11-7496F76AE352}" srcOrd="0" destOrd="0" presId="urn:microsoft.com/office/officeart/2005/8/layout/list1"/>
    <dgm:cxn modelId="{B539543B-5CCF-4299-995B-6F7E1D3BA1F7}" srcId="{1BB918D4-2F4D-423A-A8CD-38052E0D9920}" destId="{BB27B818-E8B6-4B53-91BC-391831E8D048}" srcOrd="0" destOrd="0" parTransId="{5CE8AE64-6969-455C-9D6C-D6E1DB9A7066}" sibTransId="{EFFB88B2-8F8F-45FE-92F9-6D0F75320265}"/>
    <dgm:cxn modelId="{31BB503F-76BB-4C8E-8330-616E1EEACF9B}" srcId="{1BB918D4-2F4D-423A-A8CD-38052E0D9920}" destId="{6E04A34A-2125-40D0-937A-2AE34F2A601C}" srcOrd="1" destOrd="0" parTransId="{135E35F8-EE23-4270-AFC8-2C5E81A3A673}" sibTransId="{D65CBBC0-3F79-4707-80C6-621045DFDE16}"/>
    <dgm:cxn modelId="{8A817C67-F2CA-4EB2-BA1E-9DC53CA3A743}" type="presOf" srcId="{1BB918D4-2F4D-423A-A8CD-38052E0D9920}" destId="{6BDCFB3B-F6D9-4ECD-9ECA-0240AE270BB5}" srcOrd="0" destOrd="0" presId="urn:microsoft.com/office/officeart/2005/8/layout/list1"/>
    <dgm:cxn modelId="{C0F8E04A-F799-4334-AF0E-F8CF954260DD}" type="presOf" srcId="{BB27B818-E8B6-4B53-91BC-391831E8D048}" destId="{A6719629-AB0F-4254-8167-818D48CB3D36}" srcOrd="1" destOrd="0" presId="urn:microsoft.com/office/officeart/2005/8/layout/list1"/>
    <dgm:cxn modelId="{799D4E4B-AB9A-4FA6-8987-C60106B3200D}" type="presOf" srcId="{58FBCDFA-1849-4B25-9A81-4915845BA6CC}" destId="{FE5CAE97-9710-42A2-9927-B3EDE29031F7}" srcOrd="0" destOrd="2" presId="urn:microsoft.com/office/officeart/2005/8/layout/list1"/>
    <dgm:cxn modelId="{45CF0C4F-4792-4D2E-AE1E-ED9314B9F91E}" type="presOf" srcId="{6E04A34A-2125-40D0-937A-2AE34F2A601C}" destId="{4F6673B0-36BA-4C10-B0F7-1E0DE0D2F497}" srcOrd="0" destOrd="0" presId="urn:microsoft.com/office/officeart/2005/8/layout/list1"/>
    <dgm:cxn modelId="{12616087-4886-4C70-A5E3-A8C4F1DCAEB6}" srcId="{6E04A34A-2125-40D0-937A-2AE34F2A601C}" destId="{4E806CFA-08A3-44DF-9515-C2A88841F776}" srcOrd="1" destOrd="0" parTransId="{C62077D7-B65B-4AEF-B20A-64DC3C3B7DCC}" sibTransId="{E91F062A-5456-476F-9A52-8271482B8FF1}"/>
    <dgm:cxn modelId="{5AD6DF9E-3B12-47A5-B5C0-0B0DBFF7DDA8}" type="presOf" srcId="{4E806CFA-08A3-44DF-9515-C2A88841F776}" destId="{FE5CAE97-9710-42A2-9927-B3EDE29031F7}" srcOrd="0" destOrd="1" presId="urn:microsoft.com/office/officeart/2005/8/layout/list1"/>
    <dgm:cxn modelId="{B818FBB0-75D3-4D4A-B61B-7097710F5510}" srcId="{BB27B818-E8B6-4B53-91BC-391831E8D048}" destId="{2889F169-A2ED-48A7-A5E3-14B216D08A87}" srcOrd="1" destOrd="0" parTransId="{BEC0FCF6-787F-4694-B8AE-682E1A4EBCD3}" sibTransId="{293E40BE-13B2-4121-B7DD-04D16B10E58E}"/>
    <dgm:cxn modelId="{9B5259C8-32AF-4EE6-842C-9934DE5D5A45}" type="presOf" srcId="{2889F169-A2ED-48A7-A5E3-14B216D08A87}" destId="{DF7107E9-60DD-489C-BA11-7496F76AE352}" srcOrd="0" destOrd="1" presId="urn:microsoft.com/office/officeart/2005/8/layout/list1"/>
    <dgm:cxn modelId="{90DB00C9-54A9-4D8C-A0FF-9BBC54567AC3}" srcId="{6E04A34A-2125-40D0-937A-2AE34F2A601C}" destId="{58FBCDFA-1849-4B25-9A81-4915845BA6CC}" srcOrd="2" destOrd="0" parTransId="{316C3C7F-F623-4FA8-B5A3-6BAE05616EA1}" sibTransId="{3D8A3CEA-DA16-4B1E-B93E-CF0CBB8E6CF2}"/>
    <dgm:cxn modelId="{C4F47FE4-51FD-435E-8541-F1D2C3F75C57}" type="presOf" srcId="{31722027-C0C3-4B0D-8911-0062447F2E80}" destId="{DF7107E9-60DD-489C-BA11-7496F76AE352}" srcOrd="0" destOrd="2" presId="urn:microsoft.com/office/officeart/2005/8/layout/list1"/>
    <dgm:cxn modelId="{F22957EC-FAAE-4F4F-96B4-11545C7B1D72}" srcId="{BB27B818-E8B6-4B53-91BC-391831E8D048}" destId="{366F75AE-A9E4-45B3-B12D-B7A25019E0E3}" srcOrd="0" destOrd="0" parTransId="{1FE53E25-538B-400D-AD38-C586383EF04F}" sibTransId="{67CBAB79-9984-42E7-BDD0-29DC8EB8E1F8}"/>
    <dgm:cxn modelId="{DDB15AF1-29E2-4D7B-BD42-5D9CC51E109B}" srcId="{6E04A34A-2125-40D0-937A-2AE34F2A601C}" destId="{0E315F0A-64D8-4280-99CD-FAF57BDC3F22}" srcOrd="0" destOrd="0" parTransId="{A100EE1C-D0D2-4B98-A634-FB3492BDC1DC}" sibTransId="{8F7A842E-8AC9-4775-963F-B4670B20A834}"/>
    <dgm:cxn modelId="{7637F87F-B437-4214-9C08-E285A90FEA3E}" type="presParOf" srcId="{6BDCFB3B-F6D9-4ECD-9ECA-0240AE270BB5}" destId="{6A7E2985-83AC-4275-8B6B-E932C26CA4BA}" srcOrd="0" destOrd="0" presId="urn:microsoft.com/office/officeart/2005/8/layout/list1"/>
    <dgm:cxn modelId="{A228CAB1-7E09-4B45-8592-D275E5F084E5}" type="presParOf" srcId="{6A7E2985-83AC-4275-8B6B-E932C26CA4BA}" destId="{FE955EFE-2B8A-4DA1-8C66-ED1ABE0A902F}" srcOrd="0" destOrd="0" presId="urn:microsoft.com/office/officeart/2005/8/layout/list1"/>
    <dgm:cxn modelId="{7C530409-9629-429D-9809-D8F86E27F766}" type="presParOf" srcId="{6A7E2985-83AC-4275-8B6B-E932C26CA4BA}" destId="{A6719629-AB0F-4254-8167-818D48CB3D36}" srcOrd="1" destOrd="0" presId="urn:microsoft.com/office/officeart/2005/8/layout/list1"/>
    <dgm:cxn modelId="{4E22B48E-09AB-4A38-B9A4-711A83EAD4F9}" type="presParOf" srcId="{6BDCFB3B-F6D9-4ECD-9ECA-0240AE270BB5}" destId="{F3481231-7BA8-4F6C-98CB-B2EA6E46E1E3}" srcOrd="1" destOrd="0" presId="urn:microsoft.com/office/officeart/2005/8/layout/list1"/>
    <dgm:cxn modelId="{A67D0BA8-89BE-4194-B85B-9CA7A760F460}" type="presParOf" srcId="{6BDCFB3B-F6D9-4ECD-9ECA-0240AE270BB5}" destId="{DF7107E9-60DD-489C-BA11-7496F76AE352}" srcOrd="2" destOrd="0" presId="urn:microsoft.com/office/officeart/2005/8/layout/list1"/>
    <dgm:cxn modelId="{91DAEA35-DE61-41C4-8664-7CF2706411DE}" type="presParOf" srcId="{6BDCFB3B-F6D9-4ECD-9ECA-0240AE270BB5}" destId="{ABF54A31-8D86-40F7-A18A-26BB2B372BF9}" srcOrd="3" destOrd="0" presId="urn:microsoft.com/office/officeart/2005/8/layout/list1"/>
    <dgm:cxn modelId="{D4CA042A-F7D3-4A6B-B900-AC3E09D2CA4F}" type="presParOf" srcId="{6BDCFB3B-F6D9-4ECD-9ECA-0240AE270BB5}" destId="{5257F911-63D0-46F5-B9C9-23F7DC918506}" srcOrd="4" destOrd="0" presId="urn:microsoft.com/office/officeart/2005/8/layout/list1"/>
    <dgm:cxn modelId="{DEA53CC2-0620-4942-A010-BB8121F9349F}" type="presParOf" srcId="{5257F911-63D0-46F5-B9C9-23F7DC918506}" destId="{4F6673B0-36BA-4C10-B0F7-1E0DE0D2F497}" srcOrd="0" destOrd="0" presId="urn:microsoft.com/office/officeart/2005/8/layout/list1"/>
    <dgm:cxn modelId="{851F2445-BA18-43E6-BFE4-EF569E436324}" type="presParOf" srcId="{5257F911-63D0-46F5-B9C9-23F7DC918506}" destId="{97A87262-77DF-43EB-AF5E-3AF4BEA59E3E}" srcOrd="1" destOrd="0" presId="urn:microsoft.com/office/officeart/2005/8/layout/list1"/>
    <dgm:cxn modelId="{3FA5268A-44AA-42AA-A52D-6FE3892B3787}" type="presParOf" srcId="{6BDCFB3B-F6D9-4ECD-9ECA-0240AE270BB5}" destId="{F2EBEF45-EC19-4B78-86B8-66F7B4BA7E2C}" srcOrd="5" destOrd="0" presId="urn:microsoft.com/office/officeart/2005/8/layout/list1"/>
    <dgm:cxn modelId="{51543A39-C36D-46F8-996F-6FF8D767B71F}" type="presParOf" srcId="{6BDCFB3B-F6D9-4ECD-9ECA-0240AE270BB5}" destId="{FE5CAE97-9710-42A2-9927-B3EDE29031F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00D7BDD9-90C9-491D-8261-CE72684B62A7}" type="doc">
      <dgm:prSet loTypeId="urn:microsoft.com/office/officeart/2005/8/layout/hList1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471725C-62D0-4BAF-A201-A8B1FFA63507}">
      <dgm:prSet phldrT="[Text]"/>
      <dgm:spPr/>
      <dgm:t>
        <a:bodyPr/>
        <a:lstStyle/>
        <a:p>
          <a:r>
            <a:rPr lang="it-IT" b="1" dirty="0"/>
            <a:t>2 </a:t>
          </a:r>
          <a:r>
            <a:rPr lang="it-IT" b="1" dirty="0" err="1"/>
            <a:t>Layer</a:t>
          </a:r>
          <a:r>
            <a:rPr lang="it-IT" b="1" dirty="0"/>
            <a:t> </a:t>
          </a:r>
          <a:r>
            <a:rPr lang="it-IT" b="1" dirty="0" err="1"/>
            <a:t>Hodoscope</a:t>
          </a:r>
          <a:endParaRPr lang="en-US" b="1" dirty="0"/>
        </a:p>
      </dgm:t>
    </dgm:pt>
    <dgm:pt modelId="{CFBE9DE7-5B79-4D2D-AB0C-F1C75FD84A7F}" type="parTrans" cxnId="{DAB27D31-8575-40C2-878E-25D9D207C394}">
      <dgm:prSet/>
      <dgm:spPr/>
      <dgm:t>
        <a:bodyPr/>
        <a:lstStyle/>
        <a:p>
          <a:endParaRPr lang="en-US"/>
        </a:p>
      </dgm:t>
    </dgm:pt>
    <dgm:pt modelId="{4B051927-C250-4A37-AD61-B97B77CFCDBA}" type="sibTrans" cxnId="{DAB27D31-8575-40C2-878E-25D9D207C394}">
      <dgm:prSet/>
      <dgm:spPr/>
      <dgm:t>
        <a:bodyPr/>
        <a:lstStyle/>
        <a:p>
          <a:endParaRPr lang="en-US"/>
        </a:p>
      </dgm:t>
    </dgm:pt>
    <dgm:pt modelId="{4B9E16A3-7E1E-4CBD-9AD9-ED7CAA52FE02}">
      <dgm:prSet phldrT="[Text]"/>
      <dgm:spPr/>
      <dgm:t>
        <a:bodyPr/>
        <a:lstStyle/>
        <a:p>
          <a:r>
            <a:rPr lang="it-IT" b="1" dirty="0"/>
            <a:t>Short </a:t>
          </a:r>
          <a:r>
            <a:rPr lang="it-IT" b="1" dirty="0" err="1"/>
            <a:t>drift</a:t>
          </a:r>
          <a:r>
            <a:rPr lang="it-IT" b="1" dirty="0"/>
            <a:t> TPC</a:t>
          </a:r>
          <a:endParaRPr lang="en-US" b="1" dirty="0"/>
        </a:p>
      </dgm:t>
    </dgm:pt>
    <dgm:pt modelId="{80FF76D2-3E50-43EA-A411-2D9EBC0E81B4}" type="parTrans" cxnId="{135B9F8F-61D2-45A4-A7BD-6F3CC964F581}">
      <dgm:prSet/>
      <dgm:spPr/>
      <dgm:t>
        <a:bodyPr/>
        <a:lstStyle/>
        <a:p>
          <a:endParaRPr lang="en-US"/>
        </a:p>
      </dgm:t>
    </dgm:pt>
    <dgm:pt modelId="{32129C5A-93FE-4671-AE57-F3EC37A29298}" type="sibTrans" cxnId="{135B9F8F-61D2-45A4-A7BD-6F3CC964F581}">
      <dgm:prSet/>
      <dgm:spPr/>
      <dgm:t>
        <a:bodyPr/>
        <a:lstStyle/>
        <a:p>
          <a:endParaRPr lang="en-US"/>
        </a:p>
      </dgm:t>
    </dgm:pt>
    <dgm:pt modelId="{BA7D4881-37A6-440A-997D-CECB89215A08}">
      <dgm:prSet phldrT="[Text]"/>
      <dgm:spPr/>
      <dgm:t>
        <a:bodyPr/>
        <a:lstStyle/>
        <a:p>
          <a:r>
            <a:rPr lang="en-US" dirty="0"/>
            <a:t>Simple detector to built</a:t>
          </a:r>
        </a:p>
      </dgm:t>
    </dgm:pt>
    <dgm:pt modelId="{0A1D75AF-BBEB-46C8-B4E7-B2A9E55FFFC9}" type="parTrans" cxnId="{1435BA84-59D7-436F-AD71-358C3EC0B790}">
      <dgm:prSet/>
      <dgm:spPr/>
      <dgm:t>
        <a:bodyPr/>
        <a:lstStyle/>
        <a:p>
          <a:endParaRPr lang="en-US"/>
        </a:p>
      </dgm:t>
    </dgm:pt>
    <dgm:pt modelId="{9C25E7AC-0409-4B76-9150-72EF5A1D0CC9}" type="sibTrans" cxnId="{1435BA84-59D7-436F-AD71-358C3EC0B790}">
      <dgm:prSet/>
      <dgm:spPr/>
      <dgm:t>
        <a:bodyPr/>
        <a:lstStyle/>
        <a:p>
          <a:endParaRPr lang="en-US"/>
        </a:p>
      </dgm:t>
    </dgm:pt>
    <dgm:pt modelId="{C70E3B6D-DC40-4650-ACDC-E077254744BA}">
      <dgm:prSet phldrT="[Text]"/>
      <dgm:spPr/>
      <dgm:t>
        <a:bodyPr/>
        <a:lstStyle/>
        <a:p>
          <a:r>
            <a:rPr lang="en-US" dirty="0"/>
            <a:t>Uniform and high position resolution</a:t>
          </a:r>
        </a:p>
      </dgm:t>
    </dgm:pt>
    <dgm:pt modelId="{1E4F2EEF-EB02-4351-9E4E-A53F74582B4D}" type="parTrans" cxnId="{BF9D2C4B-E9A8-43B0-A503-356CC619FF22}">
      <dgm:prSet/>
      <dgm:spPr/>
      <dgm:t>
        <a:bodyPr/>
        <a:lstStyle/>
        <a:p>
          <a:endParaRPr lang="en-US"/>
        </a:p>
      </dgm:t>
    </dgm:pt>
    <dgm:pt modelId="{32836F0D-ED6D-4972-899B-5A646577F1F1}" type="sibTrans" cxnId="{BF9D2C4B-E9A8-43B0-A503-356CC619FF22}">
      <dgm:prSet/>
      <dgm:spPr/>
      <dgm:t>
        <a:bodyPr/>
        <a:lstStyle/>
        <a:p>
          <a:endParaRPr lang="en-US"/>
        </a:p>
      </dgm:t>
    </dgm:pt>
    <dgm:pt modelId="{F2EEA7CC-27B6-4AF1-9291-7867957C672B}">
      <dgm:prSet phldrT="[Text]"/>
      <dgm:spPr/>
      <dgm:t>
        <a:bodyPr/>
        <a:lstStyle/>
        <a:p>
          <a:r>
            <a:rPr lang="en-US" dirty="0"/>
            <a:t>Moderate material thickness</a:t>
          </a:r>
        </a:p>
      </dgm:t>
    </dgm:pt>
    <dgm:pt modelId="{1FAAA937-1202-43BF-B856-9A3F8496249D}" type="parTrans" cxnId="{A25154E2-7699-4812-A006-BACFFAE9115B}">
      <dgm:prSet/>
      <dgm:spPr/>
      <dgm:t>
        <a:bodyPr/>
        <a:lstStyle/>
        <a:p>
          <a:endParaRPr lang="en-US"/>
        </a:p>
      </dgm:t>
    </dgm:pt>
    <dgm:pt modelId="{CBF62502-EF98-46FC-933E-66212DB5949A}" type="sibTrans" cxnId="{A25154E2-7699-4812-A006-BACFFAE9115B}">
      <dgm:prSet/>
      <dgm:spPr/>
      <dgm:t>
        <a:bodyPr/>
        <a:lstStyle/>
        <a:p>
          <a:endParaRPr lang="en-US"/>
        </a:p>
      </dgm:t>
    </dgm:pt>
    <dgm:pt modelId="{A8C63D33-888F-43F4-81AD-154A398AD755}">
      <dgm:prSet phldrT="[Text]"/>
      <dgm:spPr/>
      <dgm:t>
        <a:bodyPr/>
        <a:lstStyle/>
        <a:p>
          <a:r>
            <a:rPr lang="en-US" dirty="0"/>
            <a:t>Only 2 reconstructed points</a:t>
          </a:r>
        </a:p>
      </dgm:t>
    </dgm:pt>
    <dgm:pt modelId="{C5D2862C-4616-49A8-9D41-C56DCEB61A64}" type="parTrans" cxnId="{BFEAA262-2134-45D2-91FC-194231DD8E92}">
      <dgm:prSet/>
      <dgm:spPr/>
      <dgm:t>
        <a:bodyPr/>
        <a:lstStyle/>
        <a:p>
          <a:endParaRPr lang="en-US"/>
        </a:p>
      </dgm:t>
    </dgm:pt>
    <dgm:pt modelId="{9DDD88AC-6183-41F6-9DB0-F79CECC0D348}" type="sibTrans" cxnId="{BFEAA262-2134-45D2-91FC-194231DD8E92}">
      <dgm:prSet/>
      <dgm:spPr/>
      <dgm:t>
        <a:bodyPr/>
        <a:lstStyle/>
        <a:p>
          <a:endParaRPr lang="en-US"/>
        </a:p>
      </dgm:t>
    </dgm:pt>
    <dgm:pt modelId="{08836651-3397-4C78-9BE0-145C77C66BC3}">
      <dgm:prSet phldrT="[Text]"/>
      <dgm:spPr/>
      <dgm:t>
        <a:bodyPr/>
        <a:lstStyle/>
        <a:p>
          <a:r>
            <a:rPr lang="en-US" dirty="0"/>
            <a:t>Challenging at very high rates</a:t>
          </a:r>
        </a:p>
      </dgm:t>
    </dgm:pt>
    <dgm:pt modelId="{98EA1039-41B4-4A78-AF74-47D25602F821}" type="parTrans" cxnId="{12A63EF5-77CC-4B43-B6A0-AD7C690382C9}">
      <dgm:prSet/>
      <dgm:spPr/>
      <dgm:t>
        <a:bodyPr/>
        <a:lstStyle/>
        <a:p>
          <a:endParaRPr lang="en-US"/>
        </a:p>
      </dgm:t>
    </dgm:pt>
    <dgm:pt modelId="{B135F48D-9167-4AA0-9E54-7F936E990DA7}" type="sibTrans" cxnId="{12A63EF5-77CC-4B43-B6A0-AD7C690382C9}">
      <dgm:prSet/>
      <dgm:spPr/>
      <dgm:t>
        <a:bodyPr/>
        <a:lstStyle/>
        <a:p>
          <a:endParaRPr lang="en-US"/>
        </a:p>
      </dgm:t>
    </dgm:pt>
    <dgm:pt modelId="{6A8D29FE-E0BD-48F2-A02B-D47615326EC5}">
      <dgm:prSet phldrT="[Text]"/>
      <dgm:spPr/>
      <dgm:t>
        <a:bodyPr/>
        <a:lstStyle/>
        <a:p>
          <a:r>
            <a:rPr lang="en-US" dirty="0"/>
            <a:t>Minimal material thickness</a:t>
          </a:r>
        </a:p>
      </dgm:t>
    </dgm:pt>
    <dgm:pt modelId="{B1062D5B-7923-47D3-9BC8-3D1F11281851}" type="parTrans" cxnId="{63679D84-DC2E-4137-B489-E94D73DD2B3C}">
      <dgm:prSet/>
      <dgm:spPr/>
      <dgm:t>
        <a:bodyPr/>
        <a:lstStyle/>
        <a:p>
          <a:endParaRPr lang="en-US"/>
        </a:p>
      </dgm:t>
    </dgm:pt>
    <dgm:pt modelId="{7CAA98B7-4BEF-402D-AEFB-BD020DC3DE58}" type="sibTrans" cxnId="{63679D84-DC2E-4137-B489-E94D73DD2B3C}">
      <dgm:prSet/>
      <dgm:spPr/>
      <dgm:t>
        <a:bodyPr/>
        <a:lstStyle/>
        <a:p>
          <a:endParaRPr lang="en-US"/>
        </a:p>
      </dgm:t>
    </dgm:pt>
    <dgm:pt modelId="{67C4BB77-FA79-4513-BC41-8D9CEB97A3F8}">
      <dgm:prSet phldrT="[Text]"/>
      <dgm:spPr/>
      <dgm:t>
        <a:bodyPr/>
        <a:lstStyle/>
        <a:p>
          <a:r>
            <a:rPr lang="en-US" dirty="0"/>
            <a:t>Multiple samples and full track reconstruction possible</a:t>
          </a:r>
        </a:p>
      </dgm:t>
    </dgm:pt>
    <dgm:pt modelId="{53E8D574-F927-4BF9-A89C-E9095E3E53E7}" type="parTrans" cxnId="{F39D0BE4-895C-462B-9A47-57A871CC6D60}">
      <dgm:prSet/>
      <dgm:spPr/>
      <dgm:t>
        <a:bodyPr/>
        <a:lstStyle/>
        <a:p>
          <a:endParaRPr lang="en-US"/>
        </a:p>
      </dgm:t>
    </dgm:pt>
    <dgm:pt modelId="{C5147690-D2E7-472F-9C7E-8F2B4A885E84}" type="sibTrans" cxnId="{F39D0BE4-895C-462B-9A47-57A871CC6D60}">
      <dgm:prSet/>
      <dgm:spPr/>
      <dgm:t>
        <a:bodyPr/>
        <a:lstStyle/>
        <a:p>
          <a:endParaRPr lang="en-US"/>
        </a:p>
      </dgm:t>
    </dgm:pt>
    <dgm:pt modelId="{EFA93D95-0FC7-4D1D-A6D3-52463B280E33}" type="pres">
      <dgm:prSet presAssocID="{00D7BDD9-90C9-491D-8261-CE72684B62A7}" presName="Name0" presStyleCnt="0">
        <dgm:presLayoutVars>
          <dgm:dir/>
          <dgm:animLvl val="lvl"/>
          <dgm:resizeHandles val="exact"/>
        </dgm:presLayoutVars>
      </dgm:prSet>
      <dgm:spPr/>
    </dgm:pt>
    <dgm:pt modelId="{C9E62FA6-B0C0-4716-870F-9C7FD85157E5}" type="pres">
      <dgm:prSet presAssocID="{6471725C-62D0-4BAF-A201-A8B1FFA63507}" presName="composite" presStyleCnt="0"/>
      <dgm:spPr/>
    </dgm:pt>
    <dgm:pt modelId="{ADD5CA00-654F-4644-A066-020336636517}" type="pres">
      <dgm:prSet presAssocID="{6471725C-62D0-4BAF-A201-A8B1FFA6350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67F6C034-D693-477F-AD39-DD3B17457FEE}" type="pres">
      <dgm:prSet presAssocID="{6471725C-62D0-4BAF-A201-A8B1FFA63507}" presName="desTx" presStyleLbl="alignAccFollowNode1" presStyleIdx="0" presStyleCnt="2">
        <dgm:presLayoutVars>
          <dgm:bulletEnabled val="1"/>
        </dgm:presLayoutVars>
      </dgm:prSet>
      <dgm:spPr/>
    </dgm:pt>
    <dgm:pt modelId="{960A2A81-6670-457E-8BEA-2549551AEF93}" type="pres">
      <dgm:prSet presAssocID="{4B051927-C250-4A37-AD61-B97B77CFCDBA}" presName="space" presStyleCnt="0"/>
      <dgm:spPr/>
    </dgm:pt>
    <dgm:pt modelId="{B828B007-968A-4746-B460-7154CB9AD72B}" type="pres">
      <dgm:prSet presAssocID="{4B9E16A3-7E1E-4CBD-9AD9-ED7CAA52FE02}" presName="composite" presStyleCnt="0"/>
      <dgm:spPr/>
    </dgm:pt>
    <dgm:pt modelId="{4FE8E169-69CB-436D-8D8A-36CB6687E71C}" type="pres">
      <dgm:prSet presAssocID="{4B9E16A3-7E1E-4CBD-9AD9-ED7CAA52FE0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EF04C6F1-E551-4CD9-BB58-5E0541338C76}" type="pres">
      <dgm:prSet presAssocID="{4B9E16A3-7E1E-4CBD-9AD9-ED7CAA52FE02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BE488005-849D-4634-A364-9CBEA7A9BF85}" type="presOf" srcId="{00D7BDD9-90C9-491D-8261-CE72684B62A7}" destId="{EFA93D95-0FC7-4D1D-A6D3-52463B280E33}" srcOrd="0" destOrd="0" presId="urn:microsoft.com/office/officeart/2005/8/layout/hList1"/>
    <dgm:cxn modelId="{04A5BE07-ECDD-4F66-9BCE-AC33D1CDF2B6}" type="presOf" srcId="{67C4BB77-FA79-4513-BC41-8D9CEB97A3F8}" destId="{EF04C6F1-E551-4CD9-BB58-5E0541338C76}" srcOrd="0" destOrd="2" presId="urn:microsoft.com/office/officeart/2005/8/layout/hList1"/>
    <dgm:cxn modelId="{D8214826-6CEA-47E4-8F50-CC08B6225037}" type="presOf" srcId="{08836651-3397-4C78-9BE0-145C77C66BC3}" destId="{EF04C6F1-E551-4CD9-BB58-5E0541338C76}" srcOrd="0" destOrd="0" presId="urn:microsoft.com/office/officeart/2005/8/layout/hList1"/>
    <dgm:cxn modelId="{DF024A26-CBB3-4C6D-90D7-6AAAED804DFF}" type="presOf" srcId="{A8C63D33-888F-43F4-81AD-154A398AD755}" destId="{67F6C034-D693-477F-AD39-DD3B17457FEE}" srcOrd="0" destOrd="3" presId="urn:microsoft.com/office/officeart/2005/8/layout/hList1"/>
    <dgm:cxn modelId="{DAB27D31-8575-40C2-878E-25D9D207C394}" srcId="{00D7BDD9-90C9-491D-8261-CE72684B62A7}" destId="{6471725C-62D0-4BAF-A201-A8B1FFA63507}" srcOrd="0" destOrd="0" parTransId="{CFBE9DE7-5B79-4D2D-AB0C-F1C75FD84A7F}" sibTransId="{4B051927-C250-4A37-AD61-B97B77CFCDBA}"/>
    <dgm:cxn modelId="{05D9073B-3054-4C78-9852-1CAE8C6B28E6}" type="presOf" srcId="{BA7D4881-37A6-440A-997D-CECB89215A08}" destId="{67F6C034-D693-477F-AD39-DD3B17457FEE}" srcOrd="0" destOrd="0" presId="urn:microsoft.com/office/officeart/2005/8/layout/hList1"/>
    <dgm:cxn modelId="{BFEAA262-2134-45D2-91FC-194231DD8E92}" srcId="{6471725C-62D0-4BAF-A201-A8B1FFA63507}" destId="{A8C63D33-888F-43F4-81AD-154A398AD755}" srcOrd="3" destOrd="0" parTransId="{C5D2862C-4616-49A8-9D41-C56DCEB61A64}" sibTransId="{9DDD88AC-6183-41F6-9DB0-F79CECC0D348}"/>
    <dgm:cxn modelId="{CBFD0A47-1E94-4A9E-BA3A-733B1AFB8215}" type="presOf" srcId="{F2EEA7CC-27B6-4AF1-9291-7867957C672B}" destId="{67F6C034-D693-477F-AD39-DD3B17457FEE}" srcOrd="0" destOrd="2" presId="urn:microsoft.com/office/officeart/2005/8/layout/hList1"/>
    <dgm:cxn modelId="{BF9D2C4B-E9A8-43B0-A503-356CC619FF22}" srcId="{6471725C-62D0-4BAF-A201-A8B1FFA63507}" destId="{C70E3B6D-DC40-4650-ACDC-E077254744BA}" srcOrd="1" destOrd="0" parTransId="{1E4F2EEF-EB02-4351-9E4E-A53F74582B4D}" sibTransId="{32836F0D-ED6D-4972-899B-5A646577F1F1}"/>
    <dgm:cxn modelId="{B692896B-DED7-429B-961D-7760E162FFA8}" type="presOf" srcId="{C70E3B6D-DC40-4650-ACDC-E077254744BA}" destId="{67F6C034-D693-477F-AD39-DD3B17457FEE}" srcOrd="0" destOrd="1" presId="urn:microsoft.com/office/officeart/2005/8/layout/hList1"/>
    <dgm:cxn modelId="{DD1E6B82-F7C8-45C8-ADCE-EC62CCEAD2E5}" type="presOf" srcId="{6A8D29FE-E0BD-48F2-A02B-D47615326EC5}" destId="{EF04C6F1-E551-4CD9-BB58-5E0541338C76}" srcOrd="0" destOrd="1" presId="urn:microsoft.com/office/officeart/2005/8/layout/hList1"/>
    <dgm:cxn modelId="{63679D84-DC2E-4137-B489-E94D73DD2B3C}" srcId="{4B9E16A3-7E1E-4CBD-9AD9-ED7CAA52FE02}" destId="{6A8D29FE-E0BD-48F2-A02B-D47615326EC5}" srcOrd="1" destOrd="0" parTransId="{B1062D5B-7923-47D3-9BC8-3D1F11281851}" sibTransId="{7CAA98B7-4BEF-402D-AEFB-BD020DC3DE58}"/>
    <dgm:cxn modelId="{1435BA84-59D7-436F-AD71-358C3EC0B790}" srcId="{6471725C-62D0-4BAF-A201-A8B1FFA63507}" destId="{BA7D4881-37A6-440A-997D-CECB89215A08}" srcOrd="0" destOrd="0" parTransId="{0A1D75AF-BBEB-46C8-B4E7-B2A9E55FFFC9}" sibTransId="{9C25E7AC-0409-4B76-9150-72EF5A1D0CC9}"/>
    <dgm:cxn modelId="{135B9F8F-61D2-45A4-A7BD-6F3CC964F581}" srcId="{00D7BDD9-90C9-491D-8261-CE72684B62A7}" destId="{4B9E16A3-7E1E-4CBD-9AD9-ED7CAA52FE02}" srcOrd="1" destOrd="0" parTransId="{80FF76D2-3E50-43EA-A411-2D9EBC0E81B4}" sibTransId="{32129C5A-93FE-4671-AE57-F3EC37A29298}"/>
    <dgm:cxn modelId="{E9414E90-88A8-461E-8A18-6F08FE294797}" type="presOf" srcId="{4B9E16A3-7E1E-4CBD-9AD9-ED7CAA52FE02}" destId="{4FE8E169-69CB-436D-8D8A-36CB6687E71C}" srcOrd="0" destOrd="0" presId="urn:microsoft.com/office/officeart/2005/8/layout/hList1"/>
    <dgm:cxn modelId="{0C74AFC5-5716-408D-A6C5-1BB461282FF4}" type="presOf" srcId="{6471725C-62D0-4BAF-A201-A8B1FFA63507}" destId="{ADD5CA00-654F-4644-A066-020336636517}" srcOrd="0" destOrd="0" presId="urn:microsoft.com/office/officeart/2005/8/layout/hList1"/>
    <dgm:cxn modelId="{A25154E2-7699-4812-A006-BACFFAE9115B}" srcId="{6471725C-62D0-4BAF-A201-A8B1FFA63507}" destId="{F2EEA7CC-27B6-4AF1-9291-7867957C672B}" srcOrd="2" destOrd="0" parTransId="{1FAAA937-1202-43BF-B856-9A3F8496249D}" sibTransId="{CBF62502-EF98-46FC-933E-66212DB5949A}"/>
    <dgm:cxn modelId="{F39D0BE4-895C-462B-9A47-57A871CC6D60}" srcId="{4B9E16A3-7E1E-4CBD-9AD9-ED7CAA52FE02}" destId="{67C4BB77-FA79-4513-BC41-8D9CEB97A3F8}" srcOrd="2" destOrd="0" parTransId="{53E8D574-F927-4BF9-A89C-E9095E3E53E7}" sibTransId="{C5147690-D2E7-472F-9C7E-8F2B4A885E84}"/>
    <dgm:cxn modelId="{12A63EF5-77CC-4B43-B6A0-AD7C690382C9}" srcId="{4B9E16A3-7E1E-4CBD-9AD9-ED7CAA52FE02}" destId="{08836651-3397-4C78-9BE0-145C77C66BC3}" srcOrd="0" destOrd="0" parTransId="{98EA1039-41B4-4A78-AF74-47D25602F821}" sibTransId="{B135F48D-9167-4AA0-9E54-7F936E990DA7}"/>
    <dgm:cxn modelId="{2FDC0250-9F59-4708-883D-0AE2C1647349}" type="presParOf" srcId="{EFA93D95-0FC7-4D1D-A6D3-52463B280E33}" destId="{C9E62FA6-B0C0-4716-870F-9C7FD85157E5}" srcOrd="0" destOrd="0" presId="urn:microsoft.com/office/officeart/2005/8/layout/hList1"/>
    <dgm:cxn modelId="{31207069-E35B-449E-89F9-6A23B27FDB9D}" type="presParOf" srcId="{C9E62FA6-B0C0-4716-870F-9C7FD85157E5}" destId="{ADD5CA00-654F-4644-A066-020336636517}" srcOrd="0" destOrd="0" presId="urn:microsoft.com/office/officeart/2005/8/layout/hList1"/>
    <dgm:cxn modelId="{8F036B10-C4CD-4F66-8651-52BCBD541FF3}" type="presParOf" srcId="{C9E62FA6-B0C0-4716-870F-9C7FD85157E5}" destId="{67F6C034-D693-477F-AD39-DD3B17457FEE}" srcOrd="1" destOrd="0" presId="urn:microsoft.com/office/officeart/2005/8/layout/hList1"/>
    <dgm:cxn modelId="{C975FE19-54EC-4BE5-9F77-DEE8EDA47E35}" type="presParOf" srcId="{EFA93D95-0FC7-4D1D-A6D3-52463B280E33}" destId="{960A2A81-6670-457E-8BEA-2549551AEF93}" srcOrd="1" destOrd="0" presId="urn:microsoft.com/office/officeart/2005/8/layout/hList1"/>
    <dgm:cxn modelId="{04ABF95A-62E9-4B2C-8E60-CAE68EC90587}" type="presParOf" srcId="{EFA93D95-0FC7-4D1D-A6D3-52463B280E33}" destId="{B828B007-968A-4746-B460-7154CB9AD72B}" srcOrd="2" destOrd="0" presId="urn:microsoft.com/office/officeart/2005/8/layout/hList1"/>
    <dgm:cxn modelId="{43409F97-3D97-4BE4-A669-07CB3A9DF096}" type="presParOf" srcId="{B828B007-968A-4746-B460-7154CB9AD72B}" destId="{4FE8E169-69CB-436D-8D8A-36CB6687E71C}" srcOrd="0" destOrd="0" presId="urn:microsoft.com/office/officeart/2005/8/layout/hList1"/>
    <dgm:cxn modelId="{08B2B549-F78A-4E6A-8309-4CB3A914FC62}" type="presParOf" srcId="{B828B007-968A-4746-B460-7154CB9AD72B}" destId="{EF04C6F1-E551-4CD9-BB58-5E0541338C7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B2A864DB-DE7E-4703-97FA-100DCBFFB9B5}" type="doc">
      <dgm:prSet loTypeId="urn:microsoft.com/office/officeart/2005/8/layout/hProcess7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F34C77C-900C-45EF-BC01-1AE12976C712}">
      <dgm:prSet phldrT="[Text]" custT="1"/>
      <dgm:spPr/>
      <dgm:t>
        <a:bodyPr/>
        <a:lstStyle/>
        <a:p>
          <a:r>
            <a:rPr lang="en-US" sz="2400" b="1" dirty="0">
              <a:latin typeface="+mn-lt"/>
            </a:rPr>
            <a:t>Gas detectors</a:t>
          </a:r>
        </a:p>
      </dgm:t>
    </dgm:pt>
    <dgm:pt modelId="{C0A5F490-F7F9-4CEA-ABF7-A1B290749460}" type="parTrans" cxnId="{D620BE11-3235-4AAF-981E-FDCAE86AFE21}">
      <dgm:prSet/>
      <dgm:spPr/>
      <dgm:t>
        <a:bodyPr/>
        <a:lstStyle/>
        <a:p>
          <a:endParaRPr lang="en-US"/>
        </a:p>
      </dgm:t>
    </dgm:pt>
    <dgm:pt modelId="{52B5B526-960D-495D-B60D-0E63F837277A}" type="sibTrans" cxnId="{D620BE11-3235-4AAF-981E-FDCAE86AFE21}">
      <dgm:prSet/>
      <dgm:spPr/>
      <dgm:t>
        <a:bodyPr/>
        <a:lstStyle/>
        <a:p>
          <a:endParaRPr lang="en-US"/>
        </a:p>
      </dgm:t>
    </dgm:pt>
    <dgm:pt modelId="{E26680D7-FE95-4437-866E-39844361F3C3}">
      <dgm:prSet phldrT="[Text]"/>
      <dgm:spPr/>
      <dgm:t>
        <a:bodyPr/>
        <a:lstStyle/>
        <a:p>
          <a:r>
            <a:rPr lang="en-US" dirty="0">
              <a:latin typeface="+mn-lt"/>
            </a:rPr>
            <a:t>Low material budget</a:t>
          </a:r>
        </a:p>
      </dgm:t>
    </dgm:pt>
    <dgm:pt modelId="{389C627F-E2E5-44F1-80A4-CC470FBDE300}" type="parTrans" cxnId="{65472E64-2BB2-439C-A614-54379C75436F}">
      <dgm:prSet/>
      <dgm:spPr/>
      <dgm:t>
        <a:bodyPr/>
        <a:lstStyle/>
        <a:p>
          <a:endParaRPr lang="en-US"/>
        </a:p>
      </dgm:t>
    </dgm:pt>
    <dgm:pt modelId="{5E8FA30D-7D43-40E3-8C20-E21D014FE0C5}" type="sibTrans" cxnId="{65472E64-2BB2-439C-A614-54379C75436F}">
      <dgm:prSet/>
      <dgm:spPr/>
      <dgm:t>
        <a:bodyPr/>
        <a:lstStyle/>
        <a:p>
          <a:endParaRPr lang="en-US"/>
        </a:p>
      </dgm:t>
    </dgm:pt>
    <dgm:pt modelId="{1626D06A-6B4D-435F-88D2-108CB15FBF52}">
      <dgm:prSet phldrT="[Text]"/>
      <dgm:spPr/>
      <dgm:t>
        <a:bodyPr/>
        <a:lstStyle/>
        <a:p>
          <a:r>
            <a:rPr lang="en-US" dirty="0">
              <a:latin typeface="+mn-lt"/>
            </a:rPr>
            <a:t>Low cost for large area coverage</a:t>
          </a:r>
        </a:p>
      </dgm:t>
    </dgm:pt>
    <dgm:pt modelId="{4699DF88-15B6-4827-A357-59B0AB283A98}" type="parTrans" cxnId="{105A9671-E384-4338-993A-AE469CAF2587}">
      <dgm:prSet/>
      <dgm:spPr/>
      <dgm:t>
        <a:bodyPr/>
        <a:lstStyle/>
        <a:p>
          <a:endParaRPr lang="en-US"/>
        </a:p>
      </dgm:t>
    </dgm:pt>
    <dgm:pt modelId="{B8EBEEE2-926A-4BA5-9A39-3DFF5D05FB54}" type="sibTrans" cxnId="{105A9671-E384-4338-993A-AE469CAF2587}">
      <dgm:prSet/>
      <dgm:spPr/>
      <dgm:t>
        <a:bodyPr/>
        <a:lstStyle/>
        <a:p>
          <a:endParaRPr lang="en-US"/>
        </a:p>
      </dgm:t>
    </dgm:pt>
    <dgm:pt modelId="{107328D2-C2B7-4D79-BCBE-2F9B72F1FD70}">
      <dgm:prSet phldrT="[Text]" custT="1"/>
      <dgm:spPr/>
      <dgm:t>
        <a:bodyPr/>
        <a:lstStyle/>
        <a:p>
          <a:r>
            <a:rPr lang="en-US" sz="2400" b="1" dirty="0">
              <a:latin typeface="+mn-lt"/>
            </a:rPr>
            <a:t>MPGD</a:t>
          </a:r>
        </a:p>
      </dgm:t>
    </dgm:pt>
    <dgm:pt modelId="{CDE890DA-5426-41E4-8C52-168959D49580}" type="parTrans" cxnId="{AFD108B3-D492-4834-AC86-23020881920C}">
      <dgm:prSet/>
      <dgm:spPr/>
      <dgm:t>
        <a:bodyPr/>
        <a:lstStyle/>
        <a:p>
          <a:endParaRPr lang="en-US"/>
        </a:p>
      </dgm:t>
    </dgm:pt>
    <dgm:pt modelId="{FD12437D-4271-47DB-B421-A769B5C8345A}" type="sibTrans" cxnId="{AFD108B3-D492-4834-AC86-23020881920C}">
      <dgm:prSet/>
      <dgm:spPr/>
      <dgm:t>
        <a:bodyPr/>
        <a:lstStyle/>
        <a:p>
          <a:endParaRPr lang="en-US"/>
        </a:p>
      </dgm:t>
    </dgm:pt>
    <dgm:pt modelId="{43374A9B-03EB-496C-BB85-1B70F1D6A5C4}">
      <dgm:prSet phldrT="[Text]"/>
      <dgm:spPr/>
      <dgm:t>
        <a:bodyPr/>
        <a:lstStyle/>
        <a:p>
          <a:r>
            <a:rPr lang="en-US" dirty="0">
              <a:latin typeface="+mn-lt"/>
            </a:rPr>
            <a:t>Resolutions of the order of 50 </a:t>
          </a:r>
          <a:r>
            <a:rPr lang="el-GR" dirty="0">
              <a:latin typeface="+mn-lt"/>
            </a:rPr>
            <a:t>μ</a:t>
          </a:r>
          <a:r>
            <a:rPr lang="en-US" dirty="0">
              <a:latin typeface="+mn-lt"/>
            </a:rPr>
            <a:t>m achieved by several detectors</a:t>
          </a:r>
        </a:p>
      </dgm:t>
    </dgm:pt>
    <dgm:pt modelId="{601F79F0-5FB5-4203-88FB-1C1BAF24CC86}" type="parTrans" cxnId="{B38C7867-B7FE-4CC6-B5E1-75DBE234C0A4}">
      <dgm:prSet/>
      <dgm:spPr/>
      <dgm:t>
        <a:bodyPr/>
        <a:lstStyle/>
        <a:p>
          <a:endParaRPr lang="en-US"/>
        </a:p>
      </dgm:t>
    </dgm:pt>
    <dgm:pt modelId="{B26178B1-C760-4E4C-A258-BB5BBD732743}" type="sibTrans" cxnId="{B38C7867-B7FE-4CC6-B5E1-75DBE234C0A4}">
      <dgm:prSet/>
      <dgm:spPr/>
      <dgm:t>
        <a:bodyPr/>
        <a:lstStyle/>
        <a:p>
          <a:endParaRPr lang="en-US"/>
        </a:p>
      </dgm:t>
    </dgm:pt>
    <dgm:pt modelId="{226DC1BA-F69F-4069-BB84-E0EBDCDB6E81}">
      <dgm:prSet phldrT="[Text]"/>
      <dgm:spPr/>
      <dgm:t>
        <a:bodyPr/>
        <a:lstStyle/>
        <a:p>
          <a:r>
            <a:rPr lang="en-US" b="1" dirty="0">
              <a:latin typeface="+mn-lt"/>
            </a:rPr>
            <a:t>GEM</a:t>
          </a:r>
        </a:p>
      </dgm:t>
    </dgm:pt>
    <dgm:pt modelId="{A132331A-CFE2-475A-8AC5-0F94E28B1AEE}" type="parTrans" cxnId="{F57A99D9-BEFD-4FB6-82C1-D0DFB0CA10E1}">
      <dgm:prSet/>
      <dgm:spPr/>
      <dgm:t>
        <a:bodyPr/>
        <a:lstStyle/>
        <a:p>
          <a:endParaRPr lang="en-US"/>
        </a:p>
      </dgm:t>
    </dgm:pt>
    <dgm:pt modelId="{6A09E62B-1102-4F84-8311-E63A71374967}" type="sibTrans" cxnId="{F57A99D9-BEFD-4FB6-82C1-D0DFB0CA10E1}">
      <dgm:prSet/>
      <dgm:spPr/>
      <dgm:t>
        <a:bodyPr/>
        <a:lstStyle/>
        <a:p>
          <a:endParaRPr lang="en-US"/>
        </a:p>
      </dgm:t>
    </dgm:pt>
    <dgm:pt modelId="{62A45262-E3BA-48CE-8609-57142ECD4808}">
      <dgm:prSet phldrT="[Text]"/>
      <dgm:spPr/>
      <dgm:t>
        <a:bodyPr/>
        <a:lstStyle/>
        <a:p>
          <a:r>
            <a:rPr lang="en-US" dirty="0">
              <a:latin typeface="+mn-lt"/>
            </a:rPr>
            <a:t>Modern gas amplification systems</a:t>
          </a:r>
        </a:p>
      </dgm:t>
    </dgm:pt>
    <dgm:pt modelId="{CFD71F70-EA27-428D-8956-821FD3FDE4D9}" type="parTrans" cxnId="{BF553168-945F-4310-80EB-D54457505E0D}">
      <dgm:prSet/>
      <dgm:spPr/>
      <dgm:t>
        <a:bodyPr/>
        <a:lstStyle/>
        <a:p>
          <a:endParaRPr lang="en-US"/>
        </a:p>
      </dgm:t>
    </dgm:pt>
    <dgm:pt modelId="{301C4281-5D5B-44A7-BDEE-BFC2933D5FCF}" type="sibTrans" cxnId="{BF553168-945F-4310-80EB-D54457505E0D}">
      <dgm:prSet/>
      <dgm:spPr/>
      <dgm:t>
        <a:bodyPr/>
        <a:lstStyle/>
        <a:p>
          <a:endParaRPr lang="en-US"/>
        </a:p>
      </dgm:t>
    </dgm:pt>
    <dgm:pt modelId="{A79EAF1E-A074-41F6-8039-34FA6A6FF4C8}">
      <dgm:prSet phldrT="[Text]"/>
      <dgm:spPr/>
      <dgm:t>
        <a:bodyPr/>
        <a:lstStyle/>
        <a:p>
          <a:r>
            <a:rPr lang="en-US" dirty="0">
              <a:latin typeface="+mn-lt"/>
            </a:rPr>
            <a:t>High rate capability </a:t>
          </a:r>
        </a:p>
      </dgm:t>
    </dgm:pt>
    <dgm:pt modelId="{B5432444-D13D-4548-B6C2-58E94E5D74AA}" type="parTrans" cxnId="{41BA0312-5603-47DA-B06A-527EF812AA78}">
      <dgm:prSet/>
      <dgm:spPr/>
      <dgm:t>
        <a:bodyPr/>
        <a:lstStyle/>
        <a:p>
          <a:endParaRPr lang="en-US"/>
        </a:p>
      </dgm:t>
    </dgm:pt>
    <dgm:pt modelId="{B343A91E-3689-42A8-866B-4416DD4D57B8}" type="sibTrans" cxnId="{41BA0312-5603-47DA-B06A-527EF812AA78}">
      <dgm:prSet/>
      <dgm:spPr/>
      <dgm:t>
        <a:bodyPr/>
        <a:lstStyle/>
        <a:p>
          <a:endParaRPr lang="en-US"/>
        </a:p>
      </dgm:t>
    </dgm:pt>
    <dgm:pt modelId="{725E2C3B-F0E0-45C4-B325-60031EEF3441}">
      <dgm:prSet phldrT="[Text]"/>
      <dgm:spPr/>
      <dgm:t>
        <a:bodyPr/>
        <a:lstStyle/>
        <a:p>
          <a:r>
            <a:rPr lang="en-US" dirty="0">
              <a:latin typeface="+mn-lt"/>
            </a:rPr>
            <a:t>Good stability at high rate</a:t>
          </a:r>
        </a:p>
      </dgm:t>
    </dgm:pt>
    <dgm:pt modelId="{8F7B2851-2C0E-4B45-BDDB-467109E85C39}" type="parTrans" cxnId="{13F48E9F-20FE-46FD-A6F9-15D77CFC3783}">
      <dgm:prSet/>
      <dgm:spPr/>
      <dgm:t>
        <a:bodyPr/>
        <a:lstStyle/>
        <a:p>
          <a:endParaRPr lang="en-US"/>
        </a:p>
      </dgm:t>
    </dgm:pt>
    <dgm:pt modelId="{5B6405E1-3712-4B85-9153-4238D04AC5DD}" type="sibTrans" cxnId="{13F48E9F-20FE-46FD-A6F9-15D77CFC3783}">
      <dgm:prSet/>
      <dgm:spPr/>
      <dgm:t>
        <a:bodyPr/>
        <a:lstStyle/>
        <a:p>
          <a:endParaRPr lang="en-US"/>
        </a:p>
      </dgm:t>
    </dgm:pt>
    <dgm:pt modelId="{5E288F18-1D56-49EB-959C-4F300B62058F}">
      <dgm:prSet phldrT="[Text]"/>
      <dgm:spPr/>
      <dgm:t>
        <a:bodyPr/>
        <a:lstStyle/>
        <a:p>
          <a:r>
            <a:rPr lang="en-US" dirty="0">
              <a:latin typeface="+mn-lt"/>
            </a:rPr>
            <a:t>Adaptable to many exp. needs</a:t>
          </a:r>
        </a:p>
      </dgm:t>
    </dgm:pt>
    <dgm:pt modelId="{C15DD158-C21D-4FE1-9DB2-5C29C2D52504}" type="parTrans" cxnId="{9CCE8847-8492-494D-B19E-53BDA48A8886}">
      <dgm:prSet/>
      <dgm:spPr/>
      <dgm:t>
        <a:bodyPr/>
        <a:lstStyle/>
        <a:p>
          <a:endParaRPr lang="en-US"/>
        </a:p>
      </dgm:t>
    </dgm:pt>
    <dgm:pt modelId="{7152A6EC-D5D4-4C1B-9D00-286DB660CE03}" type="sibTrans" cxnId="{9CCE8847-8492-494D-B19E-53BDA48A8886}">
      <dgm:prSet/>
      <dgm:spPr/>
      <dgm:t>
        <a:bodyPr/>
        <a:lstStyle/>
        <a:p>
          <a:endParaRPr lang="en-US"/>
        </a:p>
      </dgm:t>
    </dgm:pt>
    <dgm:pt modelId="{2F85F343-F809-45EE-AA06-33A2B1956320}" type="pres">
      <dgm:prSet presAssocID="{B2A864DB-DE7E-4703-97FA-100DCBFFB9B5}" presName="Name0" presStyleCnt="0">
        <dgm:presLayoutVars>
          <dgm:dir/>
          <dgm:animLvl val="lvl"/>
          <dgm:resizeHandles val="exact"/>
        </dgm:presLayoutVars>
      </dgm:prSet>
      <dgm:spPr/>
    </dgm:pt>
    <dgm:pt modelId="{677211D5-BEFC-4D9D-A2DB-010B567FAADA}" type="pres">
      <dgm:prSet presAssocID="{7F34C77C-900C-45EF-BC01-1AE12976C712}" presName="compositeNode" presStyleCnt="0">
        <dgm:presLayoutVars>
          <dgm:bulletEnabled val="1"/>
        </dgm:presLayoutVars>
      </dgm:prSet>
      <dgm:spPr/>
    </dgm:pt>
    <dgm:pt modelId="{9DA73765-38F8-412D-B818-63911807E4D0}" type="pres">
      <dgm:prSet presAssocID="{7F34C77C-900C-45EF-BC01-1AE12976C712}" presName="bgRect" presStyleLbl="node1" presStyleIdx="0" presStyleCnt="3"/>
      <dgm:spPr/>
    </dgm:pt>
    <dgm:pt modelId="{126EEC94-A200-4E8D-B164-403A0F3A56DA}" type="pres">
      <dgm:prSet presAssocID="{7F34C77C-900C-45EF-BC01-1AE12976C712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33D98412-8304-469C-8052-7D6B16CB10A4}" type="pres">
      <dgm:prSet presAssocID="{7F34C77C-900C-45EF-BC01-1AE12976C712}" presName="childNode" presStyleLbl="node1" presStyleIdx="0" presStyleCnt="3">
        <dgm:presLayoutVars>
          <dgm:bulletEnabled val="1"/>
        </dgm:presLayoutVars>
      </dgm:prSet>
      <dgm:spPr/>
    </dgm:pt>
    <dgm:pt modelId="{2FFEE295-B2E5-4F47-9C1C-FB5B719ABFB7}" type="pres">
      <dgm:prSet presAssocID="{52B5B526-960D-495D-B60D-0E63F837277A}" presName="hSp" presStyleCnt="0"/>
      <dgm:spPr/>
    </dgm:pt>
    <dgm:pt modelId="{5D0ED216-12F6-4DA6-A668-39D6021A7CDC}" type="pres">
      <dgm:prSet presAssocID="{52B5B526-960D-495D-B60D-0E63F837277A}" presName="vProcSp" presStyleCnt="0"/>
      <dgm:spPr/>
    </dgm:pt>
    <dgm:pt modelId="{4E60D30B-8913-49D9-935C-870CD43BDB98}" type="pres">
      <dgm:prSet presAssocID="{52B5B526-960D-495D-B60D-0E63F837277A}" presName="vSp1" presStyleCnt="0"/>
      <dgm:spPr/>
    </dgm:pt>
    <dgm:pt modelId="{E68FDCDB-E484-46DD-9B5B-EF5A7FA96CF7}" type="pres">
      <dgm:prSet presAssocID="{52B5B526-960D-495D-B60D-0E63F837277A}" presName="simulatedConn" presStyleLbl="solidFgAcc1" presStyleIdx="0" presStyleCnt="2"/>
      <dgm:spPr/>
    </dgm:pt>
    <dgm:pt modelId="{BBDEE13E-B0AF-4F6B-AEB9-18E64321E4C4}" type="pres">
      <dgm:prSet presAssocID="{52B5B526-960D-495D-B60D-0E63F837277A}" presName="vSp2" presStyleCnt="0"/>
      <dgm:spPr/>
    </dgm:pt>
    <dgm:pt modelId="{2124D0C9-CB91-40DB-A4D6-F7BB8FC57524}" type="pres">
      <dgm:prSet presAssocID="{52B5B526-960D-495D-B60D-0E63F837277A}" presName="sibTrans" presStyleCnt="0"/>
      <dgm:spPr/>
    </dgm:pt>
    <dgm:pt modelId="{42FE3F0D-6D18-4553-A314-FB724C18428C}" type="pres">
      <dgm:prSet presAssocID="{107328D2-C2B7-4D79-BCBE-2F9B72F1FD70}" presName="compositeNode" presStyleCnt="0">
        <dgm:presLayoutVars>
          <dgm:bulletEnabled val="1"/>
        </dgm:presLayoutVars>
      </dgm:prSet>
      <dgm:spPr/>
    </dgm:pt>
    <dgm:pt modelId="{87B28379-4196-409F-B85F-936E324FFA81}" type="pres">
      <dgm:prSet presAssocID="{107328D2-C2B7-4D79-BCBE-2F9B72F1FD70}" presName="bgRect" presStyleLbl="node1" presStyleIdx="1" presStyleCnt="3"/>
      <dgm:spPr/>
    </dgm:pt>
    <dgm:pt modelId="{85BB2C6E-3324-4EAB-880B-0A4A52BD5EAD}" type="pres">
      <dgm:prSet presAssocID="{107328D2-C2B7-4D79-BCBE-2F9B72F1FD70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7AE543D8-7610-448F-A39A-BA0425B7026A}" type="pres">
      <dgm:prSet presAssocID="{107328D2-C2B7-4D79-BCBE-2F9B72F1FD70}" presName="childNode" presStyleLbl="node1" presStyleIdx="1" presStyleCnt="3">
        <dgm:presLayoutVars>
          <dgm:bulletEnabled val="1"/>
        </dgm:presLayoutVars>
      </dgm:prSet>
      <dgm:spPr/>
    </dgm:pt>
    <dgm:pt modelId="{E3643D6D-644B-4937-A822-CEF0BA9C90DA}" type="pres">
      <dgm:prSet presAssocID="{FD12437D-4271-47DB-B421-A769B5C8345A}" presName="hSp" presStyleCnt="0"/>
      <dgm:spPr/>
    </dgm:pt>
    <dgm:pt modelId="{1542BE90-B0A2-47B8-8A1F-6EE1B0E5B8C6}" type="pres">
      <dgm:prSet presAssocID="{FD12437D-4271-47DB-B421-A769B5C8345A}" presName="vProcSp" presStyleCnt="0"/>
      <dgm:spPr/>
    </dgm:pt>
    <dgm:pt modelId="{4FE92131-6DF5-4DC3-9B9F-90A1C8242BA7}" type="pres">
      <dgm:prSet presAssocID="{FD12437D-4271-47DB-B421-A769B5C8345A}" presName="vSp1" presStyleCnt="0"/>
      <dgm:spPr/>
    </dgm:pt>
    <dgm:pt modelId="{35D0B146-AC27-43D0-9130-D449D5670822}" type="pres">
      <dgm:prSet presAssocID="{FD12437D-4271-47DB-B421-A769B5C8345A}" presName="simulatedConn" presStyleLbl="solidFgAcc1" presStyleIdx="1" presStyleCnt="2"/>
      <dgm:spPr/>
    </dgm:pt>
    <dgm:pt modelId="{0E281D27-94AA-4A24-AA56-43DDE015263C}" type="pres">
      <dgm:prSet presAssocID="{FD12437D-4271-47DB-B421-A769B5C8345A}" presName="vSp2" presStyleCnt="0"/>
      <dgm:spPr/>
    </dgm:pt>
    <dgm:pt modelId="{ECC0FBA6-34C7-494A-AE45-842596F2A193}" type="pres">
      <dgm:prSet presAssocID="{FD12437D-4271-47DB-B421-A769B5C8345A}" presName="sibTrans" presStyleCnt="0"/>
      <dgm:spPr/>
    </dgm:pt>
    <dgm:pt modelId="{0555D5AB-EE98-4D37-9E98-7C666B5BA203}" type="pres">
      <dgm:prSet presAssocID="{226DC1BA-F69F-4069-BB84-E0EBDCDB6E81}" presName="compositeNode" presStyleCnt="0">
        <dgm:presLayoutVars>
          <dgm:bulletEnabled val="1"/>
        </dgm:presLayoutVars>
      </dgm:prSet>
      <dgm:spPr/>
    </dgm:pt>
    <dgm:pt modelId="{9FB01A02-B4DA-4CA2-8F12-A072C6C07468}" type="pres">
      <dgm:prSet presAssocID="{226DC1BA-F69F-4069-BB84-E0EBDCDB6E81}" presName="bgRect" presStyleLbl="node1" presStyleIdx="2" presStyleCnt="3"/>
      <dgm:spPr/>
    </dgm:pt>
    <dgm:pt modelId="{8C6FAE91-81E3-4AAF-91C0-0B9743A09457}" type="pres">
      <dgm:prSet presAssocID="{226DC1BA-F69F-4069-BB84-E0EBDCDB6E81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2ADF4A09-C942-405F-90EB-E1DCF793C920}" type="pres">
      <dgm:prSet presAssocID="{226DC1BA-F69F-4069-BB84-E0EBDCDB6E81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54B25C03-29EF-413A-89AD-55C967507F75}" type="presOf" srcId="{226DC1BA-F69F-4069-BB84-E0EBDCDB6E81}" destId="{8C6FAE91-81E3-4AAF-91C0-0B9743A09457}" srcOrd="1" destOrd="0" presId="urn:microsoft.com/office/officeart/2005/8/layout/hProcess7"/>
    <dgm:cxn modelId="{A1B7C803-D2EB-4874-97DC-8ED5F21A7170}" type="presOf" srcId="{A79EAF1E-A074-41F6-8039-34FA6A6FF4C8}" destId="{2ADF4A09-C942-405F-90EB-E1DCF793C920}" srcOrd="0" destOrd="0" presId="urn:microsoft.com/office/officeart/2005/8/layout/hProcess7"/>
    <dgm:cxn modelId="{D620BE11-3235-4AAF-981E-FDCAE86AFE21}" srcId="{B2A864DB-DE7E-4703-97FA-100DCBFFB9B5}" destId="{7F34C77C-900C-45EF-BC01-1AE12976C712}" srcOrd="0" destOrd="0" parTransId="{C0A5F490-F7F9-4CEA-ABF7-A1B290749460}" sibTransId="{52B5B526-960D-495D-B60D-0E63F837277A}"/>
    <dgm:cxn modelId="{41BA0312-5603-47DA-B06A-527EF812AA78}" srcId="{226DC1BA-F69F-4069-BB84-E0EBDCDB6E81}" destId="{A79EAF1E-A074-41F6-8039-34FA6A6FF4C8}" srcOrd="0" destOrd="0" parTransId="{B5432444-D13D-4548-B6C2-58E94E5D74AA}" sibTransId="{B343A91E-3689-42A8-866B-4416DD4D57B8}"/>
    <dgm:cxn modelId="{6859AD1F-3C16-4AC1-AABE-4A679544A0FA}" type="presOf" srcId="{5E288F18-1D56-49EB-959C-4F300B62058F}" destId="{2ADF4A09-C942-405F-90EB-E1DCF793C920}" srcOrd="0" destOrd="2" presId="urn:microsoft.com/office/officeart/2005/8/layout/hProcess7"/>
    <dgm:cxn modelId="{A488233C-0EB3-4A77-B8A5-1B72E2D7EFEB}" type="presOf" srcId="{107328D2-C2B7-4D79-BCBE-2F9B72F1FD70}" destId="{85BB2C6E-3324-4EAB-880B-0A4A52BD5EAD}" srcOrd="1" destOrd="0" presId="urn:microsoft.com/office/officeart/2005/8/layout/hProcess7"/>
    <dgm:cxn modelId="{DC0DD740-1E99-4572-8803-02497929F85F}" type="presOf" srcId="{62A45262-E3BA-48CE-8609-57142ECD4808}" destId="{7AE543D8-7610-448F-A39A-BA0425B7026A}" srcOrd="0" destOrd="0" presId="urn:microsoft.com/office/officeart/2005/8/layout/hProcess7"/>
    <dgm:cxn modelId="{65472E64-2BB2-439C-A614-54379C75436F}" srcId="{7F34C77C-900C-45EF-BC01-1AE12976C712}" destId="{E26680D7-FE95-4437-866E-39844361F3C3}" srcOrd="0" destOrd="0" parTransId="{389C627F-E2E5-44F1-80A4-CC470FBDE300}" sibTransId="{5E8FA30D-7D43-40E3-8C20-E21D014FE0C5}"/>
    <dgm:cxn modelId="{B38C7867-B7FE-4CC6-B5E1-75DBE234C0A4}" srcId="{107328D2-C2B7-4D79-BCBE-2F9B72F1FD70}" destId="{43374A9B-03EB-496C-BB85-1B70F1D6A5C4}" srcOrd="1" destOrd="0" parTransId="{601F79F0-5FB5-4203-88FB-1C1BAF24CC86}" sibTransId="{B26178B1-C760-4E4C-A258-BB5BBD732743}"/>
    <dgm:cxn modelId="{9CCE8847-8492-494D-B19E-53BDA48A8886}" srcId="{226DC1BA-F69F-4069-BB84-E0EBDCDB6E81}" destId="{5E288F18-1D56-49EB-959C-4F300B62058F}" srcOrd="2" destOrd="0" parTransId="{C15DD158-C21D-4FE1-9DB2-5C29C2D52504}" sibTransId="{7152A6EC-D5D4-4C1B-9D00-286DB660CE03}"/>
    <dgm:cxn modelId="{954FC247-C477-482B-83DE-D91655F060E3}" type="presOf" srcId="{7F34C77C-900C-45EF-BC01-1AE12976C712}" destId="{9DA73765-38F8-412D-B818-63911807E4D0}" srcOrd="0" destOrd="0" presId="urn:microsoft.com/office/officeart/2005/8/layout/hProcess7"/>
    <dgm:cxn modelId="{BF553168-945F-4310-80EB-D54457505E0D}" srcId="{107328D2-C2B7-4D79-BCBE-2F9B72F1FD70}" destId="{62A45262-E3BA-48CE-8609-57142ECD4808}" srcOrd="0" destOrd="0" parTransId="{CFD71F70-EA27-428D-8956-821FD3FDE4D9}" sibTransId="{301C4281-5D5B-44A7-BDEE-BFC2933D5FCF}"/>
    <dgm:cxn modelId="{01D5F34C-97A5-4856-B268-4A5E98F895E0}" type="presOf" srcId="{226DC1BA-F69F-4069-BB84-E0EBDCDB6E81}" destId="{9FB01A02-B4DA-4CA2-8F12-A072C6C07468}" srcOrd="0" destOrd="0" presId="urn:microsoft.com/office/officeart/2005/8/layout/hProcess7"/>
    <dgm:cxn modelId="{105A9671-E384-4338-993A-AE469CAF2587}" srcId="{7F34C77C-900C-45EF-BC01-1AE12976C712}" destId="{1626D06A-6B4D-435F-88D2-108CB15FBF52}" srcOrd="1" destOrd="0" parTransId="{4699DF88-15B6-4827-A357-59B0AB283A98}" sibTransId="{B8EBEEE2-926A-4BA5-9A39-3DFF5D05FB54}"/>
    <dgm:cxn modelId="{3A968F54-0AD2-491C-A5A1-1BF1669508F2}" type="presOf" srcId="{7F34C77C-900C-45EF-BC01-1AE12976C712}" destId="{126EEC94-A200-4E8D-B164-403A0F3A56DA}" srcOrd="1" destOrd="0" presId="urn:microsoft.com/office/officeart/2005/8/layout/hProcess7"/>
    <dgm:cxn modelId="{50795477-6C82-4A9C-AFF1-84556828F936}" type="presOf" srcId="{43374A9B-03EB-496C-BB85-1B70F1D6A5C4}" destId="{7AE543D8-7610-448F-A39A-BA0425B7026A}" srcOrd="0" destOrd="1" presId="urn:microsoft.com/office/officeart/2005/8/layout/hProcess7"/>
    <dgm:cxn modelId="{13F48E9F-20FE-46FD-A6F9-15D77CFC3783}" srcId="{226DC1BA-F69F-4069-BB84-E0EBDCDB6E81}" destId="{725E2C3B-F0E0-45C4-B325-60031EEF3441}" srcOrd="1" destOrd="0" parTransId="{8F7B2851-2C0E-4B45-BDDB-467109E85C39}" sibTransId="{5B6405E1-3712-4B85-9153-4238D04AC5DD}"/>
    <dgm:cxn modelId="{876384B0-6108-40C3-B633-51911870102C}" type="presOf" srcId="{107328D2-C2B7-4D79-BCBE-2F9B72F1FD70}" destId="{87B28379-4196-409F-B85F-936E324FFA81}" srcOrd="0" destOrd="0" presId="urn:microsoft.com/office/officeart/2005/8/layout/hProcess7"/>
    <dgm:cxn modelId="{AFD108B3-D492-4834-AC86-23020881920C}" srcId="{B2A864DB-DE7E-4703-97FA-100DCBFFB9B5}" destId="{107328D2-C2B7-4D79-BCBE-2F9B72F1FD70}" srcOrd="1" destOrd="0" parTransId="{CDE890DA-5426-41E4-8C52-168959D49580}" sibTransId="{FD12437D-4271-47DB-B421-A769B5C8345A}"/>
    <dgm:cxn modelId="{FA8E5CD8-2036-4CB4-8C63-CA143E3FC3E1}" type="presOf" srcId="{B2A864DB-DE7E-4703-97FA-100DCBFFB9B5}" destId="{2F85F343-F809-45EE-AA06-33A2B1956320}" srcOrd="0" destOrd="0" presId="urn:microsoft.com/office/officeart/2005/8/layout/hProcess7"/>
    <dgm:cxn modelId="{F57A99D9-BEFD-4FB6-82C1-D0DFB0CA10E1}" srcId="{B2A864DB-DE7E-4703-97FA-100DCBFFB9B5}" destId="{226DC1BA-F69F-4069-BB84-E0EBDCDB6E81}" srcOrd="2" destOrd="0" parTransId="{A132331A-CFE2-475A-8AC5-0F94E28B1AEE}" sibTransId="{6A09E62B-1102-4F84-8311-E63A71374967}"/>
    <dgm:cxn modelId="{D948C1F3-786B-4B8A-A84A-29AF6B0BDABC}" type="presOf" srcId="{1626D06A-6B4D-435F-88D2-108CB15FBF52}" destId="{33D98412-8304-469C-8052-7D6B16CB10A4}" srcOrd="0" destOrd="1" presId="urn:microsoft.com/office/officeart/2005/8/layout/hProcess7"/>
    <dgm:cxn modelId="{5AFF20F5-6F5C-4306-8CA8-4EA7A1FF9B7E}" type="presOf" srcId="{725E2C3B-F0E0-45C4-B325-60031EEF3441}" destId="{2ADF4A09-C942-405F-90EB-E1DCF793C920}" srcOrd="0" destOrd="1" presId="urn:microsoft.com/office/officeart/2005/8/layout/hProcess7"/>
    <dgm:cxn modelId="{B76526F6-3145-4D30-A10F-D48B51FED7FB}" type="presOf" srcId="{E26680D7-FE95-4437-866E-39844361F3C3}" destId="{33D98412-8304-469C-8052-7D6B16CB10A4}" srcOrd="0" destOrd="0" presId="urn:microsoft.com/office/officeart/2005/8/layout/hProcess7"/>
    <dgm:cxn modelId="{39346E2C-A737-49C9-B03A-FC95368DEBF8}" type="presParOf" srcId="{2F85F343-F809-45EE-AA06-33A2B1956320}" destId="{677211D5-BEFC-4D9D-A2DB-010B567FAADA}" srcOrd="0" destOrd="0" presId="urn:microsoft.com/office/officeart/2005/8/layout/hProcess7"/>
    <dgm:cxn modelId="{FA60FD6C-6001-4137-97D8-0205BF0F99BE}" type="presParOf" srcId="{677211D5-BEFC-4D9D-A2DB-010B567FAADA}" destId="{9DA73765-38F8-412D-B818-63911807E4D0}" srcOrd="0" destOrd="0" presId="urn:microsoft.com/office/officeart/2005/8/layout/hProcess7"/>
    <dgm:cxn modelId="{1E956175-5D34-49FD-9FC5-96A9EB875EC1}" type="presParOf" srcId="{677211D5-BEFC-4D9D-A2DB-010B567FAADA}" destId="{126EEC94-A200-4E8D-B164-403A0F3A56DA}" srcOrd="1" destOrd="0" presId="urn:microsoft.com/office/officeart/2005/8/layout/hProcess7"/>
    <dgm:cxn modelId="{2ED67A9A-87CA-4429-B1AB-5E38AB744DD4}" type="presParOf" srcId="{677211D5-BEFC-4D9D-A2DB-010B567FAADA}" destId="{33D98412-8304-469C-8052-7D6B16CB10A4}" srcOrd="2" destOrd="0" presId="urn:microsoft.com/office/officeart/2005/8/layout/hProcess7"/>
    <dgm:cxn modelId="{486B8B64-C81D-4A15-ABE5-A1BD1D75E8CE}" type="presParOf" srcId="{2F85F343-F809-45EE-AA06-33A2B1956320}" destId="{2FFEE295-B2E5-4F47-9C1C-FB5B719ABFB7}" srcOrd="1" destOrd="0" presId="urn:microsoft.com/office/officeart/2005/8/layout/hProcess7"/>
    <dgm:cxn modelId="{5004BB03-2873-4333-90E5-86D34ADA57E6}" type="presParOf" srcId="{2F85F343-F809-45EE-AA06-33A2B1956320}" destId="{5D0ED216-12F6-4DA6-A668-39D6021A7CDC}" srcOrd="2" destOrd="0" presId="urn:microsoft.com/office/officeart/2005/8/layout/hProcess7"/>
    <dgm:cxn modelId="{5EDDB1FF-B461-432C-BAFC-A5A540D0F30B}" type="presParOf" srcId="{5D0ED216-12F6-4DA6-A668-39D6021A7CDC}" destId="{4E60D30B-8913-49D9-935C-870CD43BDB98}" srcOrd="0" destOrd="0" presId="urn:microsoft.com/office/officeart/2005/8/layout/hProcess7"/>
    <dgm:cxn modelId="{4F5510D4-D5D4-42E2-A2A4-E4CAE7752CB1}" type="presParOf" srcId="{5D0ED216-12F6-4DA6-A668-39D6021A7CDC}" destId="{E68FDCDB-E484-46DD-9B5B-EF5A7FA96CF7}" srcOrd="1" destOrd="0" presId="urn:microsoft.com/office/officeart/2005/8/layout/hProcess7"/>
    <dgm:cxn modelId="{FDF49CCD-AB4C-49CA-8DE3-7F47273BCC74}" type="presParOf" srcId="{5D0ED216-12F6-4DA6-A668-39D6021A7CDC}" destId="{BBDEE13E-B0AF-4F6B-AEB9-18E64321E4C4}" srcOrd="2" destOrd="0" presId="urn:microsoft.com/office/officeart/2005/8/layout/hProcess7"/>
    <dgm:cxn modelId="{A8FA0ECE-A414-4D1D-8991-9F19CA75348C}" type="presParOf" srcId="{2F85F343-F809-45EE-AA06-33A2B1956320}" destId="{2124D0C9-CB91-40DB-A4D6-F7BB8FC57524}" srcOrd="3" destOrd="0" presId="urn:microsoft.com/office/officeart/2005/8/layout/hProcess7"/>
    <dgm:cxn modelId="{1004695F-5360-41BD-B502-E8703EADC368}" type="presParOf" srcId="{2F85F343-F809-45EE-AA06-33A2B1956320}" destId="{42FE3F0D-6D18-4553-A314-FB724C18428C}" srcOrd="4" destOrd="0" presId="urn:microsoft.com/office/officeart/2005/8/layout/hProcess7"/>
    <dgm:cxn modelId="{A7F6E7D0-1A95-43FE-917C-CBFF9B2998DD}" type="presParOf" srcId="{42FE3F0D-6D18-4553-A314-FB724C18428C}" destId="{87B28379-4196-409F-B85F-936E324FFA81}" srcOrd="0" destOrd="0" presId="urn:microsoft.com/office/officeart/2005/8/layout/hProcess7"/>
    <dgm:cxn modelId="{173BB9DB-DE8E-40F9-8986-EDA96444C2A2}" type="presParOf" srcId="{42FE3F0D-6D18-4553-A314-FB724C18428C}" destId="{85BB2C6E-3324-4EAB-880B-0A4A52BD5EAD}" srcOrd="1" destOrd="0" presId="urn:microsoft.com/office/officeart/2005/8/layout/hProcess7"/>
    <dgm:cxn modelId="{30043372-1435-4947-9E6A-4D1E9AB3D095}" type="presParOf" srcId="{42FE3F0D-6D18-4553-A314-FB724C18428C}" destId="{7AE543D8-7610-448F-A39A-BA0425B7026A}" srcOrd="2" destOrd="0" presId="urn:microsoft.com/office/officeart/2005/8/layout/hProcess7"/>
    <dgm:cxn modelId="{6C2C3C78-20EB-46AF-8A6E-4089E8773AC0}" type="presParOf" srcId="{2F85F343-F809-45EE-AA06-33A2B1956320}" destId="{E3643D6D-644B-4937-A822-CEF0BA9C90DA}" srcOrd="5" destOrd="0" presId="urn:microsoft.com/office/officeart/2005/8/layout/hProcess7"/>
    <dgm:cxn modelId="{C1AB40A9-5A21-469F-B531-F9B050B7D41E}" type="presParOf" srcId="{2F85F343-F809-45EE-AA06-33A2B1956320}" destId="{1542BE90-B0A2-47B8-8A1F-6EE1B0E5B8C6}" srcOrd="6" destOrd="0" presId="urn:microsoft.com/office/officeart/2005/8/layout/hProcess7"/>
    <dgm:cxn modelId="{D1B7849E-2826-4B36-B6B3-D5A203D7C8F3}" type="presParOf" srcId="{1542BE90-B0A2-47B8-8A1F-6EE1B0E5B8C6}" destId="{4FE92131-6DF5-4DC3-9B9F-90A1C8242BA7}" srcOrd="0" destOrd="0" presId="urn:microsoft.com/office/officeart/2005/8/layout/hProcess7"/>
    <dgm:cxn modelId="{F7788391-7EA8-421D-A97C-7E8332C5F1E8}" type="presParOf" srcId="{1542BE90-B0A2-47B8-8A1F-6EE1B0E5B8C6}" destId="{35D0B146-AC27-43D0-9130-D449D5670822}" srcOrd="1" destOrd="0" presId="urn:microsoft.com/office/officeart/2005/8/layout/hProcess7"/>
    <dgm:cxn modelId="{A9F5951B-5CA8-48B9-9A5F-5F3350F49EC5}" type="presParOf" srcId="{1542BE90-B0A2-47B8-8A1F-6EE1B0E5B8C6}" destId="{0E281D27-94AA-4A24-AA56-43DDE015263C}" srcOrd="2" destOrd="0" presId="urn:microsoft.com/office/officeart/2005/8/layout/hProcess7"/>
    <dgm:cxn modelId="{D4D308D2-627D-47A5-909D-727142F0BE75}" type="presParOf" srcId="{2F85F343-F809-45EE-AA06-33A2B1956320}" destId="{ECC0FBA6-34C7-494A-AE45-842596F2A193}" srcOrd="7" destOrd="0" presId="urn:microsoft.com/office/officeart/2005/8/layout/hProcess7"/>
    <dgm:cxn modelId="{580BD6A8-8832-4AEB-A2E5-533AF589A036}" type="presParOf" srcId="{2F85F343-F809-45EE-AA06-33A2B1956320}" destId="{0555D5AB-EE98-4D37-9E98-7C666B5BA203}" srcOrd="8" destOrd="0" presId="urn:microsoft.com/office/officeart/2005/8/layout/hProcess7"/>
    <dgm:cxn modelId="{DC4DC7F1-D4C9-49EA-A64C-2EAD5B34F0BF}" type="presParOf" srcId="{0555D5AB-EE98-4D37-9E98-7C666B5BA203}" destId="{9FB01A02-B4DA-4CA2-8F12-A072C6C07468}" srcOrd="0" destOrd="0" presId="urn:microsoft.com/office/officeart/2005/8/layout/hProcess7"/>
    <dgm:cxn modelId="{5905C6F5-540F-47A9-909B-4AB77C07B06A}" type="presParOf" srcId="{0555D5AB-EE98-4D37-9E98-7C666B5BA203}" destId="{8C6FAE91-81E3-4AAF-91C0-0B9743A09457}" srcOrd="1" destOrd="0" presId="urn:microsoft.com/office/officeart/2005/8/layout/hProcess7"/>
    <dgm:cxn modelId="{BCCF91AB-37CA-4F8D-8AB2-BC9574338DBF}" type="presParOf" srcId="{0555D5AB-EE98-4D37-9E98-7C666B5BA203}" destId="{2ADF4A09-C942-405F-90EB-E1DCF793C920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00EAE4CE-6F54-4798-9D7A-427A3115D1A8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BD36BA6-BE73-44F3-99BC-A11F87873F6B}">
      <dgm:prSet phldrT="[Text]"/>
      <dgm:spPr/>
      <dgm:t>
        <a:bodyPr/>
        <a:lstStyle/>
        <a:p>
          <a:r>
            <a:rPr lang="en-US" b="1" dirty="0"/>
            <a:t>Foil readout</a:t>
          </a:r>
        </a:p>
      </dgm:t>
    </dgm:pt>
    <dgm:pt modelId="{A9063E93-5AB7-4239-B2BF-B64A88FD29A4}" type="parTrans" cxnId="{25B59854-7467-4D4E-9C27-5B529710AE50}">
      <dgm:prSet/>
      <dgm:spPr/>
      <dgm:t>
        <a:bodyPr/>
        <a:lstStyle/>
        <a:p>
          <a:endParaRPr lang="en-US"/>
        </a:p>
      </dgm:t>
    </dgm:pt>
    <dgm:pt modelId="{445F78CD-5D82-4FB7-B71F-3BC4A083772D}" type="sibTrans" cxnId="{25B59854-7467-4D4E-9C27-5B529710AE50}">
      <dgm:prSet/>
      <dgm:spPr/>
      <dgm:t>
        <a:bodyPr/>
        <a:lstStyle/>
        <a:p>
          <a:endParaRPr lang="en-US"/>
        </a:p>
      </dgm:t>
    </dgm:pt>
    <dgm:pt modelId="{8DC2E5EA-8244-4A51-923E-44011863FF88}">
      <dgm:prSet phldrT="[Text]"/>
      <dgm:spPr/>
      <dgm:t>
        <a:bodyPr/>
        <a:lstStyle/>
        <a:p>
          <a:r>
            <a:rPr lang="en-US" b="1" dirty="0"/>
            <a:t>Thin GEM</a:t>
          </a:r>
        </a:p>
      </dgm:t>
    </dgm:pt>
    <dgm:pt modelId="{4ABF559E-174F-4BC1-B4E7-5DB74F98DDE8}" type="parTrans" cxnId="{C8563D41-5925-4828-8E58-A9B90B038C82}">
      <dgm:prSet/>
      <dgm:spPr/>
      <dgm:t>
        <a:bodyPr/>
        <a:lstStyle/>
        <a:p>
          <a:endParaRPr lang="en-US"/>
        </a:p>
      </dgm:t>
    </dgm:pt>
    <dgm:pt modelId="{52BC900F-2AA4-4BC4-82CA-BB2323E2EF10}" type="sibTrans" cxnId="{C8563D41-5925-4828-8E58-A9B90B038C82}">
      <dgm:prSet/>
      <dgm:spPr/>
      <dgm:t>
        <a:bodyPr/>
        <a:lstStyle/>
        <a:p>
          <a:endParaRPr lang="en-US"/>
        </a:p>
      </dgm:t>
    </dgm:pt>
    <dgm:pt modelId="{414C9D75-7644-4948-8BC7-1FB8F59935E1}">
      <dgm:prSet phldrT="[Text]"/>
      <dgm:spPr/>
      <dgm:t>
        <a:bodyPr/>
        <a:lstStyle/>
        <a:p>
          <a:r>
            <a:rPr lang="en-US" b="1" dirty="0"/>
            <a:t>Inert material reduction</a:t>
          </a:r>
        </a:p>
      </dgm:t>
    </dgm:pt>
    <dgm:pt modelId="{029D93D0-8A39-4FD3-ABE0-4A3F9B0556F8}" type="parTrans" cxnId="{93483023-B6DD-4C20-BB56-64B1A2DC9D73}">
      <dgm:prSet/>
      <dgm:spPr/>
      <dgm:t>
        <a:bodyPr/>
        <a:lstStyle/>
        <a:p>
          <a:endParaRPr lang="en-US"/>
        </a:p>
      </dgm:t>
    </dgm:pt>
    <dgm:pt modelId="{4DA7B911-1CCD-4AEB-851F-4FF7B8E35ABF}" type="sibTrans" cxnId="{93483023-B6DD-4C20-BB56-64B1A2DC9D73}">
      <dgm:prSet/>
      <dgm:spPr/>
      <dgm:t>
        <a:bodyPr/>
        <a:lstStyle/>
        <a:p>
          <a:endParaRPr lang="en-US"/>
        </a:p>
      </dgm:t>
    </dgm:pt>
    <dgm:pt modelId="{FA412AAD-EB2E-4F84-B572-4B6E33B859E3}">
      <dgm:prSet phldrT="[Text]"/>
      <dgm:spPr/>
      <dgm:t>
        <a:bodyPr/>
        <a:lstStyle/>
        <a:p>
          <a:r>
            <a:rPr lang="en-US" dirty="0" err="1"/>
            <a:t>Kapton</a:t>
          </a:r>
          <a:r>
            <a:rPr lang="en-US" dirty="0"/>
            <a:t> foil readout planes in the first </a:t>
          </a:r>
          <a:r>
            <a:rPr lang="en-US" dirty="0" err="1"/>
            <a:t>hodoscope</a:t>
          </a:r>
          <a:r>
            <a:rPr lang="en-US" dirty="0"/>
            <a:t> layer</a:t>
          </a:r>
        </a:p>
      </dgm:t>
    </dgm:pt>
    <dgm:pt modelId="{58C3EEF4-4213-424C-8AE9-BFE73002C7DC}" type="parTrans" cxnId="{448F4BA8-7E07-4DDF-8141-191CD8ADB47C}">
      <dgm:prSet/>
      <dgm:spPr/>
      <dgm:t>
        <a:bodyPr/>
        <a:lstStyle/>
        <a:p>
          <a:endParaRPr lang="en-US"/>
        </a:p>
      </dgm:t>
    </dgm:pt>
    <dgm:pt modelId="{E61ADB60-1884-49DE-8822-CF0EA9D245B9}" type="sibTrans" cxnId="{448F4BA8-7E07-4DDF-8141-191CD8ADB47C}">
      <dgm:prSet/>
      <dgm:spPr/>
      <dgm:t>
        <a:bodyPr/>
        <a:lstStyle/>
        <a:p>
          <a:endParaRPr lang="en-US"/>
        </a:p>
      </dgm:t>
    </dgm:pt>
    <dgm:pt modelId="{24A071C6-A973-4CA3-BBA4-0D6B7A548BBF}">
      <dgm:prSet phldrT="[Text]"/>
      <dgm:spPr/>
      <dgm:t>
        <a:bodyPr/>
        <a:lstStyle/>
        <a:p>
          <a:r>
            <a:rPr lang="en-US" dirty="0"/>
            <a:t>Single layer padded strip layout</a:t>
          </a:r>
        </a:p>
      </dgm:t>
    </dgm:pt>
    <dgm:pt modelId="{31C3347A-91EB-4718-BD82-8842D4C9DEF4}" type="parTrans" cxnId="{3DCC6A59-9801-4FD9-9D0E-1FA72C00D3DD}">
      <dgm:prSet/>
      <dgm:spPr/>
      <dgm:t>
        <a:bodyPr/>
        <a:lstStyle/>
        <a:p>
          <a:endParaRPr lang="en-US"/>
        </a:p>
      </dgm:t>
    </dgm:pt>
    <dgm:pt modelId="{C84F1BF0-F424-4DDD-A49C-C15BACCDD8D1}" type="sibTrans" cxnId="{3DCC6A59-9801-4FD9-9D0E-1FA72C00D3DD}">
      <dgm:prSet/>
      <dgm:spPr/>
      <dgm:t>
        <a:bodyPr/>
        <a:lstStyle/>
        <a:p>
          <a:endParaRPr lang="en-US"/>
        </a:p>
      </dgm:t>
    </dgm:pt>
    <dgm:pt modelId="{10E3815C-DDA0-4D3A-8CC3-D71616FFB386}">
      <dgm:prSet phldrT="[Text]"/>
      <dgm:spPr/>
      <dgm:t>
        <a:bodyPr/>
        <a:lstStyle/>
        <a:p>
          <a:r>
            <a:rPr lang="en-US" dirty="0"/>
            <a:t>Thin copper coating or chromium coating</a:t>
          </a:r>
        </a:p>
      </dgm:t>
    </dgm:pt>
    <dgm:pt modelId="{C936FBD2-B251-4FB0-BEBB-9C1D9A36A521}" type="parTrans" cxnId="{FC76BD5F-7B87-4EF6-AA23-159F0AC9EE55}">
      <dgm:prSet/>
      <dgm:spPr/>
      <dgm:t>
        <a:bodyPr/>
        <a:lstStyle/>
        <a:p>
          <a:endParaRPr lang="en-US"/>
        </a:p>
      </dgm:t>
    </dgm:pt>
    <dgm:pt modelId="{240E1A4D-61EF-494B-90EA-1448D436382E}" type="sibTrans" cxnId="{FC76BD5F-7B87-4EF6-AA23-159F0AC9EE55}">
      <dgm:prSet/>
      <dgm:spPr/>
      <dgm:t>
        <a:bodyPr/>
        <a:lstStyle/>
        <a:p>
          <a:endParaRPr lang="en-US"/>
        </a:p>
      </dgm:t>
    </dgm:pt>
    <dgm:pt modelId="{2DF1FE94-2B8F-40C8-A290-E4BF13F3ECEC}">
      <dgm:prSet phldrT="[Text]"/>
      <dgm:spPr/>
      <dgm:t>
        <a:bodyPr/>
        <a:lstStyle/>
        <a:p>
          <a:r>
            <a:rPr lang="en-US" dirty="0"/>
            <a:t>First test-beam with chromium GEM this summer</a:t>
          </a:r>
        </a:p>
      </dgm:t>
    </dgm:pt>
    <dgm:pt modelId="{CE1C6E22-DA00-435D-B562-12130F86A023}" type="parTrans" cxnId="{C35F71F4-2DC1-42F2-8169-922A73DA3E3A}">
      <dgm:prSet/>
      <dgm:spPr/>
      <dgm:t>
        <a:bodyPr/>
        <a:lstStyle/>
        <a:p>
          <a:endParaRPr lang="en-US"/>
        </a:p>
      </dgm:t>
    </dgm:pt>
    <dgm:pt modelId="{8CCFE29E-D2B2-4198-A2FB-53C1929C560F}" type="sibTrans" cxnId="{C35F71F4-2DC1-42F2-8169-922A73DA3E3A}">
      <dgm:prSet/>
      <dgm:spPr/>
      <dgm:t>
        <a:bodyPr/>
        <a:lstStyle/>
        <a:p>
          <a:endParaRPr lang="en-US"/>
        </a:p>
      </dgm:t>
    </dgm:pt>
    <dgm:pt modelId="{E30F2DAB-B1C5-4B29-8480-CB225B8DB58C}">
      <dgm:prSet phldrT="[Text]"/>
      <dgm:spPr/>
      <dgm:t>
        <a:bodyPr/>
        <a:lstStyle/>
        <a:p>
          <a:r>
            <a:rPr lang="en-US" dirty="0"/>
            <a:t>Vacuum membrane has cathode</a:t>
          </a:r>
        </a:p>
      </dgm:t>
    </dgm:pt>
    <dgm:pt modelId="{BE8A1585-44BD-4454-9DD0-828EFA698C71}" type="parTrans" cxnId="{E9AF9D23-8DF3-4776-AAF2-8073640EAED1}">
      <dgm:prSet/>
      <dgm:spPr/>
      <dgm:t>
        <a:bodyPr/>
        <a:lstStyle/>
        <a:p>
          <a:endParaRPr lang="en-US"/>
        </a:p>
      </dgm:t>
    </dgm:pt>
    <dgm:pt modelId="{D440665D-BB41-4958-9534-47A2DE5A90B8}" type="sibTrans" cxnId="{E9AF9D23-8DF3-4776-AAF2-8073640EAED1}">
      <dgm:prSet/>
      <dgm:spPr/>
      <dgm:t>
        <a:bodyPr/>
        <a:lstStyle/>
        <a:p>
          <a:endParaRPr lang="en-US"/>
        </a:p>
      </dgm:t>
    </dgm:pt>
    <dgm:pt modelId="{C502874A-B127-4A3D-8DC8-E5122E28A82C}">
      <dgm:prSet phldrT="[Text]"/>
      <dgm:spPr/>
      <dgm:t>
        <a:bodyPr/>
        <a:lstStyle/>
        <a:p>
          <a:r>
            <a:rPr lang="en-US" dirty="0"/>
            <a:t>Single gas volume for the two layers</a:t>
          </a:r>
        </a:p>
      </dgm:t>
    </dgm:pt>
    <dgm:pt modelId="{574161C7-3053-40DB-B3C6-099B77BB9556}" type="parTrans" cxnId="{CD908CB1-F5DB-4046-A42F-74643E75F265}">
      <dgm:prSet/>
      <dgm:spPr/>
      <dgm:t>
        <a:bodyPr/>
        <a:lstStyle/>
        <a:p>
          <a:endParaRPr lang="en-US"/>
        </a:p>
      </dgm:t>
    </dgm:pt>
    <dgm:pt modelId="{ABD7FAED-AB23-460C-8B8B-410792983E3A}" type="sibTrans" cxnId="{CD908CB1-F5DB-4046-A42F-74643E75F265}">
      <dgm:prSet/>
      <dgm:spPr/>
      <dgm:t>
        <a:bodyPr/>
        <a:lstStyle/>
        <a:p>
          <a:endParaRPr lang="en-US"/>
        </a:p>
      </dgm:t>
    </dgm:pt>
    <dgm:pt modelId="{2BDD11EB-8BF4-4636-A445-6320FC034358}">
      <dgm:prSet phldrT="[Text]"/>
      <dgm:spPr/>
      <dgm:t>
        <a:bodyPr/>
        <a:lstStyle/>
        <a:p>
          <a:r>
            <a:rPr lang="en-US" b="1" dirty="0"/>
            <a:t>Challenges</a:t>
          </a:r>
        </a:p>
      </dgm:t>
    </dgm:pt>
    <dgm:pt modelId="{26AC546B-7C30-4D30-990A-80BFC74AF518}" type="parTrans" cxnId="{0C6F6BBA-37BC-4E9D-B487-A61623E54CB9}">
      <dgm:prSet/>
      <dgm:spPr/>
      <dgm:t>
        <a:bodyPr/>
        <a:lstStyle/>
        <a:p>
          <a:endParaRPr lang="en-US"/>
        </a:p>
      </dgm:t>
    </dgm:pt>
    <dgm:pt modelId="{3BFCE568-D3BE-40D4-9936-32BCC8448A18}" type="sibTrans" cxnId="{0C6F6BBA-37BC-4E9D-B487-A61623E54CB9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2B022A91-1921-45B8-8FA6-80DD2CD2056E}">
          <dgm:prSet phldrT="[Text]"/>
          <dgm:spPr/>
          <dgm:t>
            <a:bodyPr/>
            <a:lstStyle/>
            <a:p>
              <a:r>
                <a:rPr lang="en-US" dirty="0"/>
                <a:t>Multiple scattering of 10 – 100 MeV electrons between layers less than </a:t>
              </a:r>
              <a14:m>
                <m:oMath xmlns:m="http://schemas.openxmlformats.org/officeDocument/2006/math">
                  <m:r>
                    <a:rPr lang="en-US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∆</m:t>
                  </m:r>
                  <m:r>
                    <a:rPr lang="en-US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𝜃</m:t>
                  </m:r>
                  <m:r>
                    <a:rPr lang="en-US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≅0.9</m:t>
                  </m:r>
                  <m:r>
                    <m:rPr>
                      <m:nor/>
                    </m:rPr>
                    <a:rPr lang="en-US" b="0" i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 </m:t>
                  </m:r>
                  <m:r>
                    <m:rPr>
                      <m:nor/>
                    </m:rPr>
                    <a:rPr lang="en-US" b="0" i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mrad</m:t>
                  </m:r>
                </m:oMath>
              </a14:m>
              <a:endParaRPr lang="en-US" dirty="0"/>
            </a:p>
          </dgm:t>
        </dgm:pt>
      </mc:Choice>
      <mc:Fallback xmlns="">
        <dgm:pt modelId="{2B022A91-1921-45B8-8FA6-80DD2CD2056E}">
          <dgm:prSet phldrT="[Text]"/>
          <dgm:spPr/>
          <dgm:t>
            <a:bodyPr/>
            <a:lstStyle/>
            <a:p>
              <a:r>
                <a:rPr lang="en-US" dirty="0" smtClean="0"/>
                <a:t>Multiple scattering of 10 – 100 MeV electrons between layers less than </a:t>
              </a:r>
              <a:r>
                <a:rPr lang="en-US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∆𝜃≅</a:t>
              </a:r>
              <a:r>
                <a:rPr lang="en-US" b="0" i="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a:t>0.9" mrad"</a:t>
              </a:r>
              <a:endParaRPr lang="en-US" dirty="0"/>
            </a:p>
          </dgm:t>
        </dgm:pt>
      </mc:Fallback>
    </mc:AlternateContent>
    <dgm:pt modelId="{DEACF6AC-5FA8-48A4-B86F-7EFC57F0D579}" type="parTrans" cxnId="{EC331BFB-0366-4564-A6F9-85FD5C0AAF3B}">
      <dgm:prSet/>
      <dgm:spPr/>
      <dgm:t>
        <a:bodyPr/>
        <a:lstStyle/>
        <a:p>
          <a:endParaRPr lang="en-US"/>
        </a:p>
      </dgm:t>
    </dgm:pt>
    <dgm:pt modelId="{59DD57D9-8B7A-425F-ACB2-19FE3DAD0451}" type="sibTrans" cxnId="{EC331BFB-0366-4564-A6F9-85FD5C0AAF3B}">
      <dgm:prSet/>
      <dgm:spPr/>
      <dgm:t>
        <a:bodyPr/>
        <a:lstStyle/>
        <a:p>
          <a:endParaRPr lang="en-US"/>
        </a:p>
      </dgm:t>
    </dgm:pt>
    <dgm:pt modelId="{D8F7BB66-AEC0-457D-908F-7DB5BC043ABF}">
      <dgm:prSet phldrT="[Text]"/>
      <dgm:spPr/>
      <dgm:t>
        <a:bodyPr/>
        <a:lstStyle/>
        <a:p>
          <a:r>
            <a:rPr lang="en-US" dirty="0"/>
            <a:t>Detection of protons of momentum &lt; 50 MeV in the first tracking layer</a:t>
          </a:r>
        </a:p>
      </dgm:t>
    </dgm:pt>
    <dgm:pt modelId="{7318CFD5-C35D-48F9-85E7-FD3AC0DBBF33}" type="parTrans" cxnId="{BC5F54CA-AFE4-4EC9-B28E-EA2AAA6C1D18}">
      <dgm:prSet/>
      <dgm:spPr/>
      <dgm:t>
        <a:bodyPr/>
        <a:lstStyle/>
        <a:p>
          <a:endParaRPr lang="en-US"/>
        </a:p>
      </dgm:t>
    </dgm:pt>
    <dgm:pt modelId="{A49F369A-9232-4D83-9AFE-37EA95A306F5}" type="sibTrans" cxnId="{BC5F54CA-AFE4-4EC9-B28E-EA2AAA6C1D18}">
      <dgm:prSet/>
      <dgm:spPr/>
      <dgm:t>
        <a:bodyPr/>
        <a:lstStyle/>
        <a:p>
          <a:endParaRPr lang="en-US"/>
        </a:p>
      </dgm:t>
    </dgm:pt>
    <dgm:pt modelId="{C91EFE9C-C7CF-4E75-8F26-131AB69459F9}" type="pres">
      <dgm:prSet presAssocID="{00EAE4CE-6F54-4798-9D7A-427A3115D1A8}" presName="linear" presStyleCnt="0">
        <dgm:presLayoutVars>
          <dgm:dir/>
          <dgm:animLvl val="lvl"/>
          <dgm:resizeHandles val="exact"/>
        </dgm:presLayoutVars>
      </dgm:prSet>
      <dgm:spPr/>
    </dgm:pt>
    <dgm:pt modelId="{BA1B362E-73F2-4925-B7C3-CBF13FEB9792}" type="pres">
      <dgm:prSet presAssocID="{2BDD11EB-8BF4-4636-A445-6320FC034358}" presName="parentLin" presStyleCnt="0"/>
      <dgm:spPr/>
    </dgm:pt>
    <dgm:pt modelId="{515E0849-50F7-49EF-A2CA-D5C89C347BA0}" type="pres">
      <dgm:prSet presAssocID="{2BDD11EB-8BF4-4636-A445-6320FC034358}" presName="parentLeftMargin" presStyleLbl="node1" presStyleIdx="0" presStyleCnt="4"/>
      <dgm:spPr/>
    </dgm:pt>
    <dgm:pt modelId="{87F24F0E-0D1D-4DD8-826D-334150522097}" type="pres">
      <dgm:prSet presAssocID="{2BDD11EB-8BF4-4636-A445-6320FC03435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37813F6-2B1F-4D51-A6D1-49E42E0F7832}" type="pres">
      <dgm:prSet presAssocID="{2BDD11EB-8BF4-4636-A445-6320FC034358}" presName="negativeSpace" presStyleCnt="0"/>
      <dgm:spPr/>
    </dgm:pt>
    <dgm:pt modelId="{812D1C3B-79CC-4872-8F1F-92A2895506D4}" type="pres">
      <dgm:prSet presAssocID="{2BDD11EB-8BF4-4636-A445-6320FC034358}" presName="childText" presStyleLbl="conFgAcc1" presStyleIdx="0" presStyleCnt="4">
        <dgm:presLayoutVars>
          <dgm:bulletEnabled val="1"/>
        </dgm:presLayoutVars>
      </dgm:prSet>
      <dgm:spPr/>
    </dgm:pt>
    <dgm:pt modelId="{AC95298A-7A65-4FF1-AB1B-FDDAAC1B5777}" type="pres">
      <dgm:prSet presAssocID="{3BFCE568-D3BE-40D4-9936-32BCC8448A18}" presName="spaceBetweenRectangles" presStyleCnt="0"/>
      <dgm:spPr/>
    </dgm:pt>
    <dgm:pt modelId="{09296C35-150E-4E5D-858B-F2A6BDE64734}" type="pres">
      <dgm:prSet presAssocID="{DBD36BA6-BE73-44F3-99BC-A11F87873F6B}" presName="parentLin" presStyleCnt="0"/>
      <dgm:spPr/>
    </dgm:pt>
    <dgm:pt modelId="{DC0D1FCE-91B9-429A-A9CA-13296D67D642}" type="pres">
      <dgm:prSet presAssocID="{DBD36BA6-BE73-44F3-99BC-A11F87873F6B}" presName="parentLeftMargin" presStyleLbl="node1" presStyleIdx="0" presStyleCnt="4"/>
      <dgm:spPr/>
    </dgm:pt>
    <dgm:pt modelId="{A24503FF-2738-4585-9CA7-0A022F093928}" type="pres">
      <dgm:prSet presAssocID="{DBD36BA6-BE73-44F3-99BC-A11F87873F6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529E200-825C-4048-B938-2976F5B50880}" type="pres">
      <dgm:prSet presAssocID="{DBD36BA6-BE73-44F3-99BC-A11F87873F6B}" presName="negativeSpace" presStyleCnt="0"/>
      <dgm:spPr/>
    </dgm:pt>
    <dgm:pt modelId="{0ACD87CD-CEFD-4B9C-A6FC-2F90993457D1}" type="pres">
      <dgm:prSet presAssocID="{DBD36BA6-BE73-44F3-99BC-A11F87873F6B}" presName="childText" presStyleLbl="conFgAcc1" presStyleIdx="1" presStyleCnt="4">
        <dgm:presLayoutVars>
          <dgm:bulletEnabled val="1"/>
        </dgm:presLayoutVars>
      </dgm:prSet>
      <dgm:spPr/>
    </dgm:pt>
    <dgm:pt modelId="{CB795DA2-647E-4CE1-9E0D-760553FD1A34}" type="pres">
      <dgm:prSet presAssocID="{445F78CD-5D82-4FB7-B71F-3BC4A083772D}" presName="spaceBetweenRectangles" presStyleCnt="0"/>
      <dgm:spPr/>
    </dgm:pt>
    <dgm:pt modelId="{F5FDA378-6E5A-44A8-AFCD-D9336826C61F}" type="pres">
      <dgm:prSet presAssocID="{8DC2E5EA-8244-4A51-923E-44011863FF88}" presName="parentLin" presStyleCnt="0"/>
      <dgm:spPr/>
    </dgm:pt>
    <dgm:pt modelId="{711A88F6-1FD5-4208-88A9-651A8831B703}" type="pres">
      <dgm:prSet presAssocID="{8DC2E5EA-8244-4A51-923E-44011863FF88}" presName="parentLeftMargin" presStyleLbl="node1" presStyleIdx="1" presStyleCnt="4"/>
      <dgm:spPr/>
    </dgm:pt>
    <dgm:pt modelId="{3C07A655-5337-4F8B-B572-4DBB9439828C}" type="pres">
      <dgm:prSet presAssocID="{8DC2E5EA-8244-4A51-923E-44011863FF8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FA77087-54CC-4F10-B9A7-BA84BC9A1C2B}" type="pres">
      <dgm:prSet presAssocID="{8DC2E5EA-8244-4A51-923E-44011863FF88}" presName="negativeSpace" presStyleCnt="0"/>
      <dgm:spPr/>
    </dgm:pt>
    <dgm:pt modelId="{B3AF263C-E272-4967-9AB3-E856F7383205}" type="pres">
      <dgm:prSet presAssocID="{8DC2E5EA-8244-4A51-923E-44011863FF88}" presName="childText" presStyleLbl="conFgAcc1" presStyleIdx="2" presStyleCnt="4">
        <dgm:presLayoutVars>
          <dgm:bulletEnabled val="1"/>
        </dgm:presLayoutVars>
      </dgm:prSet>
      <dgm:spPr/>
    </dgm:pt>
    <dgm:pt modelId="{DA4284C1-D3EB-4F30-AF08-81DADCF61146}" type="pres">
      <dgm:prSet presAssocID="{52BC900F-2AA4-4BC4-82CA-BB2323E2EF10}" presName="spaceBetweenRectangles" presStyleCnt="0"/>
      <dgm:spPr/>
    </dgm:pt>
    <dgm:pt modelId="{32E11AC2-049C-4764-A8A3-CD20235A295B}" type="pres">
      <dgm:prSet presAssocID="{414C9D75-7644-4948-8BC7-1FB8F59935E1}" presName="parentLin" presStyleCnt="0"/>
      <dgm:spPr/>
    </dgm:pt>
    <dgm:pt modelId="{06D11B2A-D139-49FA-8C73-AD1264946B34}" type="pres">
      <dgm:prSet presAssocID="{414C9D75-7644-4948-8BC7-1FB8F59935E1}" presName="parentLeftMargin" presStyleLbl="node1" presStyleIdx="2" presStyleCnt="4"/>
      <dgm:spPr/>
    </dgm:pt>
    <dgm:pt modelId="{04AA3939-1589-4D72-A270-678D9334E07E}" type="pres">
      <dgm:prSet presAssocID="{414C9D75-7644-4948-8BC7-1FB8F59935E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357C910-E8C9-4641-8157-4B270A751AC9}" type="pres">
      <dgm:prSet presAssocID="{414C9D75-7644-4948-8BC7-1FB8F59935E1}" presName="negativeSpace" presStyleCnt="0"/>
      <dgm:spPr/>
    </dgm:pt>
    <dgm:pt modelId="{E8FBBFB8-CD01-4DA2-9EE7-E861FAABF1B1}" type="pres">
      <dgm:prSet presAssocID="{414C9D75-7644-4948-8BC7-1FB8F59935E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764020A-E60A-4273-BFDC-7CE0FBFD4925}" type="presOf" srcId="{D8F7BB66-AEC0-457D-908F-7DB5BC043ABF}" destId="{812D1C3B-79CC-4872-8F1F-92A2895506D4}" srcOrd="0" destOrd="1" presId="urn:microsoft.com/office/officeart/2005/8/layout/list1"/>
    <dgm:cxn modelId="{8128190A-CF2B-4BC0-87DB-5E4236A87F62}" type="presOf" srcId="{2BDD11EB-8BF4-4636-A445-6320FC034358}" destId="{515E0849-50F7-49EF-A2CA-D5C89C347BA0}" srcOrd="0" destOrd="0" presId="urn:microsoft.com/office/officeart/2005/8/layout/list1"/>
    <dgm:cxn modelId="{D0BCE80C-CFD2-4971-BEF8-E4FDFF16F878}" type="presOf" srcId="{FA412AAD-EB2E-4F84-B572-4B6E33B859E3}" destId="{0ACD87CD-CEFD-4B9C-A6FC-2F90993457D1}" srcOrd="0" destOrd="0" presId="urn:microsoft.com/office/officeart/2005/8/layout/list1"/>
    <dgm:cxn modelId="{93483023-B6DD-4C20-BB56-64B1A2DC9D73}" srcId="{00EAE4CE-6F54-4798-9D7A-427A3115D1A8}" destId="{414C9D75-7644-4948-8BC7-1FB8F59935E1}" srcOrd="3" destOrd="0" parTransId="{029D93D0-8A39-4FD3-ABE0-4A3F9B0556F8}" sibTransId="{4DA7B911-1CCD-4AEB-851F-4FF7B8E35ABF}"/>
    <dgm:cxn modelId="{E9AF9D23-8DF3-4776-AAF2-8073640EAED1}" srcId="{414C9D75-7644-4948-8BC7-1FB8F59935E1}" destId="{E30F2DAB-B1C5-4B29-8480-CB225B8DB58C}" srcOrd="0" destOrd="0" parTransId="{BE8A1585-44BD-4454-9DD0-828EFA698C71}" sibTransId="{D440665D-BB41-4958-9534-47A2DE5A90B8}"/>
    <dgm:cxn modelId="{8CADA02B-8D4D-466F-8977-61D2D166B142}" type="presOf" srcId="{414C9D75-7644-4948-8BC7-1FB8F59935E1}" destId="{06D11B2A-D139-49FA-8C73-AD1264946B34}" srcOrd="0" destOrd="0" presId="urn:microsoft.com/office/officeart/2005/8/layout/list1"/>
    <dgm:cxn modelId="{9FB77534-CEE5-4D87-9F0C-D46D0E00CF7A}" type="presOf" srcId="{C502874A-B127-4A3D-8DC8-E5122E28A82C}" destId="{E8FBBFB8-CD01-4DA2-9EE7-E861FAABF1B1}" srcOrd="0" destOrd="1" presId="urn:microsoft.com/office/officeart/2005/8/layout/list1"/>
    <dgm:cxn modelId="{FC76BD5F-7B87-4EF6-AA23-159F0AC9EE55}" srcId="{8DC2E5EA-8244-4A51-923E-44011863FF88}" destId="{10E3815C-DDA0-4D3A-8CC3-D71616FFB386}" srcOrd="0" destOrd="0" parTransId="{C936FBD2-B251-4FB0-BEBB-9C1D9A36A521}" sibTransId="{240E1A4D-61EF-494B-90EA-1448D436382E}"/>
    <dgm:cxn modelId="{C8563D41-5925-4828-8E58-A9B90B038C82}" srcId="{00EAE4CE-6F54-4798-9D7A-427A3115D1A8}" destId="{8DC2E5EA-8244-4A51-923E-44011863FF88}" srcOrd="2" destOrd="0" parTransId="{4ABF559E-174F-4BC1-B4E7-5DB74F98DDE8}" sibTransId="{52BC900F-2AA4-4BC4-82CA-BB2323E2EF10}"/>
    <dgm:cxn modelId="{D314944E-A53D-46A7-BD21-A8D80F3D046D}" type="presOf" srcId="{DBD36BA6-BE73-44F3-99BC-A11F87873F6B}" destId="{DC0D1FCE-91B9-429A-A9CA-13296D67D642}" srcOrd="0" destOrd="0" presId="urn:microsoft.com/office/officeart/2005/8/layout/list1"/>
    <dgm:cxn modelId="{3E0B8754-5099-44CA-A45E-395DA82411BA}" type="presOf" srcId="{2BDD11EB-8BF4-4636-A445-6320FC034358}" destId="{87F24F0E-0D1D-4DD8-826D-334150522097}" srcOrd="1" destOrd="0" presId="urn:microsoft.com/office/officeart/2005/8/layout/list1"/>
    <dgm:cxn modelId="{25B59854-7467-4D4E-9C27-5B529710AE50}" srcId="{00EAE4CE-6F54-4798-9D7A-427A3115D1A8}" destId="{DBD36BA6-BE73-44F3-99BC-A11F87873F6B}" srcOrd="1" destOrd="0" parTransId="{A9063E93-5AB7-4239-B2BF-B64A88FD29A4}" sibTransId="{445F78CD-5D82-4FB7-B71F-3BC4A083772D}"/>
    <dgm:cxn modelId="{99746A59-A089-4C14-A201-AAA3E62963A1}" type="presOf" srcId="{8DC2E5EA-8244-4A51-923E-44011863FF88}" destId="{711A88F6-1FD5-4208-88A9-651A8831B703}" srcOrd="0" destOrd="0" presId="urn:microsoft.com/office/officeart/2005/8/layout/list1"/>
    <dgm:cxn modelId="{3DCC6A59-9801-4FD9-9D0E-1FA72C00D3DD}" srcId="{DBD36BA6-BE73-44F3-99BC-A11F87873F6B}" destId="{24A071C6-A973-4CA3-BBA4-0D6B7A548BBF}" srcOrd="1" destOrd="0" parTransId="{31C3347A-91EB-4718-BD82-8842D4C9DEF4}" sibTransId="{C84F1BF0-F424-4DDD-A49C-C15BACCDD8D1}"/>
    <dgm:cxn modelId="{218D0C7E-4196-4183-9799-4AF469E75009}" type="presOf" srcId="{10E3815C-DDA0-4D3A-8CC3-D71616FFB386}" destId="{B3AF263C-E272-4967-9AB3-E856F7383205}" srcOrd="0" destOrd="0" presId="urn:microsoft.com/office/officeart/2005/8/layout/list1"/>
    <dgm:cxn modelId="{F6759081-8E74-4760-ACD0-5B561FE8F101}" type="presOf" srcId="{2DF1FE94-2B8F-40C8-A290-E4BF13F3ECEC}" destId="{B3AF263C-E272-4967-9AB3-E856F7383205}" srcOrd="0" destOrd="1" presId="urn:microsoft.com/office/officeart/2005/8/layout/list1"/>
    <dgm:cxn modelId="{32D14084-ECB0-42D9-BA1D-D6DCC329B737}" type="presOf" srcId="{DBD36BA6-BE73-44F3-99BC-A11F87873F6B}" destId="{A24503FF-2738-4585-9CA7-0A022F093928}" srcOrd="1" destOrd="0" presId="urn:microsoft.com/office/officeart/2005/8/layout/list1"/>
    <dgm:cxn modelId="{D9D64099-5299-416E-91C7-2369AF5A7D12}" type="presOf" srcId="{2B022A91-1921-45B8-8FA6-80DD2CD2056E}" destId="{812D1C3B-79CC-4872-8F1F-92A2895506D4}" srcOrd="0" destOrd="0" presId="urn:microsoft.com/office/officeart/2005/8/layout/list1"/>
    <dgm:cxn modelId="{E89AF7A0-A8C0-4B1E-A029-6859A0192C29}" type="presOf" srcId="{24A071C6-A973-4CA3-BBA4-0D6B7A548BBF}" destId="{0ACD87CD-CEFD-4B9C-A6FC-2F90993457D1}" srcOrd="0" destOrd="1" presId="urn:microsoft.com/office/officeart/2005/8/layout/list1"/>
    <dgm:cxn modelId="{44C72AA2-7EC3-42B3-8E43-7D443A6FFAF0}" type="presOf" srcId="{E30F2DAB-B1C5-4B29-8480-CB225B8DB58C}" destId="{E8FBBFB8-CD01-4DA2-9EE7-E861FAABF1B1}" srcOrd="0" destOrd="0" presId="urn:microsoft.com/office/officeart/2005/8/layout/list1"/>
    <dgm:cxn modelId="{448F4BA8-7E07-4DDF-8141-191CD8ADB47C}" srcId="{DBD36BA6-BE73-44F3-99BC-A11F87873F6B}" destId="{FA412AAD-EB2E-4F84-B572-4B6E33B859E3}" srcOrd="0" destOrd="0" parTransId="{58C3EEF4-4213-424C-8AE9-BFE73002C7DC}" sibTransId="{E61ADB60-1884-49DE-8822-CF0EA9D245B9}"/>
    <dgm:cxn modelId="{CD908CB1-F5DB-4046-A42F-74643E75F265}" srcId="{414C9D75-7644-4948-8BC7-1FB8F59935E1}" destId="{C502874A-B127-4A3D-8DC8-E5122E28A82C}" srcOrd="1" destOrd="0" parTransId="{574161C7-3053-40DB-B3C6-099B77BB9556}" sibTransId="{ABD7FAED-AB23-460C-8B8B-410792983E3A}"/>
    <dgm:cxn modelId="{0C6F6BBA-37BC-4E9D-B487-A61623E54CB9}" srcId="{00EAE4CE-6F54-4798-9D7A-427A3115D1A8}" destId="{2BDD11EB-8BF4-4636-A445-6320FC034358}" srcOrd="0" destOrd="0" parTransId="{26AC546B-7C30-4D30-990A-80BFC74AF518}" sibTransId="{3BFCE568-D3BE-40D4-9936-32BCC8448A18}"/>
    <dgm:cxn modelId="{CE4923BF-C741-4908-ABA0-7F5779E6259A}" type="presOf" srcId="{00EAE4CE-6F54-4798-9D7A-427A3115D1A8}" destId="{C91EFE9C-C7CF-4E75-8F26-131AB69459F9}" srcOrd="0" destOrd="0" presId="urn:microsoft.com/office/officeart/2005/8/layout/list1"/>
    <dgm:cxn modelId="{8EB2FAC6-F280-4AEF-946F-F9BAA32550B5}" type="presOf" srcId="{8DC2E5EA-8244-4A51-923E-44011863FF88}" destId="{3C07A655-5337-4F8B-B572-4DBB9439828C}" srcOrd="1" destOrd="0" presId="urn:microsoft.com/office/officeart/2005/8/layout/list1"/>
    <dgm:cxn modelId="{473B1FC9-214C-4D7F-88D5-DDCA3C94021B}" type="presOf" srcId="{414C9D75-7644-4948-8BC7-1FB8F59935E1}" destId="{04AA3939-1589-4D72-A270-678D9334E07E}" srcOrd="1" destOrd="0" presId="urn:microsoft.com/office/officeart/2005/8/layout/list1"/>
    <dgm:cxn modelId="{BC5F54CA-AFE4-4EC9-B28E-EA2AAA6C1D18}" srcId="{2BDD11EB-8BF4-4636-A445-6320FC034358}" destId="{D8F7BB66-AEC0-457D-908F-7DB5BC043ABF}" srcOrd="1" destOrd="0" parTransId="{7318CFD5-C35D-48F9-85E7-FD3AC0DBBF33}" sibTransId="{A49F369A-9232-4D83-9AFE-37EA95A306F5}"/>
    <dgm:cxn modelId="{C35F71F4-2DC1-42F2-8169-922A73DA3E3A}" srcId="{8DC2E5EA-8244-4A51-923E-44011863FF88}" destId="{2DF1FE94-2B8F-40C8-A290-E4BF13F3ECEC}" srcOrd="1" destOrd="0" parTransId="{CE1C6E22-DA00-435D-B562-12130F86A023}" sibTransId="{8CCFE29E-D2B2-4198-A2FB-53C1929C560F}"/>
    <dgm:cxn modelId="{EC331BFB-0366-4564-A6F9-85FD5C0AAF3B}" srcId="{2BDD11EB-8BF4-4636-A445-6320FC034358}" destId="{2B022A91-1921-45B8-8FA6-80DD2CD2056E}" srcOrd="0" destOrd="0" parTransId="{DEACF6AC-5FA8-48A4-B86F-7EFC57F0D579}" sibTransId="{59DD57D9-8B7A-425F-ACB2-19FE3DAD0451}"/>
    <dgm:cxn modelId="{EA40E1BF-9BA1-4B1B-9D4A-65D2A1E234E9}" type="presParOf" srcId="{C91EFE9C-C7CF-4E75-8F26-131AB69459F9}" destId="{BA1B362E-73F2-4925-B7C3-CBF13FEB9792}" srcOrd="0" destOrd="0" presId="urn:microsoft.com/office/officeart/2005/8/layout/list1"/>
    <dgm:cxn modelId="{833C475D-C516-49D0-96C3-78FC7EC531A0}" type="presParOf" srcId="{BA1B362E-73F2-4925-B7C3-CBF13FEB9792}" destId="{515E0849-50F7-49EF-A2CA-D5C89C347BA0}" srcOrd="0" destOrd="0" presId="urn:microsoft.com/office/officeart/2005/8/layout/list1"/>
    <dgm:cxn modelId="{FE28268B-B66D-4314-8037-A6939244F564}" type="presParOf" srcId="{BA1B362E-73F2-4925-B7C3-CBF13FEB9792}" destId="{87F24F0E-0D1D-4DD8-826D-334150522097}" srcOrd="1" destOrd="0" presId="urn:microsoft.com/office/officeart/2005/8/layout/list1"/>
    <dgm:cxn modelId="{C6D14066-DBA3-4CAE-A860-D6498B6201F0}" type="presParOf" srcId="{C91EFE9C-C7CF-4E75-8F26-131AB69459F9}" destId="{537813F6-2B1F-4D51-A6D1-49E42E0F7832}" srcOrd="1" destOrd="0" presId="urn:microsoft.com/office/officeart/2005/8/layout/list1"/>
    <dgm:cxn modelId="{6D08DFBB-1E7A-4683-BF1E-F7FDC5AD2174}" type="presParOf" srcId="{C91EFE9C-C7CF-4E75-8F26-131AB69459F9}" destId="{812D1C3B-79CC-4872-8F1F-92A2895506D4}" srcOrd="2" destOrd="0" presId="urn:microsoft.com/office/officeart/2005/8/layout/list1"/>
    <dgm:cxn modelId="{7C286E8D-9239-4A82-AA79-C6AF23EDB0B1}" type="presParOf" srcId="{C91EFE9C-C7CF-4E75-8F26-131AB69459F9}" destId="{AC95298A-7A65-4FF1-AB1B-FDDAAC1B5777}" srcOrd="3" destOrd="0" presId="urn:microsoft.com/office/officeart/2005/8/layout/list1"/>
    <dgm:cxn modelId="{EBE94D4D-8337-4C73-9581-E7F40BE39092}" type="presParOf" srcId="{C91EFE9C-C7CF-4E75-8F26-131AB69459F9}" destId="{09296C35-150E-4E5D-858B-F2A6BDE64734}" srcOrd="4" destOrd="0" presId="urn:microsoft.com/office/officeart/2005/8/layout/list1"/>
    <dgm:cxn modelId="{7BBD5866-484E-466A-939B-E734DE918684}" type="presParOf" srcId="{09296C35-150E-4E5D-858B-F2A6BDE64734}" destId="{DC0D1FCE-91B9-429A-A9CA-13296D67D642}" srcOrd="0" destOrd="0" presId="urn:microsoft.com/office/officeart/2005/8/layout/list1"/>
    <dgm:cxn modelId="{1BD10774-F1E1-4F13-9C6E-2EF1BAA03580}" type="presParOf" srcId="{09296C35-150E-4E5D-858B-F2A6BDE64734}" destId="{A24503FF-2738-4585-9CA7-0A022F093928}" srcOrd="1" destOrd="0" presId="urn:microsoft.com/office/officeart/2005/8/layout/list1"/>
    <dgm:cxn modelId="{05FDDBCA-2036-419B-9657-8D17DF56CBAB}" type="presParOf" srcId="{C91EFE9C-C7CF-4E75-8F26-131AB69459F9}" destId="{D529E200-825C-4048-B938-2976F5B50880}" srcOrd="5" destOrd="0" presId="urn:microsoft.com/office/officeart/2005/8/layout/list1"/>
    <dgm:cxn modelId="{52BC1A72-BB3F-4334-BF5D-D73F6901D3E9}" type="presParOf" srcId="{C91EFE9C-C7CF-4E75-8F26-131AB69459F9}" destId="{0ACD87CD-CEFD-4B9C-A6FC-2F90993457D1}" srcOrd="6" destOrd="0" presId="urn:microsoft.com/office/officeart/2005/8/layout/list1"/>
    <dgm:cxn modelId="{93F4B787-6C39-4C22-8A5A-FA1347095384}" type="presParOf" srcId="{C91EFE9C-C7CF-4E75-8F26-131AB69459F9}" destId="{CB795DA2-647E-4CE1-9E0D-760553FD1A34}" srcOrd="7" destOrd="0" presId="urn:microsoft.com/office/officeart/2005/8/layout/list1"/>
    <dgm:cxn modelId="{AE88F3EC-D217-4EF1-9B88-A6BE09AD0F66}" type="presParOf" srcId="{C91EFE9C-C7CF-4E75-8F26-131AB69459F9}" destId="{F5FDA378-6E5A-44A8-AFCD-D9336826C61F}" srcOrd="8" destOrd="0" presId="urn:microsoft.com/office/officeart/2005/8/layout/list1"/>
    <dgm:cxn modelId="{65B9503F-43AB-4669-9BA1-2A6F4EDC7DD8}" type="presParOf" srcId="{F5FDA378-6E5A-44A8-AFCD-D9336826C61F}" destId="{711A88F6-1FD5-4208-88A9-651A8831B703}" srcOrd="0" destOrd="0" presId="urn:microsoft.com/office/officeart/2005/8/layout/list1"/>
    <dgm:cxn modelId="{FAC491FA-8486-4844-98DF-1ECF9B50DF8F}" type="presParOf" srcId="{F5FDA378-6E5A-44A8-AFCD-D9336826C61F}" destId="{3C07A655-5337-4F8B-B572-4DBB9439828C}" srcOrd="1" destOrd="0" presId="urn:microsoft.com/office/officeart/2005/8/layout/list1"/>
    <dgm:cxn modelId="{FFB8C7EE-A49D-4A0D-A3CF-6D9A9B2CB5F2}" type="presParOf" srcId="{C91EFE9C-C7CF-4E75-8F26-131AB69459F9}" destId="{CFA77087-54CC-4F10-B9A7-BA84BC9A1C2B}" srcOrd="9" destOrd="0" presId="urn:microsoft.com/office/officeart/2005/8/layout/list1"/>
    <dgm:cxn modelId="{463E173E-B5B5-428C-83FA-1B6B1A4BD9B6}" type="presParOf" srcId="{C91EFE9C-C7CF-4E75-8F26-131AB69459F9}" destId="{B3AF263C-E272-4967-9AB3-E856F7383205}" srcOrd="10" destOrd="0" presId="urn:microsoft.com/office/officeart/2005/8/layout/list1"/>
    <dgm:cxn modelId="{5D926044-BFE1-4023-AAD7-D4C33B69A4F6}" type="presParOf" srcId="{C91EFE9C-C7CF-4E75-8F26-131AB69459F9}" destId="{DA4284C1-D3EB-4F30-AF08-81DADCF61146}" srcOrd="11" destOrd="0" presId="urn:microsoft.com/office/officeart/2005/8/layout/list1"/>
    <dgm:cxn modelId="{3B2E610C-0C26-48D8-B63C-BAF58A24F0DD}" type="presParOf" srcId="{C91EFE9C-C7CF-4E75-8F26-131AB69459F9}" destId="{32E11AC2-049C-4764-A8A3-CD20235A295B}" srcOrd="12" destOrd="0" presId="urn:microsoft.com/office/officeart/2005/8/layout/list1"/>
    <dgm:cxn modelId="{B1BB3A27-5C92-4B47-93C5-DF8C03A2472E}" type="presParOf" srcId="{32E11AC2-049C-4764-A8A3-CD20235A295B}" destId="{06D11B2A-D139-49FA-8C73-AD1264946B34}" srcOrd="0" destOrd="0" presId="urn:microsoft.com/office/officeart/2005/8/layout/list1"/>
    <dgm:cxn modelId="{61BC87C3-D5A6-444A-B06D-A093B3157172}" type="presParOf" srcId="{32E11AC2-049C-4764-A8A3-CD20235A295B}" destId="{04AA3939-1589-4D72-A270-678D9334E07E}" srcOrd="1" destOrd="0" presId="urn:microsoft.com/office/officeart/2005/8/layout/list1"/>
    <dgm:cxn modelId="{E0E5C289-6479-4BDA-AF9A-DD790D4FD9B0}" type="presParOf" srcId="{C91EFE9C-C7CF-4E75-8F26-131AB69459F9}" destId="{8357C910-E8C9-4641-8157-4B270A751AC9}" srcOrd="13" destOrd="0" presId="urn:microsoft.com/office/officeart/2005/8/layout/list1"/>
    <dgm:cxn modelId="{B6AA457C-AD8D-4790-A7A7-1B059B347337}" type="presParOf" srcId="{C91EFE9C-C7CF-4E75-8F26-131AB69459F9}" destId="{E8FBBFB8-CD01-4DA2-9EE7-E861FAABF1B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00EAE4CE-6F54-4798-9D7A-427A3115D1A8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BD36BA6-BE73-44F3-99BC-A11F87873F6B}">
      <dgm:prSet phldrT="[Text]"/>
      <dgm:spPr/>
      <dgm:t>
        <a:bodyPr/>
        <a:lstStyle/>
        <a:p>
          <a:r>
            <a:rPr lang="en-US" b="1" dirty="0"/>
            <a:t>Foil readout</a:t>
          </a:r>
        </a:p>
      </dgm:t>
    </dgm:pt>
    <dgm:pt modelId="{A9063E93-5AB7-4239-B2BF-B64A88FD29A4}" type="parTrans" cxnId="{25B59854-7467-4D4E-9C27-5B529710AE50}">
      <dgm:prSet/>
      <dgm:spPr/>
      <dgm:t>
        <a:bodyPr/>
        <a:lstStyle/>
        <a:p>
          <a:endParaRPr lang="en-US"/>
        </a:p>
      </dgm:t>
    </dgm:pt>
    <dgm:pt modelId="{445F78CD-5D82-4FB7-B71F-3BC4A083772D}" type="sibTrans" cxnId="{25B59854-7467-4D4E-9C27-5B529710AE50}">
      <dgm:prSet/>
      <dgm:spPr/>
      <dgm:t>
        <a:bodyPr/>
        <a:lstStyle/>
        <a:p>
          <a:endParaRPr lang="en-US"/>
        </a:p>
      </dgm:t>
    </dgm:pt>
    <dgm:pt modelId="{8DC2E5EA-8244-4A51-923E-44011863FF88}">
      <dgm:prSet phldrT="[Text]"/>
      <dgm:spPr/>
      <dgm:t>
        <a:bodyPr/>
        <a:lstStyle/>
        <a:p>
          <a:r>
            <a:rPr lang="en-US" b="1" dirty="0"/>
            <a:t>Thin GEM</a:t>
          </a:r>
        </a:p>
      </dgm:t>
    </dgm:pt>
    <dgm:pt modelId="{4ABF559E-174F-4BC1-B4E7-5DB74F98DDE8}" type="parTrans" cxnId="{C8563D41-5925-4828-8E58-A9B90B038C82}">
      <dgm:prSet/>
      <dgm:spPr/>
      <dgm:t>
        <a:bodyPr/>
        <a:lstStyle/>
        <a:p>
          <a:endParaRPr lang="en-US"/>
        </a:p>
      </dgm:t>
    </dgm:pt>
    <dgm:pt modelId="{52BC900F-2AA4-4BC4-82CA-BB2323E2EF10}" type="sibTrans" cxnId="{C8563D41-5925-4828-8E58-A9B90B038C82}">
      <dgm:prSet/>
      <dgm:spPr/>
      <dgm:t>
        <a:bodyPr/>
        <a:lstStyle/>
        <a:p>
          <a:endParaRPr lang="en-US"/>
        </a:p>
      </dgm:t>
    </dgm:pt>
    <dgm:pt modelId="{414C9D75-7644-4948-8BC7-1FB8F59935E1}">
      <dgm:prSet phldrT="[Text]"/>
      <dgm:spPr/>
      <dgm:t>
        <a:bodyPr/>
        <a:lstStyle/>
        <a:p>
          <a:r>
            <a:rPr lang="en-US" b="1" dirty="0"/>
            <a:t>Inert material reduction</a:t>
          </a:r>
        </a:p>
      </dgm:t>
    </dgm:pt>
    <dgm:pt modelId="{029D93D0-8A39-4FD3-ABE0-4A3F9B0556F8}" type="parTrans" cxnId="{93483023-B6DD-4C20-BB56-64B1A2DC9D73}">
      <dgm:prSet/>
      <dgm:spPr/>
      <dgm:t>
        <a:bodyPr/>
        <a:lstStyle/>
        <a:p>
          <a:endParaRPr lang="en-US"/>
        </a:p>
      </dgm:t>
    </dgm:pt>
    <dgm:pt modelId="{4DA7B911-1CCD-4AEB-851F-4FF7B8E35ABF}" type="sibTrans" cxnId="{93483023-B6DD-4C20-BB56-64B1A2DC9D73}">
      <dgm:prSet/>
      <dgm:spPr/>
      <dgm:t>
        <a:bodyPr/>
        <a:lstStyle/>
        <a:p>
          <a:endParaRPr lang="en-US"/>
        </a:p>
      </dgm:t>
    </dgm:pt>
    <dgm:pt modelId="{FA412AAD-EB2E-4F84-B572-4B6E33B859E3}">
      <dgm:prSet phldrT="[Text]"/>
      <dgm:spPr/>
      <dgm:t>
        <a:bodyPr/>
        <a:lstStyle/>
        <a:p>
          <a:r>
            <a:rPr lang="en-US" dirty="0" err="1"/>
            <a:t>Kapton</a:t>
          </a:r>
          <a:r>
            <a:rPr lang="en-US" dirty="0"/>
            <a:t> foil readout planes in the first </a:t>
          </a:r>
          <a:r>
            <a:rPr lang="en-US" dirty="0" err="1"/>
            <a:t>hodoscope</a:t>
          </a:r>
          <a:r>
            <a:rPr lang="en-US" dirty="0"/>
            <a:t> layer</a:t>
          </a:r>
        </a:p>
      </dgm:t>
    </dgm:pt>
    <dgm:pt modelId="{58C3EEF4-4213-424C-8AE9-BFE73002C7DC}" type="parTrans" cxnId="{448F4BA8-7E07-4DDF-8141-191CD8ADB47C}">
      <dgm:prSet/>
      <dgm:spPr/>
      <dgm:t>
        <a:bodyPr/>
        <a:lstStyle/>
        <a:p>
          <a:endParaRPr lang="en-US"/>
        </a:p>
      </dgm:t>
    </dgm:pt>
    <dgm:pt modelId="{E61ADB60-1884-49DE-8822-CF0EA9D245B9}" type="sibTrans" cxnId="{448F4BA8-7E07-4DDF-8141-191CD8ADB47C}">
      <dgm:prSet/>
      <dgm:spPr/>
      <dgm:t>
        <a:bodyPr/>
        <a:lstStyle/>
        <a:p>
          <a:endParaRPr lang="en-US"/>
        </a:p>
      </dgm:t>
    </dgm:pt>
    <dgm:pt modelId="{24A071C6-A973-4CA3-BBA4-0D6B7A548BBF}">
      <dgm:prSet phldrT="[Text]"/>
      <dgm:spPr/>
      <dgm:t>
        <a:bodyPr/>
        <a:lstStyle/>
        <a:p>
          <a:r>
            <a:rPr lang="en-US" dirty="0"/>
            <a:t>Single layer padded strip layout</a:t>
          </a:r>
        </a:p>
      </dgm:t>
    </dgm:pt>
    <dgm:pt modelId="{31C3347A-91EB-4718-BD82-8842D4C9DEF4}" type="parTrans" cxnId="{3DCC6A59-9801-4FD9-9D0E-1FA72C00D3DD}">
      <dgm:prSet/>
      <dgm:spPr/>
      <dgm:t>
        <a:bodyPr/>
        <a:lstStyle/>
        <a:p>
          <a:endParaRPr lang="en-US"/>
        </a:p>
      </dgm:t>
    </dgm:pt>
    <dgm:pt modelId="{C84F1BF0-F424-4DDD-A49C-C15BACCDD8D1}" type="sibTrans" cxnId="{3DCC6A59-9801-4FD9-9D0E-1FA72C00D3DD}">
      <dgm:prSet/>
      <dgm:spPr/>
      <dgm:t>
        <a:bodyPr/>
        <a:lstStyle/>
        <a:p>
          <a:endParaRPr lang="en-US"/>
        </a:p>
      </dgm:t>
    </dgm:pt>
    <dgm:pt modelId="{10E3815C-DDA0-4D3A-8CC3-D71616FFB386}">
      <dgm:prSet phldrT="[Text]"/>
      <dgm:spPr/>
      <dgm:t>
        <a:bodyPr/>
        <a:lstStyle/>
        <a:p>
          <a:r>
            <a:rPr lang="en-US" dirty="0"/>
            <a:t>Thin copper coating or chromium coating</a:t>
          </a:r>
        </a:p>
      </dgm:t>
    </dgm:pt>
    <dgm:pt modelId="{C936FBD2-B251-4FB0-BEBB-9C1D9A36A521}" type="parTrans" cxnId="{FC76BD5F-7B87-4EF6-AA23-159F0AC9EE55}">
      <dgm:prSet/>
      <dgm:spPr/>
      <dgm:t>
        <a:bodyPr/>
        <a:lstStyle/>
        <a:p>
          <a:endParaRPr lang="en-US"/>
        </a:p>
      </dgm:t>
    </dgm:pt>
    <dgm:pt modelId="{240E1A4D-61EF-494B-90EA-1448D436382E}" type="sibTrans" cxnId="{FC76BD5F-7B87-4EF6-AA23-159F0AC9EE55}">
      <dgm:prSet/>
      <dgm:spPr/>
      <dgm:t>
        <a:bodyPr/>
        <a:lstStyle/>
        <a:p>
          <a:endParaRPr lang="en-US"/>
        </a:p>
      </dgm:t>
    </dgm:pt>
    <dgm:pt modelId="{2DF1FE94-2B8F-40C8-A290-E4BF13F3ECEC}">
      <dgm:prSet phldrT="[Text]"/>
      <dgm:spPr/>
      <dgm:t>
        <a:bodyPr/>
        <a:lstStyle/>
        <a:p>
          <a:r>
            <a:rPr lang="en-US" dirty="0"/>
            <a:t>First test-beam with chromium GEM this summer</a:t>
          </a:r>
        </a:p>
      </dgm:t>
    </dgm:pt>
    <dgm:pt modelId="{CE1C6E22-DA00-435D-B562-12130F86A023}" type="parTrans" cxnId="{C35F71F4-2DC1-42F2-8169-922A73DA3E3A}">
      <dgm:prSet/>
      <dgm:spPr/>
      <dgm:t>
        <a:bodyPr/>
        <a:lstStyle/>
        <a:p>
          <a:endParaRPr lang="en-US"/>
        </a:p>
      </dgm:t>
    </dgm:pt>
    <dgm:pt modelId="{8CCFE29E-D2B2-4198-A2FB-53C1929C560F}" type="sibTrans" cxnId="{C35F71F4-2DC1-42F2-8169-922A73DA3E3A}">
      <dgm:prSet/>
      <dgm:spPr/>
      <dgm:t>
        <a:bodyPr/>
        <a:lstStyle/>
        <a:p>
          <a:endParaRPr lang="en-US"/>
        </a:p>
      </dgm:t>
    </dgm:pt>
    <dgm:pt modelId="{E30F2DAB-B1C5-4B29-8480-CB225B8DB58C}">
      <dgm:prSet phldrT="[Text]"/>
      <dgm:spPr/>
      <dgm:t>
        <a:bodyPr/>
        <a:lstStyle/>
        <a:p>
          <a:r>
            <a:rPr lang="en-US" dirty="0"/>
            <a:t>Vacuum membrane has cathode</a:t>
          </a:r>
        </a:p>
      </dgm:t>
    </dgm:pt>
    <dgm:pt modelId="{BE8A1585-44BD-4454-9DD0-828EFA698C71}" type="parTrans" cxnId="{E9AF9D23-8DF3-4776-AAF2-8073640EAED1}">
      <dgm:prSet/>
      <dgm:spPr/>
      <dgm:t>
        <a:bodyPr/>
        <a:lstStyle/>
        <a:p>
          <a:endParaRPr lang="en-US"/>
        </a:p>
      </dgm:t>
    </dgm:pt>
    <dgm:pt modelId="{D440665D-BB41-4958-9534-47A2DE5A90B8}" type="sibTrans" cxnId="{E9AF9D23-8DF3-4776-AAF2-8073640EAED1}">
      <dgm:prSet/>
      <dgm:spPr/>
      <dgm:t>
        <a:bodyPr/>
        <a:lstStyle/>
        <a:p>
          <a:endParaRPr lang="en-US"/>
        </a:p>
      </dgm:t>
    </dgm:pt>
    <dgm:pt modelId="{C502874A-B127-4A3D-8DC8-E5122E28A82C}">
      <dgm:prSet phldrT="[Text]"/>
      <dgm:spPr/>
      <dgm:t>
        <a:bodyPr/>
        <a:lstStyle/>
        <a:p>
          <a:r>
            <a:rPr lang="en-US" dirty="0"/>
            <a:t>Single gas volume for the two layers</a:t>
          </a:r>
        </a:p>
      </dgm:t>
    </dgm:pt>
    <dgm:pt modelId="{574161C7-3053-40DB-B3C6-099B77BB9556}" type="parTrans" cxnId="{CD908CB1-F5DB-4046-A42F-74643E75F265}">
      <dgm:prSet/>
      <dgm:spPr/>
      <dgm:t>
        <a:bodyPr/>
        <a:lstStyle/>
        <a:p>
          <a:endParaRPr lang="en-US"/>
        </a:p>
      </dgm:t>
    </dgm:pt>
    <dgm:pt modelId="{ABD7FAED-AB23-460C-8B8B-410792983E3A}" type="sibTrans" cxnId="{CD908CB1-F5DB-4046-A42F-74643E75F265}">
      <dgm:prSet/>
      <dgm:spPr/>
      <dgm:t>
        <a:bodyPr/>
        <a:lstStyle/>
        <a:p>
          <a:endParaRPr lang="en-US"/>
        </a:p>
      </dgm:t>
    </dgm:pt>
    <dgm:pt modelId="{2BDD11EB-8BF4-4636-A445-6320FC034358}">
      <dgm:prSet phldrT="[Text]"/>
      <dgm:spPr/>
      <dgm:t>
        <a:bodyPr/>
        <a:lstStyle/>
        <a:p>
          <a:r>
            <a:rPr lang="en-US" b="1" dirty="0"/>
            <a:t>Challenges</a:t>
          </a:r>
        </a:p>
      </dgm:t>
    </dgm:pt>
    <dgm:pt modelId="{26AC546B-7C30-4D30-990A-80BFC74AF518}" type="parTrans" cxnId="{0C6F6BBA-37BC-4E9D-B487-A61623E54CB9}">
      <dgm:prSet/>
      <dgm:spPr/>
      <dgm:t>
        <a:bodyPr/>
        <a:lstStyle/>
        <a:p>
          <a:endParaRPr lang="en-US"/>
        </a:p>
      </dgm:t>
    </dgm:pt>
    <dgm:pt modelId="{3BFCE568-D3BE-40D4-9936-32BCC8448A18}" type="sibTrans" cxnId="{0C6F6BBA-37BC-4E9D-B487-A61623E54CB9}">
      <dgm:prSet/>
      <dgm:spPr/>
      <dgm:t>
        <a:bodyPr/>
        <a:lstStyle/>
        <a:p>
          <a:endParaRPr lang="en-US"/>
        </a:p>
      </dgm:t>
    </dgm:pt>
    <dgm:pt modelId="{2B022A91-1921-45B8-8FA6-80DD2CD2056E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EACF6AC-5FA8-48A4-B86F-7EFC57F0D579}" type="parTrans" cxnId="{EC331BFB-0366-4564-A6F9-85FD5C0AAF3B}">
      <dgm:prSet/>
      <dgm:spPr/>
      <dgm:t>
        <a:bodyPr/>
        <a:lstStyle/>
        <a:p>
          <a:endParaRPr lang="en-US"/>
        </a:p>
      </dgm:t>
    </dgm:pt>
    <dgm:pt modelId="{59DD57D9-8B7A-425F-ACB2-19FE3DAD0451}" type="sibTrans" cxnId="{EC331BFB-0366-4564-A6F9-85FD5C0AAF3B}">
      <dgm:prSet/>
      <dgm:spPr/>
      <dgm:t>
        <a:bodyPr/>
        <a:lstStyle/>
        <a:p>
          <a:endParaRPr lang="en-US"/>
        </a:p>
      </dgm:t>
    </dgm:pt>
    <dgm:pt modelId="{D8F7BB66-AEC0-457D-908F-7DB5BC043ABF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7318CFD5-C35D-48F9-85E7-FD3AC0DBBF33}" type="parTrans" cxnId="{BC5F54CA-AFE4-4EC9-B28E-EA2AAA6C1D18}">
      <dgm:prSet/>
      <dgm:spPr/>
      <dgm:t>
        <a:bodyPr/>
        <a:lstStyle/>
        <a:p>
          <a:endParaRPr lang="en-US"/>
        </a:p>
      </dgm:t>
    </dgm:pt>
    <dgm:pt modelId="{A49F369A-9232-4D83-9AFE-37EA95A306F5}" type="sibTrans" cxnId="{BC5F54CA-AFE4-4EC9-B28E-EA2AAA6C1D18}">
      <dgm:prSet/>
      <dgm:spPr/>
      <dgm:t>
        <a:bodyPr/>
        <a:lstStyle/>
        <a:p>
          <a:endParaRPr lang="en-US"/>
        </a:p>
      </dgm:t>
    </dgm:pt>
    <dgm:pt modelId="{C91EFE9C-C7CF-4E75-8F26-131AB69459F9}" type="pres">
      <dgm:prSet presAssocID="{00EAE4CE-6F54-4798-9D7A-427A3115D1A8}" presName="linear" presStyleCnt="0">
        <dgm:presLayoutVars>
          <dgm:dir/>
          <dgm:animLvl val="lvl"/>
          <dgm:resizeHandles val="exact"/>
        </dgm:presLayoutVars>
      </dgm:prSet>
      <dgm:spPr/>
    </dgm:pt>
    <dgm:pt modelId="{BA1B362E-73F2-4925-B7C3-CBF13FEB9792}" type="pres">
      <dgm:prSet presAssocID="{2BDD11EB-8BF4-4636-A445-6320FC034358}" presName="parentLin" presStyleCnt="0"/>
      <dgm:spPr/>
    </dgm:pt>
    <dgm:pt modelId="{515E0849-50F7-49EF-A2CA-D5C89C347BA0}" type="pres">
      <dgm:prSet presAssocID="{2BDD11EB-8BF4-4636-A445-6320FC034358}" presName="parentLeftMargin" presStyleLbl="node1" presStyleIdx="0" presStyleCnt="4"/>
      <dgm:spPr/>
    </dgm:pt>
    <dgm:pt modelId="{87F24F0E-0D1D-4DD8-826D-334150522097}" type="pres">
      <dgm:prSet presAssocID="{2BDD11EB-8BF4-4636-A445-6320FC03435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37813F6-2B1F-4D51-A6D1-49E42E0F7832}" type="pres">
      <dgm:prSet presAssocID="{2BDD11EB-8BF4-4636-A445-6320FC034358}" presName="negativeSpace" presStyleCnt="0"/>
      <dgm:spPr/>
    </dgm:pt>
    <dgm:pt modelId="{812D1C3B-79CC-4872-8F1F-92A2895506D4}" type="pres">
      <dgm:prSet presAssocID="{2BDD11EB-8BF4-4636-A445-6320FC034358}" presName="childText" presStyleLbl="conFgAcc1" presStyleIdx="0" presStyleCnt="4">
        <dgm:presLayoutVars>
          <dgm:bulletEnabled val="1"/>
        </dgm:presLayoutVars>
      </dgm:prSet>
      <dgm:spPr/>
    </dgm:pt>
    <dgm:pt modelId="{AC95298A-7A65-4FF1-AB1B-FDDAAC1B5777}" type="pres">
      <dgm:prSet presAssocID="{3BFCE568-D3BE-40D4-9936-32BCC8448A18}" presName="spaceBetweenRectangles" presStyleCnt="0"/>
      <dgm:spPr/>
    </dgm:pt>
    <dgm:pt modelId="{09296C35-150E-4E5D-858B-F2A6BDE64734}" type="pres">
      <dgm:prSet presAssocID="{DBD36BA6-BE73-44F3-99BC-A11F87873F6B}" presName="parentLin" presStyleCnt="0"/>
      <dgm:spPr/>
    </dgm:pt>
    <dgm:pt modelId="{DC0D1FCE-91B9-429A-A9CA-13296D67D642}" type="pres">
      <dgm:prSet presAssocID="{DBD36BA6-BE73-44F3-99BC-A11F87873F6B}" presName="parentLeftMargin" presStyleLbl="node1" presStyleIdx="0" presStyleCnt="4"/>
      <dgm:spPr/>
    </dgm:pt>
    <dgm:pt modelId="{A24503FF-2738-4585-9CA7-0A022F093928}" type="pres">
      <dgm:prSet presAssocID="{DBD36BA6-BE73-44F3-99BC-A11F87873F6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529E200-825C-4048-B938-2976F5B50880}" type="pres">
      <dgm:prSet presAssocID="{DBD36BA6-BE73-44F3-99BC-A11F87873F6B}" presName="negativeSpace" presStyleCnt="0"/>
      <dgm:spPr/>
    </dgm:pt>
    <dgm:pt modelId="{0ACD87CD-CEFD-4B9C-A6FC-2F90993457D1}" type="pres">
      <dgm:prSet presAssocID="{DBD36BA6-BE73-44F3-99BC-A11F87873F6B}" presName="childText" presStyleLbl="conFgAcc1" presStyleIdx="1" presStyleCnt="4">
        <dgm:presLayoutVars>
          <dgm:bulletEnabled val="1"/>
        </dgm:presLayoutVars>
      </dgm:prSet>
      <dgm:spPr/>
    </dgm:pt>
    <dgm:pt modelId="{CB795DA2-647E-4CE1-9E0D-760553FD1A34}" type="pres">
      <dgm:prSet presAssocID="{445F78CD-5D82-4FB7-B71F-3BC4A083772D}" presName="spaceBetweenRectangles" presStyleCnt="0"/>
      <dgm:spPr/>
    </dgm:pt>
    <dgm:pt modelId="{F5FDA378-6E5A-44A8-AFCD-D9336826C61F}" type="pres">
      <dgm:prSet presAssocID="{8DC2E5EA-8244-4A51-923E-44011863FF88}" presName="parentLin" presStyleCnt="0"/>
      <dgm:spPr/>
    </dgm:pt>
    <dgm:pt modelId="{711A88F6-1FD5-4208-88A9-651A8831B703}" type="pres">
      <dgm:prSet presAssocID="{8DC2E5EA-8244-4A51-923E-44011863FF88}" presName="parentLeftMargin" presStyleLbl="node1" presStyleIdx="1" presStyleCnt="4"/>
      <dgm:spPr/>
    </dgm:pt>
    <dgm:pt modelId="{3C07A655-5337-4F8B-B572-4DBB9439828C}" type="pres">
      <dgm:prSet presAssocID="{8DC2E5EA-8244-4A51-923E-44011863FF8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FA77087-54CC-4F10-B9A7-BA84BC9A1C2B}" type="pres">
      <dgm:prSet presAssocID="{8DC2E5EA-8244-4A51-923E-44011863FF88}" presName="negativeSpace" presStyleCnt="0"/>
      <dgm:spPr/>
    </dgm:pt>
    <dgm:pt modelId="{B3AF263C-E272-4967-9AB3-E856F7383205}" type="pres">
      <dgm:prSet presAssocID="{8DC2E5EA-8244-4A51-923E-44011863FF88}" presName="childText" presStyleLbl="conFgAcc1" presStyleIdx="2" presStyleCnt="4">
        <dgm:presLayoutVars>
          <dgm:bulletEnabled val="1"/>
        </dgm:presLayoutVars>
      </dgm:prSet>
      <dgm:spPr/>
    </dgm:pt>
    <dgm:pt modelId="{DA4284C1-D3EB-4F30-AF08-81DADCF61146}" type="pres">
      <dgm:prSet presAssocID="{52BC900F-2AA4-4BC4-82CA-BB2323E2EF10}" presName="spaceBetweenRectangles" presStyleCnt="0"/>
      <dgm:spPr/>
    </dgm:pt>
    <dgm:pt modelId="{32E11AC2-049C-4764-A8A3-CD20235A295B}" type="pres">
      <dgm:prSet presAssocID="{414C9D75-7644-4948-8BC7-1FB8F59935E1}" presName="parentLin" presStyleCnt="0"/>
      <dgm:spPr/>
    </dgm:pt>
    <dgm:pt modelId="{06D11B2A-D139-49FA-8C73-AD1264946B34}" type="pres">
      <dgm:prSet presAssocID="{414C9D75-7644-4948-8BC7-1FB8F59935E1}" presName="parentLeftMargin" presStyleLbl="node1" presStyleIdx="2" presStyleCnt="4"/>
      <dgm:spPr/>
    </dgm:pt>
    <dgm:pt modelId="{04AA3939-1589-4D72-A270-678D9334E07E}" type="pres">
      <dgm:prSet presAssocID="{414C9D75-7644-4948-8BC7-1FB8F59935E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357C910-E8C9-4641-8157-4B270A751AC9}" type="pres">
      <dgm:prSet presAssocID="{414C9D75-7644-4948-8BC7-1FB8F59935E1}" presName="negativeSpace" presStyleCnt="0"/>
      <dgm:spPr/>
    </dgm:pt>
    <dgm:pt modelId="{E8FBBFB8-CD01-4DA2-9EE7-E861FAABF1B1}" type="pres">
      <dgm:prSet presAssocID="{414C9D75-7644-4948-8BC7-1FB8F59935E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764020A-E60A-4273-BFDC-7CE0FBFD4925}" type="presOf" srcId="{D8F7BB66-AEC0-457D-908F-7DB5BC043ABF}" destId="{812D1C3B-79CC-4872-8F1F-92A2895506D4}" srcOrd="0" destOrd="1" presId="urn:microsoft.com/office/officeart/2005/8/layout/list1"/>
    <dgm:cxn modelId="{8128190A-CF2B-4BC0-87DB-5E4236A87F62}" type="presOf" srcId="{2BDD11EB-8BF4-4636-A445-6320FC034358}" destId="{515E0849-50F7-49EF-A2CA-D5C89C347BA0}" srcOrd="0" destOrd="0" presId="urn:microsoft.com/office/officeart/2005/8/layout/list1"/>
    <dgm:cxn modelId="{D0BCE80C-CFD2-4971-BEF8-E4FDFF16F878}" type="presOf" srcId="{FA412AAD-EB2E-4F84-B572-4B6E33B859E3}" destId="{0ACD87CD-CEFD-4B9C-A6FC-2F90993457D1}" srcOrd="0" destOrd="0" presId="urn:microsoft.com/office/officeart/2005/8/layout/list1"/>
    <dgm:cxn modelId="{93483023-B6DD-4C20-BB56-64B1A2DC9D73}" srcId="{00EAE4CE-6F54-4798-9D7A-427A3115D1A8}" destId="{414C9D75-7644-4948-8BC7-1FB8F59935E1}" srcOrd="3" destOrd="0" parTransId="{029D93D0-8A39-4FD3-ABE0-4A3F9B0556F8}" sibTransId="{4DA7B911-1CCD-4AEB-851F-4FF7B8E35ABF}"/>
    <dgm:cxn modelId="{E9AF9D23-8DF3-4776-AAF2-8073640EAED1}" srcId="{414C9D75-7644-4948-8BC7-1FB8F59935E1}" destId="{E30F2DAB-B1C5-4B29-8480-CB225B8DB58C}" srcOrd="0" destOrd="0" parTransId="{BE8A1585-44BD-4454-9DD0-828EFA698C71}" sibTransId="{D440665D-BB41-4958-9534-47A2DE5A90B8}"/>
    <dgm:cxn modelId="{8CADA02B-8D4D-466F-8977-61D2D166B142}" type="presOf" srcId="{414C9D75-7644-4948-8BC7-1FB8F59935E1}" destId="{06D11B2A-D139-49FA-8C73-AD1264946B34}" srcOrd="0" destOrd="0" presId="urn:microsoft.com/office/officeart/2005/8/layout/list1"/>
    <dgm:cxn modelId="{9FB77534-CEE5-4D87-9F0C-D46D0E00CF7A}" type="presOf" srcId="{C502874A-B127-4A3D-8DC8-E5122E28A82C}" destId="{E8FBBFB8-CD01-4DA2-9EE7-E861FAABF1B1}" srcOrd="0" destOrd="1" presId="urn:microsoft.com/office/officeart/2005/8/layout/list1"/>
    <dgm:cxn modelId="{FC76BD5F-7B87-4EF6-AA23-159F0AC9EE55}" srcId="{8DC2E5EA-8244-4A51-923E-44011863FF88}" destId="{10E3815C-DDA0-4D3A-8CC3-D71616FFB386}" srcOrd="0" destOrd="0" parTransId="{C936FBD2-B251-4FB0-BEBB-9C1D9A36A521}" sibTransId="{240E1A4D-61EF-494B-90EA-1448D436382E}"/>
    <dgm:cxn modelId="{C8563D41-5925-4828-8E58-A9B90B038C82}" srcId="{00EAE4CE-6F54-4798-9D7A-427A3115D1A8}" destId="{8DC2E5EA-8244-4A51-923E-44011863FF88}" srcOrd="2" destOrd="0" parTransId="{4ABF559E-174F-4BC1-B4E7-5DB74F98DDE8}" sibTransId="{52BC900F-2AA4-4BC4-82CA-BB2323E2EF10}"/>
    <dgm:cxn modelId="{D314944E-A53D-46A7-BD21-A8D80F3D046D}" type="presOf" srcId="{DBD36BA6-BE73-44F3-99BC-A11F87873F6B}" destId="{DC0D1FCE-91B9-429A-A9CA-13296D67D642}" srcOrd="0" destOrd="0" presId="urn:microsoft.com/office/officeart/2005/8/layout/list1"/>
    <dgm:cxn modelId="{3E0B8754-5099-44CA-A45E-395DA82411BA}" type="presOf" srcId="{2BDD11EB-8BF4-4636-A445-6320FC034358}" destId="{87F24F0E-0D1D-4DD8-826D-334150522097}" srcOrd="1" destOrd="0" presId="urn:microsoft.com/office/officeart/2005/8/layout/list1"/>
    <dgm:cxn modelId="{25B59854-7467-4D4E-9C27-5B529710AE50}" srcId="{00EAE4CE-6F54-4798-9D7A-427A3115D1A8}" destId="{DBD36BA6-BE73-44F3-99BC-A11F87873F6B}" srcOrd="1" destOrd="0" parTransId="{A9063E93-5AB7-4239-B2BF-B64A88FD29A4}" sibTransId="{445F78CD-5D82-4FB7-B71F-3BC4A083772D}"/>
    <dgm:cxn modelId="{99746A59-A089-4C14-A201-AAA3E62963A1}" type="presOf" srcId="{8DC2E5EA-8244-4A51-923E-44011863FF88}" destId="{711A88F6-1FD5-4208-88A9-651A8831B703}" srcOrd="0" destOrd="0" presId="urn:microsoft.com/office/officeart/2005/8/layout/list1"/>
    <dgm:cxn modelId="{3DCC6A59-9801-4FD9-9D0E-1FA72C00D3DD}" srcId="{DBD36BA6-BE73-44F3-99BC-A11F87873F6B}" destId="{24A071C6-A973-4CA3-BBA4-0D6B7A548BBF}" srcOrd="1" destOrd="0" parTransId="{31C3347A-91EB-4718-BD82-8842D4C9DEF4}" sibTransId="{C84F1BF0-F424-4DDD-A49C-C15BACCDD8D1}"/>
    <dgm:cxn modelId="{218D0C7E-4196-4183-9799-4AF469E75009}" type="presOf" srcId="{10E3815C-DDA0-4D3A-8CC3-D71616FFB386}" destId="{B3AF263C-E272-4967-9AB3-E856F7383205}" srcOrd="0" destOrd="0" presId="urn:microsoft.com/office/officeart/2005/8/layout/list1"/>
    <dgm:cxn modelId="{F6759081-8E74-4760-ACD0-5B561FE8F101}" type="presOf" srcId="{2DF1FE94-2B8F-40C8-A290-E4BF13F3ECEC}" destId="{B3AF263C-E272-4967-9AB3-E856F7383205}" srcOrd="0" destOrd="1" presId="urn:microsoft.com/office/officeart/2005/8/layout/list1"/>
    <dgm:cxn modelId="{32D14084-ECB0-42D9-BA1D-D6DCC329B737}" type="presOf" srcId="{DBD36BA6-BE73-44F3-99BC-A11F87873F6B}" destId="{A24503FF-2738-4585-9CA7-0A022F093928}" srcOrd="1" destOrd="0" presId="urn:microsoft.com/office/officeart/2005/8/layout/list1"/>
    <dgm:cxn modelId="{D9D64099-5299-416E-91C7-2369AF5A7D12}" type="presOf" srcId="{2B022A91-1921-45B8-8FA6-80DD2CD2056E}" destId="{812D1C3B-79CC-4872-8F1F-92A2895506D4}" srcOrd="0" destOrd="0" presId="urn:microsoft.com/office/officeart/2005/8/layout/list1"/>
    <dgm:cxn modelId="{E89AF7A0-A8C0-4B1E-A029-6859A0192C29}" type="presOf" srcId="{24A071C6-A973-4CA3-BBA4-0D6B7A548BBF}" destId="{0ACD87CD-CEFD-4B9C-A6FC-2F90993457D1}" srcOrd="0" destOrd="1" presId="urn:microsoft.com/office/officeart/2005/8/layout/list1"/>
    <dgm:cxn modelId="{44C72AA2-7EC3-42B3-8E43-7D443A6FFAF0}" type="presOf" srcId="{E30F2DAB-B1C5-4B29-8480-CB225B8DB58C}" destId="{E8FBBFB8-CD01-4DA2-9EE7-E861FAABF1B1}" srcOrd="0" destOrd="0" presId="urn:microsoft.com/office/officeart/2005/8/layout/list1"/>
    <dgm:cxn modelId="{448F4BA8-7E07-4DDF-8141-191CD8ADB47C}" srcId="{DBD36BA6-BE73-44F3-99BC-A11F87873F6B}" destId="{FA412AAD-EB2E-4F84-B572-4B6E33B859E3}" srcOrd="0" destOrd="0" parTransId="{58C3EEF4-4213-424C-8AE9-BFE73002C7DC}" sibTransId="{E61ADB60-1884-49DE-8822-CF0EA9D245B9}"/>
    <dgm:cxn modelId="{CD908CB1-F5DB-4046-A42F-74643E75F265}" srcId="{414C9D75-7644-4948-8BC7-1FB8F59935E1}" destId="{C502874A-B127-4A3D-8DC8-E5122E28A82C}" srcOrd="1" destOrd="0" parTransId="{574161C7-3053-40DB-B3C6-099B77BB9556}" sibTransId="{ABD7FAED-AB23-460C-8B8B-410792983E3A}"/>
    <dgm:cxn modelId="{0C6F6BBA-37BC-4E9D-B487-A61623E54CB9}" srcId="{00EAE4CE-6F54-4798-9D7A-427A3115D1A8}" destId="{2BDD11EB-8BF4-4636-A445-6320FC034358}" srcOrd="0" destOrd="0" parTransId="{26AC546B-7C30-4D30-990A-80BFC74AF518}" sibTransId="{3BFCE568-D3BE-40D4-9936-32BCC8448A18}"/>
    <dgm:cxn modelId="{CE4923BF-C741-4908-ABA0-7F5779E6259A}" type="presOf" srcId="{00EAE4CE-6F54-4798-9D7A-427A3115D1A8}" destId="{C91EFE9C-C7CF-4E75-8F26-131AB69459F9}" srcOrd="0" destOrd="0" presId="urn:microsoft.com/office/officeart/2005/8/layout/list1"/>
    <dgm:cxn modelId="{8EB2FAC6-F280-4AEF-946F-F9BAA32550B5}" type="presOf" srcId="{8DC2E5EA-8244-4A51-923E-44011863FF88}" destId="{3C07A655-5337-4F8B-B572-4DBB9439828C}" srcOrd="1" destOrd="0" presId="urn:microsoft.com/office/officeart/2005/8/layout/list1"/>
    <dgm:cxn modelId="{473B1FC9-214C-4D7F-88D5-DDCA3C94021B}" type="presOf" srcId="{414C9D75-7644-4948-8BC7-1FB8F59935E1}" destId="{04AA3939-1589-4D72-A270-678D9334E07E}" srcOrd="1" destOrd="0" presId="urn:microsoft.com/office/officeart/2005/8/layout/list1"/>
    <dgm:cxn modelId="{BC5F54CA-AFE4-4EC9-B28E-EA2AAA6C1D18}" srcId="{2BDD11EB-8BF4-4636-A445-6320FC034358}" destId="{D8F7BB66-AEC0-457D-908F-7DB5BC043ABF}" srcOrd="1" destOrd="0" parTransId="{7318CFD5-C35D-48F9-85E7-FD3AC0DBBF33}" sibTransId="{A49F369A-9232-4D83-9AFE-37EA95A306F5}"/>
    <dgm:cxn modelId="{C35F71F4-2DC1-42F2-8169-922A73DA3E3A}" srcId="{8DC2E5EA-8244-4A51-923E-44011863FF88}" destId="{2DF1FE94-2B8F-40C8-A290-E4BF13F3ECEC}" srcOrd="1" destOrd="0" parTransId="{CE1C6E22-DA00-435D-B562-12130F86A023}" sibTransId="{8CCFE29E-D2B2-4198-A2FB-53C1929C560F}"/>
    <dgm:cxn modelId="{EC331BFB-0366-4564-A6F9-85FD5C0AAF3B}" srcId="{2BDD11EB-8BF4-4636-A445-6320FC034358}" destId="{2B022A91-1921-45B8-8FA6-80DD2CD2056E}" srcOrd="0" destOrd="0" parTransId="{DEACF6AC-5FA8-48A4-B86F-7EFC57F0D579}" sibTransId="{59DD57D9-8B7A-425F-ACB2-19FE3DAD0451}"/>
    <dgm:cxn modelId="{EA40E1BF-9BA1-4B1B-9D4A-65D2A1E234E9}" type="presParOf" srcId="{C91EFE9C-C7CF-4E75-8F26-131AB69459F9}" destId="{BA1B362E-73F2-4925-B7C3-CBF13FEB9792}" srcOrd="0" destOrd="0" presId="urn:microsoft.com/office/officeart/2005/8/layout/list1"/>
    <dgm:cxn modelId="{833C475D-C516-49D0-96C3-78FC7EC531A0}" type="presParOf" srcId="{BA1B362E-73F2-4925-B7C3-CBF13FEB9792}" destId="{515E0849-50F7-49EF-A2CA-D5C89C347BA0}" srcOrd="0" destOrd="0" presId="urn:microsoft.com/office/officeart/2005/8/layout/list1"/>
    <dgm:cxn modelId="{FE28268B-B66D-4314-8037-A6939244F564}" type="presParOf" srcId="{BA1B362E-73F2-4925-B7C3-CBF13FEB9792}" destId="{87F24F0E-0D1D-4DD8-826D-334150522097}" srcOrd="1" destOrd="0" presId="urn:microsoft.com/office/officeart/2005/8/layout/list1"/>
    <dgm:cxn modelId="{C6D14066-DBA3-4CAE-A860-D6498B6201F0}" type="presParOf" srcId="{C91EFE9C-C7CF-4E75-8F26-131AB69459F9}" destId="{537813F6-2B1F-4D51-A6D1-49E42E0F7832}" srcOrd="1" destOrd="0" presId="urn:microsoft.com/office/officeart/2005/8/layout/list1"/>
    <dgm:cxn modelId="{6D08DFBB-1E7A-4683-BF1E-F7FDC5AD2174}" type="presParOf" srcId="{C91EFE9C-C7CF-4E75-8F26-131AB69459F9}" destId="{812D1C3B-79CC-4872-8F1F-92A2895506D4}" srcOrd="2" destOrd="0" presId="urn:microsoft.com/office/officeart/2005/8/layout/list1"/>
    <dgm:cxn modelId="{7C286E8D-9239-4A82-AA79-C6AF23EDB0B1}" type="presParOf" srcId="{C91EFE9C-C7CF-4E75-8F26-131AB69459F9}" destId="{AC95298A-7A65-4FF1-AB1B-FDDAAC1B5777}" srcOrd="3" destOrd="0" presId="urn:microsoft.com/office/officeart/2005/8/layout/list1"/>
    <dgm:cxn modelId="{EBE94D4D-8337-4C73-9581-E7F40BE39092}" type="presParOf" srcId="{C91EFE9C-C7CF-4E75-8F26-131AB69459F9}" destId="{09296C35-150E-4E5D-858B-F2A6BDE64734}" srcOrd="4" destOrd="0" presId="urn:microsoft.com/office/officeart/2005/8/layout/list1"/>
    <dgm:cxn modelId="{7BBD5866-484E-466A-939B-E734DE918684}" type="presParOf" srcId="{09296C35-150E-4E5D-858B-F2A6BDE64734}" destId="{DC0D1FCE-91B9-429A-A9CA-13296D67D642}" srcOrd="0" destOrd="0" presId="urn:microsoft.com/office/officeart/2005/8/layout/list1"/>
    <dgm:cxn modelId="{1BD10774-F1E1-4F13-9C6E-2EF1BAA03580}" type="presParOf" srcId="{09296C35-150E-4E5D-858B-F2A6BDE64734}" destId="{A24503FF-2738-4585-9CA7-0A022F093928}" srcOrd="1" destOrd="0" presId="urn:microsoft.com/office/officeart/2005/8/layout/list1"/>
    <dgm:cxn modelId="{05FDDBCA-2036-419B-9657-8D17DF56CBAB}" type="presParOf" srcId="{C91EFE9C-C7CF-4E75-8F26-131AB69459F9}" destId="{D529E200-825C-4048-B938-2976F5B50880}" srcOrd="5" destOrd="0" presId="urn:microsoft.com/office/officeart/2005/8/layout/list1"/>
    <dgm:cxn modelId="{52BC1A72-BB3F-4334-BF5D-D73F6901D3E9}" type="presParOf" srcId="{C91EFE9C-C7CF-4E75-8F26-131AB69459F9}" destId="{0ACD87CD-CEFD-4B9C-A6FC-2F90993457D1}" srcOrd="6" destOrd="0" presId="urn:microsoft.com/office/officeart/2005/8/layout/list1"/>
    <dgm:cxn modelId="{93F4B787-6C39-4C22-8A5A-FA1347095384}" type="presParOf" srcId="{C91EFE9C-C7CF-4E75-8F26-131AB69459F9}" destId="{CB795DA2-647E-4CE1-9E0D-760553FD1A34}" srcOrd="7" destOrd="0" presId="urn:microsoft.com/office/officeart/2005/8/layout/list1"/>
    <dgm:cxn modelId="{AE88F3EC-D217-4EF1-9B88-A6BE09AD0F66}" type="presParOf" srcId="{C91EFE9C-C7CF-4E75-8F26-131AB69459F9}" destId="{F5FDA378-6E5A-44A8-AFCD-D9336826C61F}" srcOrd="8" destOrd="0" presId="urn:microsoft.com/office/officeart/2005/8/layout/list1"/>
    <dgm:cxn modelId="{65B9503F-43AB-4669-9BA1-2A6F4EDC7DD8}" type="presParOf" srcId="{F5FDA378-6E5A-44A8-AFCD-D9336826C61F}" destId="{711A88F6-1FD5-4208-88A9-651A8831B703}" srcOrd="0" destOrd="0" presId="urn:microsoft.com/office/officeart/2005/8/layout/list1"/>
    <dgm:cxn modelId="{FAC491FA-8486-4844-98DF-1ECF9B50DF8F}" type="presParOf" srcId="{F5FDA378-6E5A-44A8-AFCD-D9336826C61F}" destId="{3C07A655-5337-4F8B-B572-4DBB9439828C}" srcOrd="1" destOrd="0" presId="urn:microsoft.com/office/officeart/2005/8/layout/list1"/>
    <dgm:cxn modelId="{FFB8C7EE-A49D-4A0D-A3CF-6D9A9B2CB5F2}" type="presParOf" srcId="{C91EFE9C-C7CF-4E75-8F26-131AB69459F9}" destId="{CFA77087-54CC-4F10-B9A7-BA84BC9A1C2B}" srcOrd="9" destOrd="0" presId="urn:microsoft.com/office/officeart/2005/8/layout/list1"/>
    <dgm:cxn modelId="{463E173E-B5B5-428C-83FA-1B6B1A4BD9B6}" type="presParOf" srcId="{C91EFE9C-C7CF-4E75-8F26-131AB69459F9}" destId="{B3AF263C-E272-4967-9AB3-E856F7383205}" srcOrd="10" destOrd="0" presId="urn:microsoft.com/office/officeart/2005/8/layout/list1"/>
    <dgm:cxn modelId="{5D926044-BFE1-4023-AAD7-D4C33B69A4F6}" type="presParOf" srcId="{C91EFE9C-C7CF-4E75-8F26-131AB69459F9}" destId="{DA4284C1-D3EB-4F30-AF08-81DADCF61146}" srcOrd="11" destOrd="0" presId="urn:microsoft.com/office/officeart/2005/8/layout/list1"/>
    <dgm:cxn modelId="{3B2E610C-0C26-48D8-B63C-BAF58A24F0DD}" type="presParOf" srcId="{C91EFE9C-C7CF-4E75-8F26-131AB69459F9}" destId="{32E11AC2-049C-4764-A8A3-CD20235A295B}" srcOrd="12" destOrd="0" presId="urn:microsoft.com/office/officeart/2005/8/layout/list1"/>
    <dgm:cxn modelId="{B1BB3A27-5C92-4B47-93C5-DF8C03A2472E}" type="presParOf" srcId="{32E11AC2-049C-4764-A8A3-CD20235A295B}" destId="{06D11B2A-D139-49FA-8C73-AD1264946B34}" srcOrd="0" destOrd="0" presId="urn:microsoft.com/office/officeart/2005/8/layout/list1"/>
    <dgm:cxn modelId="{61BC87C3-D5A6-444A-B06D-A093B3157172}" type="presParOf" srcId="{32E11AC2-049C-4764-A8A3-CD20235A295B}" destId="{04AA3939-1589-4D72-A270-678D9334E07E}" srcOrd="1" destOrd="0" presId="urn:microsoft.com/office/officeart/2005/8/layout/list1"/>
    <dgm:cxn modelId="{E0E5C289-6479-4BDA-AF9A-DD790D4FD9B0}" type="presParOf" srcId="{C91EFE9C-C7CF-4E75-8F26-131AB69459F9}" destId="{8357C910-E8C9-4641-8157-4B270A751AC9}" srcOrd="13" destOrd="0" presId="urn:microsoft.com/office/officeart/2005/8/layout/list1"/>
    <dgm:cxn modelId="{B6AA457C-AD8D-4790-A7A7-1B059B347337}" type="presParOf" srcId="{C91EFE9C-C7CF-4E75-8F26-131AB69459F9}" destId="{E8FBBFB8-CD01-4DA2-9EE7-E861FAABF1B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9880A360-6C85-45FA-9D60-B49FE8F65392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ED23B36-EFAB-4489-81DF-0067A5D5DFFA}">
      <dgm:prSet phldrT="[Text]"/>
      <dgm:spPr/>
      <dgm:t>
        <a:bodyPr/>
        <a:lstStyle/>
        <a:p>
          <a:r>
            <a:rPr lang="en-US" b="1" dirty="0"/>
            <a:t>Recoil detectors</a:t>
          </a:r>
        </a:p>
      </dgm:t>
    </dgm:pt>
    <dgm:pt modelId="{D0DFDCD2-EF4C-4081-99AF-ED0E51F6A434}" type="parTrans" cxnId="{4265CE15-E022-465F-B58E-D5626B6B0AD6}">
      <dgm:prSet/>
      <dgm:spPr/>
      <dgm:t>
        <a:bodyPr/>
        <a:lstStyle/>
        <a:p>
          <a:endParaRPr lang="en-US"/>
        </a:p>
      </dgm:t>
    </dgm:pt>
    <dgm:pt modelId="{804875E5-FAB3-4C30-A110-9806284CB24F}" type="sibTrans" cxnId="{4265CE15-E022-465F-B58E-D5626B6B0AD6}">
      <dgm:prSet/>
      <dgm:spPr/>
      <dgm:t>
        <a:bodyPr/>
        <a:lstStyle/>
        <a:p>
          <a:endParaRPr lang="en-US"/>
        </a:p>
      </dgm:t>
    </dgm:pt>
    <dgm:pt modelId="{28FF20EC-21B6-4E14-BB88-7B6BF8BCF57A}">
      <dgm:prSet phldrT="[Text]"/>
      <dgm:spPr/>
      <dgm:t>
        <a:bodyPr/>
        <a:lstStyle/>
        <a:p>
          <a:r>
            <a:rPr lang="en-US" b="1" dirty="0"/>
            <a:t>Trigger and PID</a:t>
          </a:r>
        </a:p>
      </dgm:t>
    </dgm:pt>
    <dgm:pt modelId="{5FAB2556-7398-4A97-9C48-70A9E73C1197}" type="parTrans" cxnId="{159776A5-B399-4C4F-9900-DFAE8263F62C}">
      <dgm:prSet/>
      <dgm:spPr/>
      <dgm:t>
        <a:bodyPr/>
        <a:lstStyle/>
        <a:p>
          <a:endParaRPr lang="en-US"/>
        </a:p>
      </dgm:t>
    </dgm:pt>
    <dgm:pt modelId="{F133F9A2-40B2-44AD-84C1-DB2DC3AE9E3F}" type="sibTrans" cxnId="{159776A5-B399-4C4F-9900-DFAE8263F62C}">
      <dgm:prSet/>
      <dgm:spPr/>
      <dgm:t>
        <a:bodyPr/>
        <a:lstStyle/>
        <a:p>
          <a:endParaRPr lang="en-US"/>
        </a:p>
      </dgm:t>
    </dgm:pt>
    <dgm:pt modelId="{F11526D7-8E18-4B94-B1A5-F6F992FC9C8A}">
      <dgm:prSet phldrT="[Text]"/>
      <dgm:spPr/>
      <dgm:t>
        <a:bodyPr/>
        <a:lstStyle/>
        <a:p>
          <a:r>
            <a:rPr lang="en-US" b="1" dirty="0"/>
            <a:t>0-degree tagger and forward detectors</a:t>
          </a:r>
        </a:p>
      </dgm:t>
    </dgm:pt>
    <dgm:pt modelId="{85AFA8B4-59C0-4D4E-9E1E-51831D3ECBF8}" type="parTrans" cxnId="{AEC5DFC0-FFAE-44FF-8543-58BA9B8D4C77}">
      <dgm:prSet/>
      <dgm:spPr/>
      <dgm:t>
        <a:bodyPr/>
        <a:lstStyle/>
        <a:p>
          <a:endParaRPr lang="en-US"/>
        </a:p>
      </dgm:t>
    </dgm:pt>
    <dgm:pt modelId="{93EBAFC8-61F2-4891-BCD2-7B4C06CCBBBB}" type="sibTrans" cxnId="{AEC5DFC0-FFAE-44FF-8543-58BA9B8D4C77}">
      <dgm:prSet/>
      <dgm:spPr/>
      <dgm:t>
        <a:bodyPr/>
        <a:lstStyle/>
        <a:p>
          <a:endParaRPr lang="en-US"/>
        </a:p>
      </dgm:t>
    </dgm:pt>
    <dgm:pt modelId="{39757913-F52E-4488-B363-858F811F4B5D}">
      <dgm:prSet phldrT="[Text]"/>
      <dgm:spPr/>
      <dgm:t>
        <a:bodyPr/>
        <a:lstStyle/>
        <a:p>
          <a:r>
            <a:rPr lang="en-US" dirty="0"/>
            <a:t>Silicon strips integrated in the scattering chamber</a:t>
          </a:r>
        </a:p>
      </dgm:t>
    </dgm:pt>
    <dgm:pt modelId="{2A7D3F5C-883A-4B47-95B3-2A748AFEB73D}" type="parTrans" cxnId="{8E7668D6-07C5-4D56-B14E-5D3D2717FA04}">
      <dgm:prSet/>
      <dgm:spPr/>
    </dgm:pt>
    <dgm:pt modelId="{8CFBA3E7-A746-4AF7-A693-052FF9885782}" type="sibTrans" cxnId="{8E7668D6-07C5-4D56-B14E-5D3D2717FA04}">
      <dgm:prSet/>
      <dgm:spPr/>
    </dgm:pt>
    <dgm:pt modelId="{5BE3EB7D-34BF-4CF4-BD1F-E149242DCF6B}">
      <dgm:prSet phldrT="[Text]"/>
      <dgm:spPr/>
      <dgm:t>
        <a:bodyPr/>
        <a:lstStyle/>
        <a:p>
          <a:r>
            <a:rPr lang="en-US" dirty="0"/>
            <a:t>Detection of recoil protons and alpha at low momenta</a:t>
          </a:r>
        </a:p>
      </dgm:t>
    </dgm:pt>
    <dgm:pt modelId="{E18B5344-A754-4419-B9C7-101559CBCF5C}" type="parTrans" cxnId="{29313B5F-774A-470B-A049-46D4DEFD8B78}">
      <dgm:prSet/>
      <dgm:spPr/>
    </dgm:pt>
    <dgm:pt modelId="{A3A79CDA-62D4-461F-A293-1FFB16E0EE24}" type="sibTrans" cxnId="{29313B5F-774A-470B-A049-46D4DEFD8B78}">
      <dgm:prSet/>
      <dgm:spPr/>
    </dgm:pt>
    <dgm:pt modelId="{2947133A-ED02-4C55-ABD3-79C56B8BE8BD}">
      <dgm:prSet phldrT="[Text]"/>
      <dgm:spPr/>
      <dgm:t>
        <a:bodyPr/>
        <a:lstStyle/>
        <a:p>
          <a:r>
            <a:rPr lang="en-US" dirty="0"/>
            <a:t>Time-of-flight measurement to reduce cosmic backgrounds</a:t>
          </a:r>
        </a:p>
      </dgm:t>
    </dgm:pt>
    <dgm:pt modelId="{AB750C44-F212-4342-A588-9C69B9266016}" type="parTrans" cxnId="{A1A656BE-BD51-44B7-89B3-7FA134FD50B6}">
      <dgm:prSet/>
      <dgm:spPr/>
    </dgm:pt>
    <dgm:pt modelId="{F9D6443C-6792-49D0-8183-4A2705197F03}" type="sibTrans" cxnId="{A1A656BE-BD51-44B7-89B3-7FA134FD50B6}">
      <dgm:prSet/>
      <dgm:spPr/>
    </dgm:pt>
    <dgm:pt modelId="{90BDE45C-FFD6-4977-BEC0-D6434818200F}">
      <dgm:prSet phldrT="[Text]"/>
      <dgm:spPr/>
      <dgm:t>
        <a:bodyPr/>
        <a:lstStyle/>
        <a:p>
          <a:r>
            <a:rPr lang="en-US" dirty="0"/>
            <a:t>Measurement of forward photons</a:t>
          </a:r>
        </a:p>
      </dgm:t>
    </dgm:pt>
    <dgm:pt modelId="{B37389BD-D860-4A21-991D-0F0DC195AB04}" type="parTrans" cxnId="{15FD0E49-4C53-4A90-90BC-FEF87C924F23}">
      <dgm:prSet/>
      <dgm:spPr/>
    </dgm:pt>
    <dgm:pt modelId="{A6D0C6F1-6827-4E2D-AFDE-4686F2B73FEF}" type="sibTrans" cxnId="{15FD0E49-4C53-4A90-90BC-FEF87C924F23}">
      <dgm:prSet/>
      <dgm:spPr/>
    </dgm:pt>
    <dgm:pt modelId="{CC5FAE1B-77C7-4604-B42C-5BCABCDE2769}">
      <dgm:prSet phldrT="[Text]"/>
      <dgm:spPr/>
      <dgm:t>
        <a:bodyPr/>
        <a:lstStyle/>
        <a:p>
          <a:r>
            <a:rPr lang="en-US" dirty="0"/>
            <a:t>Integrated in the first bending dipole after the experiment</a:t>
          </a:r>
        </a:p>
      </dgm:t>
    </dgm:pt>
    <dgm:pt modelId="{B31713B0-BB05-48D9-B478-340D3E353388}" type="parTrans" cxnId="{C6AF3CE9-E7C4-4235-908C-AF8CE1686B03}">
      <dgm:prSet/>
      <dgm:spPr/>
    </dgm:pt>
    <dgm:pt modelId="{EFD74E72-EA7A-4EA8-8C9E-AA1947EB66F4}" type="sibTrans" cxnId="{C6AF3CE9-E7C4-4235-908C-AF8CE1686B03}">
      <dgm:prSet/>
      <dgm:spPr/>
    </dgm:pt>
    <dgm:pt modelId="{26422640-02E9-4D42-8220-EB53B3E8D185}">
      <dgm:prSet phldrT="[Text]"/>
      <dgm:spPr/>
      <dgm:t>
        <a:bodyPr/>
        <a:lstStyle/>
        <a:p>
          <a:r>
            <a:rPr lang="en-US" dirty="0"/>
            <a:t>Fast scintillators for triggering and timestamping</a:t>
          </a:r>
        </a:p>
      </dgm:t>
    </dgm:pt>
    <dgm:pt modelId="{205BA8AE-C08C-4637-B98A-8F236CE366D5}" type="parTrans" cxnId="{32A04152-E09B-4E17-A31F-3F8D3C82D373}">
      <dgm:prSet/>
      <dgm:spPr/>
    </dgm:pt>
    <dgm:pt modelId="{9473AF08-6786-4EC6-A698-8F6F4FB8AB1B}" type="sibTrans" cxnId="{32A04152-E09B-4E17-A31F-3F8D3C82D373}">
      <dgm:prSet/>
      <dgm:spPr/>
    </dgm:pt>
    <dgm:pt modelId="{639F4027-5884-4897-9F52-99DC1214BF4D}">
      <dgm:prSet phldrT="[Text]"/>
      <dgm:spPr/>
      <dgm:t>
        <a:bodyPr/>
        <a:lstStyle/>
        <a:p>
          <a:r>
            <a:rPr lang="en-US" dirty="0"/>
            <a:t>Moller luminometer integrated in the scattering chamber</a:t>
          </a:r>
        </a:p>
      </dgm:t>
    </dgm:pt>
    <dgm:pt modelId="{1666698B-6572-4871-951E-F57BC7F88B6F}" type="parTrans" cxnId="{06CA91A5-3CA6-40F1-82E0-E9F3D382965D}">
      <dgm:prSet/>
      <dgm:spPr/>
    </dgm:pt>
    <dgm:pt modelId="{1AA9B221-36B7-4078-BAEE-7C14C8E03886}" type="sibTrans" cxnId="{06CA91A5-3CA6-40F1-82E0-E9F3D382965D}">
      <dgm:prSet/>
      <dgm:spPr/>
    </dgm:pt>
    <dgm:pt modelId="{386A6D39-2C4B-4070-8EA2-B0BD9223ADC0}" type="pres">
      <dgm:prSet presAssocID="{9880A360-6C85-45FA-9D60-B49FE8F65392}" presName="linear" presStyleCnt="0">
        <dgm:presLayoutVars>
          <dgm:dir/>
          <dgm:animLvl val="lvl"/>
          <dgm:resizeHandles val="exact"/>
        </dgm:presLayoutVars>
      </dgm:prSet>
      <dgm:spPr/>
    </dgm:pt>
    <dgm:pt modelId="{6C37F63A-4F22-4789-B90D-4D5A20BD7035}" type="pres">
      <dgm:prSet presAssocID="{7ED23B36-EFAB-4489-81DF-0067A5D5DFFA}" presName="parentLin" presStyleCnt="0"/>
      <dgm:spPr/>
    </dgm:pt>
    <dgm:pt modelId="{47929375-31A4-4E45-AF4F-B6178267BF66}" type="pres">
      <dgm:prSet presAssocID="{7ED23B36-EFAB-4489-81DF-0067A5D5DFFA}" presName="parentLeftMargin" presStyleLbl="node1" presStyleIdx="0" presStyleCnt="3"/>
      <dgm:spPr/>
    </dgm:pt>
    <dgm:pt modelId="{3F96AE69-D466-4F04-B104-25AE3A3B9B9A}" type="pres">
      <dgm:prSet presAssocID="{7ED23B36-EFAB-4489-81DF-0067A5D5DFF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738B63F-D5AF-45D1-B693-A955654CC44A}" type="pres">
      <dgm:prSet presAssocID="{7ED23B36-EFAB-4489-81DF-0067A5D5DFFA}" presName="negativeSpace" presStyleCnt="0"/>
      <dgm:spPr/>
    </dgm:pt>
    <dgm:pt modelId="{D9E58F9A-767C-41D3-882B-3AC5D10ABD72}" type="pres">
      <dgm:prSet presAssocID="{7ED23B36-EFAB-4489-81DF-0067A5D5DFFA}" presName="childText" presStyleLbl="conFgAcc1" presStyleIdx="0" presStyleCnt="3">
        <dgm:presLayoutVars>
          <dgm:bulletEnabled val="1"/>
        </dgm:presLayoutVars>
      </dgm:prSet>
      <dgm:spPr/>
    </dgm:pt>
    <dgm:pt modelId="{EDD707BE-7E60-40A1-9025-F8E838D747F3}" type="pres">
      <dgm:prSet presAssocID="{804875E5-FAB3-4C30-A110-9806284CB24F}" presName="spaceBetweenRectangles" presStyleCnt="0"/>
      <dgm:spPr/>
    </dgm:pt>
    <dgm:pt modelId="{35B92520-862B-4F07-8D5C-D59EFA447292}" type="pres">
      <dgm:prSet presAssocID="{28FF20EC-21B6-4E14-BB88-7B6BF8BCF57A}" presName="parentLin" presStyleCnt="0"/>
      <dgm:spPr/>
    </dgm:pt>
    <dgm:pt modelId="{9F1AE5FE-4CFD-4CE9-88D7-9C4D3D909D0F}" type="pres">
      <dgm:prSet presAssocID="{28FF20EC-21B6-4E14-BB88-7B6BF8BCF57A}" presName="parentLeftMargin" presStyleLbl="node1" presStyleIdx="0" presStyleCnt="3"/>
      <dgm:spPr/>
    </dgm:pt>
    <dgm:pt modelId="{22E368E9-FB64-4B19-8200-01F8824472F3}" type="pres">
      <dgm:prSet presAssocID="{28FF20EC-21B6-4E14-BB88-7B6BF8BCF57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3C759BE-30D0-4AAE-9436-BC89B42F8BA9}" type="pres">
      <dgm:prSet presAssocID="{28FF20EC-21B6-4E14-BB88-7B6BF8BCF57A}" presName="negativeSpace" presStyleCnt="0"/>
      <dgm:spPr/>
    </dgm:pt>
    <dgm:pt modelId="{94FB4909-65D8-4169-A3E7-0D61A787EF04}" type="pres">
      <dgm:prSet presAssocID="{28FF20EC-21B6-4E14-BB88-7B6BF8BCF57A}" presName="childText" presStyleLbl="conFgAcc1" presStyleIdx="1" presStyleCnt="3">
        <dgm:presLayoutVars>
          <dgm:bulletEnabled val="1"/>
        </dgm:presLayoutVars>
      </dgm:prSet>
      <dgm:spPr/>
    </dgm:pt>
    <dgm:pt modelId="{6A84DF43-DF56-4962-B3F6-BD8CD3F4E886}" type="pres">
      <dgm:prSet presAssocID="{F133F9A2-40B2-44AD-84C1-DB2DC3AE9E3F}" presName="spaceBetweenRectangles" presStyleCnt="0"/>
      <dgm:spPr/>
    </dgm:pt>
    <dgm:pt modelId="{C0C0233F-E5E9-4C66-BC39-8012DF33861B}" type="pres">
      <dgm:prSet presAssocID="{F11526D7-8E18-4B94-B1A5-F6F992FC9C8A}" presName="parentLin" presStyleCnt="0"/>
      <dgm:spPr/>
    </dgm:pt>
    <dgm:pt modelId="{2D0E89A4-59E8-47B8-B7B9-698EC16C478F}" type="pres">
      <dgm:prSet presAssocID="{F11526D7-8E18-4B94-B1A5-F6F992FC9C8A}" presName="parentLeftMargin" presStyleLbl="node1" presStyleIdx="1" presStyleCnt="3"/>
      <dgm:spPr/>
    </dgm:pt>
    <dgm:pt modelId="{2E32642D-118F-4FF6-96BB-B42025CAD30E}" type="pres">
      <dgm:prSet presAssocID="{F11526D7-8E18-4B94-B1A5-F6F992FC9C8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706DE3B-2CBE-42DC-83FB-995160C65671}" type="pres">
      <dgm:prSet presAssocID="{F11526D7-8E18-4B94-B1A5-F6F992FC9C8A}" presName="negativeSpace" presStyleCnt="0"/>
      <dgm:spPr/>
    </dgm:pt>
    <dgm:pt modelId="{4BB430BD-9386-4AFE-BD7A-89D035DD857C}" type="pres">
      <dgm:prSet presAssocID="{F11526D7-8E18-4B94-B1A5-F6F992FC9C8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82CA30C-9CFD-4A5B-A8CF-89E95C97FC5F}" type="presOf" srcId="{CC5FAE1B-77C7-4604-B42C-5BCABCDE2769}" destId="{4BB430BD-9386-4AFE-BD7A-89D035DD857C}" srcOrd="0" destOrd="1" presId="urn:microsoft.com/office/officeart/2005/8/layout/list1"/>
    <dgm:cxn modelId="{4265CE15-E022-465F-B58E-D5626B6B0AD6}" srcId="{9880A360-6C85-45FA-9D60-B49FE8F65392}" destId="{7ED23B36-EFAB-4489-81DF-0067A5D5DFFA}" srcOrd="0" destOrd="0" parTransId="{D0DFDCD2-EF4C-4081-99AF-ED0E51F6A434}" sibTransId="{804875E5-FAB3-4C30-A110-9806284CB24F}"/>
    <dgm:cxn modelId="{190CD015-88C7-4505-965E-526ACE3E7DF0}" type="presOf" srcId="{28FF20EC-21B6-4E14-BB88-7B6BF8BCF57A}" destId="{22E368E9-FB64-4B19-8200-01F8824472F3}" srcOrd="1" destOrd="0" presId="urn:microsoft.com/office/officeart/2005/8/layout/list1"/>
    <dgm:cxn modelId="{CDFF162D-6ECE-4666-BB47-C3EB96F243D0}" type="presOf" srcId="{2947133A-ED02-4C55-ABD3-79C56B8BE8BD}" destId="{94FB4909-65D8-4169-A3E7-0D61A787EF04}" srcOrd="0" destOrd="1" presId="urn:microsoft.com/office/officeart/2005/8/layout/list1"/>
    <dgm:cxn modelId="{B7078F30-9371-41BB-844A-5AF610C3E666}" type="presOf" srcId="{F11526D7-8E18-4B94-B1A5-F6F992FC9C8A}" destId="{2E32642D-118F-4FF6-96BB-B42025CAD30E}" srcOrd="1" destOrd="0" presId="urn:microsoft.com/office/officeart/2005/8/layout/list1"/>
    <dgm:cxn modelId="{29313B5F-774A-470B-A049-46D4DEFD8B78}" srcId="{7ED23B36-EFAB-4489-81DF-0067A5D5DFFA}" destId="{5BE3EB7D-34BF-4CF4-BD1F-E149242DCF6B}" srcOrd="1" destOrd="0" parTransId="{E18B5344-A754-4419-B9C7-101559CBCF5C}" sibTransId="{A3A79CDA-62D4-461F-A293-1FFB16E0EE24}"/>
    <dgm:cxn modelId="{C4BCDD67-540A-4E63-9C09-7AF70636150D}" type="presOf" srcId="{39757913-F52E-4488-B363-858F811F4B5D}" destId="{D9E58F9A-767C-41D3-882B-3AC5D10ABD72}" srcOrd="0" destOrd="0" presId="urn:microsoft.com/office/officeart/2005/8/layout/list1"/>
    <dgm:cxn modelId="{68EA6D48-D360-4A42-91EC-5640DDD71DF2}" type="presOf" srcId="{7ED23B36-EFAB-4489-81DF-0067A5D5DFFA}" destId="{47929375-31A4-4E45-AF4F-B6178267BF66}" srcOrd="0" destOrd="0" presId="urn:microsoft.com/office/officeart/2005/8/layout/list1"/>
    <dgm:cxn modelId="{15FD0E49-4C53-4A90-90BC-FEF87C924F23}" srcId="{F11526D7-8E18-4B94-B1A5-F6F992FC9C8A}" destId="{90BDE45C-FFD6-4977-BEC0-D6434818200F}" srcOrd="0" destOrd="0" parTransId="{B37389BD-D860-4A21-991D-0F0DC195AB04}" sibTransId="{A6D0C6F1-6827-4E2D-AFDE-4686F2B73FEF}"/>
    <dgm:cxn modelId="{32A04152-E09B-4E17-A31F-3F8D3C82D373}" srcId="{28FF20EC-21B6-4E14-BB88-7B6BF8BCF57A}" destId="{26422640-02E9-4D42-8220-EB53B3E8D185}" srcOrd="0" destOrd="0" parTransId="{205BA8AE-C08C-4637-B98A-8F236CE366D5}" sibTransId="{9473AF08-6786-4EC6-A698-8F6F4FB8AB1B}"/>
    <dgm:cxn modelId="{FA23E558-E76D-4241-9F2A-93BD0515956D}" type="presOf" srcId="{26422640-02E9-4D42-8220-EB53B3E8D185}" destId="{94FB4909-65D8-4169-A3E7-0D61A787EF04}" srcOrd="0" destOrd="0" presId="urn:microsoft.com/office/officeart/2005/8/layout/list1"/>
    <dgm:cxn modelId="{63721859-7C39-4140-9433-406D4F3E8D59}" type="presOf" srcId="{5BE3EB7D-34BF-4CF4-BD1F-E149242DCF6B}" destId="{D9E58F9A-767C-41D3-882B-3AC5D10ABD72}" srcOrd="0" destOrd="1" presId="urn:microsoft.com/office/officeart/2005/8/layout/list1"/>
    <dgm:cxn modelId="{1F3E6593-B632-42E6-8ED9-42722F5CF0DD}" type="presOf" srcId="{F11526D7-8E18-4B94-B1A5-F6F992FC9C8A}" destId="{2D0E89A4-59E8-47B8-B7B9-698EC16C478F}" srcOrd="0" destOrd="0" presId="urn:microsoft.com/office/officeart/2005/8/layout/list1"/>
    <dgm:cxn modelId="{159776A5-B399-4C4F-9900-DFAE8263F62C}" srcId="{9880A360-6C85-45FA-9D60-B49FE8F65392}" destId="{28FF20EC-21B6-4E14-BB88-7B6BF8BCF57A}" srcOrd="1" destOrd="0" parTransId="{5FAB2556-7398-4A97-9C48-70A9E73C1197}" sibTransId="{F133F9A2-40B2-44AD-84C1-DB2DC3AE9E3F}"/>
    <dgm:cxn modelId="{06CA91A5-3CA6-40F1-82E0-E9F3D382965D}" srcId="{F11526D7-8E18-4B94-B1A5-F6F992FC9C8A}" destId="{639F4027-5884-4897-9F52-99DC1214BF4D}" srcOrd="2" destOrd="0" parTransId="{1666698B-6572-4871-951E-F57BC7F88B6F}" sibTransId="{1AA9B221-36B7-4078-BAEE-7C14C8E03886}"/>
    <dgm:cxn modelId="{BF5EE6B1-331E-43DD-95FE-41D98793EB85}" type="presOf" srcId="{639F4027-5884-4897-9F52-99DC1214BF4D}" destId="{4BB430BD-9386-4AFE-BD7A-89D035DD857C}" srcOrd="0" destOrd="2" presId="urn:microsoft.com/office/officeart/2005/8/layout/list1"/>
    <dgm:cxn modelId="{E0F4E1B5-D219-439A-968D-7453FDD4553F}" type="presOf" srcId="{90BDE45C-FFD6-4977-BEC0-D6434818200F}" destId="{4BB430BD-9386-4AFE-BD7A-89D035DD857C}" srcOrd="0" destOrd="0" presId="urn:microsoft.com/office/officeart/2005/8/layout/list1"/>
    <dgm:cxn modelId="{A1A656BE-BD51-44B7-89B3-7FA134FD50B6}" srcId="{28FF20EC-21B6-4E14-BB88-7B6BF8BCF57A}" destId="{2947133A-ED02-4C55-ABD3-79C56B8BE8BD}" srcOrd="1" destOrd="0" parTransId="{AB750C44-F212-4342-A588-9C69B9266016}" sibTransId="{F9D6443C-6792-49D0-8183-4A2705197F03}"/>
    <dgm:cxn modelId="{AEC5DFC0-FFAE-44FF-8543-58BA9B8D4C77}" srcId="{9880A360-6C85-45FA-9D60-B49FE8F65392}" destId="{F11526D7-8E18-4B94-B1A5-F6F992FC9C8A}" srcOrd="2" destOrd="0" parTransId="{85AFA8B4-59C0-4D4E-9E1E-51831D3ECBF8}" sibTransId="{93EBAFC8-61F2-4891-BCD2-7B4C06CCBBBB}"/>
    <dgm:cxn modelId="{8E7668D6-07C5-4D56-B14E-5D3D2717FA04}" srcId="{7ED23B36-EFAB-4489-81DF-0067A5D5DFFA}" destId="{39757913-F52E-4488-B363-858F811F4B5D}" srcOrd="0" destOrd="0" parTransId="{2A7D3F5C-883A-4B47-95B3-2A748AFEB73D}" sibTransId="{8CFBA3E7-A746-4AF7-A693-052FF9885782}"/>
    <dgm:cxn modelId="{50A3BCDA-2A48-4BDE-8B53-D4C291349AF0}" type="presOf" srcId="{7ED23B36-EFAB-4489-81DF-0067A5D5DFFA}" destId="{3F96AE69-D466-4F04-B104-25AE3A3B9B9A}" srcOrd="1" destOrd="0" presId="urn:microsoft.com/office/officeart/2005/8/layout/list1"/>
    <dgm:cxn modelId="{70CB7ADF-5ABC-47F1-9D1A-7C7070F82AA1}" type="presOf" srcId="{28FF20EC-21B6-4E14-BB88-7B6BF8BCF57A}" destId="{9F1AE5FE-4CFD-4CE9-88D7-9C4D3D909D0F}" srcOrd="0" destOrd="0" presId="urn:microsoft.com/office/officeart/2005/8/layout/list1"/>
    <dgm:cxn modelId="{C6AF3CE9-E7C4-4235-908C-AF8CE1686B03}" srcId="{F11526D7-8E18-4B94-B1A5-F6F992FC9C8A}" destId="{CC5FAE1B-77C7-4604-B42C-5BCABCDE2769}" srcOrd="1" destOrd="0" parTransId="{B31713B0-BB05-48D9-B478-340D3E353388}" sibTransId="{EFD74E72-EA7A-4EA8-8C9E-AA1947EB66F4}"/>
    <dgm:cxn modelId="{A0C749F5-AEE3-4309-8153-98D3CD54AAFB}" type="presOf" srcId="{9880A360-6C85-45FA-9D60-B49FE8F65392}" destId="{386A6D39-2C4B-4070-8EA2-B0BD9223ADC0}" srcOrd="0" destOrd="0" presId="urn:microsoft.com/office/officeart/2005/8/layout/list1"/>
    <dgm:cxn modelId="{8F6A9CA8-27AC-4594-A87D-7F84880235B1}" type="presParOf" srcId="{386A6D39-2C4B-4070-8EA2-B0BD9223ADC0}" destId="{6C37F63A-4F22-4789-B90D-4D5A20BD7035}" srcOrd="0" destOrd="0" presId="urn:microsoft.com/office/officeart/2005/8/layout/list1"/>
    <dgm:cxn modelId="{F6BAC618-36AD-4326-80ED-2EF1E9C68AD8}" type="presParOf" srcId="{6C37F63A-4F22-4789-B90D-4D5A20BD7035}" destId="{47929375-31A4-4E45-AF4F-B6178267BF66}" srcOrd="0" destOrd="0" presId="urn:microsoft.com/office/officeart/2005/8/layout/list1"/>
    <dgm:cxn modelId="{E9AC5FDA-D7A4-4939-BC66-A7F43760A908}" type="presParOf" srcId="{6C37F63A-4F22-4789-B90D-4D5A20BD7035}" destId="{3F96AE69-D466-4F04-B104-25AE3A3B9B9A}" srcOrd="1" destOrd="0" presId="urn:microsoft.com/office/officeart/2005/8/layout/list1"/>
    <dgm:cxn modelId="{019D38C3-C410-4DC2-A0BD-E44818C2F516}" type="presParOf" srcId="{386A6D39-2C4B-4070-8EA2-B0BD9223ADC0}" destId="{6738B63F-D5AF-45D1-B693-A955654CC44A}" srcOrd="1" destOrd="0" presId="urn:microsoft.com/office/officeart/2005/8/layout/list1"/>
    <dgm:cxn modelId="{CE2171B7-277B-4CED-ACB6-5D33C2399F15}" type="presParOf" srcId="{386A6D39-2C4B-4070-8EA2-B0BD9223ADC0}" destId="{D9E58F9A-767C-41D3-882B-3AC5D10ABD72}" srcOrd="2" destOrd="0" presId="urn:microsoft.com/office/officeart/2005/8/layout/list1"/>
    <dgm:cxn modelId="{75779B30-92F9-478F-B7BC-DABE6E1FB0D4}" type="presParOf" srcId="{386A6D39-2C4B-4070-8EA2-B0BD9223ADC0}" destId="{EDD707BE-7E60-40A1-9025-F8E838D747F3}" srcOrd="3" destOrd="0" presId="urn:microsoft.com/office/officeart/2005/8/layout/list1"/>
    <dgm:cxn modelId="{7EE5A568-EA9D-4A05-AEB0-15AA0725D3B8}" type="presParOf" srcId="{386A6D39-2C4B-4070-8EA2-B0BD9223ADC0}" destId="{35B92520-862B-4F07-8D5C-D59EFA447292}" srcOrd="4" destOrd="0" presId="urn:microsoft.com/office/officeart/2005/8/layout/list1"/>
    <dgm:cxn modelId="{6316F537-1989-4AD7-80C6-BF63C325266B}" type="presParOf" srcId="{35B92520-862B-4F07-8D5C-D59EFA447292}" destId="{9F1AE5FE-4CFD-4CE9-88D7-9C4D3D909D0F}" srcOrd="0" destOrd="0" presId="urn:microsoft.com/office/officeart/2005/8/layout/list1"/>
    <dgm:cxn modelId="{D016A0F7-127C-49D5-982E-2B8D93934F21}" type="presParOf" srcId="{35B92520-862B-4F07-8D5C-D59EFA447292}" destId="{22E368E9-FB64-4B19-8200-01F8824472F3}" srcOrd="1" destOrd="0" presId="urn:microsoft.com/office/officeart/2005/8/layout/list1"/>
    <dgm:cxn modelId="{BFA30C4C-4729-41F5-BA0D-DEE3583D5EE9}" type="presParOf" srcId="{386A6D39-2C4B-4070-8EA2-B0BD9223ADC0}" destId="{43C759BE-30D0-4AAE-9436-BC89B42F8BA9}" srcOrd="5" destOrd="0" presId="urn:microsoft.com/office/officeart/2005/8/layout/list1"/>
    <dgm:cxn modelId="{9C2F9C56-4F78-4C98-8ECD-87574019AE96}" type="presParOf" srcId="{386A6D39-2C4B-4070-8EA2-B0BD9223ADC0}" destId="{94FB4909-65D8-4169-A3E7-0D61A787EF04}" srcOrd="6" destOrd="0" presId="urn:microsoft.com/office/officeart/2005/8/layout/list1"/>
    <dgm:cxn modelId="{617002B0-F339-4EB4-A3CA-35E32A119EDC}" type="presParOf" srcId="{386A6D39-2C4B-4070-8EA2-B0BD9223ADC0}" destId="{6A84DF43-DF56-4962-B3F6-BD8CD3F4E886}" srcOrd="7" destOrd="0" presId="urn:microsoft.com/office/officeart/2005/8/layout/list1"/>
    <dgm:cxn modelId="{081FD5D5-83AD-4A23-A475-AE4D38A177C1}" type="presParOf" srcId="{386A6D39-2C4B-4070-8EA2-B0BD9223ADC0}" destId="{C0C0233F-E5E9-4C66-BC39-8012DF33861B}" srcOrd="8" destOrd="0" presId="urn:microsoft.com/office/officeart/2005/8/layout/list1"/>
    <dgm:cxn modelId="{3EC4E1CF-C507-43B5-AEBF-C8F4851084A7}" type="presParOf" srcId="{C0C0233F-E5E9-4C66-BC39-8012DF33861B}" destId="{2D0E89A4-59E8-47B8-B7B9-698EC16C478F}" srcOrd="0" destOrd="0" presId="urn:microsoft.com/office/officeart/2005/8/layout/list1"/>
    <dgm:cxn modelId="{D77A1167-C4A0-4D05-8FD7-185CC64850E6}" type="presParOf" srcId="{C0C0233F-E5E9-4C66-BC39-8012DF33861B}" destId="{2E32642D-118F-4FF6-96BB-B42025CAD30E}" srcOrd="1" destOrd="0" presId="urn:microsoft.com/office/officeart/2005/8/layout/list1"/>
    <dgm:cxn modelId="{7C35814B-78E7-4061-B228-24FCC06800CB}" type="presParOf" srcId="{386A6D39-2C4B-4070-8EA2-B0BD9223ADC0}" destId="{C706DE3B-2CBE-42DC-83FB-995160C65671}" srcOrd="9" destOrd="0" presId="urn:microsoft.com/office/officeart/2005/8/layout/list1"/>
    <dgm:cxn modelId="{ABB2800D-AE68-4066-8E07-E9EB748BA58E}" type="presParOf" srcId="{386A6D39-2C4B-4070-8EA2-B0BD9223ADC0}" destId="{4BB430BD-9386-4AFE-BD7A-89D035DD857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9E26CD23-628F-42FD-9599-692E46A95C78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09E8553-7E4B-4EC4-8EA5-B05102C83DEE}">
      <dgm:prSet phldrT="[Text]"/>
      <dgm:spPr/>
      <dgm:t>
        <a:bodyPr/>
        <a:lstStyle/>
        <a:p>
          <a:r>
            <a:rPr lang="en-US" b="1" dirty="0"/>
            <a:t>A dark matter beam</a:t>
          </a:r>
        </a:p>
      </dgm:t>
    </dgm:pt>
    <dgm:pt modelId="{4327D6B5-6521-4413-96EF-5EA97DB66743}" type="parTrans" cxnId="{EFB07730-E2A2-4A0E-B926-46CAD378CBCB}">
      <dgm:prSet/>
      <dgm:spPr/>
      <dgm:t>
        <a:bodyPr/>
        <a:lstStyle/>
        <a:p>
          <a:endParaRPr lang="en-US"/>
        </a:p>
      </dgm:t>
    </dgm:pt>
    <dgm:pt modelId="{25E5D0B8-7ACE-4F93-9899-07DDD4CC1D7A}" type="sibTrans" cxnId="{EFB07730-E2A2-4A0E-B926-46CAD378CBCB}">
      <dgm:prSet/>
      <dgm:spPr/>
      <dgm:t>
        <a:bodyPr/>
        <a:lstStyle/>
        <a:p>
          <a:endParaRPr lang="en-US"/>
        </a:p>
      </dgm:t>
    </dgm:pt>
    <dgm:pt modelId="{09084531-C736-429D-9F94-7FD60963E23C}">
      <dgm:prSet phldrT="[Text]"/>
      <dgm:spPr/>
      <dgm:t>
        <a:bodyPr/>
        <a:lstStyle/>
        <a:p>
          <a:r>
            <a:rPr lang="en-US" b="1" dirty="0"/>
            <a:t>Detecting a dark matter beam</a:t>
          </a:r>
        </a:p>
      </dgm:t>
    </dgm:pt>
    <dgm:pt modelId="{AEB159BD-42AB-4F80-9646-3EA7D4857E9A}" type="parTrans" cxnId="{D7F58BB5-4A86-490D-9904-BD279A9648EC}">
      <dgm:prSet/>
      <dgm:spPr/>
      <dgm:t>
        <a:bodyPr/>
        <a:lstStyle/>
        <a:p>
          <a:endParaRPr lang="en-US"/>
        </a:p>
      </dgm:t>
    </dgm:pt>
    <dgm:pt modelId="{C1C4791F-3BD3-4D79-9F73-9010C2D15EDA}" type="sibTrans" cxnId="{D7F58BB5-4A86-490D-9904-BD279A9648EC}">
      <dgm:prSet/>
      <dgm:spPr/>
      <dgm:t>
        <a:bodyPr/>
        <a:lstStyle/>
        <a:p>
          <a:endParaRPr lang="en-US"/>
        </a:p>
      </dgm:t>
    </dgm:pt>
    <dgm:pt modelId="{212669AD-CA96-41BF-AC29-2BAA5E16C9A5}">
      <dgm:prSet phldrT="[Text]"/>
      <dgm:spPr/>
      <dgm:t>
        <a:bodyPr/>
        <a:lstStyle/>
        <a:p>
          <a:r>
            <a:rPr lang="en-US" dirty="0"/>
            <a:t>Dark matter particles may be produced in an electromagnetic shower</a:t>
          </a:r>
        </a:p>
      </dgm:t>
    </dgm:pt>
    <dgm:pt modelId="{52C354E1-2BF0-4303-BDA7-09B7F4EAE2C4}" type="parTrans" cxnId="{5018E5C2-BC67-4949-BE3D-24769D04709C}">
      <dgm:prSet/>
      <dgm:spPr/>
      <dgm:t>
        <a:bodyPr/>
        <a:lstStyle/>
        <a:p>
          <a:endParaRPr lang="en-US"/>
        </a:p>
      </dgm:t>
    </dgm:pt>
    <dgm:pt modelId="{2394A803-F6AD-46B9-9D63-6DA7AA543D4A}" type="sibTrans" cxnId="{5018E5C2-BC67-4949-BE3D-24769D04709C}">
      <dgm:prSet/>
      <dgm:spPr/>
      <dgm:t>
        <a:bodyPr/>
        <a:lstStyle/>
        <a:p>
          <a:endParaRPr lang="en-US"/>
        </a:p>
      </dgm:t>
    </dgm:pt>
    <dgm:pt modelId="{69FF0844-B3B6-4342-ACB0-FB04CB833496}">
      <dgm:prSet phldrT="[Text]"/>
      <dgm:spPr/>
      <dgm:t>
        <a:bodyPr/>
        <a:lstStyle/>
        <a:p>
          <a:r>
            <a:rPr lang="en-US" dirty="0"/>
            <a:t>Energy and angular distribution depending on the particle mass and initial beam energy</a:t>
          </a:r>
        </a:p>
      </dgm:t>
    </dgm:pt>
    <dgm:pt modelId="{2D2804F4-7A19-4554-AB9E-60AE06E36822}" type="parTrans" cxnId="{F23FAE83-9BFE-48B9-80E9-6764E390A8D6}">
      <dgm:prSet/>
      <dgm:spPr/>
      <dgm:t>
        <a:bodyPr/>
        <a:lstStyle/>
        <a:p>
          <a:endParaRPr lang="en-US"/>
        </a:p>
      </dgm:t>
    </dgm:pt>
    <dgm:pt modelId="{842A3F52-28B5-44D5-B7C9-2CB5422AC1E0}" type="sibTrans" cxnId="{F23FAE83-9BFE-48B9-80E9-6764E390A8D6}">
      <dgm:prSet/>
      <dgm:spPr/>
      <dgm:t>
        <a:bodyPr/>
        <a:lstStyle/>
        <a:p>
          <a:endParaRPr lang="en-US"/>
        </a:p>
      </dgm:t>
    </dgm:pt>
    <dgm:pt modelId="{9B837B74-AA59-4C21-BE5D-6BF78EED67E3}">
      <dgm:prSet phldrT="[Text]"/>
      <dgm:spPr/>
      <dgm:t>
        <a:bodyPr/>
        <a:lstStyle/>
        <a:p>
          <a:r>
            <a:rPr lang="en-US" dirty="0"/>
            <a:t>If DM particles are produced in an electromagnetic shower they may be detected via the inverse reaction</a:t>
          </a:r>
        </a:p>
      </dgm:t>
    </dgm:pt>
    <dgm:pt modelId="{60EF0668-E408-4051-AC70-B2F216FA13F2}" type="parTrans" cxnId="{BECEE10D-32FD-4ED9-9944-2F48AB8ADCB2}">
      <dgm:prSet/>
      <dgm:spPr/>
      <dgm:t>
        <a:bodyPr/>
        <a:lstStyle/>
        <a:p>
          <a:endParaRPr lang="en-US"/>
        </a:p>
      </dgm:t>
    </dgm:pt>
    <dgm:pt modelId="{FD91CE6F-00D1-4465-9ECD-D0210F38CB01}" type="sibTrans" cxnId="{BECEE10D-32FD-4ED9-9944-2F48AB8ADCB2}">
      <dgm:prSet/>
      <dgm:spPr/>
      <dgm:t>
        <a:bodyPr/>
        <a:lstStyle/>
        <a:p>
          <a:endParaRPr lang="en-US"/>
        </a:p>
      </dgm:t>
    </dgm:pt>
    <dgm:pt modelId="{5D951EAF-CE59-4B9F-9EF5-472933F8EE78}">
      <dgm:prSet phldrT="[Text]"/>
      <dgm:spPr/>
      <dgm:t>
        <a:bodyPr/>
        <a:lstStyle/>
        <a:p>
          <a:r>
            <a:rPr lang="en-US" b="1" dirty="0"/>
            <a:t>Dark matter beam at MESA</a:t>
          </a:r>
        </a:p>
      </dgm:t>
    </dgm:pt>
    <dgm:pt modelId="{79D93052-4762-4C31-B0A1-60AC7D96E6CA}" type="parTrans" cxnId="{B8412DA4-487A-4E95-B151-1C83EA1A37F2}">
      <dgm:prSet/>
      <dgm:spPr/>
      <dgm:t>
        <a:bodyPr/>
        <a:lstStyle/>
        <a:p>
          <a:endParaRPr lang="en-US"/>
        </a:p>
      </dgm:t>
    </dgm:pt>
    <dgm:pt modelId="{93C50EC7-C23E-49D5-9CF9-AB80AB214A61}" type="sibTrans" cxnId="{B8412DA4-487A-4E95-B151-1C83EA1A37F2}">
      <dgm:prSet/>
      <dgm:spPr/>
      <dgm:t>
        <a:bodyPr/>
        <a:lstStyle/>
        <a:p>
          <a:endParaRPr lang="en-US"/>
        </a:p>
      </dgm:t>
    </dgm:pt>
    <dgm:pt modelId="{42AF27C6-8D5A-4EE8-880E-05E330851BB7}">
      <dgm:prSet phldrT="[Text]"/>
      <dgm:spPr/>
      <dgm:t>
        <a:bodyPr/>
        <a:lstStyle/>
        <a:p>
          <a:r>
            <a:rPr lang="en-US" dirty="0"/>
            <a:t>Produced by the interaction of the extracted beam with the P2 beam dump</a:t>
          </a:r>
        </a:p>
      </dgm:t>
    </dgm:pt>
    <dgm:pt modelId="{C84C8349-BD91-48B3-8E30-D9F11A7971B2}" type="parTrans" cxnId="{FB08175A-EDF6-429D-8C37-F1ABBC63E098}">
      <dgm:prSet/>
      <dgm:spPr/>
      <dgm:t>
        <a:bodyPr/>
        <a:lstStyle/>
        <a:p>
          <a:endParaRPr lang="en-US"/>
        </a:p>
      </dgm:t>
    </dgm:pt>
    <dgm:pt modelId="{37D4D27C-26F0-432C-A808-FEB68E444992}" type="sibTrans" cxnId="{FB08175A-EDF6-429D-8C37-F1ABBC63E098}">
      <dgm:prSet/>
      <dgm:spPr/>
      <dgm:t>
        <a:bodyPr/>
        <a:lstStyle/>
        <a:p>
          <a:endParaRPr lang="en-US"/>
        </a:p>
      </dgm:t>
    </dgm:pt>
    <dgm:pt modelId="{D166E55F-388A-476B-BF6B-DD5E8D44F9F5}">
      <dgm:prSet phldrT="[Text]"/>
      <dgm:spPr/>
      <dgm:t>
        <a:bodyPr/>
        <a:lstStyle/>
        <a:p>
          <a:r>
            <a:rPr lang="en-US" dirty="0"/>
            <a:t>10 degrees angular divergence due to kinematics and  multiple scattering in the dump</a:t>
          </a:r>
        </a:p>
      </dgm:t>
    </dgm:pt>
    <dgm:pt modelId="{4BC10BD7-D978-40BF-9F99-CBD2F1E5759B}" type="parTrans" cxnId="{965FEE5C-2CF6-4E4B-BE65-976B456A10A9}">
      <dgm:prSet/>
      <dgm:spPr/>
      <dgm:t>
        <a:bodyPr/>
        <a:lstStyle/>
        <a:p>
          <a:endParaRPr lang="en-US"/>
        </a:p>
      </dgm:t>
    </dgm:pt>
    <dgm:pt modelId="{8BD7EB24-304A-4C92-A340-78F991D67D69}" type="sibTrans" cxnId="{965FEE5C-2CF6-4E4B-BE65-976B456A10A9}">
      <dgm:prSet/>
      <dgm:spPr/>
      <dgm:t>
        <a:bodyPr/>
        <a:lstStyle/>
        <a:p>
          <a:endParaRPr lang="en-US"/>
        </a:p>
      </dgm:t>
    </dgm:pt>
    <dgm:pt modelId="{4FC65253-84D2-44D6-9A0C-BCB2F1FCBF68}">
      <dgm:prSet phldrT="[Text]"/>
      <dgm:spPr/>
      <dgm:t>
        <a:bodyPr/>
        <a:lstStyle/>
        <a:p>
          <a:r>
            <a:rPr lang="en-US" dirty="0"/>
            <a:t>Shower simulation under way</a:t>
          </a:r>
        </a:p>
      </dgm:t>
    </dgm:pt>
    <dgm:pt modelId="{74A008B9-7DC5-43E2-A0EC-1DEA10105142}" type="parTrans" cxnId="{F35A0C38-0CF9-4E77-B11F-78570CC44264}">
      <dgm:prSet/>
      <dgm:spPr/>
      <dgm:t>
        <a:bodyPr/>
        <a:lstStyle/>
        <a:p>
          <a:endParaRPr lang="en-US"/>
        </a:p>
      </dgm:t>
    </dgm:pt>
    <dgm:pt modelId="{FA4069F5-2240-4E0E-AE98-3C45AFCF2748}" type="sibTrans" cxnId="{F35A0C38-0CF9-4E77-B11F-78570CC44264}">
      <dgm:prSet/>
      <dgm:spPr/>
      <dgm:t>
        <a:bodyPr/>
        <a:lstStyle/>
        <a:p>
          <a:endParaRPr lang="en-US"/>
        </a:p>
      </dgm:t>
    </dgm:pt>
    <dgm:pt modelId="{8DE0E687-B31A-480C-A7A3-DD02930F54C7}">
      <dgm:prSet phldrT="[Text]"/>
      <dgm:spPr/>
      <dgm:t>
        <a:bodyPr/>
        <a:lstStyle/>
        <a:p>
          <a:r>
            <a:rPr lang="en-US" dirty="0"/>
            <a:t>Detect the electron recoil in a large volume detector</a:t>
          </a:r>
        </a:p>
      </dgm:t>
    </dgm:pt>
    <dgm:pt modelId="{7E5BDF32-B7D3-4584-8B36-1FA85F988CB3}" type="parTrans" cxnId="{3B059870-E9DD-4631-B2EF-9072FC84E339}">
      <dgm:prSet/>
      <dgm:spPr/>
      <dgm:t>
        <a:bodyPr/>
        <a:lstStyle/>
        <a:p>
          <a:endParaRPr lang="en-US"/>
        </a:p>
      </dgm:t>
    </dgm:pt>
    <dgm:pt modelId="{42025D11-87C7-48D8-A9B0-4B357714DE8A}" type="sibTrans" cxnId="{3B059870-E9DD-4631-B2EF-9072FC84E339}">
      <dgm:prSet/>
      <dgm:spPr/>
      <dgm:t>
        <a:bodyPr/>
        <a:lstStyle/>
        <a:p>
          <a:endParaRPr lang="en-US"/>
        </a:p>
      </dgm:t>
    </dgm:pt>
    <dgm:pt modelId="{E274850B-233C-49BB-87CB-B77A9CD70553}" type="pres">
      <dgm:prSet presAssocID="{9E26CD23-628F-42FD-9599-692E46A95C78}" presName="linear" presStyleCnt="0">
        <dgm:presLayoutVars>
          <dgm:dir/>
          <dgm:animLvl val="lvl"/>
          <dgm:resizeHandles val="exact"/>
        </dgm:presLayoutVars>
      </dgm:prSet>
      <dgm:spPr/>
    </dgm:pt>
    <dgm:pt modelId="{BAD910E0-7B6D-49EC-8B74-FE6049DE804F}" type="pres">
      <dgm:prSet presAssocID="{909E8553-7E4B-4EC4-8EA5-B05102C83DEE}" presName="parentLin" presStyleCnt="0"/>
      <dgm:spPr/>
    </dgm:pt>
    <dgm:pt modelId="{02B2D7D1-1424-4DBE-BEA2-2B529F004B63}" type="pres">
      <dgm:prSet presAssocID="{909E8553-7E4B-4EC4-8EA5-B05102C83DEE}" presName="parentLeftMargin" presStyleLbl="node1" presStyleIdx="0" presStyleCnt="3"/>
      <dgm:spPr/>
    </dgm:pt>
    <dgm:pt modelId="{6A82C916-36C2-45F6-B134-7B987189BFA4}" type="pres">
      <dgm:prSet presAssocID="{909E8553-7E4B-4EC4-8EA5-B05102C83DE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5EDF11F-97A2-4BFA-BE15-B0F3369AB27B}" type="pres">
      <dgm:prSet presAssocID="{909E8553-7E4B-4EC4-8EA5-B05102C83DEE}" presName="negativeSpace" presStyleCnt="0"/>
      <dgm:spPr/>
    </dgm:pt>
    <dgm:pt modelId="{418835DD-4D64-48A5-81AA-AE14639479FC}" type="pres">
      <dgm:prSet presAssocID="{909E8553-7E4B-4EC4-8EA5-B05102C83DEE}" presName="childText" presStyleLbl="conFgAcc1" presStyleIdx="0" presStyleCnt="3">
        <dgm:presLayoutVars>
          <dgm:bulletEnabled val="1"/>
        </dgm:presLayoutVars>
      </dgm:prSet>
      <dgm:spPr/>
    </dgm:pt>
    <dgm:pt modelId="{813AE1C0-B5B0-4F49-BBFA-93BE92800A33}" type="pres">
      <dgm:prSet presAssocID="{25E5D0B8-7ACE-4F93-9899-07DDD4CC1D7A}" presName="spaceBetweenRectangles" presStyleCnt="0"/>
      <dgm:spPr/>
    </dgm:pt>
    <dgm:pt modelId="{38AB2DE8-93A9-4983-9D22-38F9DEE9554F}" type="pres">
      <dgm:prSet presAssocID="{5D951EAF-CE59-4B9F-9EF5-472933F8EE78}" presName="parentLin" presStyleCnt="0"/>
      <dgm:spPr/>
    </dgm:pt>
    <dgm:pt modelId="{337A25FC-F307-459B-B4FB-57608039732D}" type="pres">
      <dgm:prSet presAssocID="{5D951EAF-CE59-4B9F-9EF5-472933F8EE78}" presName="parentLeftMargin" presStyleLbl="node1" presStyleIdx="0" presStyleCnt="3"/>
      <dgm:spPr/>
    </dgm:pt>
    <dgm:pt modelId="{681DC4E0-507B-4E0E-B7F7-D4B30BD77445}" type="pres">
      <dgm:prSet presAssocID="{5D951EAF-CE59-4B9F-9EF5-472933F8EE7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3F0A379-0BDA-4172-8394-4B149F6B7334}" type="pres">
      <dgm:prSet presAssocID="{5D951EAF-CE59-4B9F-9EF5-472933F8EE78}" presName="negativeSpace" presStyleCnt="0"/>
      <dgm:spPr/>
    </dgm:pt>
    <dgm:pt modelId="{6D946CD3-5958-47D3-AC4B-7883458865B0}" type="pres">
      <dgm:prSet presAssocID="{5D951EAF-CE59-4B9F-9EF5-472933F8EE78}" presName="childText" presStyleLbl="conFgAcc1" presStyleIdx="1" presStyleCnt="3">
        <dgm:presLayoutVars>
          <dgm:bulletEnabled val="1"/>
        </dgm:presLayoutVars>
      </dgm:prSet>
      <dgm:spPr/>
    </dgm:pt>
    <dgm:pt modelId="{F53AF122-06B3-4B0D-BA45-AC6CB21A7EC7}" type="pres">
      <dgm:prSet presAssocID="{93C50EC7-C23E-49D5-9CF9-AB80AB214A61}" presName="spaceBetweenRectangles" presStyleCnt="0"/>
      <dgm:spPr/>
    </dgm:pt>
    <dgm:pt modelId="{428AB628-92D9-44E9-8920-DD057E3FEC9E}" type="pres">
      <dgm:prSet presAssocID="{09084531-C736-429D-9F94-7FD60963E23C}" presName="parentLin" presStyleCnt="0"/>
      <dgm:spPr/>
    </dgm:pt>
    <dgm:pt modelId="{4B7D9264-C241-463B-92C4-F4180AC593CF}" type="pres">
      <dgm:prSet presAssocID="{09084531-C736-429D-9F94-7FD60963E23C}" presName="parentLeftMargin" presStyleLbl="node1" presStyleIdx="1" presStyleCnt="3"/>
      <dgm:spPr/>
    </dgm:pt>
    <dgm:pt modelId="{2E41D086-EDD7-47AC-9ED4-B55522CBE622}" type="pres">
      <dgm:prSet presAssocID="{09084531-C736-429D-9F94-7FD60963E23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4F0721A-445D-4E17-9AEC-986887AA4E42}" type="pres">
      <dgm:prSet presAssocID="{09084531-C736-429D-9F94-7FD60963E23C}" presName="negativeSpace" presStyleCnt="0"/>
      <dgm:spPr/>
    </dgm:pt>
    <dgm:pt modelId="{B3E3CE73-6C92-473D-93FD-A4A30371A72F}" type="pres">
      <dgm:prSet presAssocID="{09084531-C736-429D-9F94-7FD60963E23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6E22100-4C19-4B50-AA05-3DE7A8F9D795}" type="presOf" srcId="{42AF27C6-8D5A-4EE8-880E-05E330851BB7}" destId="{6D946CD3-5958-47D3-AC4B-7883458865B0}" srcOrd="0" destOrd="0" presId="urn:microsoft.com/office/officeart/2005/8/layout/list1"/>
    <dgm:cxn modelId="{BECEE10D-32FD-4ED9-9944-2F48AB8ADCB2}" srcId="{09084531-C736-429D-9F94-7FD60963E23C}" destId="{9B837B74-AA59-4C21-BE5D-6BF78EED67E3}" srcOrd="0" destOrd="0" parTransId="{60EF0668-E408-4051-AC70-B2F216FA13F2}" sibTransId="{FD91CE6F-00D1-4465-9ECD-D0210F38CB01}"/>
    <dgm:cxn modelId="{B87B811C-757B-4604-9CD7-BE81976113E1}" type="presOf" srcId="{4FC65253-84D2-44D6-9A0C-BCB2F1FCBF68}" destId="{6D946CD3-5958-47D3-AC4B-7883458865B0}" srcOrd="0" destOrd="2" presId="urn:microsoft.com/office/officeart/2005/8/layout/list1"/>
    <dgm:cxn modelId="{D978AF24-65CA-43CD-969A-4D01B1D2198A}" type="presOf" srcId="{9E26CD23-628F-42FD-9599-692E46A95C78}" destId="{E274850B-233C-49BB-87CB-B77A9CD70553}" srcOrd="0" destOrd="0" presId="urn:microsoft.com/office/officeart/2005/8/layout/list1"/>
    <dgm:cxn modelId="{801AC828-CCCC-45A9-BAA9-6F0275656841}" type="presOf" srcId="{9B837B74-AA59-4C21-BE5D-6BF78EED67E3}" destId="{B3E3CE73-6C92-473D-93FD-A4A30371A72F}" srcOrd="0" destOrd="0" presId="urn:microsoft.com/office/officeart/2005/8/layout/list1"/>
    <dgm:cxn modelId="{EFB07730-E2A2-4A0E-B926-46CAD378CBCB}" srcId="{9E26CD23-628F-42FD-9599-692E46A95C78}" destId="{909E8553-7E4B-4EC4-8EA5-B05102C83DEE}" srcOrd="0" destOrd="0" parTransId="{4327D6B5-6521-4413-96EF-5EA97DB66743}" sibTransId="{25E5D0B8-7ACE-4F93-9899-07DDD4CC1D7A}"/>
    <dgm:cxn modelId="{F35A0C38-0CF9-4E77-B11F-78570CC44264}" srcId="{5D951EAF-CE59-4B9F-9EF5-472933F8EE78}" destId="{4FC65253-84D2-44D6-9A0C-BCB2F1FCBF68}" srcOrd="2" destOrd="0" parTransId="{74A008B9-7DC5-43E2-A0EC-1DEA10105142}" sibTransId="{FA4069F5-2240-4E0E-AE98-3C45AFCF2748}"/>
    <dgm:cxn modelId="{2215FE3C-33D2-4DF3-9D56-E3791CA2A291}" type="presOf" srcId="{212669AD-CA96-41BF-AC29-2BAA5E16C9A5}" destId="{418835DD-4D64-48A5-81AA-AE14639479FC}" srcOrd="0" destOrd="0" presId="urn:microsoft.com/office/officeart/2005/8/layout/list1"/>
    <dgm:cxn modelId="{965FEE5C-2CF6-4E4B-BE65-976B456A10A9}" srcId="{5D951EAF-CE59-4B9F-9EF5-472933F8EE78}" destId="{D166E55F-388A-476B-BF6B-DD5E8D44F9F5}" srcOrd="1" destOrd="0" parTransId="{4BC10BD7-D978-40BF-9F99-CBD2F1E5759B}" sibTransId="{8BD7EB24-304A-4C92-A340-78F991D67D69}"/>
    <dgm:cxn modelId="{C113EA4E-8CD6-4F79-B743-4ACBB96CA3C7}" type="presOf" srcId="{909E8553-7E4B-4EC4-8EA5-B05102C83DEE}" destId="{02B2D7D1-1424-4DBE-BEA2-2B529F004B63}" srcOrd="0" destOrd="0" presId="urn:microsoft.com/office/officeart/2005/8/layout/list1"/>
    <dgm:cxn modelId="{3B059870-E9DD-4631-B2EF-9072FC84E339}" srcId="{09084531-C736-429D-9F94-7FD60963E23C}" destId="{8DE0E687-B31A-480C-A7A3-DD02930F54C7}" srcOrd="1" destOrd="0" parTransId="{7E5BDF32-B7D3-4584-8B36-1FA85F988CB3}" sibTransId="{42025D11-87C7-48D8-A9B0-4B357714DE8A}"/>
    <dgm:cxn modelId="{1033A672-2FB7-46D2-9567-BAB2F2B9C002}" type="presOf" srcId="{09084531-C736-429D-9F94-7FD60963E23C}" destId="{2E41D086-EDD7-47AC-9ED4-B55522CBE622}" srcOrd="1" destOrd="0" presId="urn:microsoft.com/office/officeart/2005/8/layout/list1"/>
    <dgm:cxn modelId="{FB08175A-EDF6-429D-8C37-F1ABBC63E098}" srcId="{5D951EAF-CE59-4B9F-9EF5-472933F8EE78}" destId="{42AF27C6-8D5A-4EE8-880E-05E330851BB7}" srcOrd="0" destOrd="0" parTransId="{C84C8349-BD91-48B3-8E30-D9F11A7971B2}" sibTransId="{37D4D27C-26F0-432C-A808-FEB68E444992}"/>
    <dgm:cxn modelId="{F23FAE83-9BFE-48B9-80E9-6764E390A8D6}" srcId="{909E8553-7E4B-4EC4-8EA5-B05102C83DEE}" destId="{69FF0844-B3B6-4342-ACB0-FB04CB833496}" srcOrd="1" destOrd="0" parTransId="{2D2804F4-7A19-4554-AB9E-60AE06E36822}" sibTransId="{842A3F52-28B5-44D5-B7C9-2CB5422AC1E0}"/>
    <dgm:cxn modelId="{B8412DA4-487A-4E95-B151-1C83EA1A37F2}" srcId="{9E26CD23-628F-42FD-9599-692E46A95C78}" destId="{5D951EAF-CE59-4B9F-9EF5-472933F8EE78}" srcOrd="1" destOrd="0" parTransId="{79D93052-4762-4C31-B0A1-60AC7D96E6CA}" sibTransId="{93C50EC7-C23E-49D5-9CF9-AB80AB214A61}"/>
    <dgm:cxn modelId="{D7F58BB5-4A86-490D-9904-BD279A9648EC}" srcId="{9E26CD23-628F-42FD-9599-692E46A95C78}" destId="{09084531-C736-429D-9F94-7FD60963E23C}" srcOrd="2" destOrd="0" parTransId="{AEB159BD-42AB-4F80-9646-3EA7D4857E9A}" sibTransId="{C1C4791F-3BD3-4D79-9F73-9010C2D15EDA}"/>
    <dgm:cxn modelId="{F1EF37BA-60AE-4B60-85D0-76EA1D7CDCF7}" type="presOf" srcId="{909E8553-7E4B-4EC4-8EA5-B05102C83DEE}" destId="{6A82C916-36C2-45F6-B134-7B987189BFA4}" srcOrd="1" destOrd="0" presId="urn:microsoft.com/office/officeart/2005/8/layout/list1"/>
    <dgm:cxn modelId="{61F815BE-3992-4F7F-85AC-B6D9B61DEEEC}" type="presOf" srcId="{8DE0E687-B31A-480C-A7A3-DD02930F54C7}" destId="{B3E3CE73-6C92-473D-93FD-A4A30371A72F}" srcOrd="0" destOrd="1" presId="urn:microsoft.com/office/officeart/2005/8/layout/list1"/>
    <dgm:cxn modelId="{5018E5C2-BC67-4949-BE3D-24769D04709C}" srcId="{909E8553-7E4B-4EC4-8EA5-B05102C83DEE}" destId="{212669AD-CA96-41BF-AC29-2BAA5E16C9A5}" srcOrd="0" destOrd="0" parTransId="{52C354E1-2BF0-4303-BDA7-09B7F4EAE2C4}" sibTransId="{2394A803-F6AD-46B9-9D63-6DA7AA543D4A}"/>
    <dgm:cxn modelId="{3A4CF3D2-C54A-44B5-ACCB-BAC88FB6A0A0}" type="presOf" srcId="{5D951EAF-CE59-4B9F-9EF5-472933F8EE78}" destId="{337A25FC-F307-459B-B4FB-57608039732D}" srcOrd="0" destOrd="0" presId="urn:microsoft.com/office/officeart/2005/8/layout/list1"/>
    <dgm:cxn modelId="{7E4551D9-AE14-4C06-98E6-34B284C06B1D}" type="presOf" srcId="{5D951EAF-CE59-4B9F-9EF5-472933F8EE78}" destId="{681DC4E0-507B-4E0E-B7F7-D4B30BD77445}" srcOrd="1" destOrd="0" presId="urn:microsoft.com/office/officeart/2005/8/layout/list1"/>
    <dgm:cxn modelId="{D5623AE2-9C97-428D-8BAD-0DBC14799D1F}" type="presOf" srcId="{D166E55F-388A-476B-BF6B-DD5E8D44F9F5}" destId="{6D946CD3-5958-47D3-AC4B-7883458865B0}" srcOrd="0" destOrd="1" presId="urn:microsoft.com/office/officeart/2005/8/layout/list1"/>
    <dgm:cxn modelId="{07C606F7-AE84-48E0-AB66-13D6594D016F}" type="presOf" srcId="{69FF0844-B3B6-4342-ACB0-FB04CB833496}" destId="{418835DD-4D64-48A5-81AA-AE14639479FC}" srcOrd="0" destOrd="1" presId="urn:microsoft.com/office/officeart/2005/8/layout/list1"/>
    <dgm:cxn modelId="{348B7DFF-6BFE-486A-ABB3-5B3BC48EAA28}" type="presOf" srcId="{09084531-C736-429D-9F94-7FD60963E23C}" destId="{4B7D9264-C241-463B-92C4-F4180AC593CF}" srcOrd="0" destOrd="0" presId="urn:microsoft.com/office/officeart/2005/8/layout/list1"/>
    <dgm:cxn modelId="{B836369B-D099-4EA5-A6C1-938DE5211EAF}" type="presParOf" srcId="{E274850B-233C-49BB-87CB-B77A9CD70553}" destId="{BAD910E0-7B6D-49EC-8B74-FE6049DE804F}" srcOrd="0" destOrd="0" presId="urn:microsoft.com/office/officeart/2005/8/layout/list1"/>
    <dgm:cxn modelId="{09ADB4A4-B6FD-4D6B-864E-D20E467C3E0F}" type="presParOf" srcId="{BAD910E0-7B6D-49EC-8B74-FE6049DE804F}" destId="{02B2D7D1-1424-4DBE-BEA2-2B529F004B63}" srcOrd="0" destOrd="0" presId="urn:microsoft.com/office/officeart/2005/8/layout/list1"/>
    <dgm:cxn modelId="{0CCBA04E-E90D-44E7-A510-32AC17A0B6A4}" type="presParOf" srcId="{BAD910E0-7B6D-49EC-8B74-FE6049DE804F}" destId="{6A82C916-36C2-45F6-B134-7B987189BFA4}" srcOrd="1" destOrd="0" presId="urn:microsoft.com/office/officeart/2005/8/layout/list1"/>
    <dgm:cxn modelId="{CE6FF237-B27C-4B1F-8A82-836250D1B8C9}" type="presParOf" srcId="{E274850B-233C-49BB-87CB-B77A9CD70553}" destId="{05EDF11F-97A2-4BFA-BE15-B0F3369AB27B}" srcOrd="1" destOrd="0" presId="urn:microsoft.com/office/officeart/2005/8/layout/list1"/>
    <dgm:cxn modelId="{6641FA2D-68E0-4782-B273-EAF4962B7956}" type="presParOf" srcId="{E274850B-233C-49BB-87CB-B77A9CD70553}" destId="{418835DD-4D64-48A5-81AA-AE14639479FC}" srcOrd="2" destOrd="0" presId="urn:microsoft.com/office/officeart/2005/8/layout/list1"/>
    <dgm:cxn modelId="{AE4E7345-4E8B-47BB-94AE-25F8170F78E6}" type="presParOf" srcId="{E274850B-233C-49BB-87CB-B77A9CD70553}" destId="{813AE1C0-B5B0-4F49-BBFA-93BE92800A33}" srcOrd="3" destOrd="0" presId="urn:microsoft.com/office/officeart/2005/8/layout/list1"/>
    <dgm:cxn modelId="{F1D860FF-4593-4CC7-B04F-6930ED96ED32}" type="presParOf" srcId="{E274850B-233C-49BB-87CB-B77A9CD70553}" destId="{38AB2DE8-93A9-4983-9D22-38F9DEE9554F}" srcOrd="4" destOrd="0" presId="urn:microsoft.com/office/officeart/2005/8/layout/list1"/>
    <dgm:cxn modelId="{866E5627-869F-4E45-8D91-9EBA808C51FC}" type="presParOf" srcId="{38AB2DE8-93A9-4983-9D22-38F9DEE9554F}" destId="{337A25FC-F307-459B-B4FB-57608039732D}" srcOrd="0" destOrd="0" presId="urn:microsoft.com/office/officeart/2005/8/layout/list1"/>
    <dgm:cxn modelId="{72103C4D-E09F-448C-BDF5-8C728EA65FE6}" type="presParOf" srcId="{38AB2DE8-93A9-4983-9D22-38F9DEE9554F}" destId="{681DC4E0-507B-4E0E-B7F7-D4B30BD77445}" srcOrd="1" destOrd="0" presId="urn:microsoft.com/office/officeart/2005/8/layout/list1"/>
    <dgm:cxn modelId="{291958D4-37E3-40B7-8EAE-9901C7100E2A}" type="presParOf" srcId="{E274850B-233C-49BB-87CB-B77A9CD70553}" destId="{03F0A379-0BDA-4172-8394-4B149F6B7334}" srcOrd="5" destOrd="0" presId="urn:microsoft.com/office/officeart/2005/8/layout/list1"/>
    <dgm:cxn modelId="{BFA9297D-8227-4F8C-9206-1A47F60DCA53}" type="presParOf" srcId="{E274850B-233C-49BB-87CB-B77A9CD70553}" destId="{6D946CD3-5958-47D3-AC4B-7883458865B0}" srcOrd="6" destOrd="0" presId="urn:microsoft.com/office/officeart/2005/8/layout/list1"/>
    <dgm:cxn modelId="{9A4AC158-B348-4763-B9CA-1BD09E0E5E82}" type="presParOf" srcId="{E274850B-233C-49BB-87CB-B77A9CD70553}" destId="{F53AF122-06B3-4B0D-BA45-AC6CB21A7EC7}" srcOrd="7" destOrd="0" presId="urn:microsoft.com/office/officeart/2005/8/layout/list1"/>
    <dgm:cxn modelId="{F55E50B1-BEA2-4845-B483-443017CE8D97}" type="presParOf" srcId="{E274850B-233C-49BB-87CB-B77A9CD70553}" destId="{428AB628-92D9-44E9-8920-DD057E3FEC9E}" srcOrd="8" destOrd="0" presId="urn:microsoft.com/office/officeart/2005/8/layout/list1"/>
    <dgm:cxn modelId="{F0FFF827-587F-45BB-9373-F6C4DE0AC02D}" type="presParOf" srcId="{428AB628-92D9-44E9-8920-DD057E3FEC9E}" destId="{4B7D9264-C241-463B-92C4-F4180AC593CF}" srcOrd="0" destOrd="0" presId="urn:microsoft.com/office/officeart/2005/8/layout/list1"/>
    <dgm:cxn modelId="{4769150C-C6E0-418F-B8D7-314E1608AA33}" type="presParOf" srcId="{428AB628-92D9-44E9-8920-DD057E3FEC9E}" destId="{2E41D086-EDD7-47AC-9ED4-B55522CBE622}" srcOrd="1" destOrd="0" presId="urn:microsoft.com/office/officeart/2005/8/layout/list1"/>
    <dgm:cxn modelId="{EFC49B51-0543-4F99-80FC-EC8AB6C27F7D}" type="presParOf" srcId="{E274850B-233C-49BB-87CB-B77A9CD70553}" destId="{A4F0721A-445D-4E17-9AEC-986887AA4E42}" srcOrd="9" destOrd="0" presId="urn:microsoft.com/office/officeart/2005/8/layout/list1"/>
    <dgm:cxn modelId="{72F4BADD-2F8B-4D4B-AEEC-BF387A7DDF2B}" type="presParOf" srcId="{E274850B-233C-49BB-87CB-B77A9CD70553}" destId="{B3E3CE73-6C92-473D-93FD-A4A30371A72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7D5CE4A-6F44-4A7F-932E-664FE11276B6}" type="doc">
      <dgm:prSet loTypeId="urn:microsoft.com/office/officeart/2005/8/layout/list1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51A07CC-0D81-4317-8CCE-0DB3A039B967}">
      <dgm:prSet phldrT="[Text]"/>
      <dgm:spPr/>
      <dgm:t>
        <a:bodyPr/>
        <a:lstStyle/>
        <a:p>
          <a:r>
            <a:rPr lang="en-US" b="1" dirty="0"/>
            <a:t>Energy recovery mode</a:t>
          </a:r>
        </a:p>
      </dgm:t>
    </dgm:pt>
    <dgm:pt modelId="{1B796BFB-2DA8-4869-980F-FAC30C6F23C7}" type="parTrans" cxnId="{38A0AD14-E692-4489-9B0E-C17EBB250662}">
      <dgm:prSet/>
      <dgm:spPr/>
      <dgm:t>
        <a:bodyPr/>
        <a:lstStyle/>
        <a:p>
          <a:endParaRPr lang="en-US"/>
        </a:p>
      </dgm:t>
    </dgm:pt>
    <dgm:pt modelId="{247C925E-E562-439C-B635-98D4E80071A1}" type="sibTrans" cxnId="{38A0AD14-E692-4489-9B0E-C17EBB250662}">
      <dgm:prSet/>
      <dgm:spPr/>
      <dgm:t>
        <a:bodyPr/>
        <a:lstStyle/>
        <a:p>
          <a:endParaRPr lang="en-US"/>
        </a:p>
      </dgm:t>
    </dgm:pt>
    <dgm:pt modelId="{2811F3B0-C126-406E-9F53-3ECB9DB9A5CA}">
      <dgm:prSet phldrT="[Text]"/>
      <dgm:spPr/>
      <dgm:t>
        <a:bodyPr/>
        <a:lstStyle/>
        <a:p>
          <a:r>
            <a:rPr lang="en-US" dirty="0"/>
            <a:t>105 MeV polarized electrons @ 1 mA</a:t>
          </a:r>
        </a:p>
      </dgm:t>
    </dgm:pt>
    <dgm:pt modelId="{162C0E1D-A551-4496-87FE-52673014AF82}" type="parTrans" cxnId="{5977FBD9-BBE7-48BE-B325-7D6BA20E4103}">
      <dgm:prSet/>
      <dgm:spPr/>
      <dgm:t>
        <a:bodyPr/>
        <a:lstStyle/>
        <a:p>
          <a:endParaRPr lang="en-US"/>
        </a:p>
      </dgm:t>
    </dgm:pt>
    <dgm:pt modelId="{E1A2D95E-EC18-4F37-B553-C8BEAC839791}" type="sibTrans" cxnId="{5977FBD9-BBE7-48BE-B325-7D6BA20E4103}">
      <dgm:prSet/>
      <dgm:spPr/>
      <dgm:t>
        <a:bodyPr/>
        <a:lstStyle/>
        <a:p>
          <a:endParaRPr lang="en-US"/>
        </a:p>
      </dgm:t>
    </dgm:pt>
    <dgm:pt modelId="{894FCF4C-3CAE-4048-8188-B0A3C886C3B4}">
      <dgm:prSet phldrT="[Text]"/>
      <dgm:spPr/>
      <dgm:t>
        <a:bodyPr/>
        <a:lstStyle/>
        <a:p>
          <a:r>
            <a:rPr lang="en-US" dirty="0"/>
            <a:t>Internal target scattering (MAGIX)</a:t>
          </a:r>
        </a:p>
      </dgm:t>
    </dgm:pt>
    <dgm:pt modelId="{EE325AF0-E062-4278-968A-A13806F9AB51}" type="parTrans" cxnId="{3FB9B544-4610-4A79-B037-0724824D195A}">
      <dgm:prSet/>
      <dgm:spPr/>
      <dgm:t>
        <a:bodyPr/>
        <a:lstStyle/>
        <a:p>
          <a:endParaRPr lang="en-US"/>
        </a:p>
      </dgm:t>
    </dgm:pt>
    <dgm:pt modelId="{93812081-21D0-432C-B4D6-C975A3D3F708}" type="sibTrans" cxnId="{3FB9B544-4610-4A79-B037-0724824D195A}">
      <dgm:prSet/>
      <dgm:spPr/>
      <dgm:t>
        <a:bodyPr/>
        <a:lstStyle/>
        <a:p>
          <a:endParaRPr lang="en-US"/>
        </a:p>
      </dgm:t>
    </dgm:pt>
    <dgm:pt modelId="{4714D750-5BEB-4109-9195-CCEB02CA5C76}">
      <dgm:prSet phldrT="[Text]"/>
      <dgm:spPr/>
      <dgm:t>
        <a:bodyPr/>
        <a:lstStyle/>
        <a:p>
          <a:r>
            <a:rPr lang="en-US" b="1" dirty="0"/>
            <a:t>External beam</a:t>
          </a:r>
        </a:p>
      </dgm:t>
    </dgm:pt>
    <dgm:pt modelId="{100D6F05-234D-4189-9B39-C59669CAE934}" type="parTrans" cxnId="{34698D4A-8E1E-4343-B7EC-72DC6819A2B0}">
      <dgm:prSet/>
      <dgm:spPr/>
      <dgm:t>
        <a:bodyPr/>
        <a:lstStyle/>
        <a:p>
          <a:endParaRPr lang="en-US"/>
        </a:p>
      </dgm:t>
    </dgm:pt>
    <dgm:pt modelId="{BA3FAEB2-C121-460E-9C56-85CDFA1430BB}" type="sibTrans" cxnId="{34698D4A-8E1E-4343-B7EC-72DC6819A2B0}">
      <dgm:prSet/>
      <dgm:spPr/>
      <dgm:t>
        <a:bodyPr/>
        <a:lstStyle/>
        <a:p>
          <a:endParaRPr lang="en-US"/>
        </a:p>
      </dgm:t>
    </dgm:pt>
    <dgm:pt modelId="{13F260F5-9A23-4908-99E7-6A43E767516F}">
      <dgm:prSet phldrT="[Text]"/>
      <dgm:spPr/>
      <dgm:t>
        <a:bodyPr/>
        <a:lstStyle/>
        <a:p>
          <a:r>
            <a:rPr lang="en-US" dirty="0"/>
            <a:t>155 MeV polarized electrons @ 0.15 mA</a:t>
          </a:r>
        </a:p>
      </dgm:t>
    </dgm:pt>
    <dgm:pt modelId="{C18A79B6-6631-4C11-B67A-AD1DE89E67D0}" type="parTrans" cxnId="{085DF808-761A-4CEF-91CD-05FDE33BD81B}">
      <dgm:prSet/>
      <dgm:spPr/>
      <dgm:t>
        <a:bodyPr/>
        <a:lstStyle/>
        <a:p>
          <a:endParaRPr lang="en-US"/>
        </a:p>
      </dgm:t>
    </dgm:pt>
    <dgm:pt modelId="{4946AF8E-7D8B-4A1A-9AE6-697FBC2B35A6}" type="sibTrans" cxnId="{085DF808-761A-4CEF-91CD-05FDE33BD81B}">
      <dgm:prSet/>
      <dgm:spPr/>
      <dgm:t>
        <a:bodyPr/>
        <a:lstStyle/>
        <a:p>
          <a:endParaRPr lang="en-US"/>
        </a:p>
      </dgm:t>
    </dgm:pt>
    <dgm:pt modelId="{E1799CEE-8FCE-4295-B028-4A1015603062}">
      <dgm:prSet phldrT="[Text]"/>
      <dgm:spPr/>
      <dgm:t>
        <a:bodyPr/>
        <a:lstStyle/>
        <a:p>
          <a:r>
            <a:rPr lang="en-US" dirty="0"/>
            <a:t>Dedicated experiment (P2)</a:t>
          </a:r>
        </a:p>
      </dgm:t>
    </dgm:pt>
    <dgm:pt modelId="{E9FEF05A-888C-4B13-8F42-12871DF40AB3}" type="parTrans" cxnId="{7A11A674-8CDC-4873-A60D-54342E020388}">
      <dgm:prSet/>
      <dgm:spPr/>
      <dgm:t>
        <a:bodyPr/>
        <a:lstStyle/>
        <a:p>
          <a:endParaRPr lang="en-US"/>
        </a:p>
      </dgm:t>
    </dgm:pt>
    <dgm:pt modelId="{BF991053-8D36-48CD-AA8A-EB679CC0D701}" type="sibTrans" cxnId="{7A11A674-8CDC-4873-A60D-54342E020388}">
      <dgm:prSet/>
      <dgm:spPr/>
      <dgm:t>
        <a:bodyPr/>
        <a:lstStyle/>
        <a:p>
          <a:endParaRPr lang="en-US"/>
        </a:p>
      </dgm:t>
    </dgm:pt>
    <dgm:pt modelId="{2F91D014-FC8D-47C8-936E-311AF2A3CA82}">
      <dgm:prSet phldrT="[Text]"/>
      <dgm:spPr/>
      <dgm:t>
        <a:bodyPr/>
        <a:lstStyle/>
        <a:p>
          <a:r>
            <a:rPr lang="en-US" b="1" dirty="0"/>
            <a:t>Beam dump experiment</a:t>
          </a:r>
        </a:p>
      </dgm:t>
    </dgm:pt>
    <dgm:pt modelId="{B161BBA8-D3C7-4A9A-A844-A77F717FF237}" type="parTrans" cxnId="{0298A311-FB2D-4305-901C-BA36CC5818C0}">
      <dgm:prSet/>
      <dgm:spPr/>
      <dgm:t>
        <a:bodyPr/>
        <a:lstStyle/>
        <a:p>
          <a:endParaRPr lang="en-US"/>
        </a:p>
      </dgm:t>
    </dgm:pt>
    <dgm:pt modelId="{FD1E16A0-E213-41A2-BC00-C6FF18530F39}" type="sibTrans" cxnId="{0298A311-FB2D-4305-901C-BA36CC5818C0}">
      <dgm:prSet/>
      <dgm:spPr/>
      <dgm:t>
        <a:bodyPr/>
        <a:lstStyle/>
        <a:p>
          <a:endParaRPr lang="en-US"/>
        </a:p>
      </dgm:t>
    </dgm:pt>
    <dgm:pt modelId="{8C1F4889-5FAB-4B7B-9E61-27DA43761015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981CC172-01DE-4DA9-9E48-82F907F2A5CD}" type="parTrans" cxnId="{CE9F5BC8-2DAE-4C3A-9D35-C80575397AB9}">
      <dgm:prSet/>
      <dgm:spPr/>
      <dgm:t>
        <a:bodyPr/>
        <a:lstStyle/>
        <a:p>
          <a:endParaRPr lang="en-US"/>
        </a:p>
      </dgm:t>
    </dgm:pt>
    <dgm:pt modelId="{7830B82D-B292-42BA-9F0E-27B4CF904968}" type="sibTrans" cxnId="{CE9F5BC8-2DAE-4C3A-9D35-C80575397AB9}">
      <dgm:prSet/>
      <dgm:spPr/>
      <dgm:t>
        <a:bodyPr/>
        <a:lstStyle/>
        <a:p>
          <a:endParaRPr lang="en-US"/>
        </a:p>
      </dgm:t>
    </dgm:pt>
    <dgm:pt modelId="{3295EBFF-D85B-4217-A6AA-E706B8EC9170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0B98F514-6BFE-4F0B-9C41-8C9FD66EA328}" type="parTrans" cxnId="{CF3D062F-1F77-4ECA-BEB2-FD533D71C5EE}">
      <dgm:prSet/>
      <dgm:spPr/>
      <dgm:t>
        <a:bodyPr/>
        <a:lstStyle/>
        <a:p>
          <a:endParaRPr lang="en-US"/>
        </a:p>
      </dgm:t>
    </dgm:pt>
    <dgm:pt modelId="{035AF708-8F77-4EA7-BDEC-95CC668A5B06}" type="sibTrans" cxnId="{CF3D062F-1F77-4ECA-BEB2-FD533D71C5EE}">
      <dgm:prSet/>
      <dgm:spPr/>
      <dgm:t>
        <a:bodyPr/>
        <a:lstStyle/>
        <a:p>
          <a:endParaRPr lang="en-US"/>
        </a:p>
      </dgm:t>
    </dgm:pt>
    <dgm:pt modelId="{161D9734-7632-480F-BB70-CC8A7475B2FB}">
      <dgm:prSet phldrT="[Text]"/>
      <dgm:spPr/>
      <dgm:t>
        <a:bodyPr/>
        <a:lstStyle/>
        <a:p>
          <a:r>
            <a:rPr lang="en-US"/>
            <a:t>Electroweak asymmetry precision measurement</a:t>
          </a:r>
          <a:endParaRPr lang="en-US" dirty="0"/>
        </a:p>
      </dgm:t>
    </dgm:pt>
    <dgm:pt modelId="{8A9C0726-F2D6-4327-964F-6520A2F9E042}" type="parTrans" cxnId="{F3EED6F4-AAB1-4B43-B369-B1FDD80464EB}">
      <dgm:prSet/>
      <dgm:spPr/>
      <dgm:t>
        <a:bodyPr/>
        <a:lstStyle/>
        <a:p>
          <a:endParaRPr lang="en-US"/>
        </a:p>
      </dgm:t>
    </dgm:pt>
    <dgm:pt modelId="{B67F48BD-32E3-4920-98BE-135CB07FF958}" type="sibTrans" cxnId="{F3EED6F4-AAB1-4B43-B369-B1FDD80464EB}">
      <dgm:prSet/>
      <dgm:spPr/>
      <dgm:t>
        <a:bodyPr/>
        <a:lstStyle/>
        <a:p>
          <a:endParaRPr lang="en-US"/>
        </a:p>
      </dgm:t>
    </dgm:pt>
    <dgm:pt modelId="{5AD99BF8-2B43-4DA7-81A6-DF02F186DE11}" type="pres">
      <dgm:prSet presAssocID="{77D5CE4A-6F44-4A7F-932E-664FE11276B6}" presName="linear" presStyleCnt="0">
        <dgm:presLayoutVars>
          <dgm:dir/>
          <dgm:animLvl val="lvl"/>
          <dgm:resizeHandles val="exact"/>
        </dgm:presLayoutVars>
      </dgm:prSet>
      <dgm:spPr/>
    </dgm:pt>
    <dgm:pt modelId="{19937F00-9FD1-4ABD-8F04-34672CBF2C03}" type="pres">
      <dgm:prSet presAssocID="{051A07CC-0D81-4317-8CCE-0DB3A039B967}" presName="parentLin" presStyleCnt="0"/>
      <dgm:spPr/>
    </dgm:pt>
    <dgm:pt modelId="{5C3EF1D9-2E32-4529-B709-44835EFAC9FE}" type="pres">
      <dgm:prSet presAssocID="{051A07CC-0D81-4317-8CCE-0DB3A039B967}" presName="parentLeftMargin" presStyleLbl="node1" presStyleIdx="0" presStyleCnt="3"/>
      <dgm:spPr/>
    </dgm:pt>
    <dgm:pt modelId="{2F80067E-C2B6-4AC3-ADC4-0F20AC8BE670}" type="pres">
      <dgm:prSet presAssocID="{051A07CC-0D81-4317-8CCE-0DB3A039B96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5BE0F67-C239-45C1-B6D4-D611CDA61FD5}" type="pres">
      <dgm:prSet presAssocID="{051A07CC-0D81-4317-8CCE-0DB3A039B967}" presName="negativeSpace" presStyleCnt="0"/>
      <dgm:spPr/>
    </dgm:pt>
    <dgm:pt modelId="{923A0FEF-A4CF-4B01-96C5-21A8C567D4C1}" type="pres">
      <dgm:prSet presAssocID="{051A07CC-0D81-4317-8CCE-0DB3A039B967}" presName="childText" presStyleLbl="conFgAcc1" presStyleIdx="0" presStyleCnt="3">
        <dgm:presLayoutVars>
          <dgm:bulletEnabled val="1"/>
        </dgm:presLayoutVars>
      </dgm:prSet>
      <dgm:spPr/>
    </dgm:pt>
    <dgm:pt modelId="{C97F995B-B98D-4473-B717-924F176953FE}" type="pres">
      <dgm:prSet presAssocID="{247C925E-E562-439C-B635-98D4E80071A1}" presName="spaceBetweenRectangles" presStyleCnt="0"/>
      <dgm:spPr/>
    </dgm:pt>
    <dgm:pt modelId="{1D517148-4521-48F7-A4F7-B27F811157CE}" type="pres">
      <dgm:prSet presAssocID="{4714D750-5BEB-4109-9195-CCEB02CA5C76}" presName="parentLin" presStyleCnt="0"/>
      <dgm:spPr/>
    </dgm:pt>
    <dgm:pt modelId="{267419A1-E224-4725-AB65-E684248B6F7D}" type="pres">
      <dgm:prSet presAssocID="{4714D750-5BEB-4109-9195-CCEB02CA5C76}" presName="parentLeftMargin" presStyleLbl="node1" presStyleIdx="0" presStyleCnt="3"/>
      <dgm:spPr/>
    </dgm:pt>
    <dgm:pt modelId="{461FF672-86D4-402A-9FE2-E92975C25726}" type="pres">
      <dgm:prSet presAssocID="{4714D750-5BEB-4109-9195-CCEB02CA5C7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DE62C0C-DDBA-4E7E-BA06-87777911F749}" type="pres">
      <dgm:prSet presAssocID="{4714D750-5BEB-4109-9195-CCEB02CA5C76}" presName="negativeSpace" presStyleCnt="0"/>
      <dgm:spPr/>
    </dgm:pt>
    <dgm:pt modelId="{A603FFEF-CC37-420E-87AC-7B6514E2E379}" type="pres">
      <dgm:prSet presAssocID="{4714D750-5BEB-4109-9195-CCEB02CA5C76}" presName="childText" presStyleLbl="conFgAcc1" presStyleIdx="1" presStyleCnt="3">
        <dgm:presLayoutVars>
          <dgm:bulletEnabled val="1"/>
        </dgm:presLayoutVars>
      </dgm:prSet>
      <dgm:spPr/>
    </dgm:pt>
    <dgm:pt modelId="{3CCDCE1A-CE64-44A2-B571-4516B19D7C21}" type="pres">
      <dgm:prSet presAssocID="{BA3FAEB2-C121-460E-9C56-85CDFA1430BB}" presName="spaceBetweenRectangles" presStyleCnt="0"/>
      <dgm:spPr/>
    </dgm:pt>
    <dgm:pt modelId="{7FD5BC11-28C1-4CD3-B3CE-9095AF5F52F5}" type="pres">
      <dgm:prSet presAssocID="{2F91D014-FC8D-47C8-936E-311AF2A3CA82}" presName="parentLin" presStyleCnt="0"/>
      <dgm:spPr/>
    </dgm:pt>
    <dgm:pt modelId="{5E3B8C89-A9E6-4EE1-A655-D2D69FECC42F}" type="pres">
      <dgm:prSet presAssocID="{2F91D014-FC8D-47C8-936E-311AF2A3CA82}" presName="parentLeftMargin" presStyleLbl="node1" presStyleIdx="1" presStyleCnt="3"/>
      <dgm:spPr/>
    </dgm:pt>
    <dgm:pt modelId="{9EA2452C-9877-47FD-BC81-E6E6618D4105}" type="pres">
      <dgm:prSet presAssocID="{2F91D014-FC8D-47C8-936E-311AF2A3CA8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10D00DF-DF6A-4221-806A-A402BAE2F2A2}" type="pres">
      <dgm:prSet presAssocID="{2F91D014-FC8D-47C8-936E-311AF2A3CA82}" presName="negativeSpace" presStyleCnt="0"/>
      <dgm:spPr/>
    </dgm:pt>
    <dgm:pt modelId="{053091E5-11E6-4DA5-A463-0CF2D1ABFA2E}" type="pres">
      <dgm:prSet presAssocID="{2F91D014-FC8D-47C8-936E-311AF2A3CA8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85DF808-761A-4CEF-91CD-05FDE33BD81B}" srcId="{4714D750-5BEB-4109-9195-CCEB02CA5C76}" destId="{13F260F5-9A23-4908-99E7-6A43E767516F}" srcOrd="0" destOrd="0" parTransId="{C18A79B6-6631-4C11-B67A-AD1DE89E67D0}" sibTransId="{4946AF8E-7D8B-4A1A-9AE6-697FBC2B35A6}"/>
    <dgm:cxn modelId="{A5584510-9176-4BBF-8C85-599F2683E7A2}" type="presOf" srcId="{2F91D014-FC8D-47C8-936E-311AF2A3CA82}" destId="{5E3B8C89-A9E6-4EE1-A655-D2D69FECC42F}" srcOrd="0" destOrd="0" presId="urn:microsoft.com/office/officeart/2005/8/layout/list1"/>
    <dgm:cxn modelId="{0298A311-FB2D-4305-901C-BA36CC5818C0}" srcId="{77D5CE4A-6F44-4A7F-932E-664FE11276B6}" destId="{2F91D014-FC8D-47C8-936E-311AF2A3CA82}" srcOrd="2" destOrd="0" parTransId="{B161BBA8-D3C7-4A9A-A844-A77F717FF237}" sibTransId="{FD1E16A0-E213-41A2-BC00-C6FF18530F39}"/>
    <dgm:cxn modelId="{38A0AD14-E692-4489-9B0E-C17EBB250662}" srcId="{77D5CE4A-6F44-4A7F-932E-664FE11276B6}" destId="{051A07CC-0D81-4317-8CCE-0DB3A039B967}" srcOrd="0" destOrd="0" parTransId="{1B796BFB-2DA8-4869-980F-FAC30C6F23C7}" sibTransId="{247C925E-E562-439C-B635-98D4E80071A1}"/>
    <dgm:cxn modelId="{37E0742C-E14D-4E6D-955B-A45B274B533E}" type="presOf" srcId="{894FCF4C-3CAE-4048-8188-B0A3C886C3B4}" destId="{923A0FEF-A4CF-4B01-96C5-21A8C567D4C1}" srcOrd="0" destOrd="1" presId="urn:microsoft.com/office/officeart/2005/8/layout/list1"/>
    <dgm:cxn modelId="{CF3D062F-1F77-4ECA-BEB2-FD533D71C5EE}" srcId="{2F91D014-FC8D-47C8-936E-311AF2A3CA82}" destId="{3295EBFF-D85B-4217-A6AA-E706B8EC9170}" srcOrd="1" destOrd="0" parTransId="{0B98F514-6BFE-4F0B-9C41-8C9FD66EA328}" sibTransId="{035AF708-8F77-4EA7-BDEC-95CC668A5B06}"/>
    <dgm:cxn modelId="{3FB9B544-4610-4A79-B037-0724824D195A}" srcId="{051A07CC-0D81-4317-8CCE-0DB3A039B967}" destId="{894FCF4C-3CAE-4048-8188-B0A3C886C3B4}" srcOrd="1" destOrd="0" parTransId="{EE325AF0-E062-4278-968A-A13806F9AB51}" sibTransId="{93812081-21D0-432C-B4D6-C975A3D3F708}"/>
    <dgm:cxn modelId="{16189246-2274-4122-A0C7-D06011EE3A01}" type="presOf" srcId="{E1799CEE-8FCE-4295-B028-4A1015603062}" destId="{A603FFEF-CC37-420E-87AC-7B6514E2E379}" srcOrd="0" destOrd="1" presId="urn:microsoft.com/office/officeart/2005/8/layout/list1"/>
    <dgm:cxn modelId="{257A1148-DEEF-49C0-BEF5-8AE291723CAC}" type="presOf" srcId="{051A07CC-0D81-4317-8CCE-0DB3A039B967}" destId="{5C3EF1D9-2E32-4529-B709-44835EFAC9FE}" srcOrd="0" destOrd="0" presId="urn:microsoft.com/office/officeart/2005/8/layout/list1"/>
    <dgm:cxn modelId="{34698D4A-8E1E-4343-B7EC-72DC6819A2B0}" srcId="{77D5CE4A-6F44-4A7F-932E-664FE11276B6}" destId="{4714D750-5BEB-4109-9195-CCEB02CA5C76}" srcOrd="1" destOrd="0" parTransId="{100D6F05-234D-4189-9B39-C59669CAE934}" sibTransId="{BA3FAEB2-C121-460E-9C56-85CDFA1430BB}"/>
    <dgm:cxn modelId="{7A11A674-8CDC-4873-A60D-54342E020388}" srcId="{4714D750-5BEB-4109-9195-CCEB02CA5C76}" destId="{E1799CEE-8FCE-4295-B028-4A1015603062}" srcOrd="1" destOrd="0" parTransId="{E9FEF05A-888C-4B13-8F42-12871DF40AB3}" sibTransId="{BF991053-8D36-48CD-AA8A-EB679CC0D701}"/>
    <dgm:cxn modelId="{908E588E-0DF9-4585-88EA-F89E1A19021E}" type="presOf" srcId="{2811F3B0-C126-406E-9F53-3ECB9DB9A5CA}" destId="{923A0FEF-A4CF-4B01-96C5-21A8C567D4C1}" srcOrd="0" destOrd="0" presId="urn:microsoft.com/office/officeart/2005/8/layout/list1"/>
    <dgm:cxn modelId="{6490C2A3-CE5D-43FD-A469-012E8864A5AD}" type="presOf" srcId="{3295EBFF-D85B-4217-A6AA-E706B8EC9170}" destId="{053091E5-11E6-4DA5-A463-0CF2D1ABFA2E}" srcOrd="0" destOrd="1" presId="urn:microsoft.com/office/officeart/2005/8/layout/list1"/>
    <dgm:cxn modelId="{172CE4AE-E92A-4B63-B684-14DAEEFC4F60}" type="presOf" srcId="{051A07CC-0D81-4317-8CCE-0DB3A039B967}" destId="{2F80067E-C2B6-4AC3-ADC4-0F20AC8BE670}" srcOrd="1" destOrd="0" presId="urn:microsoft.com/office/officeart/2005/8/layout/list1"/>
    <dgm:cxn modelId="{E9217FB8-D838-4267-88BD-DDE2B5B613B5}" type="presOf" srcId="{77D5CE4A-6F44-4A7F-932E-664FE11276B6}" destId="{5AD99BF8-2B43-4DA7-81A6-DF02F186DE11}" srcOrd="0" destOrd="0" presId="urn:microsoft.com/office/officeart/2005/8/layout/list1"/>
    <dgm:cxn modelId="{CE9F5BC8-2DAE-4C3A-9D35-C80575397AB9}" srcId="{2F91D014-FC8D-47C8-936E-311AF2A3CA82}" destId="{8C1F4889-5FAB-4B7B-9E61-27DA43761015}" srcOrd="0" destOrd="0" parTransId="{981CC172-01DE-4DA9-9E48-82F907F2A5CD}" sibTransId="{7830B82D-B292-42BA-9F0E-27B4CF904968}"/>
    <dgm:cxn modelId="{13F511CF-CBB6-42DC-A895-F9B70D938346}" type="presOf" srcId="{2F91D014-FC8D-47C8-936E-311AF2A3CA82}" destId="{9EA2452C-9877-47FD-BC81-E6E6618D4105}" srcOrd="1" destOrd="0" presId="urn:microsoft.com/office/officeart/2005/8/layout/list1"/>
    <dgm:cxn modelId="{5977FBD9-BBE7-48BE-B325-7D6BA20E4103}" srcId="{051A07CC-0D81-4317-8CCE-0DB3A039B967}" destId="{2811F3B0-C126-406E-9F53-3ECB9DB9A5CA}" srcOrd="0" destOrd="0" parTransId="{162C0E1D-A551-4496-87FE-52673014AF82}" sibTransId="{E1A2D95E-EC18-4F37-B553-C8BEAC839791}"/>
    <dgm:cxn modelId="{1D3697DE-ADB0-4079-A57B-3800473D8D89}" type="presOf" srcId="{4714D750-5BEB-4109-9195-CCEB02CA5C76}" destId="{267419A1-E224-4725-AB65-E684248B6F7D}" srcOrd="0" destOrd="0" presId="urn:microsoft.com/office/officeart/2005/8/layout/list1"/>
    <dgm:cxn modelId="{2D350FDF-C0AE-4875-BC8D-61A463B9BF26}" type="presOf" srcId="{161D9734-7632-480F-BB70-CC8A7475B2FB}" destId="{A603FFEF-CC37-420E-87AC-7B6514E2E379}" srcOrd="0" destOrd="2" presId="urn:microsoft.com/office/officeart/2005/8/layout/list1"/>
    <dgm:cxn modelId="{836AA0E4-9237-411F-AAFD-4E05BBC69FFE}" type="presOf" srcId="{4714D750-5BEB-4109-9195-CCEB02CA5C76}" destId="{461FF672-86D4-402A-9FE2-E92975C25726}" srcOrd="1" destOrd="0" presId="urn:microsoft.com/office/officeart/2005/8/layout/list1"/>
    <dgm:cxn modelId="{1B7F87EB-21BF-45DB-9AF0-D5AEF8F12CC7}" type="presOf" srcId="{8C1F4889-5FAB-4B7B-9E61-27DA43761015}" destId="{053091E5-11E6-4DA5-A463-0CF2D1ABFA2E}" srcOrd="0" destOrd="0" presId="urn:microsoft.com/office/officeart/2005/8/layout/list1"/>
    <dgm:cxn modelId="{BD2ACEF4-C265-4A70-A752-D3445686AF1A}" type="presOf" srcId="{13F260F5-9A23-4908-99E7-6A43E767516F}" destId="{A603FFEF-CC37-420E-87AC-7B6514E2E379}" srcOrd="0" destOrd="0" presId="urn:microsoft.com/office/officeart/2005/8/layout/list1"/>
    <dgm:cxn modelId="{F3EED6F4-AAB1-4B43-B369-B1FDD80464EB}" srcId="{4714D750-5BEB-4109-9195-CCEB02CA5C76}" destId="{161D9734-7632-480F-BB70-CC8A7475B2FB}" srcOrd="2" destOrd="0" parTransId="{8A9C0726-F2D6-4327-964F-6520A2F9E042}" sibTransId="{B67F48BD-32E3-4920-98BE-135CB07FF958}"/>
    <dgm:cxn modelId="{58205E8F-8924-430D-82F5-582C000970A4}" type="presParOf" srcId="{5AD99BF8-2B43-4DA7-81A6-DF02F186DE11}" destId="{19937F00-9FD1-4ABD-8F04-34672CBF2C03}" srcOrd="0" destOrd="0" presId="urn:microsoft.com/office/officeart/2005/8/layout/list1"/>
    <dgm:cxn modelId="{736FA84B-C803-4AE2-B0E5-69F18009514C}" type="presParOf" srcId="{19937F00-9FD1-4ABD-8F04-34672CBF2C03}" destId="{5C3EF1D9-2E32-4529-B709-44835EFAC9FE}" srcOrd="0" destOrd="0" presId="urn:microsoft.com/office/officeart/2005/8/layout/list1"/>
    <dgm:cxn modelId="{BFAB0DE0-E2F2-47A0-A020-873B654668DA}" type="presParOf" srcId="{19937F00-9FD1-4ABD-8F04-34672CBF2C03}" destId="{2F80067E-C2B6-4AC3-ADC4-0F20AC8BE670}" srcOrd="1" destOrd="0" presId="urn:microsoft.com/office/officeart/2005/8/layout/list1"/>
    <dgm:cxn modelId="{CFD48604-4A00-4955-86F8-E2DABBCE1421}" type="presParOf" srcId="{5AD99BF8-2B43-4DA7-81A6-DF02F186DE11}" destId="{55BE0F67-C239-45C1-B6D4-D611CDA61FD5}" srcOrd="1" destOrd="0" presId="urn:microsoft.com/office/officeart/2005/8/layout/list1"/>
    <dgm:cxn modelId="{52B6A619-78AA-48DB-8EA3-B4BA4B997B3C}" type="presParOf" srcId="{5AD99BF8-2B43-4DA7-81A6-DF02F186DE11}" destId="{923A0FEF-A4CF-4B01-96C5-21A8C567D4C1}" srcOrd="2" destOrd="0" presId="urn:microsoft.com/office/officeart/2005/8/layout/list1"/>
    <dgm:cxn modelId="{2EEFF5E1-AB15-4D6B-99E5-43AE459BFD36}" type="presParOf" srcId="{5AD99BF8-2B43-4DA7-81A6-DF02F186DE11}" destId="{C97F995B-B98D-4473-B717-924F176953FE}" srcOrd="3" destOrd="0" presId="urn:microsoft.com/office/officeart/2005/8/layout/list1"/>
    <dgm:cxn modelId="{27254D4D-EC53-41B5-B2B8-002721E7F65E}" type="presParOf" srcId="{5AD99BF8-2B43-4DA7-81A6-DF02F186DE11}" destId="{1D517148-4521-48F7-A4F7-B27F811157CE}" srcOrd="4" destOrd="0" presId="urn:microsoft.com/office/officeart/2005/8/layout/list1"/>
    <dgm:cxn modelId="{56D71400-F712-4A8F-91E0-E5526752CB6D}" type="presParOf" srcId="{1D517148-4521-48F7-A4F7-B27F811157CE}" destId="{267419A1-E224-4725-AB65-E684248B6F7D}" srcOrd="0" destOrd="0" presId="urn:microsoft.com/office/officeart/2005/8/layout/list1"/>
    <dgm:cxn modelId="{9177759B-65C9-4377-8DCB-223871FDAF45}" type="presParOf" srcId="{1D517148-4521-48F7-A4F7-B27F811157CE}" destId="{461FF672-86D4-402A-9FE2-E92975C25726}" srcOrd="1" destOrd="0" presId="urn:microsoft.com/office/officeart/2005/8/layout/list1"/>
    <dgm:cxn modelId="{70F43DB3-D008-4C8B-AE5B-3D4F6AFD4A6D}" type="presParOf" srcId="{5AD99BF8-2B43-4DA7-81A6-DF02F186DE11}" destId="{2DE62C0C-DDBA-4E7E-BA06-87777911F749}" srcOrd="5" destOrd="0" presId="urn:microsoft.com/office/officeart/2005/8/layout/list1"/>
    <dgm:cxn modelId="{0C6BBC9A-CE42-414A-AA69-8FFA3DF6EC8C}" type="presParOf" srcId="{5AD99BF8-2B43-4DA7-81A6-DF02F186DE11}" destId="{A603FFEF-CC37-420E-87AC-7B6514E2E379}" srcOrd="6" destOrd="0" presId="urn:microsoft.com/office/officeart/2005/8/layout/list1"/>
    <dgm:cxn modelId="{9E19AD53-D88F-49C0-A70A-C1E10C36A32F}" type="presParOf" srcId="{5AD99BF8-2B43-4DA7-81A6-DF02F186DE11}" destId="{3CCDCE1A-CE64-44A2-B571-4516B19D7C21}" srcOrd="7" destOrd="0" presId="urn:microsoft.com/office/officeart/2005/8/layout/list1"/>
    <dgm:cxn modelId="{59898FDE-29E5-4447-9E52-BB436F416B7D}" type="presParOf" srcId="{5AD99BF8-2B43-4DA7-81A6-DF02F186DE11}" destId="{7FD5BC11-28C1-4CD3-B3CE-9095AF5F52F5}" srcOrd="8" destOrd="0" presId="urn:microsoft.com/office/officeart/2005/8/layout/list1"/>
    <dgm:cxn modelId="{D5749CE6-21E0-441E-9F26-61F6DABDAD36}" type="presParOf" srcId="{7FD5BC11-28C1-4CD3-B3CE-9095AF5F52F5}" destId="{5E3B8C89-A9E6-4EE1-A655-D2D69FECC42F}" srcOrd="0" destOrd="0" presId="urn:microsoft.com/office/officeart/2005/8/layout/list1"/>
    <dgm:cxn modelId="{9039166E-219E-4A7D-A46F-09A249F0FC3D}" type="presParOf" srcId="{7FD5BC11-28C1-4CD3-B3CE-9095AF5F52F5}" destId="{9EA2452C-9877-47FD-BC81-E6E6618D4105}" srcOrd="1" destOrd="0" presId="urn:microsoft.com/office/officeart/2005/8/layout/list1"/>
    <dgm:cxn modelId="{666D6BDC-4F59-4094-8D52-9232A336A2BE}" type="presParOf" srcId="{5AD99BF8-2B43-4DA7-81A6-DF02F186DE11}" destId="{D10D00DF-DF6A-4221-806A-A402BAE2F2A2}" srcOrd="9" destOrd="0" presId="urn:microsoft.com/office/officeart/2005/8/layout/list1"/>
    <dgm:cxn modelId="{1782267C-E999-4A24-A6EA-6A3263421A6D}" type="presParOf" srcId="{5AD99BF8-2B43-4DA7-81A6-DF02F186DE11}" destId="{053091E5-11E6-4DA5-A463-0CF2D1ABFA2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A1D2FED4-0634-4253-881E-6E9267F557F2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6159635-F568-4F5E-888E-2F9EC1D10295}">
      <dgm:prSet phldrT="[Text]"/>
      <dgm:spPr/>
      <dgm:t>
        <a:bodyPr/>
        <a:lstStyle/>
        <a:p>
          <a:r>
            <a:rPr lang="en-US" b="1" dirty="0"/>
            <a:t>Dedicated floor space</a:t>
          </a:r>
        </a:p>
      </dgm:t>
    </dgm:pt>
    <dgm:pt modelId="{6CC1334D-65D5-4BF7-BCF9-E3D161FEFDD5}" type="parTrans" cxnId="{7E60395E-C017-4515-873F-C4E79069DFBD}">
      <dgm:prSet/>
      <dgm:spPr/>
      <dgm:t>
        <a:bodyPr/>
        <a:lstStyle/>
        <a:p>
          <a:endParaRPr lang="en-US"/>
        </a:p>
      </dgm:t>
    </dgm:pt>
    <dgm:pt modelId="{023DB1BF-7028-4358-9E3A-F1F7FB2D0FFE}" type="sibTrans" cxnId="{7E60395E-C017-4515-873F-C4E79069DFBD}">
      <dgm:prSet/>
      <dgm:spPr/>
      <dgm:t>
        <a:bodyPr/>
        <a:lstStyle/>
        <a:p>
          <a:endParaRPr lang="en-US"/>
        </a:p>
      </dgm:t>
    </dgm:pt>
    <dgm:pt modelId="{AE1633ED-9043-4661-B837-C2B2402D00C1}">
      <dgm:prSet phldrT="[Text]"/>
      <dgm:spPr/>
      <dgm:t>
        <a:bodyPr/>
        <a:lstStyle/>
        <a:p>
          <a:r>
            <a:rPr lang="en-US" b="1" dirty="0"/>
            <a:t>Detector</a:t>
          </a:r>
        </a:p>
      </dgm:t>
    </dgm:pt>
    <dgm:pt modelId="{4575970A-7F76-4F20-B6AF-683262740A56}" type="parTrans" cxnId="{8136F14A-CDDA-4B78-A803-75A96E49E26E}">
      <dgm:prSet/>
      <dgm:spPr/>
      <dgm:t>
        <a:bodyPr/>
        <a:lstStyle/>
        <a:p>
          <a:endParaRPr lang="en-US"/>
        </a:p>
      </dgm:t>
    </dgm:pt>
    <dgm:pt modelId="{AF528634-D9CB-4F69-AA21-93D059065057}" type="sibTrans" cxnId="{8136F14A-CDDA-4B78-A803-75A96E49E26E}">
      <dgm:prSet/>
      <dgm:spPr/>
      <dgm:t>
        <a:bodyPr/>
        <a:lstStyle/>
        <a:p>
          <a:endParaRPr lang="en-US"/>
        </a:p>
      </dgm:t>
    </dgm:pt>
    <dgm:pt modelId="{DB820F35-FAF7-423C-9268-EBB3CB727418}">
      <dgm:prSet phldrT="[Text]"/>
      <dgm:spPr/>
      <dgm:t>
        <a:bodyPr/>
        <a:lstStyle/>
        <a:p>
          <a:r>
            <a:rPr lang="en-US" dirty="0"/>
            <a:t>Allotted space for the experiment in the new hall</a:t>
          </a:r>
        </a:p>
      </dgm:t>
    </dgm:pt>
    <dgm:pt modelId="{52DCC0B1-E359-4DB1-A921-9BD7BA415860}" type="parTrans" cxnId="{307D825D-BB13-4203-87C2-BC828F75CF87}">
      <dgm:prSet/>
      <dgm:spPr/>
      <dgm:t>
        <a:bodyPr/>
        <a:lstStyle/>
        <a:p>
          <a:endParaRPr lang="en-US"/>
        </a:p>
      </dgm:t>
    </dgm:pt>
    <dgm:pt modelId="{3328DCD1-AE79-4172-91C9-17B7E00D8EFD}" type="sibTrans" cxnId="{307D825D-BB13-4203-87C2-BC828F75CF87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E27A63C5-5ACC-4AF8-8259-304DD27BB1AD}">
          <dgm:prSet phldrT="[Text]"/>
          <dgm:spPr/>
          <dgm:t>
            <a:bodyPr/>
            <a:lstStyle/>
            <a:p>
              <a:r>
                <a:rPr lang="en-US" dirty="0"/>
                <a:t>About </a:t>
              </a:r>
              <a14:m>
                <m:oMath xmlns:m="http://schemas.openxmlformats.org/officeDocument/2006/math">
                  <m:r>
                    <a:rPr lang="en-US" b="0" i="1" smtClean="0">
                      <a:latin typeface="Cambria Math" panose="02040503050406030204" pitchFamily="18" charset="0"/>
                    </a:rPr>
                    <m:t>12 </m:t>
                  </m:r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oMath>
              </a14:m>
              <a:r>
                <a:rPr lang="en-US" dirty="0"/>
                <a:t> floor space available</a:t>
              </a:r>
            </a:p>
          </dgm:t>
        </dgm:pt>
      </mc:Choice>
      <mc:Fallback>
        <dgm:pt modelId="{E27A63C5-5ACC-4AF8-8259-304DD27BB1AD}">
          <dgm:prSet phldrT="[Text]"/>
          <dgm:spPr/>
          <dgm:t>
            <a:bodyPr/>
            <a:lstStyle/>
            <a:p>
              <a:r>
                <a:rPr lang="en-US" dirty="0"/>
                <a:t>About </a:t>
              </a:r>
              <a:r>
                <a:rPr lang="en-US" b="0" i="0">
                  <a:latin typeface="Cambria Math" panose="02040503050406030204" pitchFamily="18" charset="0"/>
                </a:rPr>
                <a:t>12 "m" ^2</a:t>
              </a:r>
              <a:r>
                <a:rPr lang="en-US" dirty="0"/>
                <a:t> floor space available</a:t>
              </a:r>
            </a:p>
          </dgm:t>
        </dgm:pt>
      </mc:Fallback>
    </mc:AlternateContent>
    <dgm:pt modelId="{16F951DB-429E-4EC3-8539-6E2CD809E9F7}" type="parTrans" cxnId="{A0A9CC68-67B8-479C-A6C2-F2526DD25401}">
      <dgm:prSet/>
      <dgm:spPr/>
      <dgm:t>
        <a:bodyPr/>
        <a:lstStyle/>
        <a:p>
          <a:endParaRPr lang="en-US"/>
        </a:p>
      </dgm:t>
    </dgm:pt>
    <dgm:pt modelId="{946825D2-6EA6-4216-B1BB-74B4F2C99216}" type="sibTrans" cxnId="{A0A9CC68-67B8-479C-A6C2-F2526DD25401}">
      <dgm:prSet/>
      <dgm:spPr/>
      <dgm:t>
        <a:bodyPr/>
        <a:lstStyle/>
        <a:p>
          <a:endParaRPr lang="en-US"/>
        </a:p>
      </dgm:t>
    </dgm:pt>
    <dgm:pt modelId="{D69D5BDA-6AAA-4F48-AEC4-FFA34D365052}">
      <dgm:prSet phldrT="[Text]"/>
      <dgm:spPr/>
      <dgm:t>
        <a:bodyPr/>
        <a:lstStyle/>
        <a:p>
          <a:r>
            <a:rPr lang="en-US" dirty="0"/>
            <a:t>Good placement flexibility due to the large cone radius (about 4 m)</a:t>
          </a:r>
        </a:p>
      </dgm:t>
    </dgm:pt>
    <dgm:pt modelId="{B63768C1-584A-4531-8810-E6A03B8CAF95}" type="parTrans" cxnId="{991BFE84-53BA-4237-93AE-0D9CCEED5AF3}">
      <dgm:prSet/>
      <dgm:spPr/>
      <dgm:t>
        <a:bodyPr/>
        <a:lstStyle/>
        <a:p>
          <a:endParaRPr lang="en-US"/>
        </a:p>
      </dgm:t>
    </dgm:pt>
    <dgm:pt modelId="{144435FB-BC5E-4006-AB99-5FF39B1F664E}" type="sibTrans" cxnId="{991BFE84-53BA-4237-93AE-0D9CCEED5AF3}">
      <dgm:prSet/>
      <dgm:spPr/>
      <dgm:t>
        <a:bodyPr/>
        <a:lstStyle/>
        <a:p>
          <a:endParaRPr lang="en-US"/>
        </a:p>
      </dgm:t>
    </dgm:pt>
    <dgm:pt modelId="{A4B16C20-7AF9-467F-81D9-C4226F797E3E}">
      <dgm:prSet phldrT="[Text]"/>
      <dgm:spPr/>
      <dgm:t>
        <a:bodyPr/>
        <a:lstStyle/>
        <a:p>
          <a:r>
            <a:rPr lang="en-US" dirty="0"/>
            <a:t>81 scintillating crystals with PMT readout</a:t>
          </a:r>
        </a:p>
      </dgm:t>
    </dgm:pt>
    <dgm:pt modelId="{BC67E2A6-8AD1-4540-BD4B-B75A167C51E5}" type="parTrans" cxnId="{CF43948B-581B-42EB-8D8E-EC3A04B9CDFA}">
      <dgm:prSet/>
      <dgm:spPr/>
      <dgm:t>
        <a:bodyPr/>
        <a:lstStyle/>
        <a:p>
          <a:endParaRPr lang="en-US"/>
        </a:p>
      </dgm:t>
    </dgm:pt>
    <dgm:pt modelId="{11F329FC-92A6-4EAD-8B7A-4DFCE59EDC81}" type="sibTrans" cxnId="{CF43948B-581B-42EB-8D8E-EC3A04B9CDFA}">
      <dgm:prSet/>
      <dgm:spPr/>
      <dgm:t>
        <a:bodyPr/>
        <a:lstStyle/>
        <a:p>
          <a:endParaRPr lang="en-US"/>
        </a:p>
      </dgm:t>
    </dgm:pt>
    <dgm:pt modelId="{BB5182F6-965D-41F0-B85E-A8EF3D017E2F}">
      <dgm:prSet phldrT="[Text]"/>
      <dgm:spPr/>
      <dgm:t>
        <a:bodyPr/>
        <a:lstStyle/>
        <a:p>
          <a:r>
            <a:rPr lang="en-US" dirty="0"/>
            <a:t>Optimized for Cherenkov counting to reduce backgrounds</a:t>
          </a:r>
        </a:p>
      </dgm:t>
    </dgm:pt>
    <dgm:pt modelId="{0C1913C3-D0B7-42AF-98C7-8E105717A906}" type="parTrans" cxnId="{E411BEF5-177F-4427-BBC3-CAA283AFF533}">
      <dgm:prSet/>
      <dgm:spPr/>
      <dgm:t>
        <a:bodyPr/>
        <a:lstStyle/>
        <a:p>
          <a:endParaRPr lang="en-US"/>
        </a:p>
      </dgm:t>
    </dgm:pt>
    <dgm:pt modelId="{244CDB82-9594-4F66-B51E-CD67A18D967C}" type="sibTrans" cxnId="{E411BEF5-177F-4427-BBC3-CAA283AFF533}">
      <dgm:prSet/>
      <dgm:spPr/>
      <dgm:t>
        <a:bodyPr/>
        <a:lstStyle/>
        <a:p>
          <a:endParaRPr lang="en-US"/>
        </a:p>
      </dgm:t>
    </dgm:pt>
    <dgm:pt modelId="{12BBBEFD-B325-455F-8A5D-20F9EBFBD315}">
      <dgm:prSet phldrT="[Text]"/>
      <dgm:spPr/>
      <dgm:t>
        <a:bodyPr/>
        <a:lstStyle/>
        <a:p>
          <a:r>
            <a:rPr lang="en-US" dirty="0"/>
            <a:t>Double readout and veto detectors for possible background suppression</a:t>
          </a:r>
        </a:p>
      </dgm:t>
    </dgm:pt>
    <dgm:pt modelId="{47E4ACCC-F39C-4376-A619-7CD384475AEA}" type="parTrans" cxnId="{1BD8667F-F34D-4078-8A6B-4337581EDB6F}">
      <dgm:prSet/>
      <dgm:spPr/>
      <dgm:t>
        <a:bodyPr/>
        <a:lstStyle/>
        <a:p>
          <a:endParaRPr lang="en-US"/>
        </a:p>
      </dgm:t>
    </dgm:pt>
    <dgm:pt modelId="{7EDE064B-FF1C-42E5-A37E-9E34D613A871}" type="sibTrans" cxnId="{1BD8667F-F34D-4078-8A6B-4337581EDB6F}">
      <dgm:prSet/>
      <dgm:spPr/>
      <dgm:t>
        <a:bodyPr/>
        <a:lstStyle/>
        <a:p>
          <a:endParaRPr lang="en-US"/>
        </a:p>
      </dgm:t>
    </dgm:pt>
    <dgm:pt modelId="{902069E1-8514-44D1-952F-C920A212D0AF}">
      <dgm:prSet phldrT="[Text]"/>
      <dgm:spPr/>
      <dgm:t>
        <a:bodyPr/>
        <a:lstStyle/>
        <a:p>
          <a:r>
            <a:rPr lang="en-US" b="1" dirty="0"/>
            <a:t>Development status</a:t>
          </a:r>
        </a:p>
      </dgm:t>
    </dgm:pt>
    <dgm:pt modelId="{5B6FDD3C-898B-4B47-8C7D-1CBF926D7A5D}" type="parTrans" cxnId="{4113D558-ACB0-486B-A5EB-A3464DA7C5D0}">
      <dgm:prSet/>
      <dgm:spPr/>
      <dgm:t>
        <a:bodyPr/>
        <a:lstStyle/>
        <a:p>
          <a:endParaRPr lang="en-US"/>
        </a:p>
      </dgm:t>
    </dgm:pt>
    <dgm:pt modelId="{E276CCE0-9F59-4575-9D64-2485F68880F7}" type="sibTrans" cxnId="{4113D558-ACB0-486B-A5EB-A3464DA7C5D0}">
      <dgm:prSet/>
      <dgm:spPr/>
      <dgm:t>
        <a:bodyPr/>
        <a:lstStyle/>
        <a:p>
          <a:endParaRPr lang="en-US"/>
        </a:p>
      </dgm:t>
    </dgm:pt>
    <dgm:pt modelId="{32B11C82-88DF-4FE3-9098-194984E70A14}">
      <dgm:prSet phldrT="[Text]"/>
      <dgm:spPr/>
      <dgm:t>
        <a:bodyPr/>
        <a:lstStyle/>
        <a:p>
          <a:r>
            <a:rPr lang="en-US" dirty="0"/>
            <a:t>Shower simulation under development</a:t>
          </a:r>
        </a:p>
      </dgm:t>
    </dgm:pt>
    <dgm:pt modelId="{C1F049C6-B91B-4DF5-B581-147823850296}" type="parTrans" cxnId="{0D213CD9-F5F1-41BF-AFF9-0E7F41ADBEF1}">
      <dgm:prSet/>
      <dgm:spPr/>
      <dgm:t>
        <a:bodyPr/>
        <a:lstStyle/>
        <a:p>
          <a:endParaRPr lang="en-US"/>
        </a:p>
      </dgm:t>
    </dgm:pt>
    <dgm:pt modelId="{38047F00-9E1C-4163-9A20-083E93A4A692}" type="sibTrans" cxnId="{0D213CD9-F5F1-41BF-AFF9-0E7F41ADBEF1}">
      <dgm:prSet/>
      <dgm:spPr/>
      <dgm:t>
        <a:bodyPr/>
        <a:lstStyle/>
        <a:p>
          <a:endParaRPr lang="en-US"/>
        </a:p>
      </dgm:t>
    </dgm:pt>
    <dgm:pt modelId="{37DAE888-9C8D-4755-8E0E-2AAE4A7F0A63}">
      <dgm:prSet phldrT="[Text]"/>
      <dgm:spPr/>
      <dgm:t>
        <a:bodyPr/>
        <a:lstStyle/>
        <a:p>
          <a:r>
            <a:rPr lang="en-US" dirty="0"/>
            <a:t>Simple detector prototype under study to be tested at MAMI</a:t>
          </a:r>
        </a:p>
      </dgm:t>
    </dgm:pt>
    <dgm:pt modelId="{AE565A3E-3E43-4256-A94A-1F1099D9B58A}" type="parTrans" cxnId="{37124EC2-B5AD-4B88-9901-0E9FFBAFD72A}">
      <dgm:prSet/>
      <dgm:spPr/>
      <dgm:t>
        <a:bodyPr/>
        <a:lstStyle/>
        <a:p>
          <a:endParaRPr lang="en-US"/>
        </a:p>
      </dgm:t>
    </dgm:pt>
    <dgm:pt modelId="{797E1E07-574C-443C-9BF8-67DE4FEA6CD4}" type="sibTrans" cxnId="{37124EC2-B5AD-4B88-9901-0E9FFBAFD72A}">
      <dgm:prSet/>
      <dgm:spPr/>
      <dgm:t>
        <a:bodyPr/>
        <a:lstStyle/>
        <a:p>
          <a:endParaRPr lang="en-US"/>
        </a:p>
      </dgm:t>
    </dgm:pt>
    <dgm:pt modelId="{155D0035-55E0-48C3-AA3A-7C1C73545512}">
      <dgm:prSet phldrT="[Text]"/>
      <dgm:spPr/>
      <dgm:t>
        <a:bodyPr/>
        <a:lstStyle/>
        <a:p>
          <a:r>
            <a:rPr lang="en-US" dirty="0"/>
            <a:t>FLUKA simulation of Neutron background completed with promising results</a:t>
          </a:r>
        </a:p>
      </dgm:t>
    </dgm:pt>
    <dgm:pt modelId="{ACB15486-A127-43C3-8076-57A1E9E3BB4D}" type="parTrans" cxnId="{42176431-9393-428C-A57C-3178AAE875B9}">
      <dgm:prSet/>
      <dgm:spPr/>
      <dgm:t>
        <a:bodyPr/>
        <a:lstStyle/>
        <a:p>
          <a:endParaRPr lang="en-US"/>
        </a:p>
      </dgm:t>
    </dgm:pt>
    <dgm:pt modelId="{F4096ED0-DB27-4563-84B6-05998D06D2C4}" type="sibTrans" cxnId="{42176431-9393-428C-A57C-3178AAE875B9}">
      <dgm:prSet/>
      <dgm:spPr/>
      <dgm:t>
        <a:bodyPr/>
        <a:lstStyle/>
        <a:p>
          <a:endParaRPr lang="en-US"/>
        </a:p>
      </dgm:t>
    </dgm:pt>
    <dgm:pt modelId="{395BCBDA-541E-4F67-9692-DB3D7C837F01}" type="pres">
      <dgm:prSet presAssocID="{A1D2FED4-0634-4253-881E-6E9267F557F2}" presName="linear" presStyleCnt="0">
        <dgm:presLayoutVars>
          <dgm:dir/>
          <dgm:animLvl val="lvl"/>
          <dgm:resizeHandles val="exact"/>
        </dgm:presLayoutVars>
      </dgm:prSet>
      <dgm:spPr/>
    </dgm:pt>
    <dgm:pt modelId="{F160CE6B-3DC2-453F-808B-6BBF29F69873}" type="pres">
      <dgm:prSet presAssocID="{96159635-F568-4F5E-888E-2F9EC1D10295}" presName="parentLin" presStyleCnt="0"/>
      <dgm:spPr/>
    </dgm:pt>
    <dgm:pt modelId="{7392934E-D252-45B8-8552-2D6B9C3C28B8}" type="pres">
      <dgm:prSet presAssocID="{96159635-F568-4F5E-888E-2F9EC1D10295}" presName="parentLeftMargin" presStyleLbl="node1" presStyleIdx="0" presStyleCnt="3"/>
      <dgm:spPr/>
    </dgm:pt>
    <dgm:pt modelId="{61B3189D-1913-4C56-9D74-1E36E5A3EB4A}" type="pres">
      <dgm:prSet presAssocID="{96159635-F568-4F5E-888E-2F9EC1D1029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FC7D1DC-2F82-4E79-A74A-A6D5FADB60C3}" type="pres">
      <dgm:prSet presAssocID="{96159635-F568-4F5E-888E-2F9EC1D10295}" presName="negativeSpace" presStyleCnt="0"/>
      <dgm:spPr/>
    </dgm:pt>
    <dgm:pt modelId="{DF8A57CC-73D9-4000-81BB-DB84FE58738B}" type="pres">
      <dgm:prSet presAssocID="{96159635-F568-4F5E-888E-2F9EC1D10295}" presName="childText" presStyleLbl="conFgAcc1" presStyleIdx="0" presStyleCnt="3">
        <dgm:presLayoutVars>
          <dgm:bulletEnabled val="1"/>
        </dgm:presLayoutVars>
      </dgm:prSet>
      <dgm:spPr/>
    </dgm:pt>
    <dgm:pt modelId="{73375846-498F-449F-87D4-4F987AC975A9}" type="pres">
      <dgm:prSet presAssocID="{023DB1BF-7028-4358-9E3A-F1F7FB2D0FFE}" presName="spaceBetweenRectangles" presStyleCnt="0"/>
      <dgm:spPr/>
    </dgm:pt>
    <dgm:pt modelId="{C57A2626-EABB-4739-A29F-12B9031A5CF9}" type="pres">
      <dgm:prSet presAssocID="{AE1633ED-9043-4661-B837-C2B2402D00C1}" presName="parentLin" presStyleCnt="0"/>
      <dgm:spPr/>
    </dgm:pt>
    <dgm:pt modelId="{D39D2799-DBC3-4DF3-BDA7-1C2E8710EA74}" type="pres">
      <dgm:prSet presAssocID="{AE1633ED-9043-4661-B837-C2B2402D00C1}" presName="parentLeftMargin" presStyleLbl="node1" presStyleIdx="0" presStyleCnt="3"/>
      <dgm:spPr/>
    </dgm:pt>
    <dgm:pt modelId="{0B8E2ACC-3BE4-4420-A7C2-5D398639EE1F}" type="pres">
      <dgm:prSet presAssocID="{AE1633ED-9043-4661-B837-C2B2402D00C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D377086-D295-4581-A568-C425AAC5309F}" type="pres">
      <dgm:prSet presAssocID="{AE1633ED-9043-4661-B837-C2B2402D00C1}" presName="negativeSpace" presStyleCnt="0"/>
      <dgm:spPr/>
    </dgm:pt>
    <dgm:pt modelId="{5B2BF383-CBD7-4093-8F31-921166DC9621}" type="pres">
      <dgm:prSet presAssocID="{AE1633ED-9043-4661-B837-C2B2402D00C1}" presName="childText" presStyleLbl="conFgAcc1" presStyleIdx="1" presStyleCnt="3">
        <dgm:presLayoutVars>
          <dgm:bulletEnabled val="1"/>
        </dgm:presLayoutVars>
      </dgm:prSet>
      <dgm:spPr/>
    </dgm:pt>
    <dgm:pt modelId="{C2B9D865-FB4B-42DB-8A77-D2ACAAE1A756}" type="pres">
      <dgm:prSet presAssocID="{AF528634-D9CB-4F69-AA21-93D059065057}" presName="spaceBetweenRectangles" presStyleCnt="0"/>
      <dgm:spPr/>
    </dgm:pt>
    <dgm:pt modelId="{13BA8A1F-CC75-4DC7-934C-260DE30E75EF}" type="pres">
      <dgm:prSet presAssocID="{902069E1-8514-44D1-952F-C920A212D0AF}" presName="parentLin" presStyleCnt="0"/>
      <dgm:spPr/>
    </dgm:pt>
    <dgm:pt modelId="{C3C19DE1-E6FA-4221-8746-9536018C87B6}" type="pres">
      <dgm:prSet presAssocID="{902069E1-8514-44D1-952F-C920A212D0AF}" presName="parentLeftMargin" presStyleLbl="node1" presStyleIdx="1" presStyleCnt="3"/>
      <dgm:spPr/>
    </dgm:pt>
    <dgm:pt modelId="{7BE30997-ACAD-459B-A318-818E500AFA2D}" type="pres">
      <dgm:prSet presAssocID="{902069E1-8514-44D1-952F-C920A212D0A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39F3EA0-AF81-4170-8CF0-412499F4DC71}" type="pres">
      <dgm:prSet presAssocID="{902069E1-8514-44D1-952F-C920A212D0AF}" presName="negativeSpace" presStyleCnt="0"/>
      <dgm:spPr/>
    </dgm:pt>
    <dgm:pt modelId="{35EEBD82-8033-48B3-992C-13BA4BA85828}" type="pres">
      <dgm:prSet presAssocID="{902069E1-8514-44D1-952F-C920A212D0A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61C2401-CD07-4D86-A8D5-FD9386435A86}" type="presOf" srcId="{96159635-F568-4F5E-888E-2F9EC1D10295}" destId="{61B3189D-1913-4C56-9D74-1E36E5A3EB4A}" srcOrd="1" destOrd="0" presId="urn:microsoft.com/office/officeart/2005/8/layout/list1"/>
    <dgm:cxn modelId="{E4E76902-FD3F-457B-943E-42CC51D75531}" type="presOf" srcId="{AE1633ED-9043-4661-B837-C2B2402D00C1}" destId="{D39D2799-DBC3-4DF3-BDA7-1C2E8710EA74}" srcOrd="0" destOrd="0" presId="urn:microsoft.com/office/officeart/2005/8/layout/list1"/>
    <dgm:cxn modelId="{1D78600D-E068-4E2E-94EB-1654F9009161}" type="presOf" srcId="{DB820F35-FAF7-423C-9268-EBB3CB727418}" destId="{DF8A57CC-73D9-4000-81BB-DB84FE58738B}" srcOrd="0" destOrd="0" presId="urn:microsoft.com/office/officeart/2005/8/layout/list1"/>
    <dgm:cxn modelId="{FBE81224-74CB-4946-A05B-E9AB24DD1316}" type="presOf" srcId="{A1D2FED4-0634-4253-881E-6E9267F557F2}" destId="{395BCBDA-541E-4F67-9692-DB3D7C837F01}" srcOrd="0" destOrd="0" presId="urn:microsoft.com/office/officeart/2005/8/layout/list1"/>
    <dgm:cxn modelId="{42176431-9393-428C-A57C-3178AAE875B9}" srcId="{902069E1-8514-44D1-952F-C920A212D0AF}" destId="{155D0035-55E0-48C3-AA3A-7C1C73545512}" srcOrd="2" destOrd="0" parTransId="{ACB15486-A127-43C3-8076-57A1E9E3BB4D}" sibTransId="{F4096ED0-DB27-4563-84B6-05998D06D2C4}"/>
    <dgm:cxn modelId="{FC503133-2C12-48DA-B3E2-4C9690D64CCF}" type="presOf" srcId="{32B11C82-88DF-4FE3-9098-194984E70A14}" destId="{35EEBD82-8033-48B3-992C-13BA4BA85828}" srcOrd="0" destOrd="0" presId="urn:microsoft.com/office/officeart/2005/8/layout/list1"/>
    <dgm:cxn modelId="{76DA3533-5928-4627-9DB1-ABCD7C2C2882}" type="presOf" srcId="{155D0035-55E0-48C3-AA3A-7C1C73545512}" destId="{35EEBD82-8033-48B3-992C-13BA4BA85828}" srcOrd="0" destOrd="2" presId="urn:microsoft.com/office/officeart/2005/8/layout/list1"/>
    <dgm:cxn modelId="{58D76D37-21BC-4B07-AC89-A7CC25EA0960}" type="presOf" srcId="{AE1633ED-9043-4661-B837-C2B2402D00C1}" destId="{0B8E2ACC-3BE4-4420-A7C2-5D398639EE1F}" srcOrd="1" destOrd="0" presId="urn:microsoft.com/office/officeart/2005/8/layout/list1"/>
    <dgm:cxn modelId="{235FD13B-AE69-4424-BC01-08E2ADB52D2C}" type="presOf" srcId="{96159635-F568-4F5E-888E-2F9EC1D10295}" destId="{7392934E-D252-45B8-8552-2D6B9C3C28B8}" srcOrd="0" destOrd="0" presId="urn:microsoft.com/office/officeart/2005/8/layout/list1"/>
    <dgm:cxn modelId="{307D825D-BB13-4203-87C2-BC828F75CF87}" srcId="{96159635-F568-4F5E-888E-2F9EC1D10295}" destId="{DB820F35-FAF7-423C-9268-EBB3CB727418}" srcOrd="0" destOrd="0" parTransId="{52DCC0B1-E359-4DB1-A921-9BD7BA415860}" sibTransId="{3328DCD1-AE79-4172-91C9-17B7E00D8EFD}"/>
    <dgm:cxn modelId="{7E60395E-C017-4515-873F-C4E79069DFBD}" srcId="{A1D2FED4-0634-4253-881E-6E9267F557F2}" destId="{96159635-F568-4F5E-888E-2F9EC1D10295}" srcOrd="0" destOrd="0" parTransId="{6CC1334D-65D5-4BF7-BCF9-E3D161FEFDD5}" sibTransId="{023DB1BF-7028-4358-9E3A-F1F7FB2D0FFE}"/>
    <dgm:cxn modelId="{5E917942-581A-46DD-B50F-36454738222B}" type="presOf" srcId="{D69D5BDA-6AAA-4F48-AEC4-FFA34D365052}" destId="{DF8A57CC-73D9-4000-81BB-DB84FE58738B}" srcOrd="0" destOrd="2" presId="urn:microsoft.com/office/officeart/2005/8/layout/list1"/>
    <dgm:cxn modelId="{A55EC662-4B81-452A-A6EE-FD72DFD4A86F}" type="presOf" srcId="{37DAE888-9C8D-4755-8E0E-2AAE4A7F0A63}" destId="{35EEBD82-8033-48B3-992C-13BA4BA85828}" srcOrd="0" destOrd="1" presId="urn:microsoft.com/office/officeart/2005/8/layout/list1"/>
    <dgm:cxn modelId="{A0A9CC68-67B8-479C-A6C2-F2526DD25401}" srcId="{96159635-F568-4F5E-888E-2F9EC1D10295}" destId="{E27A63C5-5ACC-4AF8-8259-304DD27BB1AD}" srcOrd="1" destOrd="0" parTransId="{16F951DB-429E-4EC3-8539-6E2CD809E9F7}" sibTransId="{946825D2-6EA6-4216-B1BB-74B4F2C99216}"/>
    <dgm:cxn modelId="{3BC59D69-2217-4747-B6EC-F087EDA28234}" type="presOf" srcId="{902069E1-8514-44D1-952F-C920A212D0AF}" destId="{7BE30997-ACAD-459B-A318-818E500AFA2D}" srcOrd="1" destOrd="0" presId="urn:microsoft.com/office/officeart/2005/8/layout/list1"/>
    <dgm:cxn modelId="{8136F14A-CDDA-4B78-A803-75A96E49E26E}" srcId="{A1D2FED4-0634-4253-881E-6E9267F557F2}" destId="{AE1633ED-9043-4661-B837-C2B2402D00C1}" srcOrd="1" destOrd="0" parTransId="{4575970A-7F76-4F20-B6AF-683262740A56}" sibTransId="{AF528634-D9CB-4F69-AA21-93D059065057}"/>
    <dgm:cxn modelId="{B5939F73-0FDC-46F4-878C-E4DC69F14949}" type="presOf" srcId="{E27A63C5-5ACC-4AF8-8259-304DD27BB1AD}" destId="{DF8A57CC-73D9-4000-81BB-DB84FE58738B}" srcOrd="0" destOrd="1" presId="urn:microsoft.com/office/officeart/2005/8/layout/list1"/>
    <dgm:cxn modelId="{4113D558-ACB0-486B-A5EB-A3464DA7C5D0}" srcId="{A1D2FED4-0634-4253-881E-6E9267F557F2}" destId="{902069E1-8514-44D1-952F-C920A212D0AF}" srcOrd="2" destOrd="0" parTransId="{5B6FDD3C-898B-4B47-8C7D-1CBF926D7A5D}" sibTransId="{E276CCE0-9F59-4575-9D64-2485F68880F7}"/>
    <dgm:cxn modelId="{1BD8667F-F34D-4078-8A6B-4337581EDB6F}" srcId="{AE1633ED-9043-4661-B837-C2B2402D00C1}" destId="{12BBBEFD-B325-455F-8A5D-20F9EBFBD315}" srcOrd="2" destOrd="0" parTransId="{47E4ACCC-F39C-4376-A619-7CD384475AEA}" sibTransId="{7EDE064B-FF1C-42E5-A37E-9E34D613A871}"/>
    <dgm:cxn modelId="{991BFE84-53BA-4237-93AE-0D9CCEED5AF3}" srcId="{96159635-F568-4F5E-888E-2F9EC1D10295}" destId="{D69D5BDA-6AAA-4F48-AEC4-FFA34D365052}" srcOrd="2" destOrd="0" parTransId="{B63768C1-584A-4531-8810-E6A03B8CAF95}" sibTransId="{144435FB-BC5E-4006-AB99-5FF39B1F664E}"/>
    <dgm:cxn modelId="{CF43948B-581B-42EB-8D8E-EC3A04B9CDFA}" srcId="{AE1633ED-9043-4661-B837-C2B2402D00C1}" destId="{A4B16C20-7AF9-467F-81D9-C4226F797E3E}" srcOrd="0" destOrd="0" parTransId="{BC67E2A6-8AD1-4540-BD4B-B75A167C51E5}" sibTransId="{11F329FC-92A6-4EAD-8B7A-4DFCE59EDC81}"/>
    <dgm:cxn modelId="{9CF9BF9B-94AB-4647-9D7B-9BBF7D40029E}" type="presOf" srcId="{BB5182F6-965D-41F0-B85E-A8EF3D017E2F}" destId="{5B2BF383-CBD7-4093-8F31-921166DC9621}" srcOrd="0" destOrd="1" presId="urn:microsoft.com/office/officeart/2005/8/layout/list1"/>
    <dgm:cxn modelId="{C00CAEBD-C247-4FED-85A0-DEC639B1B8EA}" type="presOf" srcId="{902069E1-8514-44D1-952F-C920A212D0AF}" destId="{C3C19DE1-E6FA-4221-8746-9536018C87B6}" srcOrd="0" destOrd="0" presId="urn:microsoft.com/office/officeart/2005/8/layout/list1"/>
    <dgm:cxn modelId="{0D2E6ABF-2D64-4192-9F58-C9C229E65347}" type="presOf" srcId="{A4B16C20-7AF9-467F-81D9-C4226F797E3E}" destId="{5B2BF383-CBD7-4093-8F31-921166DC9621}" srcOrd="0" destOrd="0" presId="urn:microsoft.com/office/officeart/2005/8/layout/list1"/>
    <dgm:cxn modelId="{37124EC2-B5AD-4B88-9901-0E9FFBAFD72A}" srcId="{902069E1-8514-44D1-952F-C920A212D0AF}" destId="{37DAE888-9C8D-4755-8E0E-2AAE4A7F0A63}" srcOrd="1" destOrd="0" parTransId="{AE565A3E-3E43-4256-A94A-1F1099D9B58A}" sibTransId="{797E1E07-574C-443C-9BF8-67DE4FEA6CD4}"/>
    <dgm:cxn modelId="{0D213CD9-F5F1-41BF-AFF9-0E7F41ADBEF1}" srcId="{902069E1-8514-44D1-952F-C920A212D0AF}" destId="{32B11C82-88DF-4FE3-9098-194984E70A14}" srcOrd="0" destOrd="0" parTransId="{C1F049C6-B91B-4DF5-B581-147823850296}" sibTransId="{38047F00-9E1C-4163-9A20-083E93A4A692}"/>
    <dgm:cxn modelId="{54AC55E9-6C3B-4496-879D-B006E388EF45}" type="presOf" srcId="{12BBBEFD-B325-455F-8A5D-20F9EBFBD315}" destId="{5B2BF383-CBD7-4093-8F31-921166DC9621}" srcOrd="0" destOrd="2" presId="urn:microsoft.com/office/officeart/2005/8/layout/list1"/>
    <dgm:cxn modelId="{E411BEF5-177F-4427-BBC3-CAA283AFF533}" srcId="{AE1633ED-9043-4661-B837-C2B2402D00C1}" destId="{BB5182F6-965D-41F0-B85E-A8EF3D017E2F}" srcOrd="1" destOrd="0" parTransId="{0C1913C3-D0B7-42AF-98C7-8E105717A906}" sibTransId="{244CDB82-9594-4F66-B51E-CD67A18D967C}"/>
    <dgm:cxn modelId="{C7FFCCEF-5DF1-4C03-B98A-3A08284215F6}" type="presParOf" srcId="{395BCBDA-541E-4F67-9692-DB3D7C837F01}" destId="{F160CE6B-3DC2-453F-808B-6BBF29F69873}" srcOrd="0" destOrd="0" presId="urn:microsoft.com/office/officeart/2005/8/layout/list1"/>
    <dgm:cxn modelId="{725EF769-8056-4942-AF52-AEFBC1E8FC47}" type="presParOf" srcId="{F160CE6B-3DC2-453F-808B-6BBF29F69873}" destId="{7392934E-D252-45B8-8552-2D6B9C3C28B8}" srcOrd="0" destOrd="0" presId="urn:microsoft.com/office/officeart/2005/8/layout/list1"/>
    <dgm:cxn modelId="{4D46E7E8-90B7-462E-BD83-B7C707E08F05}" type="presParOf" srcId="{F160CE6B-3DC2-453F-808B-6BBF29F69873}" destId="{61B3189D-1913-4C56-9D74-1E36E5A3EB4A}" srcOrd="1" destOrd="0" presId="urn:microsoft.com/office/officeart/2005/8/layout/list1"/>
    <dgm:cxn modelId="{39E95A20-D9DA-4238-8E92-D7013511956C}" type="presParOf" srcId="{395BCBDA-541E-4F67-9692-DB3D7C837F01}" destId="{0FC7D1DC-2F82-4E79-A74A-A6D5FADB60C3}" srcOrd="1" destOrd="0" presId="urn:microsoft.com/office/officeart/2005/8/layout/list1"/>
    <dgm:cxn modelId="{17276156-7B85-44A4-9A2C-913D6E2A92C6}" type="presParOf" srcId="{395BCBDA-541E-4F67-9692-DB3D7C837F01}" destId="{DF8A57CC-73D9-4000-81BB-DB84FE58738B}" srcOrd="2" destOrd="0" presId="urn:microsoft.com/office/officeart/2005/8/layout/list1"/>
    <dgm:cxn modelId="{96A9C73F-17A1-4675-BDA4-D22881879335}" type="presParOf" srcId="{395BCBDA-541E-4F67-9692-DB3D7C837F01}" destId="{73375846-498F-449F-87D4-4F987AC975A9}" srcOrd="3" destOrd="0" presId="urn:microsoft.com/office/officeart/2005/8/layout/list1"/>
    <dgm:cxn modelId="{AB7BB5D5-48F3-4EB3-BD57-7E9C98A75845}" type="presParOf" srcId="{395BCBDA-541E-4F67-9692-DB3D7C837F01}" destId="{C57A2626-EABB-4739-A29F-12B9031A5CF9}" srcOrd="4" destOrd="0" presId="urn:microsoft.com/office/officeart/2005/8/layout/list1"/>
    <dgm:cxn modelId="{0607302D-7D4A-4919-BB31-59F223B5348A}" type="presParOf" srcId="{C57A2626-EABB-4739-A29F-12B9031A5CF9}" destId="{D39D2799-DBC3-4DF3-BDA7-1C2E8710EA74}" srcOrd="0" destOrd="0" presId="urn:microsoft.com/office/officeart/2005/8/layout/list1"/>
    <dgm:cxn modelId="{D772DBC8-0729-4CF5-93F1-C96070E9594F}" type="presParOf" srcId="{C57A2626-EABB-4739-A29F-12B9031A5CF9}" destId="{0B8E2ACC-3BE4-4420-A7C2-5D398639EE1F}" srcOrd="1" destOrd="0" presId="urn:microsoft.com/office/officeart/2005/8/layout/list1"/>
    <dgm:cxn modelId="{96086361-D58A-4E4A-B16F-5EB2F4440AAE}" type="presParOf" srcId="{395BCBDA-541E-4F67-9692-DB3D7C837F01}" destId="{AD377086-D295-4581-A568-C425AAC5309F}" srcOrd="5" destOrd="0" presId="urn:microsoft.com/office/officeart/2005/8/layout/list1"/>
    <dgm:cxn modelId="{01C53995-C40A-445E-81B7-4BE49F922B1C}" type="presParOf" srcId="{395BCBDA-541E-4F67-9692-DB3D7C837F01}" destId="{5B2BF383-CBD7-4093-8F31-921166DC9621}" srcOrd="6" destOrd="0" presId="urn:microsoft.com/office/officeart/2005/8/layout/list1"/>
    <dgm:cxn modelId="{1978180F-C957-43E4-AECD-6981D73030EA}" type="presParOf" srcId="{395BCBDA-541E-4F67-9692-DB3D7C837F01}" destId="{C2B9D865-FB4B-42DB-8A77-D2ACAAE1A756}" srcOrd="7" destOrd="0" presId="urn:microsoft.com/office/officeart/2005/8/layout/list1"/>
    <dgm:cxn modelId="{BB967A11-C734-4968-9946-9E865C27E14A}" type="presParOf" srcId="{395BCBDA-541E-4F67-9692-DB3D7C837F01}" destId="{13BA8A1F-CC75-4DC7-934C-260DE30E75EF}" srcOrd="8" destOrd="0" presId="urn:microsoft.com/office/officeart/2005/8/layout/list1"/>
    <dgm:cxn modelId="{0F762530-7D94-4E93-99CD-8F037D93CA52}" type="presParOf" srcId="{13BA8A1F-CC75-4DC7-934C-260DE30E75EF}" destId="{C3C19DE1-E6FA-4221-8746-9536018C87B6}" srcOrd="0" destOrd="0" presId="urn:microsoft.com/office/officeart/2005/8/layout/list1"/>
    <dgm:cxn modelId="{BB764CA6-FC72-49A3-BDA0-C2C8070BB641}" type="presParOf" srcId="{13BA8A1F-CC75-4DC7-934C-260DE30E75EF}" destId="{7BE30997-ACAD-459B-A318-818E500AFA2D}" srcOrd="1" destOrd="0" presId="urn:microsoft.com/office/officeart/2005/8/layout/list1"/>
    <dgm:cxn modelId="{F34F8FA4-9CB9-425C-88E9-B9AA7BA4EFFC}" type="presParOf" srcId="{395BCBDA-541E-4F67-9692-DB3D7C837F01}" destId="{D39F3EA0-AF81-4170-8CF0-412499F4DC71}" srcOrd="9" destOrd="0" presId="urn:microsoft.com/office/officeart/2005/8/layout/list1"/>
    <dgm:cxn modelId="{E416F604-D6B5-4505-AE0F-00E992766F62}" type="presParOf" srcId="{395BCBDA-541E-4F67-9692-DB3D7C837F01}" destId="{35EEBD82-8033-48B3-992C-13BA4BA8582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A1D2FED4-0634-4253-881E-6E9267F557F2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6159635-F568-4F5E-888E-2F9EC1D10295}">
      <dgm:prSet phldrT="[Text]"/>
      <dgm:spPr/>
      <dgm:t>
        <a:bodyPr/>
        <a:lstStyle/>
        <a:p>
          <a:r>
            <a:rPr lang="en-US" b="1" dirty="0"/>
            <a:t>Dedicated floor space</a:t>
          </a:r>
        </a:p>
      </dgm:t>
    </dgm:pt>
    <dgm:pt modelId="{6CC1334D-65D5-4BF7-BCF9-E3D161FEFDD5}" type="parTrans" cxnId="{7E60395E-C017-4515-873F-C4E79069DFBD}">
      <dgm:prSet/>
      <dgm:spPr/>
      <dgm:t>
        <a:bodyPr/>
        <a:lstStyle/>
        <a:p>
          <a:endParaRPr lang="en-US"/>
        </a:p>
      </dgm:t>
    </dgm:pt>
    <dgm:pt modelId="{023DB1BF-7028-4358-9E3A-F1F7FB2D0FFE}" type="sibTrans" cxnId="{7E60395E-C017-4515-873F-C4E79069DFBD}">
      <dgm:prSet/>
      <dgm:spPr/>
      <dgm:t>
        <a:bodyPr/>
        <a:lstStyle/>
        <a:p>
          <a:endParaRPr lang="en-US"/>
        </a:p>
      </dgm:t>
    </dgm:pt>
    <dgm:pt modelId="{AE1633ED-9043-4661-B837-C2B2402D00C1}">
      <dgm:prSet phldrT="[Text]"/>
      <dgm:spPr/>
      <dgm:t>
        <a:bodyPr/>
        <a:lstStyle/>
        <a:p>
          <a:r>
            <a:rPr lang="en-US" b="1" dirty="0"/>
            <a:t>Detector</a:t>
          </a:r>
        </a:p>
      </dgm:t>
    </dgm:pt>
    <dgm:pt modelId="{4575970A-7F76-4F20-B6AF-683262740A56}" type="parTrans" cxnId="{8136F14A-CDDA-4B78-A803-75A96E49E26E}">
      <dgm:prSet/>
      <dgm:spPr/>
      <dgm:t>
        <a:bodyPr/>
        <a:lstStyle/>
        <a:p>
          <a:endParaRPr lang="en-US"/>
        </a:p>
      </dgm:t>
    </dgm:pt>
    <dgm:pt modelId="{AF528634-D9CB-4F69-AA21-93D059065057}" type="sibTrans" cxnId="{8136F14A-CDDA-4B78-A803-75A96E49E26E}">
      <dgm:prSet/>
      <dgm:spPr/>
      <dgm:t>
        <a:bodyPr/>
        <a:lstStyle/>
        <a:p>
          <a:endParaRPr lang="en-US"/>
        </a:p>
      </dgm:t>
    </dgm:pt>
    <dgm:pt modelId="{DB820F35-FAF7-423C-9268-EBB3CB727418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52DCC0B1-E359-4DB1-A921-9BD7BA415860}" type="parTrans" cxnId="{307D825D-BB13-4203-87C2-BC828F75CF87}">
      <dgm:prSet/>
      <dgm:spPr/>
      <dgm:t>
        <a:bodyPr/>
        <a:lstStyle/>
        <a:p>
          <a:endParaRPr lang="en-US"/>
        </a:p>
      </dgm:t>
    </dgm:pt>
    <dgm:pt modelId="{3328DCD1-AE79-4172-91C9-17B7E00D8EFD}" type="sibTrans" cxnId="{307D825D-BB13-4203-87C2-BC828F75CF87}">
      <dgm:prSet/>
      <dgm:spPr/>
      <dgm:t>
        <a:bodyPr/>
        <a:lstStyle/>
        <a:p>
          <a:endParaRPr lang="en-US"/>
        </a:p>
      </dgm:t>
    </dgm:pt>
    <dgm:pt modelId="{E27A63C5-5ACC-4AF8-8259-304DD27BB1AD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16F951DB-429E-4EC3-8539-6E2CD809E9F7}" type="parTrans" cxnId="{A0A9CC68-67B8-479C-A6C2-F2526DD25401}">
      <dgm:prSet/>
      <dgm:spPr/>
      <dgm:t>
        <a:bodyPr/>
        <a:lstStyle/>
        <a:p>
          <a:endParaRPr lang="en-US"/>
        </a:p>
      </dgm:t>
    </dgm:pt>
    <dgm:pt modelId="{946825D2-6EA6-4216-B1BB-74B4F2C99216}" type="sibTrans" cxnId="{A0A9CC68-67B8-479C-A6C2-F2526DD25401}">
      <dgm:prSet/>
      <dgm:spPr/>
      <dgm:t>
        <a:bodyPr/>
        <a:lstStyle/>
        <a:p>
          <a:endParaRPr lang="en-US"/>
        </a:p>
      </dgm:t>
    </dgm:pt>
    <dgm:pt modelId="{D69D5BDA-6AAA-4F48-AEC4-FFA34D365052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B63768C1-584A-4531-8810-E6A03B8CAF95}" type="parTrans" cxnId="{991BFE84-53BA-4237-93AE-0D9CCEED5AF3}">
      <dgm:prSet/>
      <dgm:spPr/>
      <dgm:t>
        <a:bodyPr/>
        <a:lstStyle/>
        <a:p>
          <a:endParaRPr lang="en-US"/>
        </a:p>
      </dgm:t>
    </dgm:pt>
    <dgm:pt modelId="{144435FB-BC5E-4006-AB99-5FF39B1F664E}" type="sibTrans" cxnId="{991BFE84-53BA-4237-93AE-0D9CCEED5AF3}">
      <dgm:prSet/>
      <dgm:spPr/>
      <dgm:t>
        <a:bodyPr/>
        <a:lstStyle/>
        <a:p>
          <a:endParaRPr lang="en-US"/>
        </a:p>
      </dgm:t>
    </dgm:pt>
    <dgm:pt modelId="{A4B16C20-7AF9-467F-81D9-C4226F797E3E}">
      <dgm:prSet phldrT="[Text]"/>
      <dgm:spPr/>
      <dgm:t>
        <a:bodyPr/>
        <a:lstStyle/>
        <a:p>
          <a:r>
            <a:rPr lang="en-US" dirty="0"/>
            <a:t>81 scintillating crystals with PMT readout</a:t>
          </a:r>
        </a:p>
      </dgm:t>
    </dgm:pt>
    <dgm:pt modelId="{BC67E2A6-8AD1-4540-BD4B-B75A167C51E5}" type="parTrans" cxnId="{CF43948B-581B-42EB-8D8E-EC3A04B9CDFA}">
      <dgm:prSet/>
      <dgm:spPr/>
      <dgm:t>
        <a:bodyPr/>
        <a:lstStyle/>
        <a:p>
          <a:endParaRPr lang="en-US"/>
        </a:p>
      </dgm:t>
    </dgm:pt>
    <dgm:pt modelId="{11F329FC-92A6-4EAD-8B7A-4DFCE59EDC81}" type="sibTrans" cxnId="{CF43948B-581B-42EB-8D8E-EC3A04B9CDFA}">
      <dgm:prSet/>
      <dgm:spPr/>
      <dgm:t>
        <a:bodyPr/>
        <a:lstStyle/>
        <a:p>
          <a:endParaRPr lang="en-US"/>
        </a:p>
      </dgm:t>
    </dgm:pt>
    <dgm:pt modelId="{BB5182F6-965D-41F0-B85E-A8EF3D017E2F}">
      <dgm:prSet phldrT="[Text]"/>
      <dgm:spPr/>
      <dgm:t>
        <a:bodyPr/>
        <a:lstStyle/>
        <a:p>
          <a:r>
            <a:rPr lang="en-US" dirty="0"/>
            <a:t>Optimized for Cherenkov counting to reduce backgrounds</a:t>
          </a:r>
        </a:p>
      </dgm:t>
    </dgm:pt>
    <dgm:pt modelId="{0C1913C3-D0B7-42AF-98C7-8E105717A906}" type="parTrans" cxnId="{E411BEF5-177F-4427-BBC3-CAA283AFF533}">
      <dgm:prSet/>
      <dgm:spPr/>
      <dgm:t>
        <a:bodyPr/>
        <a:lstStyle/>
        <a:p>
          <a:endParaRPr lang="en-US"/>
        </a:p>
      </dgm:t>
    </dgm:pt>
    <dgm:pt modelId="{244CDB82-9594-4F66-B51E-CD67A18D967C}" type="sibTrans" cxnId="{E411BEF5-177F-4427-BBC3-CAA283AFF533}">
      <dgm:prSet/>
      <dgm:spPr/>
      <dgm:t>
        <a:bodyPr/>
        <a:lstStyle/>
        <a:p>
          <a:endParaRPr lang="en-US"/>
        </a:p>
      </dgm:t>
    </dgm:pt>
    <dgm:pt modelId="{12BBBEFD-B325-455F-8A5D-20F9EBFBD315}">
      <dgm:prSet phldrT="[Text]"/>
      <dgm:spPr/>
      <dgm:t>
        <a:bodyPr/>
        <a:lstStyle/>
        <a:p>
          <a:r>
            <a:rPr lang="en-US" dirty="0"/>
            <a:t>Double readout and veto detectors for possible background suppression</a:t>
          </a:r>
        </a:p>
      </dgm:t>
    </dgm:pt>
    <dgm:pt modelId="{47E4ACCC-F39C-4376-A619-7CD384475AEA}" type="parTrans" cxnId="{1BD8667F-F34D-4078-8A6B-4337581EDB6F}">
      <dgm:prSet/>
      <dgm:spPr/>
      <dgm:t>
        <a:bodyPr/>
        <a:lstStyle/>
        <a:p>
          <a:endParaRPr lang="en-US"/>
        </a:p>
      </dgm:t>
    </dgm:pt>
    <dgm:pt modelId="{7EDE064B-FF1C-42E5-A37E-9E34D613A871}" type="sibTrans" cxnId="{1BD8667F-F34D-4078-8A6B-4337581EDB6F}">
      <dgm:prSet/>
      <dgm:spPr/>
      <dgm:t>
        <a:bodyPr/>
        <a:lstStyle/>
        <a:p>
          <a:endParaRPr lang="en-US"/>
        </a:p>
      </dgm:t>
    </dgm:pt>
    <dgm:pt modelId="{902069E1-8514-44D1-952F-C920A212D0AF}">
      <dgm:prSet phldrT="[Text]"/>
      <dgm:spPr/>
      <dgm:t>
        <a:bodyPr/>
        <a:lstStyle/>
        <a:p>
          <a:r>
            <a:rPr lang="en-US" b="1" dirty="0"/>
            <a:t>Development status</a:t>
          </a:r>
        </a:p>
      </dgm:t>
    </dgm:pt>
    <dgm:pt modelId="{5B6FDD3C-898B-4B47-8C7D-1CBF926D7A5D}" type="parTrans" cxnId="{4113D558-ACB0-486B-A5EB-A3464DA7C5D0}">
      <dgm:prSet/>
      <dgm:spPr/>
      <dgm:t>
        <a:bodyPr/>
        <a:lstStyle/>
        <a:p>
          <a:endParaRPr lang="en-US"/>
        </a:p>
      </dgm:t>
    </dgm:pt>
    <dgm:pt modelId="{E276CCE0-9F59-4575-9D64-2485F68880F7}" type="sibTrans" cxnId="{4113D558-ACB0-486B-A5EB-A3464DA7C5D0}">
      <dgm:prSet/>
      <dgm:spPr/>
      <dgm:t>
        <a:bodyPr/>
        <a:lstStyle/>
        <a:p>
          <a:endParaRPr lang="en-US"/>
        </a:p>
      </dgm:t>
    </dgm:pt>
    <dgm:pt modelId="{32B11C82-88DF-4FE3-9098-194984E70A14}">
      <dgm:prSet phldrT="[Text]"/>
      <dgm:spPr/>
      <dgm:t>
        <a:bodyPr/>
        <a:lstStyle/>
        <a:p>
          <a:r>
            <a:rPr lang="en-US" dirty="0"/>
            <a:t>Shower simulation under development</a:t>
          </a:r>
        </a:p>
      </dgm:t>
    </dgm:pt>
    <dgm:pt modelId="{C1F049C6-B91B-4DF5-B581-147823850296}" type="parTrans" cxnId="{0D213CD9-F5F1-41BF-AFF9-0E7F41ADBEF1}">
      <dgm:prSet/>
      <dgm:spPr/>
      <dgm:t>
        <a:bodyPr/>
        <a:lstStyle/>
        <a:p>
          <a:endParaRPr lang="en-US"/>
        </a:p>
      </dgm:t>
    </dgm:pt>
    <dgm:pt modelId="{38047F00-9E1C-4163-9A20-083E93A4A692}" type="sibTrans" cxnId="{0D213CD9-F5F1-41BF-AFF9-0E7F41ADBEF1}">
      <dgm:prSet/>
      <dgm:spPr/>
      <dgm:t>
        <a:bodyPr/>
        <a:lstStyle/>
        <a:p>
          <a:endParaRPr lang="en-US"/>
        </a:p>
      </dgm:t>
    </dgm:pt>
    <dgm:pt modelId="{37DAE888-9C8D-4755-8E0E-2AAE4A7F0A63}">
      <dgm:prSet phldrT="[Text]"/>
      <dgm:spPr/>
      <dgm:t>
        <a:bodyPr/>
        <a:lstStyle/>
        <a:p>
          <a:r>
            <a:rPr lang="en-US" dirty="0"/>
            <a:t>Simple detector prototype under study to be tested at MAMI</a:t>
          </a:r>
        </a:p>
      </dgm:t>
    </dgm:pt>
    <dgm:pt modelId="{AE565A3E-3E43-4256-A94A-1F1099D9B58A}" type="parTrans" cxnId="{37124EC2-B5AD-4B88-9901-0E9FFBAFD72A}">
      <dgm:prSet/>
      <dgm:spPr/>
      <dgm:t>
        <a:bodyPr/>
        <a:lstStyle/>
        <a:p>
          <a:endParaRPr lang="en-US"/>
        </a:p>
      </dgm:t>
    </dgm:pt>
    <dgm:pt modelId="{797E1E07-574C-443C-9BF8-67DE4FEA6CD4}" type="sibTrans" cxnId="{37124EC2-B5AD-4B88-9901-0E9FFBAFD72A}">
      <dgm:prSet/>
      <dgm:spPr/>
      <dgm:t>
        <a:bodyPr/>
        <a:lstStyle/>
        <a:p>
          <a:endParaRPr lang="en-US"/>
        </a:p>
      </dgm:t>
    </dgm:pt>
    <dgm:pt modelId="{155D0035-55E0-48C3-AA3A-7C1C73545512}">
      <dgm:prSet phldrT="[Text]"/>
      <dgm:spPr/>
      <dgm:t>
        <a:bodyPr/>
        <a:lstStyle/>
        <a:p>
          <a:r>
            <a:rPr lang="en-US" dirty="0"/>
            <a:t>FLUKA simulation of Neutron background completed with promising results</a:t>
          </a:r>
        </a:p>
      </dgm:t>
    </dgm:pt>
    <dgm:pt modelId="{ACB15486-A127-43C3-8076-57A1E9E3BB4D}" type="parTrans" cxnId="{42176431-9393-428C-A57C-3178AAE875B9}">
      <dgm:prSet/>
      <dgm:spPr/>
      <dgm:t>
        <a:bodyPr/>
        <a:lstStyle/>
        <a:p>
          <a:endParaRPr lang="en-US"/>
        </a:p>
      </dgm:t>
    </dgm:pt>
    <dgm:pt modelId="{F4096ED0-DB27-4563-84B6-05998D06D2C4}" type="sibTrans" cxnId="{42176431-9393-428C-A57C-3178AAE875B9}">
      <dgm:prSet/>
      <dgm:spPr/>
      <dgm:t>
        <a:bodyPr/>
        <a:lstStyle/>
        <a:p>
          <a:endParaRPr lang="en-US"/>
        </a:p>
      </dgm:t>
    </dgm:pt>
    <dgm:pt modelId="{395BCBDA-541E-4F67-9692-DB3D7C837F01}" type="pres">
      <dgm:prSet presAssocID="{A1D2FED4-0634-4253-881E-6E9267F557F2}" presName="linear" presStyleCnt="0">
        <dgm:presLayoutVars>
          <dgm:dir/>
          <dgm:animLvl val="lvl"/>
          <dgm:resizeHandles val="exact"/>
        </dgm:presLayoutVars>
      </dgm:prSet>
      <dgm:spPr/>
    </dgm:pt>
    <dgm:pt modelId="{F160CE6B-3DC2-453F-808B-6BBF29F69873}" type="pres">
      <dgm:prSet presAssocID="{96159635-F568-4F5E-888E-2F9EC1D10295}" presName="parentLin" presStyleCnt="0"/>
      <dgm:spPr/>
    </dgm:pt>
    <dgm:pt modelId="{7392934E-D252-45B8-8552-2D6B9C3C28B8}" type="pres">
      <dgm:prSet presAssocID="{96159635-F568-4F5E-888E-2F9EC1D10295}" presName="parentLeftMargin" presStyleLbl="node1" presStyleIdx="0" presStyleCnt="3"/>
      <dgm:spPr/>
    </dgm:pt>
    <dgm:pt modelId="{61B3189D-1913-4C56-9D74-1E36E5A3EB4A}" type="pres">
      <dgm:prSet presAssocID="{96159635-F568-4F5E-888E-2F9EC1D1029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FC7D1DC-2F82-4E79-A74A-A6D5FADB60C3}" type="pres">
      <dgm:prSet presAssocID="{96159635-F568-4F5E-888E-2F9EC1D10295}" presName="negativeSpace" presStyleCnt="0"/>
      <dgm:spPr/>
    </dgm:pt>
    <dgm:pt modelId="{DF8A57CC-73D9-4000-81BB-DB84FE58738B}" type="pres">
      <dgm:prSet presAssocID="{96159635-F568-4F5E-888E-2F9EC1D10295}" presName="childText" presStyleLbl="conFgAcc1" presStyleIdx="0" presStyleCnt="3">
        <dgm:presLayoutVars>
          <dgm:bulletEnabled val="1"/>
        </dgm:presLayoutVars>
      </dgm:prSet>
      <dgm:spPr/>
    </dgm:pt>
    <dgm:pt modelId="{73375846-498F-449F-87D4-4F987AC975A9}" type="pres">
      <dgm:prSet presAssocID="{023DB1BF-7028-4358-9E3A-F1F7FB2D0FFE}" presName="spaceBetweenRectangles" presStyleCnt="0"/>
      <dgm:spPr/>
    </dgm:pt>
    <dgm:pt modelId="{C57A2626-EABB-4739-A29F-12B9031A5CF9}" type="pres">
      <dgm:prSet presAssocID="{AE1633ED-9043-4661-B837-C2B2402D00C1}" presName="parentLin" presStyleCnt="0"/>
      <dgm:spPr/>
    </dgm:pt>
    <dgm:pt modelId="{D39D2799-DBC3-4DF3-BDA7-1C2E8710EA74}" type="pres">
      <dgm:prSet presAssocID="{AE1633ED-9043-4661-B837-C2B2402D00C1}" presName="parentLeftMargin" presStyleLbl="node1" presStyleIdx="0" presStyleCnt="3"/>
      <dgm:spPr/>
    </dgm:pt>
    <dgm:pt modelId="{0B8E2ACC-3BE4-4420-A7C2-5D398639EE1F}" type="pres">
      <dgm:prSet presAssocID="{AE1633ED-9043-4661-B837-C2B2402D00C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D377086-D295-4581-A568-C425AAC5309F}" type="pres">
      <dgm:prSet presAssocID="{AE1633ED-9043-4661-B837-C2B2402D00C1}" presName="negativeSpace" presStyleCnt="0"/>
      <dgm:spPr/>
    </dgm:pt>
    <dgm:pt modelId="{5B2BF383-CBD7-4093-8F31-921166DC9621}" type="pres">
      <dgm:prSet presAssocID="{AE1633ED-9043-4661-B837-C2B2402D00C1}" presName="childText" presStyleLbl="conFgAcc1" presStyleIdx="1" presStyleCnt="3">
        <dgm:presLayoutVars>
          <dgm:bulletEnabled val="1"/>
        </dgm:presLayoutVars>
      </dgm:prSet>
      <dgm:spPr/>
    </dgm:pt>
    <dgm:pt modelId="{C2B9D865-FB4B-42DB-8A77-D2ACAAE1A756}" type="pres">
      <dgm:prSet presAssocID="{AF528634-D9CB-4F69-AA21-93D059065057}" presName="spaceBetweenRectangles" presStyleCnt="0"/>
      <dgm:spPr/>
    </dgm:pt>
    <dgm:pt modelId="{13BA8A1F-CC75-4DC7-934C-260DE30E75EF}" type="pres">
      <dgm:prSet presAssocID="{902069E1-8514-44D1-952F-C920A212D0AF}" presName="parentLin" presStyleCnt="0"/>
      <dgm:spPr/>
    </dgm:pt>
    <dgm:pt modelId="{C3C19DE1-E6FA-4221-8746-9536018C87B6}" type="pres">
      <dgm:prSet presAssocID="{902069E1-8514-44D1-952F-C920A212D0AF}" presName="parentLeftMargin" presStyleLbl="node1" presStyleIdx="1" presStyleCnt="3"/>
      <dgm:spPr/>
    </dgm:pt>
    <dgm:pt modelId="{7BE30997-ACAD-459B-A318-818E500AFA2D}" type="pres">
      <dgm:prSet presAssocID="{902069E1-8514-44D1-952F-C920A212D0A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39F3EA0-AF81-4170-8CF0-412499F4DC71}" type="pres">
      <dgm:prSet presAssocID="{902069E1-8514-44D1-952F-C920A212D0AF}" presName="negativeSpace" presStyleCnt="0"/>
      <dgm:spPr/>
    </dgm:pt>
    <dgm:pt modelId="{35EEBD82-8033-48B3-992C-13BA4BA85828}" type="pres">
      <dgm:prSet presAssocID="{902069E1-8514-44D1-952F-C920A212D0A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61C2401-CD07-4D86-A8D5-FD9386435A86}" type="presOf" srcId="{96159635-F568-4F5E-888E-2F9EC1D10295}" destId="{61B3189D-1913-4C56-9D74-1E36E5A3EB4A}" srcOrd="1" destOrd="0" presId="urn:microsoft.com/office/officeart/2005/8/layout/list1"/>
    <dgm:cxn modelId="{E4E76902-FD3F-457B-943E-42CC51D75531}" type="presOf" srcId="{AE1633ED-9043-4661-B837-C2B2402D00C1}" destId="{D39D2799-DBC3-4DF3-BDA7-1C2E8710EA74}" srcOrd="0" destOrd="0" presId="urn:microsoft.com/office/officeart/2005/8/layout/list1"/>
    <dgm:cxn modelId="{1D78600D-E068-4E2E-94EB-1654F9009161}" type="presOf" srcId="{DB820F35-FAF7-423C-9268-EBB3CB727418}" destId="{DF8A57CC-73D9-4000-81BB-DB84FE58738B}" srcOrd="0" destOrd="0" presId="urn:microsoft.com/office/officeart/2005/8/layout/list1"/>
    <dgm:cxn modelId="{FBE81224-74CB-4946-A05B-E9AB24DD1316}" type="presOf" srcId="{A1D2FED4-0634-4253-881E-6E9267F557F2}" destId="{395BCBDA-541E-4F67-9692-DB3D7C837F01}" srcOrd="0" destOrd="0" presId="urn:microsoft.com/office/officeart/2005/8/layout/list1"/>
    <dgm:cxn modelId="{42176431-9393-428C-A57C-3178AAE875B9}" srcId="{902069E1-8514-44D1-952F-C920A212D0AF}" destId="{155D0035-55E0-48C3-AA3A-7C1C73545512}" srcOrd="2" destOrd="0" parTransId="{ACB15486-A127-43C3-8076-57A1E9E3BB4D}" sibTransId="{F4096ED0-DB27-4563-84B6-05998D06D2C4}"/>
    <dgm:cxn modelId="{FC503133-2C12-48DA-B3E2-4C9690D64CCF}" type="presOf" srcId="{32B11C82-88DF-4FE3-9098-194984E70A14}" destId="{35EEBD82-8033-48B3-992C-13BA4BA85828}" srcOrd="0" destOrd="0" presId="urn:microsoft.com/office/officeart/2005/8/layout/list1"/>
    <dgm:cxn modelId="{76DA3533-5928-4627-9DB1-ABCD7C2C2882}" type="presOf" srcId="{155D0035-55E0-48C3-AA3A-7C1C73545512}" destId="{35EEBD82-8033-48B3-992C-13BA4BA85828}" srcOrd="0" destOrd="2" presId="urn:microsoft.com/office/officeart/2005/8/layout/list1"/>
    <dgm:cxn modelId="{58D76D37-21BC-4B07-AC89-A7CC25EA0960}" type="presOf" srcId="{AE1633ED-9043-4661-B837-C2B2402D00C1}" destId="{0B8E2ACC-3BE4-4420-A7C2-5D398639EE1F}" srcOrd="1" destOrd="0" presId="urn:microsoft.com/office/officeart/2005/8/layout/list1"/>
    <dgm:cxn modelId="{235FD13B-AE69-4424-BC01-08E2ADB52D2C}" type="presOf" srcId="{96159635-F568-4F5E-888E-2F9EC1D10295}" destId="{7392934E-D252-45B8-8552-2D6B9C3C28B8}" srcOrd="0" destOrd="0" presId="urn:microsoft.com/office/officeart/2005/8/layout/list1"/>
    <dgm:cxn modelId="{307D825D-BB13-4203-87C2-BC828F75CF87}" srcId="{96159635-F568-4F5E-888E-2F9EC1D10295}" destId="{DB820F35-FAF7-423C-9268-EBB3CB727418}" srcOrd="0" destOrd="0" parTransId="{52DCC0B1-E359-4DB1-A921-9BD7BA415860}" sibTransId="{3328DCD1-AE79-4172-91C9-17B7E00D8EFD}"/>
    <dgm:cxn modelId="{7E60395E-C017-4515-873F-C4E79069DFBD}" srcId="{A1D2FED4-0634-4253-881E-6E9267F557F2}" destId="{96159635-F568-4F5E-888E-2F9EC1D10295}" srcOrd="0" destOrd="0" parTransId="{6CC1334D-65D5-4BF7-BCF9-E3D161FEFDD5}" sibTransId="{023DB1BF-7028-4358-9E3A-F1F7FB2D0FFE}"/>
    <dgm:cxn modelId="{5E917942-581A-46DD-B50F-36454738222B}" type="presOf" srcId="{D69D5BDA-6AAA-4F48-AEC4-FFA34D365052}" destId="{DF8A57CC-73D9-4000-81BB-DB84FE58738B}" srcOrd="0" destOrd="2" presId="urn:microsoft.com/office/officeart/2005/8/layout/list1"/>
    <dgm:cxn modelId="{A55EC662-4B81-452A-A6EE-FD72DFD4A86F}" type="presOf" srcId="{37DAE888-9C8D-4755-8E0E-2AAE4A7F0A63}" destId="{35EEBD82-8033-48B3-992C-13BA4BA85828}" srcOrd="0" destOrd="1" presId="urn:microsoft.com/office/officeart/2005/8/layout/list1"/>
    <dgm:cxn modelId="{A0A9CC68-67B8-479C-A6C2-F2526DD25401}" srcId="{96159635-F568-4F5E-888E-2F9EC1D10295}" destId="{E27A63C5-5ACC-4AF8-8259-304DD27BB1AD}" srcOrd="1" destOrd="0" parTransId="{16F951DB-429E-4EC3-8539-6E2CD809E9F7}" sibTransId="{946825D2-6EA6-4216-B1BB-74B4F2C99216}"/>
    <dgm:cxn modelId="{3BC59D69-2217-4747-B6EC-F087EDA28234}" type="presOf" srcId="{902069E1-8514-44D1-952F-C920A212D0AF}" destId="{7BE30997-ACAD-459B-A318-818E500AFA2D}" srcOrd="1" destOrd="0" presId="urn:microsoft.com/office/officeart/2005/8/layout/list1"/>
    <dgm:cxn modelId="{8136F14A-CDDA-4B78-A803-75A96E49E26E}" srcId="{A1D2FED4-0634-4253-881E-6E9267F557F2}" destId="{AE1633ED-9043-4661-B837-C2B2402D00C1}" srcOrd="1" destOrd="0" parTransId="{4575970A-7F76-4F20-B6AF-683262740A56}" sibTransId="{AF528634-D9CB-4F69-AA21-93D059065057}"/>
    <dgm:cxn modelId="{B5939F73-0FDC-46F4-878C-E4DC69F14949}" type="presOf" srcId="{E27A63C5-5ACC-4AF8-8259-304DD27BB1AD}" destId="{DF8A57CC-73D9-4000-81BB-DB84FE58738B}" srcOrd="0" destOrd="1" presId="urn:microsoft.com/office/officeart/2005/8/layout/list1"/>
    <dgm:cxn modelId="{4113D558-ACB0-486B-A5EB-A3464DA7C5D0}" srcId="{A1D2FED4-0634-4253-881E-6E9267F557F2}" destId="{902069E1-8514-44D1-952F-C920A212D0AF}" srcOrd="2" destOrd="0" parTransId="{5B6FDD3C-898B-4B47-8C7D-1CBF926D7A5D}" sibTransId="{E276CCE0-9F59-4575-9D64-2485F68880F7}"/>
    <dgm:cxn modelId="{1BD8667F-F34D-4078-8A6B-4337581EDB6F}" srcId="{AE1633ED-9043-4661-B837-C2B2402D00C1}" destId="{12BBBEFD-B325-455F-8A5D-20F9EBFBD315}" srcOrd="2" destOrd="0" parTransId="{47E4ACCC-F39C-4376-A619-7CD384475AEA}" sibTransId="{7EDE064B-FF1C-42E5-A37E-9E34D613A871}"/>
    <dgm:cxn modelId="{991BFE84-53BA-4237-93AE-0D9CCEED5AF3}" srcId="{96159635-F568-4F5E-888E-2F9EC1D10295}" destId="{D69D5BDA-6AAA-4F48-AEC4-FFA34D365052}" srcOrd="2" destOrd="0" parTransId="{B63768C1-584A-4531-8810-E6A03B8CAF95}" sibTransId="{144435FB-BC5E-4006-AB99-5FF39B1F664E}"/>
    <dgm:cxn modelId="{CF43948B-581B-42EB-8D8E-EC3A04B9CDFA}" srcId="{AE1633ED-9043-4661-B837-C2B2402D00C1}" destId="{A4B16C20-7AF9-467F-81D9-C4226F797E3E}" srcOrd="0" destOrd="0" parTransId="{BC67E2A6-8AD1-4540-BD4B-B75A167C51E5}" sibTransId="{11F329FC-92A6-4EAD-8B7A-4DFCE59EDC81}"/>
    <dgm:cxn modelId="{9CF9BF9B-94AB-4647-9D7B-9BBF7D40029E}" type="presOf" srcId="{BB5182F6-965D-41F0-B85E-A8EF3D017E2F}" destId="{5B2BF383-CBD7-4093-8F31-921166DC9621}" srcOrd="0" destOrd="1" presId="urn:microsoft.com/office/officeart/2005/8/layout/list1"/>
    <dgm:cxn modelId="{C00CAEBD-C247-4FED-85A0-DEC639B1B8EA}" type="presOf" srcId="{902069E1-8514-44D1-952F-C920A212D0AF}" destId="{C3C19DE1-E6FA-4221-8746-9536018C87B6}" srcOrd="0" destOrd="0" presId="urn:microsoft.com/office/officeart/2005/8/layout/list1"/>
    <dgm:cxn modelId="{0D2E6ABF-2D64-4192-9F58-C9C229E65347}" type="presOf" srcId="{A4B16C20-7AF9-467F-81D9-C4226F797E3E}" destId="{5B2BF383-CBD7-4093-8F31-921166DC9621}" srcOrd="0" destOrd="0" presId="urn:microsoft.com/office/officeart/2005/8/layout/list1"/>
    <dgm:cxn modelId="{37124EC2-B5AD-4B88-9901-0E9FFBAFD72A}" srcId="{902069E1-8514-44D1-952F-C920A212D0AF}" destId="{37DAE888-9C8D-4755-8E0E-2AAE4A7F0A63}" srcOrd="1" destOrd="0" parTransId="{AE565A3E-3E43-4256-A94A-1F1099D9B58A}" sibTransId="{797E1E07-574C-443C-9BF8-67DE4FEA6CD4}"/>
    <dgm:cxn modelId="{0D213CD9-F5F1-41BF-AFF9-0E7F41ADBEF1}" srcId="{902069E1-8514-44D1-952F-C920A212D0AF}" destId="{32B11C82-88DF-4FE3-9098-194984E70A14}" srcOrd="0" destOrd="0" parTransId="{C1F049C6-B91B-4DF5-B581-147823850296}" sibTransId="{38047F00-9E1C-4163-9A20-083E93A4A692}"/>
    <dgm:cxn modelId="{54AC55E9-6C3B-4496-879D-B006E388EF45}" type="presOf" srcId="{12BBBEFD-B325-455F-8A5D-20F9EBFBD315}" destId="{5B2BF383-CBD7-4093-8F31-921166DC9621}" srcOrd="0" destOrd="2" presId="urn:microsoft.com/office/officeart/2005/8/layout/list1"/>
    <dgm:cxn modelId="{E411BEF5-177F-4427-BBC3-CAA283AFF533}" srcId="{AE1633ED-9043-4661-B837-C2B2402D00C1}" destId="{BB5182F6-965D-41F0-B85E-A8EF3D017E2F}" srcOrd="1" destOrd="0" parTransId="{0C1913C3-D0B7-42AF-98C7-8E105717A906}" sibTransId="{244CDB82-9594-4F66-B51E-CD67A18D967C}"/>
    <dgm:cxn modelId="{C7FFCCEF-5DF1-4C03-B98A-3A08284215F6}" type="presParOf" srcId="{395BCBDA-541E-4F67-9692-DB3D7C837F01}" destId="{F160CE6B-3DC2-453F-808B-6BBF29F69873}" srcOrd="0" destOrd="0" presId="urn:microsoft.com/office/officeart/2005/8/layout/list1"/>
    <dgm:cxn modelId="{725EF769-8056-4942-AF52-AEFBC1E8FC47}" type="presParOf" srcId="{F160CE6B-3DC2-453F-808B-6BBF29F69873}" destId="{7392934E-D252-45B8-8552-2D6B9C3C28B8}" srcOrd="0" destOrd="0" presId="urn:microsoft.com/office/officeart/2005/8/layout/list1"/>
    <dgm:cxn modelId="{4D46E7E8-90B7-462E-BD83-B7C707E08F05}" type="presParOf" srcId="{F160CE6B-3DC2-453F-808B-6BBF29F69873}" destId="{61B3189D-1913-4C56-9D74-1E36E5A3EB4A}" srcOrd="1" destOrd="0" presId="urn:microsoft.com/office/officeart/2005/8/layout/list1"/>
    <dgm:cxn modelId="{39E95A20-D9DA-4238-8E92-D7013511956C}" type="presParOf" srcId="{395BCBDA-541E-4F67-9692-DB3D7C837F01}" destId="{0FC7D1DC-2F82-4E79-A74A-A6D5FADB60C3}" srcOrd="1" destOrd="0" presId="urn:microsoft.com/office/officeart/2005/8/layout/list1"/>
    <dgm:cxn modelId="{17276156-7B85-44A4-9A2C-913D6E2A92C6}" type="presParOf" srcId="{395BCBDA-541E-4F67-9692-DB3D7C837F01}" destId="{DF8A57CC-73D9-4000-81BB-DB84FE58738B}" srcOrd="2" destOrd="0" presId="urn:microsoft.com/office/officeart/2005/8/layout/list1"/>
    <dgm:cxn modelId="{96A9C73F-17A1-4675-BDA4-D22881879335}" type="presParOf" srcId="{395BCBDA-541E-4F67-9692-DB3D7C837F01}" destId="{73375846-498F-449F-87D4-4F987AC975A9}" srcOrd="3" destOrd="0" presId="urn:microsoft.com/office/officeart/2005/8/layout/list1"/>
    <dgm:cxn modelId="{AB7BB5D5-48F3-4EB3-BD57-7E9C98A75845}" type="presParOf" srcId="{395BCBDA-541E-4F67-9692-DB3D7C837F01}" destId="{C57A2626-EABB-4739-A29F-12B9031A5CF9}" srcOrd="4" destOrd="0" presId="urn:microsoft.com/office/officeart/2005/8/layout/list1"/>
    <dgm:cxn modelId="{0607302D-7D4A-4919-BB31-59F223B5348A}" type="presParOf" srcId="{C57A2626-EABB-4739-A29F-12B9031A5CF9}" destId="{D39D2799-DBC3-4DF3-BDA7-1C2E8710EA74}" srcOrd="0" destOrd="0" presId="urn:microsoft.com/office/officeart/2005/8/layout/list1"/>
    <dgm:cxn modelId="{D772DBC8-0729-4CF5-93F1-C96070E9594F}" type="presParOf" srcId="{C57A2626-EABB-4739-A29F-12B9031A5CF9}" destId="{0B8E2ACC-3BE4-4420-A7C2-5D398639EE1F}" srcOrd="1" destOrd="0" presId="urn:microsoft.com/office/officeart/2005/8/layout/list1"/>
    <dgm:cxn modelId="{96086361-D58A-4E4A-B16F-5EB2F4440AAE}" type="presParOf" srcId="{395BCBDA-541E-4F67-9692-DB3D7C837F01}" destId="{AD377086-D295-4581-A568-C425AAC5309F}" srcOrd="5" destOrd="0" presId="urn:microsoft.com/office/officeart/2005/8/layout/list1"/>
    <dgm:cxn modelId="{01C53995-C40A-445E-81B7-4BE49F922B1C}" type="presParOf" srcId="{395BCBDA-541E-4F67-9692-DB3D7C837F01}" destId="{5B2BF383-CBD7-4093-8F31-921166DC9621}" srcOrd="6" destOrd="0" presId="urn:microsoft.com/office/officeart/2005/8/layout/list1"/>
    <dgm:cxn modelId="{1978180F-C957-43E4-AECD-6981D73030EA}" type="presParOf" srcId="{395BCBDA-541E-4F67-9692-DB3D7C837F01}" destId="{C2B9D865-FB4B-42DB-8A77-D2ACAAE1A756}" srcOrd="7" destOrd="0" presId="urn:microsoft.com/office/officeart/2005/8/layout/list1"/>
    <dgm:cxn modelId="{BB967A11-C734-4968-9946-9E865C27E14A}" type="presParOf" srcId="{395BCBDA-541E-4F67-9692-DB3D7C837F01}" destId="{13BA8A1F-CC75-4DC7-934C-260DE30E75EF}" srcOrd="8" destOrd="0" presId="urn:microsoft.com/office/officeart/2005/8/layout/list1"/>
    <dgm:cxn modelId="{0F762530-7D94-4E93-99CD-8F037D93CA52}" type="presParOf" srcId="{13BA8A1F-CC75-4DC7-934C-260DE30E75EF}" destId="{C3C19DE1-E6FA-4221-8746-9536018C87B6}" srcOrd="0" destOrd="0" presId="urn:microsoft.com/office/officeart/2005/8/layout/list1"/>
    <dgm:cxn modelId="{BB764CA6-FC72-49A3-BDA0-C2C8070BB641}" type="presParOf" srcId="{13BA8A1F-CC75-4DC7-934C-260DE30E75EF}" destId="{7BE30997-ACAD-459B-A318-818E500AFA2D}" srcOrd="1" destOrd="0" presId="urn:microsoft.com/office/officeart/2005/8/layout/list1"/>
    <dgm:cxn modelId="{F34F8FA4-9CB9-425C-88E9-B9AA7BA4EFFC}" type="presParOf" srcId="{395BCBDA-541E-4F67-9692-DB3D7C837F01}" destId="{D39F3EA0-AF81-4170-8CF0-412499F4DC71}" srcOrd="9" destOrd="0" presId="urn:microsoft.com/office/officeart/2005/8/layout/list1"/>
    <dgm:cxn modelId="{E416F604-D6B5-4505-AE0F-00E992766F62}" type="presParOf" srcId="{395BCBDA-541E-4F67-9692-DB3D7C837F01}" destId="{35EEBD82-8033-48B3-992C-13BA4BA8582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0FC4A824-6D30-4492-A87D-8426CDCD8C09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E1DB16B-2C77-4EB6-9B9D-CB7CA9499B92}">
      <dgm:prSet phldrT="[Text]"/>
      <dgm:spPr/>
      <dgm:t>
        <a:bodyPr/>
        <a:lstStyle/>
        <a:p>
          <a:r>
            <a:rPr lang="en-US" b="1" dirty="0"/>
            <a:t>MESA</a:t>
          </a:r>
        </a:p>
      </dgm:t>
    </dgm:pt>
    <dgm:pt modelId="{57025130-2BE0-4BBC-9AD6-3C6511DD39B3}" type="parTrans" cxnId="{2AAFE583-71DF-439D-987B-A5287F9284FB}">
      <dgm:prSet/>
      <dgm:spPr/>
      <dgm:t>
        <a:bodyPr/>
        <a:lstStyle/>
        <a:p>
          <a:endParaRPr lang="en-US"/>
        </a:p>
      </dgm:t>
    </dgm:pt>
    <dgm:pt modelId="{5CF94B90-C46F-46C5-911A-D0692780E0A1}" type="sibTrans" cxnId="{2AAFE583-71DF-439D-987B-A5287F9284FB}">
      <dgm:prSet/>
      <dgm:spPr/>
      <dgm:t>
        <a:bodyPr/>
        <a:lstStyle/>
        <a:p>
          <a:endParaRPr lang="en-US"/>
        </a:p>
      </dgm:t>
    </dgm:pt>
    <dgm:pt modelId="{7359334A-5D7F-43DE-A33F-A2EF368C619F}">
      <dgm:prSet phldrT="[Text]"/>
      <dgm:spPr/>
      <dgm:t>
        <a:bodyPr/>
        <a:lstStyle/>
        <a:p>
          <a:r>
            <a:rPr lang="en-US" b="1" dirty="0" err="1"/>
            <a:t>Magix</a:t>
          </a:r>
          <a:endParaRPr lang="en-US" b="1" dirty="0"/>
        </a:p>
      </dgm:t>
    </dgm:pt>
    <dgm:pt modelId="{965F45A1-1042-4CDC-92D6-E8F9FDD166DB}" type="parTrans" cxnId="{C1D72435-633B-4526-94CB-1ED4F9905206}">
      <dgm:prSet/>
      <dgm:spPr/>
      <dgm:t>
        <a:bodyPr/>
        <a:lstStyle/>
        <a:p>
          <a:endParaRPr lang="en-US"/>
        </a:p>
      </dgm:t>
    </dgm:pt>
    <dgm:pt modelId="{25C816A7-C540-40AA-AB20-FD9265CFBF32}" type="sibTrans" cxnId="{C1D72435-633B-4526-94CB-1ED4F9905206}">
      <dgm:prSet/>
      <dgm:spPr/>
      <dgm:t>
        <a:bodyPr/>
        <a:lstStyle/>
        <a:p>
          <a:endParaRPr lang="en-US"/>
        </a:p>
      </dgm:t>
    </dgm:pt>
    <dgm:pt modelId="{5FE9BA5A-18A2-4D36-982E-810937C9EF63}">
      <dgm:prSet phldrT="[Text]"/>
      <dgm:spPr/>
      <dgm:t>
        <a:bodyPr/>
        <a:lstStyle/>
        <a:p>
          <a:r>
            <a:rPr lang="en-US" b="1" dirty="0"/>
            <a:t>Beam dump experiment</a:t>
          </a:r>
        </a:p>
      </dgm:t>
    </dgm:pt>
    <dgm:pt modelId="{B4FF7B70-F808-4BFE-A3B2-5B96068080BB}" type="parTrans" cxnId="{64920A0C-0C27-421A-A7F5-DE8589FA4118}">
      <dgm:prSet/>
      <dgm:spPr/>
      <dgm:t>
        <a:bodyPr/>
        <a:lstStyle/>
        <a:p>
          <a:endParaRPr lang="en-US"/>
        </a:p>
      </dgm:t>
    </dgm:pt>
    <dgm:pt modelId="{B43836EB-BD96-4880-A2F1-F5ED0BF69240}" type="sibTrans" cxnId="{64920A0C-0C27-421A-A7F5-DE8589FA4118}">
      <dgm:prSet/>
      <dgm:spPr/>
      <dgm:t>
        <a:bodyPr/>
        <a:lstStyle/>
        <a:p>
          <a:endParaRPr lang="en-US"/>
        </a:p>
      </dgm:t>
    </dgm:pt>
    <dgm:pt modelId="{F94CD058-A178-4DB5-9829-6F0D7F391326}">
      <dgm:prSet phldrT="[Text]"/>
      <dgm:spPr/>
      <dgm:t>
        <a:bodyPr/>
        <a:lstStyle/>
        <a:p>
          <a:r>
            <a:rPr lang="en-US" dirty="0"/>
            <a:t>High intensity and high precision machine</a:t>
          </a:r>
        </a:p>
      </dgm:t>
    </dgm:pt>
    <dgm:pt modelId="{0151CB01-7280-416A-BE04-81226454E388}" type="parTrans" cxnId="{BFD524B4-F6EB-445E-B9EE-73B4FAE8F362}">
      <dgm:prSet/>
      <dgm:spPr/>
      <dgm:t>
        <a:bodyPr/>
        <a:lstStyle/>
        <a:p>
          <a:endParaRPr lang="en-US"/>
        </a:p>
      </dgm:t>
    </dgm:pt>
    <dgm:pt modelId="{D32BBBD8-8EF0-4099-8EEC-607E36465895}" type="sibTrans" cxnId="{BFD524B4-F6EB-445E-B9EE-73B4FAE8F362}">
      <dgm:prSet/>
      <dgm:spPr/>
      <dgm:t>
        <a:bodyPr/>
        <a:lstStyle/>
        <a:p>
          <a:endParaRPr lang="en-US"/>
        </a:p>
      </dgm:t>
    </dgm:pt>
    <dgm:pt modelId="{C6E33D07-FB39-453B-95DA-08D80D755E5D}">
      <dgm:prSet phldrT="[Text]"/>
      <dgm:spPr/>
      <dgm:t>
        <a:bodyPr/>
        <a:lstStyle/>
        <a:p>
          <a:r>
            <a:rPr lang="en-US" dirty="0"/>
            <a:t>Energy recovery and external beam modes</a:t>
          </a:r>
        </a:p>
      </dgm:t>
    </dgm:pt>
    <dgm:pt modelId="{E25A6FD3-AB76-450B-B989-BE55E261991B}" type="parTrans" cxnId="{B37E512B-607F-4A36-AEEC-8C66B5A5AFAC}">
      <dgm:prSet/>
      <dgm:spPr/>
      <dgm:t>
        <a:bodyPr/>
        <a:lstStyle/>
        <a:p>
          <a:endParaRPr lang="en-US"/>
        </a:p>
      </dgm:t>
    </dgm:pt>
    <dgm:pt modelId="{774CFE23-A374-4B83-A533-CE0AB6E3D451}" type="sibTrans" cxnId="{B37E512B-607F-4A36-AEEC-8C66B5A5AFAC}">
      <dgm:prSet/>
      <dgm:spPr/>
      <dgm:t>
        <a:bodyPr/>
        <a:lstStyle/>
        <a:p>
          <a:endParaRPr lang="en-US"/>
        </a:p>
      </dgm:t>
    </dgm:pt>
    <dgm:pt modelId="{2B3BC0E3-7A26-4243-BE9E-0E8D23ABD1FC}">
      <dgm:prSet phldrT="[Text]"/>
      <dgm:spPr/>
      <dgm:t>
        <a:bodyPr/>
        <a:lstStyle/>
        <a:p>
          <a:r>
            <a:rPr lang="en-US" b="1" dirty="0"/>
            <a:t>P2</a:t>
          </a:r>
        </a:p>
      </dgm:t>
    </dgm:pt>
    <dgm:pt modelId="{2C04D17F-618C-4F03-94A2-77F339C63794}" type="parTrans" cxnId="{530AB311-A393-4AD6-BC7C-EB435B929777}">
      <dgm:prSet/>
      <dgm:spPr/>
      <dgm:t>
        <a:bodyPr/>
        <a:lstStyle/>
        <a:p>
          <a:endParaRPr lang="en-US"/>
        </a:p>
      </dgm:t>
    </dgm:pt>
    <dgm:pt modelId="{BDEFE820-ECD7-424C-B440-8AD38DFCF21B}" type="sibTrans" cxnId="{530AB311-A393-4AD6-BC7C-EB435B929777}">
      <dgm:prSet/>
      <dgm:spPr/>
      <dgm:t>
        <a:bodyPr/>
        <a:lstStyle/>
        <a:p>
          <a:endParaRPr lang="en-US"/>
        </a:p>
      </dgm:t>
    </dgm:pt>
    <dgm:pt modelId="{5A7E398E-EDF7-4474-A743-25968FC7C22E}">
      <dgm:prSet phldrT="[Text]"/>
      <dgm:spPr/>
      <dgm:t>
        <a:bodyPr/>
        <a:lstStyle/>
        <a:p>
          <a:r>
            <a:rPr lang="en-US" dirty="0"/>
            <a:t>Dedicated experiment for the measurement of the Weinberg angle</a:t>
          </a:r>
        </a:p>
      </dgm:t>
    </dgm:pt>
    <dgm:pt modelId="{51EEDCEB-027B-4A1E-BE84-71EB5BC9C7BC}" type="parTrans" cxnId="{7064DC6E-D70A-4258-AAFA-B1D0F17237A3}">
      <dgm:prSet/>
      <dgm:spPr/>
      <dgm:t>
        <a:bodyPr/>
        <a:lstStyle/>
        <a:p>
          <a:endParaRPr lang="en-US"/>
        </a:p>
      </dgm:t>
    </dgm:pt>
    <dgm:pt modelId="{BEEE2A68-1601-43CC-A262-5CE0347F73DC}" type="sibTrans" cxnId="{7064DC6E-D70A-4258-AAFA-B1D0F17237A3}">
      <dgm:prSet/>
      <dgm:spPr/>
      <dgm:t>
        <a:bodyPr/>
        <a:lstStyle/>
        <a:p>
          <a:endParaRPr lang="en-US"/>
        </a:p>
      </dgm:t>
    </dgm:pt>
    <dgm:pt modelId="{7E5995AE-F18C-434F-8384-2E3C2BE08FA7}">
      <dgm:prSet phldrT="[Text]"/>
      <dgm:spPr/>
      <dgm:t>
        <a:bodyPr/>
        <a:lstStyle/>
        <a:p>
          <a:r>
            <a:rPr lang="en-US" dirty="0"/>
            <a:t>Requires very high polarization and energy control</a:t>
          </a:r>
        </a:p>
      </dgm:t>
    </dgm:pt>
    <dgm:pt modelId="{2A277714-5772-486D-8BF0-487F7A1AFD5A}" type="parTrans" cxnId="{8C8DE869-188F-4880-98CD-4A6A5D9D0C08}">
      <dgm:prSet/>
      <dgm:spPr/>
      <dgm:t>
        <a:bodyPr/>
        <a:lstStyle/>
        <a:p>
          <a:endParaRPr lang="en-US"/>
        </a:p>
      </dgm:t>
    </dgm:pt>
    <dgm:pt modelId="{CB8A2257-09F8-4C49-9761-E73950FEADC5}" type="sibTrans" cxnId="{8C8DE869-188F-4880-98CD-4A6A5D9D0C08}">
      <dgm:prSet/>
      <dgm:spPr/>
      <dgm:t>
        <a:bodyPr/>
        <a:lstStyle/>
        <a:p>
          <a:endParaRPr lang="en-US"/>
        </a:p>
      </dgm:t>
    </dgm:pt>
    <dgm:pt modelId="{62324866-603C-45B2-95A8-1EDF24AF2A7E}">
      <dgm:prSet phldrT="[Text]"/>
      <dgm:spPr/>
      <dgm:t>
        <a:bodyPr/>
        <a:lstStyle/>
        <a:p>
          <a:r>
            <a:rPr lang="en-US" dirty="0"/>
            <a:t>Versatile experiment for high precision measurements</a:t>
          </a:r>
        </a:p>
      </dgm:t>
    </dgm:pt>
    <dgm:pt modelId="{5B594C59-B138-4B46-8DAE-CE7FC76AE456}" type="parTrans" cxnId="{B2D06D6A-0BC2-49EA-AF28-079C66201196}">
      <dgm:prSet/>
      <dgm:spPr/>
      <dgm:t>
        <a:bodyPr/>
        <a:lstStyle/>
        <a:p>
          <a:endParaRPr lang="en-US"/>
        </a:p>
      </dgm:t>
    </dgm:pt>
    <dgm:pt modelId="{9862676A-D257-4202-A3AE-BF7A737BCFC7}" type="sibTrans" cxnId="{B2D06D6A-0BC2-49EA-AF28-079C66201196}">
      <dgm:prSet/>
      <dgm:spPr/>
      <dgm:t>
        <a:bodyPr/>
        <a:lstStyle/>
        <a:p>
          <a:endParaRPr lang="en-US"/>
        </a:p>
      </dgm:t>
    </dgm:pt>
    <dgm:pt modelId="{7B3EE7AF-9244-47CF-866C-7BF53501D549}">
      <dgm:prSet phldrT="[Text]"/>
      <dgm:spPr/>
      <dgm:t>
        <a:bodyPr/>
        <a:lstStyle/>
        <a:p>
          <a:r>
            <a:rPr lang="en-US" dirty="0"/>
            <a:t>Wide and growing physics program</a:t>
          </a:r>
        </a:p>
      </dgm:t>
    </dgm:pt>
    <dgm:pt modelId="{6BFB9C77-8A70-4795-B3E3-655FFCCE8328}" type="parTrans" cxnId="{4AED19E6-84C8-4F1C-B80D-A87EAFDFA440}">
      <dgm:prSet/>
      <dgm:spPr/>
      <dgm:t>
        <a:bodyPr/>
        <a:lstStyle/>
        <a:p>
          <a:endParaRPr lang="en-US"/>
        </a:p>
      </dgm:t>
    </dgm:pt>
    <dgm:pt modelId="{C7300FF4-C754-40F4-8CA6-EE0A0B4BBA3E}" type="sibTrans" cxnId="{4AED19E6-84C8-4F1C-B80D-A87EAFDFA440}">
      <dgm:prSet/>
      <dgm:spPr/>
      <dgm:t>
        <a:bodyPr/>
        <a:lstStyle/>
        <a:p>
          <a:endParaRPr lang="en-US"/>
        </a:p>
      </dgm:t>
    </dgm:pt>
    <dgm:pt modelId="{5BC5E0BC-4ED3-488D-B0AC-43958557B193}">
      <dgm:prSet phldrT="[Text]"/>
      <dgm:spPr/>
      <dgm:t>
        <a:bodyPr/>
        <a:lstStyle/>
        <a:p>
          <a:r>
            <a:rPr lang="en-US" dirty="0"/>
            <a:t>Detector prototyping and testing under way</a:t>
          </a:r>
        </a:p>
      </dgm:t>
    </dgm:pt>
    <dgm:pt modelId="{7B20DEC1-01AF-4756-9192-360D9A402584}" type="parTrans" cxnId="{F6631398-5478-4572-BFC7-DD69F8544729}">
      <dgm:prSet/>
      <dgm:spPr/>
      <dgm:t>
        <a:bodyPr/>
        <a:lstStyle/>
        <a:p>
          <a:endParaRPr lang="en-US"/>
        </a:p>
      </dgm:t>
    </dgm:pt>
    <dgm:pt modelId="{761E6340-E815-44F6-AC0E-3BB290F08C60}" type="sibTrans" cxnId="{F6631398-5478-4572-BFC7-DD69F8544729}">
      <dgm:prSet/>
      <dgm:spPr/>
      <dgm:t>
        <a:bodyPr/>
        <a:lstStyle/>
        <a:p>
          <a:endParaRPr lang="en-US"/>
        </a:p>
      </dgm:t>
    </dgm:pt>
    <dgm:pt modelId="{3A8CAEE4-6765-496D-A5A2-78F63C923EC0}">
      <dgm:prSet phldrT="[Text]"/>
      <dgm:spPr/>
      <dgm:t>
        <a:bodyPr/>
        <a:lstStyle/>
        <a:p>
          <a:r>
            <a:rPr lang="en-US" dirty="0"/>
            <a:t>Dedicated space behind the P2 beam dump</a:t>
          </a:r>
        </a:p>
      </dgm:t>
    </dgm:pt>
    <dgm:pt modelId="{B42DF038-C89B-438B-8950-80F986F82758}" type="parTrans" cxnId="{CDD201F2-EB8E-485D-8CA1-01E14FE558C4}">
      <dgm:prSet/>
      <dgm:spPr/>
      <dgm:t>
        <a:bodyPr/>
        <a:lstStyle/>
        <a:p>
          <a:endParaRPr lang="en-US"/>
        </a:p>
      </dgm:t>
    </dgm:pt>
    <dgm:pt modelId="{8440F675-D00E-4111-B6D6-7CDC7F206EE8}" type="sibTrans" cxnId="{CDD201F2-EB8E-485D-8CA1-01E14FE558C4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F9BFE344-45DD-4D12-B90B-3E35D0B9C30B}">
          <dgm:prSet phldrT="[Text]"/>
          <dgm:spPr/>
          <dgm:t>
            <a:bodyPr/>
            <a:lstStyle/>
            <a:p>
              <a:r>
                <a:rPr lang="en-US" dirty="0"/>
                <a:t>Guaranteed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23</m:t>
                      </m:r>
                    </m:sup>
                  </m:sSup>
                </m:oMath>
              </a14:m>
              <a:r>
                <a:rPr lang="en-US" dirty="0"/>
                <a:t> electrons on target from P2 scheduled operations</a:t>
              </a:r>
            </a:p>
          </dgm:t>
        </dgm:pt>
      </mc:Choice>
      <mc:Fallback>
        <dgm:pt modelId="{F9BFE344-45DD-4D12-B90B-3E35D0B9C30B}">
          <dgm:prSet phldrT="[Text]"/>
          <dgm:spPr/>
          <dgm:t>
            <a:bodyPr/>
            <a:lstStyle/>
            <a:p>
              <a:r>
                <a:rPr lang="en-US" dirty="0"/>
                <a:t>Guaranteed </a:t>
              </a:r>
              <a:r>
                <a:rPr lang="en-US" b="0" i="0">
                  <a:latin typeface="Cambria Math" panose="02040503050406030204" pitchFamily="18" charset="0"/>
                </a:rPr>
                <a:t>〖10〗^23</a:t>
              </a:r>
              <a:r>
                <a:rPr lang="en-US" dirty="0"/>
                <a:t> electrons on target from P2 scheduled operations</a:t>
              </a:r>
            </a:p>
          </dgm:t>
        </dgm:pt>
      </mc:Fallback>
    </mc:AlternateContent>
    <dgm:pt modelId="{7EBEF816-E5E3-46D0-AE98-5DE4911DECD5}" type="parTrans" cxnId="{E6B8F4E4-EB3C-4615-94E3-787CF4CAE71F}">
      <dgm:prSet/>
      <dgm:spPr/>
      <dgm:t>
        <a:bodyPr/>
        <a:lstStyle/>
        <a:p>
          <a:endParaRPr lang="en-US"/>
        </a:p>
      </dgm:t>
    </dgm:pt>
    <dgm:pt modelId="{4CE2B0DA-CAEF-419C-8919-1990A9E68256}" type="sibTrans" cxnId="{E6B8F4E4-EB3C-4615-94E3-787CF4CAE71F}">
      <dgm:prSet/>
      <dgm:spPr/>
      <dgm:t>
        <a:bodyPr/>
        <a:lstStyle/>
        <a:p>
          <a:endParaRPr lang="en-US"/>
        </a:p>
      </dgm:t>
    </dgm:pt>
    <dgm:pt modelId="{95ECC62A-774F-4DCC-AE17-B4A308950D53}">
      <dgm:prSet phldrT="[Text]"/>
      <dgm:spPr/>
      <dgm:t>
        <a:bodyPr/>
        <a:lstStyle/>
        <a:p>
          <a:r>
            <a:rPr lang="en-US" dirty="0"/>
            <a:t>Operations expected to start in 2021-2022</a:t>
          </a:r>
        </a:p>
      </dgm:t>
    </dgm:pt>
    <dgm:pt modelId="{F79EDF1B-0434-4D67-AD06-6379059FB643}" type="parTrans" cxnId="{B79415EF-B489-448B-BEFC-623A872E904A}">
      <dgm:prSet/>
      <dgm:spPr/>
    </dgm:pt>
    <dgm:pt modelId="{528631ED-5B5A-453C-B65B-E7A1363A02B9}" type="sibTrans" cxnId="{B79415EF-B489-448B-BEFC-623A872E904A}">
      <dgm:prSet/>
      <dgm:spPr/>
    </dgm:pt>
    <dgm:pt modelId="{6879DD33-A9F2-4927-B8A2-AAFF18290045}">
      <dgm:prSet phldrT="[Text]"/>
      <dgm:spPr/>
      <dgm:t>
        <a:bodyPr/>
        <a:lstStyle/>
        <a:p>
          <a:r>
            <a:rPr lang="en-US" dirty="0"/>
            <a:t>Simulations and prototyping under way</a:t>
          </a:r>
        </a:p>
      </dgm:t>
    </dgm:pt>
    <dgm:pt modelId="{8F53745A-2BB2-4F09-9A5F-D610F8CC279C}" type="parTrans" cxnId="{B81C53E4-21D9-4341-92F1-34C6A2CF86D5}">
      <dgm:prSet/>
      <dgm:spPr/>
    </dgm:pt>
    <dgm:pt modelId="{869EEF4F-0E5A-40A3-850F-42F02D051D0A}" type="sibTrans" cxnId="{B81C53E4-21D9-4341-92F1-34C6A2CF86D5}">
      <dgm:prSet/>
      <dgm:spPr/>
    </dgm:pt>
    <dgm:pt modelId="{66C86447-4751-4523-9950-1EF81843A9E6}">
      <dgm:prSet phldrT="[Text]"/>
      <dgm:spPr/>
      <dgm:t>
        <a:bodyPr/>
        <a:lstStyle/>
        <a:p>
          <a:r>
            <a:rPr lang="en-US" dirty="0"/>
            <a:t>Physics simulations in advanced state of development</a:t>
          </a:r>
        </a:p>
      </dgm:t>
    </dgm:pt>
    <dgm:pt modelId="{3FE462FB-3486-42F9-A233-F35C57FD75DD}" type="parTrans" cxnId="{9ADF9052-369F-4742-9432-492D1106CC04}">
      <dgm:prSet/>
      <dgm:spPr/>
    </dgm:pt>
    <dgm:pt modelId="{8151736F-891C-41DE-8A1C-2A76E21AE8FC}" type="sibTrans" cxnId="{9ADF9052-369F-4742-9432-492D1106CC04}">
      <dgm:prSet/>
      <dgm:spPr/>
    </dgm:pt>
    <dgm:pt modelId="{6D7F4DFF-A85F-440F-B09F-53F6FE0E9E9D}">
      <dgm:prSet phldrT="[Text]"/>
      <dgm:spPr/>
      <dgm:t>
        <a:bodyPr/>
        <a:lstStyle/>
        <a:p>
          <a:r>
            <a:rPr lang="en-US" dirty="0"/>
            <a:t>Some components already ordered</a:t>
          </a:r>
        </a:p>
      </dgm:t>
    </dgm:pt>
    <dgm:pt modelId="{3C3E3808-83F0-4DD8-9412-DE2F5024AC08}" type="parTrans" cxnId="{BD82F12B-3A09-4AFE-B9B8-EF09AFD60BCB}">
      <dgm:prSet/>
      <dgm:spPr/>
    </dgm:pt>
    <dgm:pt modelId="{D82C4345-D912-4210-99D0-680B88E9A61B}" type="sibTrans" cxnId="{BD82F12B-3A09-4AFE-B9B8-EF09AFD60BCB}">
      <dgm:prSet/>
      <dgm:spPr/>
    </dgm:pt>
    <dgm:pt modelId="{969F5CB2-8D8C-4C6B-A3F7-9D1224EF479A}" type="pres">
      <dgm:prSet presAssocID="{0FC4A824-6D30-4492-A87D-8426CDCD8C09}" presName="linear" presStyleCnt="0">
        <dgm:presLayoutVars>
          <dgm:dir/>
          <dgm:animLvl val="lvl"/>
          <dgm:resizeHandles val="exact"/>
        </dgm:presLayoutVars>
      </dgm:prSet>
      <dgm:spPr/>
    </dgm:pt>
    <dgm:pt modelId="{262D9C24-F38D-44A0-945F-C281C837886E}" type="pres">
      <dgm:prSet presAssocID="{AE1DB16B-2C77-4EB6-9B9D-CB7CA9499B92}" presName="parentLin" presStyleCnt="0"/>
      <dgm:spPr/>
    </dgm:pt>
    <dgm:pt modelId="{2B81FE05-DACC-4352-A794-453E9109E909}" type="pres">
      <dgm:prSet presAssocID="{AE1DB16B-2C77-4EB6-9B9D-CB7CA9499B92}" presName="parentLeftMargin" presStyleLbl="node1" presStyleIdx="0" presStyleCnt="4"/>
      <dgm:spPr/>
    </dgm:pt>
    <dgm:pt modelId="{54390DDE-13B2-445A-93C6-9D481C413A02}" type="pres">
      <dgm:prSet presAssocID="{AE1DB16B-2C77-4EB6-9B9D-CB7CA9499B9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7F68121-045A-44F7-BBBC-CEAB6C9C2C61}" type="pres">
      <dgm:prSet presAssocID="{AE1DB16B-2C77-4EB6-9B9D-CB7CA9499B92}" presName="negativeSpace" presStyleCnt="0"/>
      <dgm:spPr/>
    </dgm:pt>
    <dgm:pt modelId="{F1C5CFA4-428F-4029-B333-F3F3388EC4FC}" type="pres">
      <dgm:prSet presAssocID="{AE1DB16B-2C77-4EB6-9B9D-CB7CA9499B92}" presName="childText" presStyleLbl="conFgAcc1" presStyleIdx="0" presStyleCnt="4">
        <dgm:presLayoutVars>
          <dgm:bulletEnabled val="1"/>
        </dgm:presLayoutVars>
      </dgm:prSet>
      <dgm:spPr/>
    </dgm:pt>
    <dgm:pt modelId="{0F3EC80D-2197-435C-A732-24CF2F7A7A0A}" type="pres">
      <dgm:prSet presAssocID="{5CF94B90-C46F-46C5-911A-D0692780E0A1}" presName="spaceBetweenRectangles" presStyleCnt="0"/>
      <dgm:spPr/>
    </dgm:pt>
    <dgm:pt modelId="{5F7BF554-8EA2-46A3-87DC-179E966347FA}" type="pres">
      <dgm:prSet presAssocID="{2B3BC0E3-7A26-4243-BE9E-0E8D23ABD1FC}" presName="parentLin" presStyleCnt="0"/>
      <dgm:spPr/>
    </dgm:pt>
    <dgm:pt modelId="{061D09BE-3B6D-469F-8634-81154B21B0EE}" type="pres">
      <dgm:prSet presAssocID="{2B3BC0E3-7A26-4243-BE9E-0E8D23ABD1FC}" presName="parentLeftMargin" presStyleLbl="node1" presStyleIdx="0" presStyleCnt="4"/>
      <dgm:spPr/>
    </dgm:pt>
    <dgm:pt modelId="{C9AF1A2E-B851-4E06-AB15-690F2F75AC18}" type="pres">
      <dgm:prSet presAssocID="{2B3BC0E3-7A26-4243-BE9E-0E8D23ABD1F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3804155-98FD-4162-9759-B00AADA018E4}" type="pres">
      <dgm:prSet presAssocID="{2B3BC0E3-7A26-4243-BE9E-0E8D23ABD1FC}" presName="negativeSpace" presStyleCnt="0"/>
      <dgm:spPr/>
    </dgm:pt>
    <dgm:pt modelId="{35E22A4E-6A72-41A3-BF53-847D975829F8}" type="pres">
      <dgm:prSet presAssocID="{2B3BC0E3-7A26-4243-BE9E-0E8D23ABD1FC}" presName="childText" presStyleLbl="conFgAcc1" presStyleIdx="1" presStyleCnt="4">
        <dgm:presLayoutVars>
          <dgm:bulletEnabled val="1"/>
        </dgm:presLayoutVars>
      </dgm:prSet>
      <dgm:spPr/>
    </dgm:pt>
    <dgm:pt modelId="{E6898996-3A52-47C6-AD0A-40A4C0B22834}" type="pres">
      <dgm:prSet presAssocID="{BDEFE820-ECD7-424C-B440-8AD38DFCF21B}" presName="spaceBetweenRectangles" presStyleCnt="0"/>
      <dgm:spPr/>
    </dgm:pt>
    <dgm:pt modelId="{E7B70CAF-3D0E-4763-B00A-2F0CE3434DA0}" type="pres">
      <dgm:prSet presAssocID="{7359334A-5D7F-43DE-A33F-A2EF368C619F}" presName="parentLin" presStyleCnt="0"/>
      <dgm:spPr/>
    </dgm:pt>
    <dgm:pt modelId="{68B0265D-735A-4B64-92CD-24CEBD36B3C9}" type="pres">
      <dgm:prSet presAssocID="{7359334A-5D7F-43DE-A33F-A2EF368C619F}" presName="parentLeftMargin" presStyleLbl="node1" presStyleIdx="1" presStyleCnt="4"/>
      <dgm:spPr/>
    </dgm:pt>
    <dgm:pt modelId="{33F37813-177B-4EDF-A6B3-A70782A7DE61}" type="pres">
      <dgm:prSet presAssocID="{7359334A-5D7F-43DE-A33F-A2EF368C619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59E016D-2A11-4493-9B26-6B22236784F1}" type="pres">
      <dgm:prSet presAssocID="{7359334A-5D7F-43DE-A33F-A2EF368C619F}" presName="negativeSpace" presStyleCnt="0"/>
      <dgm:spPr/>
    </dgm:pt>
    <dgm:pt modelId="{1AC7C4BF-D5A2-42EF-AC58-9F0CEC837A10}" type="pres">
      <dgm:prSet presAssocID="{7359334A-5D7F-43DE-A33F-A2EF368C619F}" presName="childText" presStyleLbl="conFgAcc1" presStyleIdx="2" presStyleCnt="4">
        <dgm:presLayoutVars>
          <dgm:bulletEnabled val="1"/>
        </dgm:presLayoutVars>
      </dgm:prSet>
      <dgm:spPr/>
    </dgm:pt>
    <dgm:pt modelId="{C574A1DC-74D3-4B3D-81B0-2E364EA0ADBF}" type="pres">
      <dgm:prSet presAssocID="{25C816A7-C540-40AA-AB20-FD9265CFBF32}" presName="spaceBetweenRectangles" presStyleCnt="0"/>
      <dgm:spPr/>
    </dgm:pt>
    <dgm:pt modelId="{73F33A80-0D66-4D97-B215-13C848ECDDC8}" type="pres">
      <dgm:prSet presAssocID="{5FE9BA5A-18A2-4D36-982E-810937C9EF63}" presName="parentLin" presStyleCnt="0"/>
      <dgm:spPr/>
    </dgm:pt>
    <dgm:pt modelId="{FA29BE21-5E08-4264-B195-EBB0E5E0E144}" type="pres">
      <dgm:prSet presAssocID="{5FE9BA5A-18A2-4D36-982E-810937C9EF63}" presName="parentLeftMargin" presStyleLbl="node1" presStyleIdx="2" presStyleCnt="4"/>
      <dgm:spPr/>
    </dgm:pt>
    <dgm:pt modelId="{5CB46F00-BF6A-4EBA-9A0E-E8CB12DECB36}" type="pres">
      <dgm:prSet presAssocID="{5FE9BA5A-18A2-4D36-982E-810937C9EF6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BD0080E-FC55-4BDF-80E5-D07EB12A1A19}" type="pres">
      <dgm:prSet presAssocID="{5FE9BA5A-18A2-4D36-982E-810937C9EF63}" presName="negativeSpace" presStyleCnt="0"/>
      <dgm:spPr/>
    </dgm:pt>
    <dgm:pt modelId="{0F572B73-7E3D-4CD2-A795-7ED81CA17169}" type="pres">
      <dgm:prSet presAssocID="{5FE9BA5A-18A2-4D36-982E-810937C9EF6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50AA504-B518-4F2D-B854-9C193F683110}" type="presOf" srcId="{AE1DB16B-2C77-4EB6-9B9D-CB7CA9499B92}" destId="{2B81FE05-DACC-4352-A794-453E9109E909}" srcOrd="0" destOrd="0" presId="urn:microsoft.com/office/officeart/2005/8/layout/list1"/>
    <dgm:cxn modelId="{B52F7005-8469-4438-82EF-F718F66679AB}" type="presOf" srcId="{AE1DB16B-2C77-4EB6-9B9D-CB7CA9499B92}" destId="{54390DDE-13B2-445A-93C6-9D481C413A02}" srcOrd="1" destOrd="0" presId="urn:microsoft.com/office/officeart/2005/8/layout/list1"/>
    <dgm:cxn modelId="{54796C09-DE9D-46DA-8543-2EA8DDE151C8}" type="presOf" srcId="{6879DD33-A9F2-4927-B8A2-AAFF18290045}" destId="{35E22A4E-6A72-41A3-BF53-847D975829F8}" srcOrd="0" destOrd="2" presId="urn:microsoft.com/office/officeart/2005/8/layout/list1"/>
    <dgm:cxn modelId="{64920A0C-0C27-421A-A7F5-DE8589FA4118}" srcId="{0FC4A824-6D30-4492-A87D-8426CDCD8C09}" destId="{5FE9BA5A-18A2-4D36-982E-810937C9EF63}" srcOrd="3" destOrd="0" parTransId="{B4FF7B70-F808-4BFE-A3B2-5B96068080BB}" sibTransId="{B43836EB-BD96-4880-A2F1-F5ED0BF69240}"/>
    <dgm:cxn modelId="{1F3ACD10-2316-46BD-9D84-9BB6009B2869}" type="presOf" srcId="{7B3EE7AF-9244-47CF-866C-7BF53501D549}" destId="{1AC7C4BF-D5A2-42EF-AC58-9F0CEC837A10}" srcOrd="0" destOrd="1" presId="urn:microsoft.com/office/officeart/2005/8/layout/list1"/>
    <dgm:cxn modelId="{530AB311-A393-4AD6-BC7C-EB435B929777}" srcId="{0FC4A824-6D30-4492-A87D-8426CDCD8C09}" destId="{2B3BC0E3-7A26-4243-BE9E-0E8D23ABD1FC}" srcOrd="1" destOrd="0" parTransId="{2C04D17F-618C-4F03-94A2-77F339C63794}" sibTransId="{BDEFE820-ECD7-424C-B440-8AD38DFCF21B}"/>
    <dgm:cxn modelId="{C7154F17-17BF-46BB-B3A0-9C184D360C1E}" type="presOf" srcId="{95ECC62A-774F-4DCC-AE17-B4A308950D53}" destId="{F1C5CFA4-428F-4029-B333-F3F3388EC4FC}" srcOrd="0" destOrd="2" presId="urn:microsoft.com/office/officeart/2005/8/layout/list1"/>
    <dgm:cxn modelId="{9A685E1A-5E69-4191-AF70-7F9CD2F49B48}" type="presOf" srcId="{0FC4A824-6D30-4492-A87D-8426CDCD8C09}" destId="{969F5CB2-8D8C-4C6B-A3F7-9D1224EF479A}" srcOrd="0" destOrd="0" presId="urn:microsoft.com/office/officeart/2005/8/layout/list1"/>
    <dgm:cxn modelId="{B37E512B-607F-4A36-AEEC-8C66B5A5AFAC}" srcId="{AE1DB16B-2C77-4EB6-9B9D-CB7CA9499B92}" destId="{C6E33D07-FB39-453B-95DA-08D80D755E5D}" srcOrd="1" destOrd="0" parTransId="{E25A6FD3-AB76-450B-B989-BE55E261991B}" sibTransId="{774CFE23-A374-4B83-A533-CE0AB6E3D451}"/>
    <dgm:cxn modelId="{BD82F12B-3A09-4AFE-B9B8-EF09AFD60BCB}" srcId="{7359334A-5D7F-43DE-A33F-A2EF368C619F}" destId="{6D7F4DFF-A85F-440F-B09F-53F6FE0E9E9D}" srcOrd="4" destOrd="0" parTransId="{3C3E3808-83F0-4DD8-9412-DE2F5024AC08}" sibTransId="{D82C4345-D912-4210-99D0-680B88E9A61B}"/>
    <dgm:cxn modelId="{69F3EC2C-7A64-467C-B918-250126B78E93}" type="presOf" srcId="{F9BFE344-45DD-4D12-B90B-3E35D0B9C30B}" destId="{0F572B73-7E3D-4CD2-A795-7ED81CA17169}" srcOrd="0" destOrd="1" presId="urn:microsoft.com/office/officeart/2005/8/layout/list1"/>
    <dgm:cxn modelId="{C1D72435-633B-4526-94CB-1ED4F9905206}" srcId="{0FC4A824-6D30-4492-A87D-8426CDCD8C09}" destId="{7359334A-5D7F-43DE-A33F-A2EF368C619F}" srcOrd="2" destOrd="0" parTransId="{965F45A1-1042-4CDC-92D6-E8F9FDD166DB}" sibTransId="{25C816A7-C540-40AA-AB20-FD9265CFBF32}"/>
    <dgm:cxn modelId="{8ACD0E5C-2BA1-46C9-8228-B26F4082679F}" type="presOf" srcId="{5A7E398E-EDF7-4474-A743-25968FC7C22E}" destId="{35E22A4E-6A72-41A3-BF53-847D975829F8}" srcOrd="0" destOrd="0" presId="urn:microsoft.com/office/officeart/2005/8/layout/list1"/>
    <dgm:cxn modelId="{40A06E5F-6F10-4083-A417-7E38575B20EA}" type="presOf" srcId="{2B3BC0E3-7A26-4243-BE9E-0E8D23ABD1FC}" destId="{061D09BE-3B6D-469F-8634-81154B21B0EE}" srcOrd="0" destOrd="0" presId="urn:microsoft.com/office/officeart/2005/8/layout/list1"/>
    <dgm:cxn modelId="{0A881E65-E81E-4F0C-835D-A3FAA7038646}" type="presOf" srcId="{6D7F4DFF-A85F-440F-B09F-53F6FE0E9E9D}" destId="{1AC7C4BF-D5A2-42EF-AC58-9F0CEC837A10}" srcOrd="0" destOrd="4" presId="urn:microsoft.com/office/officeart/2005/8/layout/list1"/>
    <dgm:cxn modelId="{99FEC466-73C4-434C-8DFA-1A60867E5831}" type="presOf" srcId="{62324866-603C-45B2-95A8-1EDF24AF2A7E}" destId="{1AC7C4BF-D5A2-42EF-AC58-9F0CEC837A10}" srcOrd="0" destOrd="0" presId="urn:microsoft.com/office/officeart/2005/8/layout/list1"/>
    <dgm:cxn modelId="{606B5D49-F25F-401B-B9DB-BC466E123EB6}" type="presOf" srcId="{3A8CAEE4-6765-496D-A5A2-78F63C923EC0}" destId="{0F572B73-7E3D-4CD2-A795-7ED81CA17169}" srcOrd="0" destOrd="0" presId="urn:microsoft.com/office/officeart/2005/8/layout/list1"/>
    <dgm:cxn modelId="{8C8DE869-188F-4880-98CD-4A6A5D9D0C08}" srcId="{2B3BC0E3-7A26-4243-BE9E-0E8D23ABD1FC}" destId="{7E5995AE-F18C-434F-8384-2E3C2BE08FA7}" srcOrd="1" destOrd="0" parTransId="{2A277714-5772-486D-8BF0-487F7A1AFD5A}" sibTransId="{CB8A2257-09F8-4C49-9761-E73950FEADC5}"/>
    <dgm:cxn modelId="{B2D06D6A-0BC2-49EA-AF28-079C66201196}" srcId="{7359334A-5D7F-43DE-A33F-A2EF368C619F}" destId="{62324866-603C-45B2-95A8-1EDF24AF2A7E}" srcOrd="0" destOrd="0" parTransId="{5B594C59-B138-4B46-8DAE-CE7FC76AE456}" sibTransId="{9862676A-D257-4202-A3AE-BF7A737BCFC7}"/>
    <dgm:cxn modelId="{6D44736E-9EFA-42DE-A663-DDE2D2C82007}" type="presOf" srcId="{F94CD058-A178-4DB5-9829-6F0D7F391326}" destId="{F1C5CFA4-428F-4029-B333-F3F3388EC4FC}" srcOrd="0" destOrd="0" presId="urn:microsoft.com/office/officeart/2005/8/layout/list1"/>
    <dgm:cxn modelId="{7064DC6E-D70A-4258-AAFA-B1D0F17237A3}" srcId="{2B3BC0E3-7A26-4243-BE9E-0E8D23ABD1FC}" destId="{5A7E398E-EDF7-4474-A743-25968FC7C22E}" srcOrd="0" destOrd="0" parTransId="{51EEDCEB-027B-4A1E-BE84-71EB5BC9C7BC}" sibTransId="{BEEE2A68-1601-43CC-A262-5CE0347F73DC}"/>
    <dgm:cxn modelId="{CF6C5070-4118-4219-B478-B6CF7B3BBDC8}" type="presOf" srcId="{7359334A-5D7F-43DE-A33F-A2EF368C619F}" destId="{68B0265D-735A-4B64-92CD-24CEBD36B3C9}" srcOrd="0" destOrd="0" presId="urn:microsoft.com/office/officeart/2005/8/layout/list1"/>
    <dgm:cxn modelId="{3C4D4A51-23A9-4FCD-85CD-4E3674174B51}" type="presOf" srcId="{C6E33D07-FB39-453B-95DA-08D80D755E5D}" destId="{F1C5CFA4-428F-4029-B333-F3F3388EC4FC}" srcOrd="0" destOrd="1" presId="urn:microsoft.com/office/officeart/2005/8/layout/list1"/>
    <dgm:cxn modelId="{9ADF9052-369F-4742-9432-492D1106CC04}" srcId="{7359334A-5D7F-43DE-A33F-A2EF368C619F}" destId="{66C86447-4751-4523-9950-1EF81843A9E6}" srcOrd="2" destOrd="0" parTransId="{3FE462FB-3486-42F9-A233-F35C57FD75DD}" sibTransId="{8151736F-891C-41DE-8A1C-2A76E21AE8FC}"/>
    <dgm:cxn modelId="{D7DBF254-9481-4AA8-BDEF-577016500533}" type="presOf" srcId="{5FE9BA5A-18A2-4D36-982E-810937C9EF63}" destId="{5CB46F00-BF6A-4EBA-9A0E-E8CB12DECB36}" srcOrd="1" destOrd="0" presId="urn:microsoft.com/office/officeart/2005/8/layout/list1"/>
    <dgm:cxn modelId="{2819AC7F-E21B-4D02-8901-390E64353768}" type="presOf" srcId="{2B3BC0E3-7A26-4243-BE9E-0E8D23ABD1FC}" destId="{C9AF1A2E-B851-4E06-AB15-690F2F75AC18}" srcOrd="1" destOrd="0" presId="urn:microsoft.com/office/officeart/2005/8/layout/list1"/>
    <dgm:cxn modelId="{2AAFE583-71DF-439D-987B-A5287F9284FB}" srcId="{0FC4A824-6D30-4492-A87D-8426CDCD8C09}" destId="{AE1DB16B-2C77-4EB6-9B9D-CB7CA9499B92}" srcOrd="0" destOrd="0" parTransId="{57025130-2BE0-4BBC-9AD6-3C6511DD39B3}" sibTransId="{5CF94B90-C46F-46C5-911A-D0692780E0A1}"/>
    <dgm:cxn modelId="{F6631398-5478-4572-BFC7-DD69F8544729}" srcId="{7359334A-5D7F-43DE-A33F-A2EF368C619F}" destId="{5BC5E0BC-4ED3-488D-B0AC-43958557B193}" srcOrd="3" destOrd="0" parTransId="{7B20DEC1-01AF-4756-9192-360D9A402584}" sibTransId="{761E6340-E815-44F6-AC0E-3BB290F08C60}"/>
    <dgm:cxn modelId="{BFD524B4-F6EB-445E-B9EE-73B4FAE8F362}" srcId="{AE1DB16B-2C77-4EB6-9B9D-CB7CA9499B92}" destId="{F94CD058-A178-4DB5-9829-6F0D7F391326}" srcOrd="0" destOrd="0" parTransId="{0151CB01-7280-416A-BE04-81226454E388}" sibTransId="{D32BBBD8-8EF0-4099-8EEC-607E36465895}"/>
    <dgm:cxn modelId="{3B5D72B7-45DE-4BB6-BE33-79DF70788C27}" type="presOf" srcId="{66C86447-4751-4523-9950-1EF81843A9E6}" destId="{1AC7C4BF-D5A2-42EF-AC58-9F0CEC837A10}" srcOrd="0" destOrd="2" presId="urn:microsoft.com/office/officeart/2005/8/layout/list1"/>
    <dgm:cxn modelId="{56D80CC1-F02D-48E9-B3D4-A2FA5A20B4B2}" type="presOf" srcId="{7359334A-5D7F-43DE-A33F-A2EF368C619F}" destId="{33F37813-177B-4EDF-A6B3-A70782A7DE61}" srcOrd="1" destOrd="0" presId="urn:microsoft.com/office/officeart/2005/8/layout/list1"/>
    <dgm:cxn modelId="{C04815D1-2F9F-45A0-BCE1-8AD785098009}" type="presOf" srcId="{5FE9BA5A-18A2-4D36-982E-810937C9EF63}" destId="{FA29BE21-5E08-4264-B195-EBB0E5E0E144}" srcOrd="0" destOrd="0" presId="urn:microsoft.com/office/officeart/2005/8/layout/list1"/>
    <dgm:cxn modelId="{13B164D1-A17A-4101-B38D-3859EE0B359C}" type="presOf" srcId="{7E5995AE-F18C-434F-8384-2E3C2BE08FA7}" destId="{35E22A4E-6A72-41A3-BF53-847D975829F8}" srcOrd="0" destOrd="1" presId="urn:microsoft.com/office/officeart/2005/8/layout/list1"/>
    <dgm:cxn modelId="{B81C53E4-21D9-4341-92F1-34C6A2CF86D5}" srcId="{2B3BC0E3-7A26-4243-BE9E-0E8D23ABD1FC}" destId="{6879DD33-A9F2-4927-B8A2-AAFF18290045}" srcOrd="2" destOrd="0" parTransId="{8F53745A-2BB2-4F09-9A5F-D610F8CC279C}" sibTransId="{869EEF4F-0E5A-40A3-850F-42F02D051D0A}"/>
    <dgm:cxn modelId="{E6B8F4E4-EB3C-4615-94E3-787CF4CAE71F}" srcId="{5FE9BA5A-18A2-4D36-982E-810937C9EF63}" destId="{F9BFE344-45DD-4D12-B90B-3E35D0B9C30B}" srcOrd="1" destOrd="0" parTransId="{7EBEF816-E5E3-46D0-AE98-5DE4911DECD5}" sibTransId="{4CE2B0DA-CAEF-419C-8919-1990A9E68256}"/>
    <dgm:cxn modelId="{F22A70E5-CE90-4162-A41E-E67B5C7E55F9}" type="presOf" srcId="{5BC5E0BC-4ED3-488D-B0AC-43958557B193}" destId="{1AC7C4BF-D5A2-42EF-AC58-9F0CEC837A10}" srcOrd="0" destOrd="3" presId="urn:microsoft.com/office/officeart/2005/8/layout/list1"/>
    <dgm:cxn modelId="{4AED19E6-84C8-4F1C-B80D-A87EAFDFA440}" srcId="{7359334A-5D7F-43DE-A33F-A2EF368C619F}" destId="{7B3EE7AF-9244-47CF-866C-7BF53501D549}" srcOrd="1" destOrd="0" parTransId="{6BFB9C77-8A70-4795-B3E3-655FFCCE8328}" sibTransId="{C7300FF4-C754-40F4-8CA6-EE0A0B4BBA3E}"/>
    <dgm:cxn modelId="{B79415EF-B489-448B-BEFC-623A872E904A}" srcId="{AE1DB16B-2C77-4EB6-9B9D-CB7CA9499B92}" destId="{95ECC62A-774F-4DCC-AE17-B4A308950D53}" srcOrd="2" destOrd="0" parTransId="{F79EDF1B-0434-4D67-AD06-6379059FB643}" sibTransId="{528631ED-5B5A-453C-B65B-E7A1363A02B9}"/>
    <dgm:cxn modelId="{CDD201F2-EB8E-485D-8CA1-01E14FE558C4}" srcId="{5FE9BA5A-18A2-4D36-982E-810937C9EF63}" destId="{3A8CAEE4-6765-496D-A5A2-78F63C923EC0}" srcOrd="0" destOrd="0" parTransId="{B42DF038-C89B-438B-8950-80F986F82758}" sibTransId="{8440F675-D00E-4111-B6D6-7CDC7F206EE8}"/>
    <dgm:cxn modelId="{13DF53D1-3B25-4724-8F4C-A8C65444A4EB}" type="presParOf" srcId="{969F5CB2-8D8C-4C6B-A3F7-9D1224EF479A}" destId="{262D9C24-F38D-44A0-945F-C281C837886E}" srcOrd="0" destOrd="0" presId="urn:microsoft.com/office/officeart/2005/8/layout/list1"/>
    <dgm:cxn modelId="{EB94ED42-2368-4A52-9642-3B6791043515}" type="presParOf" srcId="{262D9C24-F38D-44A0-945F-C281C837886E}" destId="{2B81FE05-DACC-4352-A794-453E9109E909}" srcOrd="0" destOrd="0" presId="urn:microsoft.com/office/officeart/2005/8/layout/list1"/>
    <dgm:cxn modelId="{95EF665E-7398-48EB-B891-639A73A22818}" type="presParOf" srcId="{262D9C24-F38D-44A0-945F-C281C837886E}" destId="{54390DDE-13B2-445A-93C6-9D481C413A02}" srcOrd="1" destOrd="0" presId="urn:microsoft.com/office/officeart/2005/8/layout/list1"/>
    <dgm:cxn modelId="{3045473C-E101-4381-9195-8555AD8ACB5D}" type="presParOf" srcId="{969F5CB2-8D8C-4C6B-A3F7-9D1224EF479A}" destId="{77F68121-045A-44F7-BBBC-CEAB6C9C2C61}" srcOrd="1" destOrd="0" presId="urn:microsoft.com/office/officeart/2005/8/layout/list1"/>
    <dgm:cxn modelId="{ED868414-C7AD-4F15-AC5F-09FEB93579BA}" type="presParOf" srcId="{969F5CB2-8D8C-4C6B-A3F7-9D1224EF479A}" destId="{F1C5CFA4-428F-4029-B333-F3F3388EC4FC}" srcOrd="2" destOrd="0" presId="urn:microsoft.com/office/officeart/2005/8/layout/list1"/>
    <dgm:cxn modelId="{E71A7AB5-11C5-4AA6-B0C4-937E54A4F58B}" type="presParOf" srcId="{969F5CB2-8D8C-4C6B-A3F7-9D1224EF479A}" destId="{0F3EC80D-2197-435C-A732-24CF2F7A7A0A}" srcOrd="3" destOrd="0" presId="urn:microsoft.com/office/officeart/2005/8/layout/list1"/>
    <dgm:cxn modelId="{61164BAA-B10A-4935-A18A-7A2C43F97351}" type="presParOf" srcId="{969F5CB2-8D8C-4C6B-A3F7-9D1224EF479A}" destId="{5F7BF554-8EA2-46A3-87DC-179E966347FA}" srcOrd="4" destOrd="0" presId="urn:microsoft.com/office/officeart/2005/8/layout/list1"/>
    <dgm:cxn modelId="{C4360550-DE72-465A-A076-B2946613AE1C}" type="presParOf" srcId="{5F7BF554-8EA2-46A3-87DC-179E966347FA}" destId="{061D09BE-3B6D-469F-8634-81154B21B0EE}" srcOrd="0" destOrd="0" presId="urn:microsoft.com/office/officeart/2005/8/layout/list1"/>
    <dgm:cxn modelId="{3C8A93A3-E063-4ADC-A183-8B2D240E3239}" type="presParOf" srcId="{5F7BF554-8EA2-46A3-87DC-179E966347FA}" destId="{C9AF1A2E-B851-4E06-AB15-690F2F75AC18}" srcOrd="1" destOrd="0" presId="urn:microsoft.com/office/officeart/2005/8/layout/list1"/>
    <dgm:cxn modelId="{D90A551E-43F7-4FB6-896D-60F57119C45E}" type="presParOf" srcId="{969F5CB2-8D8C-4C6B-A3F7-9D1224EF479A}" destId="{83804155-98FD-4162-9759-B00AADA018E4}" srcOrd="5" destOrd="0" presId="urn:microsoft.com/office/officeart/2005/8/layout/list1"/>
    <dgm:cxn modelId="{1A86018B-A6DD-4D51-8FAD-430D41372780}" type="presParOf" srcId="{969F5CB2-8D8C-4C6B-A3F7-9D1224EF479A}" destId="{35E22A4E-6A72-41A3-BF53-847D975829F8}" srcOrd="6" destOrd="0" presId="urn:microsoft.com/office/officeart/2005/8/layout/list1"/>
    <dgm:cxn modelId="{3749136B-87AB-4225-AA89-648480E9DCAE}" type="presParOf" srcId="{969F5CB2-8D8C-4C6B-A3F7-9D1224EF479A}" destId="{E6898996-3A52-47C6-AD0A-40A4C0B22834}" srcOrd="7" destOrd="0" presId="urn:microsoft.com/office/officeart/2005/8/layout/list1"/>
    <dgm:cxn modelId="{CE29B8BF-9A30-43E4-A0A6-4061AA0E73B1}" type="presParOf" srcId="{969F5CB2-8D8C-4C6B-A3F7-9D1224EF479A}" destId="{E7B70CAF-3D0E-4763-B00A-2F0CE3434DA0}" srcOrd="8" destOrd="0" presId="urn:microsoft.com/office/officeart/2005/8/layout/list1"/>
    <dgm:cxn modelId="{44609FF9-AD17-4574-8FF0-83629DC523AA}" type="presParOf" srcId="{E7B70CAF-3D0E-4763-B00A-2F0CE3434DA0}" destId="{68B0265D-735A-4B64-92CD-24CEBD36B3C9}" srcOrd="0" destOrd="0" presId="urn:microsoft.com/office/officeart/2005/8/layout/list1"/>
    <dgm:cxn modelId="{4646DD59-B772-4FB7-B9CF-5DE905C10972}" type="presParOf" srcId="{E7B70CAF-3D0E-4763-B00A-2F0CE3434DA0}" destId="{33F37813-177B-4EDF-A6B3-A70782A7DE61}" srcOrd="1" destOrd="0" presId="urn:microsoft.com/office/officeart/2005/8/layout/list1"/>
    <dgm:cxn modelId="{7F83671E-8D48-4B81-AB7E-3092F683CBA1}" type="presParOf" srcId="{969F5CB2-8D8C-4C6B-A3F7-9D1224EF479A}" destId="{359E016D-2A11-4493-9B26-6B22236784F1}" srcOrd="9" destOrd="0" presId="urn:microsoft.com/office/officeart/2005/8/layout/list1"/>
    <dgm:cxn modelId="{261A9708-23F9-455F-8B68-B4DE15B445D0}" type="presParOf" srcId="{969F5CB2-8D8C-4C6B-A3F7-9D1224EF479A}" destId="{1AC7C4BF-D5A2-42EF-AC58-9F0CEC837A10}" srcOrd="10" destOrd="0" presId="urn:microsoft.com/office/officeart/2005/8/layout/list1"/>
    <dgm:cxn modelId="{6F3D5ED5-83E7-471A-B8A8-C683525B4749}" type="presParOf" srcId="{969F5CB2-8D8C-4C6B-A3F7-9D1224EF479A}" destId="{C574A1DC-74D3-4B3D-81B0-2E364EA0ADBF}" srcOrd="11" destOrd="0" presId="urn:microsoft.com/office/officeart/2005/8/layout/list1"/>
    <dgm:cxn modelId="{C80313C1-B8CF-402D-87C5-2F26AE3F4532}" type="presParOf" srcId="{969F5CB2-8D8C-4C6B-A3F7-9D1224EF479A}" destId="{73F33A80-0D66-4D97-B215-13C848ECDDC8}" srcOrd="12" destOrd="0" presId="urn:microsoft.com/office/officeart/2005/8/layout/list1"/>
    <dgm:cxn modelId="{0082E843-AB44-4713-82B8-BC269C8200B2}" type="presParOf" srcId="{73F33A80-0D66-4D97-B215-13C848ECDDC8}" destId="{FA29BE21-5E08-4264-B195-EBB0E5E0E144}" srcOrd="0" destOrd="0" presId="urn:microsoft.com/office/officeart/2005/8/layout/list1"/>
    <dgm:cxn modelId="{EF028245-C9AB-4942-936F-15FB7F6813E2}" type="presParOf" srcId="{73F33A80-0D66-4D97-B215-13C848ECDDC8}" destId="{5CB46F00-BF6A-4EBA-9A0E-E8CB12DECB36}" srcOrd="1" destOrd="0" presId="urn:microsoft.com/office/officeart/2005/8/layout/list1"/>
    <dgm:cxn modelId="{548FB2FE-1699-4BAD-847C-EB5C2A45E51E}" type="presParOf" srcId="{969F5CB2-8D8C-4C6B-A3F7-9D1224EF479A}" destId="{EBD0080E-FC55-4BDF-80E5-D07EB12A1A19}" srcOrd="13" destOrd="0" presId="urn:microsoft.com/office/officeart/2005/8/layout/list1"/>
    <dgm:cxn modelId="{B9DE9E75-E206-44F2-881D-58FD8FE4EF05}" type="presParOf" srcId="{969F5CB2-8D8C-4C6B-A3F7-9D1224EF479A}" destId="{0F572B73-7E3D-4CD2-A795-7ED81CA1716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0FC4A824-6D30-4492-A87D-8426CDCD8C09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E1DB16B-2C77-4EB6-9B9D-CB7CA9499B92}">
      <dgm:prSet phldrT="[Text]"/>
      <dgm:spPr/>
      <dgm:t>
        <a:bodyPr/>
        <a:lstStyle/>
        <a:p>
          <a:r>
            <a:rPr lang="en-US" b="1" dirty="0"/>
            <a:t>MESA</a:t>
          </a:r>
        </a:p>
      </dgm:t>
    </dgm:pt>
    <dgm:pt modelId="{57025130-2BE0-4BBC-9AD6-3C6511DD39B3}" type="parTrans" cxnId="{2AAFE583-71DF-439D-987B-A5287F9284FB}">
      <dgm:prSet/>
      <dgm:spPr/>
      <dgm:t>
        <a:bodyPr/>
        <a:lstStyle/>
        <a:p>
          <a:endParaRPr lang="en-US"/>
        </a:p>
      </dgm:t>
    </dgm:pt>
    <dgm:pt modelId="{5CF94B90-C46F-46C5-911A-D0692780E0A1}" type="sibTrans" cxnId="{2AAFE583-71DF-439D-987B-A5287F9284FB}">
      <dgm:prSet/>
      <dgm:spPr/>
      <dgm:t>
        <a:bodyPr/>
        <a:lstStyle/>
        <a:p>
          <a:endParaRPr lang="en-US"/>
        </a:p>
      </dgm:t>
    </dgm:pt>
    <dgm:pt modelId="{7359334A-5D7F-43DE-A33F-A2EF368C619F}">
      <dgm:prSet phldrT="[Text]"/>
      <dgm:spPr/>
      <dgm:t>
        <a:bodyPr/>
        <a:lstStyle/>
        <a:p>
          <a:r>
            <a:rPr lang="en-US" b="1" dirty="0" err="1"/>
            <a:t>Magix</a:t>
          </a:r>
          <a:endParaRPr lang="en-US" b="1" dirty="0"/>
        </a:p>
      </dgm:t>
    </dgm:pt>
    <dgm:pt modelId="{965F45A1-1042-4CDC-92D6-E8F9FDD166DB}" type="parTrans" cxnId="{C1D72435-633B-4526-94CB-1ED4F9905206}">
      <dgm:prSet/>
      <dgm:spPr/>
      <dgm:t>
        <a:bodyPr/>
        <a:lstStyle/>
        <a:p>
          <a:endParaRPr lang="en-US"/>
        </a:p>
      </dgm:t>
    </dgm:pt>
    <dgm:pt modelId="{25C816A7-C540-40AA-AB20-FD9265CFBF32}" type="sibTrans" cxnId="{C1D72435-633B-4526-94CB-1ED4F9905206}">
      <dgm:prSet/>
      <dgm:spPr/>
      <dgm:t>
        <a:bodyPr/>
        <a:lstStyle/>
        <a:p>
          <a:endParaRPr lang="en-US"/>
        </a:p>
      </dgm:t>
    </dgm:pt>
    <dgm:pt modelId="{5FE9BA5A-18A2-4D36-982E-810937C9EF63}">
      <dgm:prSet phldrT="[Text]"/>
      <dgm:spPr/>
      <dgm:t>
        <a:bodyPr/>
        <a:lstStyle/>
        <a:p>
          <a:r>
            <a:rPr lang="en-US" b="1" dirty="0"/>
            <a:t>Beam dump experiment</a:t>
          </a:r>
        </a:p>
      </dgm:t>
    </dgm:pt>
    <dgm:pt modelId="{B4FF7B70-F808-4BFE-A3B2-5B96068080BB}" type="parTrans" cxnId="{64920A0C-0C27-421A-A7F5-DE8589FA4118}">
      <dgm:prSet/>
      <dgm:spPr/>
      <dgm:t>
        <a:bodyPr/>
        <a:lstStyle/>
        <a:p>
          <a:endParaRPr lang="en-US"/>
        </a:p>
      </dgm:t>
    </dgm:pt>
    <dgm:pt modelId="{B43836EB-BD96-4880-A2F1-F5ED0BF69240}" type="sibTrans" cxnId="{64920A0C-0C27-421A-A7F5-DE8589FA4118}">
      <dgm:prSet/>
      <dgm:spPr/>
      <dgm:t>
        <a:bodyPr/>
        <a:lstStyle/>
        <a:p>
          <a:endParaRPr lang="en-US"/>
        </a:p>
      </dgm:t>
    </dgm:pt>
    <dgm:pt modelId="{F94CD058-A178-4DB5-9829-6F0D7F391326}">
      <dgm:prSet phldrT="[Text]"/>
      <dgm:spPr/>
      <dgm:t>
        <a:bodyPr/>
        <a:lstStyle/>
        <a:p>
          <a:r>
            <a:rPr lang="en-US" dirty="0"/>
            <a:t>High intensity and high precision machine</a:t>
          </a:r>
        </a:p>
      </dgm:t>
    </dgm:pt>
    <dgm:pt modelId="{0151CB01-7280-416A-BE04-81226454E388}" type="parTrans" cxnId="{BFD524B4-F6EB-445E-B9EE-73B4FAE8F362}">
      <dgm:prSet/>
      <dgm:spPr/>
      <dgm:t>
        <a:bodyPr/>
        <a:lstStyle/>
        <a:p>
          <a:endParaRPr lang="en-US"/>
        </a:p>
      </dgm:t>
    </dgm:pt>
    <dgm:pt modelId="{D32BBBD8-8EF0-4099-8EEC-607E36465895}" type="sibTrans" cxnId="{BFD524B4-F6EB-445E-B9EE-73B4FAE8F362}">
      <dgm:prSet/>
      <dgm:spPr/>
      <dgm:t>
        <a:bodyPr/>
        <a:lstStyle/>
        <a:p>
          <a:endParaRPr lang="en-US"/>
        </a:p>
      </dgm:t>
    </dgm:pt>
    <dgm:pt modelId="{C6E33D07-FB39-453B-95DA-08D80D755E5D}">
      <dgm:prSet phldrT="[Text]"/>
      <dgm:spPr/>
      <dgm:t>
        <a:bodyPr/>
        <a:lstStyle/>
        <a:p>
          <a:r>
            <a:rPr lang="en-US" dirty="0"/>
            <a:t>Energy recovery and external beam modes</a:t>
          </a:r>
        </a:p>
      </dgm:t>
    </dgm:pt>
    <dgm:pt modelId="{E25A6FD3-AB76-450B-B989-BE55E261991B}" type="parTrans" cxnId="{B37E512B-607F-4A36-AEEC-8C66B5A5AFAC}">
      <dgm:prSet/>
      <dgm:spPr/>
      <dgm:t>
        <a:bodyPr/>
        <a:lstStyle/>
        <a:p>
          <a:endParaRPr lang="en-US"/>
        </a:p>
      </dgm:t>
    </dgm:pt>
    <dgm:pt modelId="{774CFE23-A374-4B83-A533-CE0AB6E3D451}" type="sibTrans" cxnId="{B37E512B-607F-4A36-AEEC-8C66B5A5AFAC}">
      <dgm:prSet/>
      <dgm:spPr/>
      <dgm:t>
        <a:bodyPr/>
        <a:lstStyle/>
        <a:p>
          <a:endParaRPr lang="en-US"/>
        </a:p>
      </dgm:t>
    </dgm:pt>
    <dgm:pt modelId="{2B3BC0E3-7A26-4243-BE9E-0E8D23ABD1FC}">
      <dgm:prSet phldrT="[Text]"/>
      <dgm:spPr/>
      <dgm:t>
        <a:bodyPr/>
        <a:lstStyle/>
        <a:p>
          <a:r>
            <a:rPr lang="en-US" b="1" dirty="0"/>
            <a:t>P2</a:t>
          </a:r>
        </a:p>
      </dgm:t>
    </dgm:pt>
    <dgm:pt modelId="{2C04D17F-618C-4F03-94A2-77F339C63794}" type="parTrans" cxnId="{530AB311-A393-4AD6-BC7C-EB435B929777}">
      <dgm:prSet/>
      <dgm:spPr/>
      <dgm:t>
        <a:bodyPr/>
        <a:lstStyle/>
        <a:p>
          <a:endParaRPr lang="en-US"/>
        </a:p>
      </dgm:t>
    </dgm:pt>
    <dgm:pt modelId="{BDEFE820-ECD7-424C-B440-8AD38DFCF21B}" type="sibTrans" cxnId="{530AB311-A393-4AD6-BC7C-EB435B929777}">
      <dgm:prSet/>
      <dgm:spPr/>
      <dgm:t>
        <a:bodyPr/>
        <a:lstStyle/>
        <a:p>
          <a:endParaRPr lang="en-US"/>
        </a:p>
      </dgm:t>
    </dgm:pt>
    <dgm:pt modelId="{5A7E398E-EDF7-4474-A743-25968FC7C22E}">
      <dgm:prSet phldrT="[Text]"/>
      <dgm:spPr/>
      <dgm:t>
        <a:bodyPr/>
        <a:lstStyle/>
        <a:p>
          <a:r>
            <a:rPr lang="en-US" dirty="0"/>
            <a:t>Dedicated experiment for the measurement of the Weinberg angle</a:t>
          </a:r>
        </a:p>
      </dgm:t>
    </dgm:pt>
    <dgm:pt modelId="{51EEDCEB-027B-4A1E-BE84-71EB5BC9C7BC}" type="parTrans" cxnId="{7064DC6E-D70A-4258-AAFA-B1D0F17237A3}">
      <dgm:prSet/>
      <dgm:spPr/>
      <dgm:t>
        <a:bodyPr/>
        <a:lstStyle/>
        <a:p>
          <a:endParaRPr lang="en-US"/>
        </a:p>
      </dgm:t>
    </dgm:pt>
    <dgm:pt modelId="{BEEE2A68-1601-43CC-A262-5CE0347F73DC}" type="sibTrans" cxnId="{7064DC6E-D70A-4258-AAFA-B1D0F17237A3}">
      <dgm:prSet/>
      <dgm:spPr/>
      <dgm:t>
        <a:bodyPr/>
        <a:lstStyle/>
        <a:p>
          <a:endParaRPr lang="en-US"/>
        </a:p>
      </dgm:t>
    </dgm:pt>
    <dgm:pt modelId="{7E5995AE-F18C-434F-8384-2E3C2BE08FA7}">
      <dgm:prSet phldrT="[Text]"/>
      <dgm:spPr/>
      <dgm:t>
        <a:bodyPr/>
        <a:lstStyle/>
        <a:p>
          <a:r>
            <a:rPr lang="en-US" dirty="0"/>
            <a:t>Requires very high polarization and energy control</a:t>
          </a:r>
        </a:p>
      </dgm:t>
    </dgm:pt>
    <dgm:pt modelId="{2A277714-5772-486D-8BF0-487F7A1AFD5A}" type="parTrans" cxnId="{8C8DE869-188F-4880-98CD-4A6A5D9D0C08}">
      <dgm:prSet/>
      <dgm:spPr/>
      <dgm:t>
        <a:bodyPr/>
        <a:lstStyle/>
        <a:p>
          <a:endParaRPr lang="en-US"/>
        </a:p>
      </dgm:t>
    </dgm:pt>
    <dgm:pt modelId="{CB8A2257-09F8-4C49-9761-E73950FEADC5}" type="sibTrans" cxnId="{8C8DE869-188F-4880-98CD-4A6A5D9D0C08}">
      <dgm:prSet/>
      <dgm:spPr/>
      <dgm:t>
        <a:bodyPr/>
        <a:lstStyle/>
        <a:p>
          <a:endParaRPr lang="en-US"/>
        </a:p>
      </dgm:t>
    </dgm:pt>
    <dgm:pt modelId="{62324866-603C-45B2-95A8-1EDF24AF2A7E}">
      <dgm:prSet phldrT="[Text]"/>
      <dgm:spPr/>
      <dgm:t>
        <a:bodyPr/>
        <a:lstStyle/>
        <a:p>
          <a:r>
            <a:rPr lang="en-US" dirty="0"/>
            <a:t>Versatile experiment for high precision measurements</a:t>
          </a:r>
        </a:p>
      </dgm:t>
    </dgm:pt>
    <dgm:pt modelId="{5B594C59-B138-4B46-8DAE-CE7FC76AE456}" type="parTrans" cxnId="{B2D06D6A-0BC2-49EA-AF28-079C66201196}">
      <dgm:prSet/>
      <dgm:spPr/>
      <dgm:t>
        <a:bodyPr/>
        <a:lstStyle/>
        <a:p>
          <a:endParaRPr lang="en-US"/>
        </a:p>
      </dgm:t>
    </dgm:pt>
    <dgm:pt modelId="{9862676A-D257-4202-A3AE-BF7A737BCFC7}" type="sibTrans" cxnId="{B2D06D6A-0BC2-49EA-AF28-079C66201196}">
      <dgm:prSet/>
      <dgm:spPr/>
      <dgm:t>
        <a:bodyPr/>
        <a:lstStyle/>
        <a:p>
          <a:endParaRPr lang="en-US"/>
        </a:p>
      </dgm:t>
    </dgm:pt>
    <dgm:pt modelId="{7B3EE7AF-9244-47CF-866C-7BF53501D549}">
      <dgm:prSet phldrT="[Text]"/>
      <dgm:spPr/>
      <dgm:t>
        <a:bodyPr/>
        <a:lstStyle/>
        <a:p>
          <a:r>
            <a:rPr lang="en-US" dirty="0"/>
            <a:t>Wide and growing physics program</a:t>
          </a:r>
        </a:p>
      </dgm:t>
    </dgm:pt>
    <dgm:pt modelId="{6BFB9C77-8A70-4795-B3E3-655FFCCE8328}" type="parTrans" cxnId="{4AED19E6-84C8-4F1C-B80D-A87EAFDFA440}">
      <dgm:prSet/>
      <dgm:spPr/>
      <dgm:t>
        <a:bodyPr/>
        <a:lstStyle/>
        <a:p>
          <a:endParaRPr lang="en-US"/>
        </a:p>
      </dgm:t>
    </dgm:pt>
    <dgm:pt modelId="{C7300FF4-C754-40F4-8CA6-EE0A0B4BBA3E}" type="sibTrans" cxnId="{4AED19E6-84C8-4F1C-B80D-A87EAFDFA440}">
      <dgm:prSet/>
      <dgm:spPr/>
      <dgm:t>
        <a:bodyPr/>
        <a:lstStyle/>
        <a:p>
          <a:endParaRPr lang="en-US"/>
        </a:p>
      </dgm:t>
    </dgm:pt>
    <dgm:pt modelId="{5BC5E0BC-4ED3-488D-B0AC-43958557B193}">
      <dgm:prSet phldrT="[Text]"/>
      <dgm:spPr/>
      <dgm:t>
        <a:bodyPr/>
        <a:lstStyle/>
        <a:p>
          <a:r>
            <a:rPr lang="en-US" dirty="0"/>
            <a:t>Detector prototyping and testing under way</a:t>
          </a:r>
        </a:p>
      </dgm:t>
    </dgm:pt>
    <dgm:pt modelId="{7B20DEC1-01AF-4756-9192-360D9A402584}" type="parTrans" cxnId="{F6631398-5478-4572-BFC7-DD69F8544729}">
      <dgm:prSet/>
      <dgm:spPr/>
      <dgm:t>
        <a:bodyPr/>
        <a:lstStyle/>
        <a:p>
          <a:endParaRPr lang="en-US"/>
        </a:p>
      </dgm:t>
    </dgm:pt>
    <dgm:pt modelId="{761E6340-E815-44F6-AC0E-3BB290F08C60}" type="sibTrans" cxnId="{F6631398-5478-4572-BFC7-DD69F8544729}">
      <dgm:prSet/>
      <dgm:spPr/>
      <dgm:t>
        <a:bodyPr/>
        <a:lstStyle/>
        <a:p>
          <a:endParaRPr lang="en-US"/>
        </a:p>
      </dgm:t>
    </dgm:pt>
    <dgm:pt modelId="{3A8CAEE4-6765-496D-A5A2-78F63C923EC0}">
      <dgm:prSet phldrT="[Text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B42DF038-C89B-438B-8950-80F986F82758}" type="parTrans" cxnId="{CDD201F2-EB8E-485D-8CA1-01E14FE558C4}">
      <dgm:prSet/>
      <dgm:spPr/>
      <dgm:t>
        <a:bodyPr/>
        <a:lstStyle/>
        <a:p>
          <a:endParaRPr lang="en-US"/>
        </a:p>
      </dgm:t>
    </dgm:pt>
    <dgm:pt modelId="{8440F675-D00E-4111-B6D6-7CDC7F206EE8}" type="sibTrans" cxnId="{CDD201F2-EB8E-485D-8CA1-01E14FE558C4}">
      <dgm:prSet/>
      <dgm:spPr/>
      <dgm:t>
        <a:bodyPr/>
        <a:lstStyle/>
        <a:p>
          <a:endParaRPr lang="en-US"/>
        </a:p>
      </dgm:t>
    </dgm:pt>
    <dgm:pt modelId="{F9BFE344-45DD-4D12-B90B-3E35D0B9C30B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7EBEF816-E5E3-46D0-AE98-5DE4911DECD5}" type="parTrans" cxnId="{E6B8F4E4-EB3C-4615-94E3-787CF4CAE71F}">
      <dgm:prSet/>
      <dgm:spPr/>
      <dgm:t>
        <a:bodyPr/>
        <a:lstStyle/>
        <a:p>
          <a:endParaRPr lang="en-US"/>
        </a:p>
      </dgm:t>
    </dgm:pt>
    <dgm:pt modelId="{4CE2B0DA-CAEF-419C-8919-1990A9E68256}" type="sibTrans" cxnId="{E6B8F4E4-EB3C-4615-94E3-787CF4CAE71F}">
      <dgm:prSet/>
      <dgm:spPr/>
      <dgm:t>
        <a:bodyPr/>
        <a:lstStyle/>
        <a:p>
          <a:endParaRPr lang="en-US"/>
        </a:p>
      </dgm:t>
    </dgm:pt>
    <dgm:pt modelId="{95ECC62A-774F-4DCC-AE17-B4A308950D53}">
      <dgm:prSet phldrT="[Text]"/>
      <dgm:spPr/>
      <dgm:t>
        <a:bodyPr/>
        <a:lstStyle/>
        <a:p>
          <a:r>
            <a:rPr lang="en-US" dirty="0"/>
            <a:t>Operations expected to start in 2021-2022</a:t>
          </a:r>
        </a:p>
      </dgm:t>
    </dgm:pt>
    <dgm:pt modelId="{F79EDF1B-0434-4D67-AD06-6379059FB643}" type="parTrans" cxnId="{B79415EF-B489-448B-BEFC-623A872E904A}">
      <dgm:prSet/>
      <dgm:spPr/>
    </dgm:pt>
    <dgm:pt modelId="{528631ED-5B5A-453C-B65B-E7A1363A02B9}" type="sibTrans" cxnId="{B79415EF-B489-448B-BEFC-623A872E904A}">
      <dgm:prSet/>
      <dgm:spPr/>
    </dgm:pt>
    <dgm:pt modelId="{6879DD33-A9F2-4927-B8A2-AAFF18290045}">
      <dgm:prSet phldrT="[Text]"/>
      <dgm:spPr/>
      <dgm:t>
        <a:bodyPr/>
        <a:lstStyle/>
        <a:p>
          <a:r>
            <a:rPr lang="en-US" dirty="0"/>
            <a:t>Simulations and prototyping under way</a:t>
          </a:r>
        </a:p>
      </dgm:t>
    </dgm:pt>
    <dgm:pt modelId="{8F53745A-2BB2-4F09-9A5F-D610F8CC279C}" type="parTrans" cxnId="{B81C53E4-21D9-4341-92F1-34C6A2CF86D5}">
      <dgm:prSet/>
      <dgm:spPr/>
    </dgm:pt>
    <dgm:pt modelId="{869EEF4F-0E5A-40A3-850F-42F02D051D0A}" type="sibTrans" cxnId="{B81C53E4-21D9-4341-92F1-34C6A2CF86D5}">
      <dgm:prSet/>
      <dgm:spPr/>
    </dgm:pt>
    <dgm:pt modelId="{66C86447-4751-4523-9950-1EF81843A9E6}">
      <dgm:prSet phldrT="[Text]"/>
      <dgm:spPr/>
      <dgm:t>
        <a:bodyPr/>
        <a:lstStyle/>
        <a:p>
          <a:r>
            <a:rPr lang="en-US" dirty="0"/>
            <a:t>Physics simulations in advanced state of development</a:t>
          </a:r>
        </a:p>
      </dgm:t>
    </dgm:pt>
    <dgm:pt modelId="{3FE462FB-3486-42F9-A233-F35C57FD75DD}" type="parTrans" cxnId="{9ADF9052-369F-4742-9432-492D1106CC04}">
      <dgm:prSet/>
      <dgm:spPr/>
    </dgm:pt>
    <dgm:pt modelId="{8151736F-891C-41DE-8A1C-2A76E21AE8FC}" type="sibTrans" cxnId="{9ADF9052-369F-4742-9432-492D1106CC04}">
      <dgm:prSet/>
      <dgm:spPr/>
    </dgm:pt>
    <dgm:pt modelId="{6D7F4DFF-A85F-440F-B09F-53F6FE0E9E9D}">
      <dgm:prSet phldrT="[Text]"/>
      <dgm:spPr/>
      <dgm:t>
        <a:bodyPr/>
        <a:lstStyle/>
        <a:p>
          <a:r>
            <a:rPr lang="en-US" dirty="0"/>
            <a:t>Some components already ordered</a:t>
          </a:r>
        </a:p>
      </dgm:t>
    </dgm:pt>
    <dgm:pt modelId="{3C3E3808-83F0-4DD8-9412-DE2F5024AC08}" type="parTrans" cxnId="{BD82F12B-3A09-4AFE-B9B8-EF09AFD60BCB}">
      <dgm:prSet/>
      <dgm:spPr/>
    </dgm:pt>
    <dgm:pt modelId="{D82C4345-D912-4210-99D0-680B88E9A61B}" type="sibTrans" cxnId="{BD82F12B-3A09-4AFE-B9B8-EF09AFD60BCB}">
      <dgm:prSet/>
      <dgm:spPr/>
    </dgm:pt>
    <dgm:pt modelId="{969F5CB2-8D8C-4C6B-A3F7-9D1224EF479A}" type="pres">
      <dgm:prSet presAssocID="{0FC4A824-6D30-4492-A87D-8426CDCD8C09}" presName="linear" presStyleCnt="0">
        <dgm:presLayoutVars>
          <dgm:dir/>
          <dgm:animLvl val="lvl"/>
          <dgm:resizeHandles val="exact"/>
        </dgm:presLayoutVars>
      </dgm:prSet>
      <dgm:spPr/>
    </dgm:pt>
    <dgm:pt modelId="{262D9C24-F38D-44A0-945F-C281C837886E}" type="pres">
      <dgm:prSet presAssocID="{AE1DB16B-2C77-4EB6-9B9D-CB7CA9499B92}" presName="parentLin" presStyleCnt="0"/>
      <dgm:spPr/>
    </dgm:pt>
    <dgm:pt modelId="{2B81FE05-DACC-4352-A794-453E9109E909}" type="pres">
      <dgm:prSet presAssocID="{AE1DB16B-2C77-4EB6-9B9D-CB7CA9499B92}" presName="parentLeftMargin" presStyleLbl="node1" presStyleIdx="0" presStyleCnt="4"/>
      <dgm:spPr/>
    </dgm:pt>
    <dgm:pt modelId="{54390DDE-13B2-445A-93C6-9D481C413A02}" type="pres">
      <dgm:prSet presAssocID="{AE1DB16B-2C77-4EB6-9B9D-CB7CA9499B9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7F68121-045A-44F7-BBBC-CEAB6C9C2C61}" type="pres">
      <dgm:prSet presAssocID="{AE1DB16B-2C77-4EB6-9B9D-CB7CA9499B92}" presName="negativeSpace" presStyleCnt="0"/>
      <dgm:spPr/>
    </dgm:pt>
    <dgm:pt modelId="{F1C5CFA4-428F-4029-B333-F3F3388EC4FC}" type="pres">
      <dgm:prSet presAssocID="{AE1DB16B-2C77-4EB6-9B9D-CB7CA9499B92}" presName="childText" presStyleLbl="conFgAcc1" presStyleIdx="0" presStyleCnt="4">
        <dgm:presLayoutVars>
          <dgm:bulletEnabled val="1"/>
        </dgm:presLayoutVars>
      </dgm:prSet>
      <dgm:spPr/>
    </dgm:pt>
    <dgm:pt modelId="{0F3EC80D-2197-435C-A732-24CF2F7A7A0A}" type="pres">
      <dgm:prSet presAssocID="{5CF94B90-C46F-46C5-911A-D0692780E0A1}" presName="spaceBetweenRectangles" presStyleCnt="0"/>
      <dgm:spPr/>
    </dgm:pt>
    <dgm:pt modelId="{5F7BF554-8EA2-46A3-87DC-179E966347FA}" type="pres">
      <dgm:prSet presAssocID="{2B3BC0E3-7A26-4243-BE9E-0E8D23ABD1FC}" presName="parentLin" presStyleCnt="0"/>
      <dgm:spPr/>
    </dgm:pt>
    <dgm:pt modelId="{061D09BE-3B6D-469F-8634-81154B21B0EE}" type="pres">
      <dgm:prSet presAssocID="{2B3BC0E3-7A26-4243-BE9E-0E8D23ABD1FC}" presName="parentLeftMargin" presStyleLbl="node1" presStyleIdx="0" presStyleCnt="4"/>
      <dgm:spPr/>
    </dgm:pt>
    <dgm:pt modelId="{C9AF1A2E-B851-4E06-AB15-690F2F75AC18}" type="pres">
      <dgm:prSet presAssocID="{2B3BC0E3-7A26-4243-BE9E-0E8D23ABD1F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3804155-98FD-4162-9759-B00AADA018E4}" type="pres">
      <dgm:prSet presAssocID="{2B3BC0E3-7A26-4243-BE9E-0E8D23ABD1FC}" presName="negativeSpace" presStyleCnt="0"/>
      <dgm:spPr/>
    </dgm:pt>
    <dgm:pt modelId="{35E22A4E-6A72-41A3-BF53-847D975829F8}" type="pres">
      <dgm:prSet presAssocID="{2B3BC0E3-7A26-4243-BE9E-0E8D23ABD1FC}" presName="childText" presStyleLbl="conFgAcc1" presStyleIdx="1" presStyleCnt="4">
        <dgm:presLayoutVars>
          <dgm:bulletEnabled val="1"/>
        </dgm:presLayoutVars>
      </dgm:prSet>
      <dgm:spPr/>
    </dgm:pt>
    <dgm:pt modelId="{E6898996-3A52-47C6-AD0A-40A4C0B22834}" type="pres">
      <dgm:prSet presAssocID="{BDEFE820-ECD7-424C-B440-8AD38DFCF21B}" presName="spaceBetweenRectangles" presStyleCnt="0"/>
      <dgm:spPr/>
    </dgm:pt>
    <dgm:pt modelId="{E7B70CAF-3D0E-4763-B00A-2F0CE3434DA0}" type="pres">
      <dgm:prSet presAssocID="{7359334A-5D7F-43DE-A33F-A2EF368C619F}" presName="parentLin" presStyleCnt="0"/>
      <dgm:spPr/>
    </dgm:pt>
    <dgm:pt modelId="{68B0265D-735A-4B64-92CD-24CEBD36B3C9}" type="pres">
      <dgm:prSet presAssocID="{7359334A-5D7F-43DE-A33F-A2EF368C619F}" presName="parentLeftMargin" presStyleLbl="node1" presStyleIdx="1" presStyleCnt="4"/>
      <dgm:spPr/>
    </dgm:pt>
    <dgm:pt modelId="{33F37813-177B-4EDF-A6B3-A70782A7DE61}" type="pres">
      <dgm:prSet presAssocID="{7359334A-5D7F-43DE-A33F-A2EF368C619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59E016D-2A11-4493-9B26-6B22236784F1}" type="pres">
      <dgm:prSet presAssocID="{7359334A-5D7F-43DE-A33F-A2EF368C619F}" presName="negativeSpace" presStyleCnt="0"/>
      <dgm:spPr/>
    </dgm:pt>
    <dgm:pt modelId="{1AC7C4BF-D5A2-42EF-AC58-9F0CEC837A10}" type="pres">
      <dgm:prSet presAssocID="{7359334A-5D7F-43DE-A33F-A2EF368C619F}" presName="childText" presStyleLbl="conFgAcc1" presStyleIdx="2" presStyleCnt="4">
        <dgm:presLayoutVars>
          <dgm:bulletEnabled val="1"/>
        </dgm:presLayoutVars>
      </dgm:prSet>
      <dgm:spPr/>
    </dgm:pt>
    <dgm:pt modelId="{C574A1DC-74D3-4B3D-81B0-2E364EA0ADBF}" type="pres">
      <dgm:prSet presAssocID="{25C816A7-C540-40AA-AB20-FD9265CFBF32}" presName="spaceBetweenRectangles" presStyleCnt="0"/>
      <dgm:spPr/>
    </dgm:pt>
    <dgm:pt modelId="{73F33A80-0D66-4D97-B215-13C848ECDDC8}" type="pres">
      <dgm:prSet presAssocID="{5FE9BA5A-18A2-4D36-982E-810937C9EF63}" presName="parentLin" presStyleCnt="0"/>
      <dgm:spPr/>
    </dgm:pt>
    <dgm:pt modelId="{FA29BE21-5E08-4264-B195-EBB0E5E0E144}" type="pres">
      <dgm:prSet presAssocID="{5FE9BA5A-18A2-4D36-982E-810937C9EF63}" presName="parentLeftMargin" presStyleLbl="node1" presStyleIdx="2" presStyleCnt="4"/>
      <dgm:spPr/>
    </dgm:pt>
    <dgm:pt modelId="{5CB46F00-BF6A-4EBA-9A0E-E8CB12DECB36}" type="pres">
      <dgm:prSet presAssocID="{5FE9BA5A-18A2-4D36-982E-810937C9EF6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BD0080E-FC55-4BDF-80E5-D07EB12A1A19}" type="pres">
      <dgm:prSet presAssocID="{5FE9BA5A-18A2-4D36-982E-810937C9EF63}" presName="negativeSpace" presStyleCnt="0"/>
      <dgm:spPr/>
    </dgm:pt>
    <dgm:pt modelId="{0F572B73-7E3D-4CD2-A795-7ED81CA17169}" type="pres">
      <dgm:prSet presAssocID="{5FE9BA5A-18A2-4D36-982E-810937C9EF6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50AA504-B518-4F2D-B854-9C193F683110}" type="presOf" srcId="{AE1DB16B-2C77-4EB6-9B9D-CB7CA9499B92}" destId="{2B81FE05-DACC-4352-A794-453E9109E909}" srcOrd="0" destOrd="0" presId="urn:microsoft.com/office/officeart/2005/8/layout/list1"/>
    <dgm:cxn modelId="{B52F7005-8469-4438-82EF-F718F66679AB}" type="presOf" srcId="{AE1DB16B-2C77-4EB6-9B9D-CB7CA9499B92}" destId="{54390DDE-13B2-445A-93C6-9D481C413A02}" srcOrd="1" destOrd="0" presId="urn:microsoft.com/office/officeart/2005/8/layout/list1"/>
    <dgm:cxn modelId="{54796C09-DE9D-46DA-8543-2EA8DDE151C8}" type="presOf" srcId="{6879DD33-A9F2-4927-B8A2-AAFF18290045}" destId="{35E22A4E-6A72-41A3-BF53-847D975829F8}" srcOrd="0" destOrd="2" presId="urn:microsoft.com/office/officeart/2005/8/layout/list1"/>
    <dgm:cxn modelId="{64920A0C-0C27-421A-A7F5-DE8589FA4118}" srcId="{0FC4A824-6D30-4492-A87D-8426CDCD8C09}" destId="{5FE9BA5A-18A2-4D36-982E-810937C9EF63}" srcOrd="3" destOrd="0" parTransId="{B4FF7B70-F808-4BFE-A3B2-5B96068080BB}" sibTransId="{B43836EB-BD96-4880-A2F1-F5ED0BF69240}"/>
    <dgm:cxn modelId="{1F3ACD10-2316-46BD-9D84-9BB6009B2869}" type="presOf" srcId="{7B3EE7AF-9244-47CF-866C-7BF53501D549}" destId="{1AC7C4BF-D5A2-42EF-AC58-9F0CEC837A10}" srcOrd="0" destOrd="1" presId="urn:microsoft.com/office/officeart/2005/8/layout/list1"/>
    <dgm:cxn modelId="{530AB311-A393-4AD6-BC7C-EB435B929777}" srcId="{0FC4A824-6D30-4492-A87D-8426CDCD8C09}" destId="{2B3BC0E3-7A26-4243-BE9E-0E8D23ABD1FC}" srcOrd="1" destOrd="0" parTransId="{2C04D17F-618C-4F03-94A2-77F339C63794}" sibTransId="{BDEFE820-ECD7-424C-B440-8AD38DFCF21B}"/>
    <dgm:cxn modelId="{C7154F17-17BF-46BB-B3A0-9C184D360C1E}" type="presOf" srcId="{95ECC62A-774F-4DCC-AE17-B4A308950D53}" destId="{F1C5CFA4-428F-4029-B333-F3F3388EC4FC}" srcOrd="0" destOrd="2" presId="urn:microsoft.com/office/officeart/2005/8/layout/list1"/>
    <dgm:cxn modelId="{9A685E1A-5E69-4191-AF70-7F9CD2F49B48}" type="presOf" srcId="{0FC4A824-6D30-4492-A87D-8426CDCD8C09}" destId="{969F5CB2-8D8C-4C6B-A3F7-9D1224EF479A}" srcOrd="0" destOrd="0" presId="urn:microsoft.com/office/officeart/2005/8/layout/list1"/>
    <dgm:cxn modelId="{B37E512B-607F-4A36-AEEC-8C66B5A5AFAC}" srcId="{AE1DB16B-2C77-4EB6-9B9D-CB7CA9499B92}" destId="{C6E33D07-FB39-453B-95DA-08D80D755E5D}" srcOrd="1" destOrd="0" parTransId="{E25A6FD3-AB76-450B-B989-BE55E261991B}" sibTransId="{774CFE23-A374-4B83-A533-CE0AB6E3D451}"/>
    <dgm:cxn modelId="{BD82F12B-3A09-4AFE-B9B8-EF09AFD60BCB}" srcId="{7359334A-5D7F-43DE-A33F-A2EF368C619F}" destId="{6D7F4DFF-A85F-440F-B09F-53F6FE0E9E9D}" srcOrd="4" destOrd="0" parTransId="{3C3E3808-83F0-4DD8-9412-DE2F5024AC08}" sibTransId="{D82C4345-D912-4210-99D0-680B88E9A61B}"/>
    <dgm:cxn modelId="{69F3EC2C-7A64-467C-B918-250126B78E93}" type="presOf" srcId="{F9BFE344-45DD-4D12-B90B-3E35D0B9C30B}" destId="{0F572B73-7E3D-4CD2-A795-7ED81CA17169}" srcOrd="0" destOrd="1" presId="urn:microsoft.com/office/officeart/2005/8/layout/list1"/>
    <dgm:cxn modelId="{C1D72435-633B-4526-94CB-1ED4F9905206}" srcId="{0FC4A824-6D30-4492-A87D-8426CDCD8C09}" destId="{7359334A-5D7F-43DE-A33F-A2EF368C619F}" srcOrd="2" destOrd="0" parTransId="{965F45A1-1042-4CDC-92D6-E8F9FDD166DB}" sibTransId="{25C816A7-C540-40AA-AB20-FD9265CFBF32}"/>
    <dgm:cxn modelId="{8ACD0E5C-2BA1-46C9-8228-B26F4082679F}" type="presOf" srcId="{5A7E398E-EDF7-4474-A743-25968FC7C22E}" destId="{35E22A4E-6A72-41A3-BF53-847D975829F8}" srcOrd="0" destOrd="0" presId="urn:microsoft.com/office/officeart/2005/8/layout/list1"/>
    <dgm:cxn modelId="{40A06E5F-6F10-4083-A417-7E38575B20EA}" type="presOf" srcId="{2B3BC0E3-7A26-4243-BE9E-0E8D23ABD1FC}" destId="{061D09BE-3B6D-469F-8634-81154B21B0EE}" srcOrd="0" destOrd="0" presId="urn:microsoft.com/office/officeart/2005/8/layout/list1"/>
    <dgm:cxn modelId="{0A881E65-E81E-4F0C-835D-A3FAA7038646}" type="presOf" srcId="{6D7F4DFF-A85F-440F-B09F-53F6FE0E9E9D}" destId="{1AC7C4BF-D5A2-42EF-AC58-9F0CEC837A10}" srcOrd="0" destOrd="4" presId="urn:microsoft.com/office/officeart/2005/8/layout/list1"/>
    <dgm:cxn modelId="{99FEC466-73C4-434C-8DFA-1A60867E5831}" type="presOf" srcId="{62324866-603C-45B2-95A8-1EDF24AF2A7E}" destId="{1AC7C4BF-D5A2-42EF-AC58-9F0CEC837A10}" srcOrd="0" destOrd="0" presId="urn:microsoft.com/office/officeart/2005/8/layout/list1"/>
    <dgm:cxn modelId="{606B5D49-F25F-401B-B9DB-BC466E123EB6}" type="presOf" srcId="{3A8CAEE4-6765-496D-A5A2-78F63C923EC0}" destId="{0F572B73-7E3D-4CD2-A795-7ED81CA17169}" srcOrd="0" destOrd="0" presId="urn:microsoft.com/office/officeart/2005/8/layout/list1"/>
    <dgm:cxn modelId="{8C8DE869-188F-4880-98CD-4A6A5D9D0C08}" srcId="{2B3BC0E3-7A26-4243-BE9E-0E8D23ABD1FC}" destId="{7E5995AE-F18C-434F-8384-2E3C2BE08FA7}" srcOrd="1" destOrd="0" parTransId="{2A277714-5772-486D-8BF0-487F7A1AFD5A}" sibTransId="{CB8A2257-09F8-4C49-9761-E73950FEADC5}"/>
    <dgm:cxn modelId="{B2D06D6A-0BC2-49EA-AF28-079C66201196}" srcId="{7359334A-5D7F-43DE-A33F-A2EF368C619F}" destId="{62324866-603C-45B2-95A8-1EDF24AF2A7E}" srcOrd="0" destOrd="0" parTransId="{5B594C59-B138-4B46-8DAE-CE7FC76AE456}" sibTransId="{9862676A-D257-4202-A3AE-BF7A737BCFC7}"/>
    <dgm:cxn modelId="{6D44736E-9EFA-42DE-A663-DDE2D2C82007}" type="presOf" srcId="{F94CD058-A178-4DB5-9829-6F0D7F391326}" destId="{F1C5CFA4-428F-4029-B333-F3F3388EC4FC}" srcOrd="0" destOrd="0" presId="urn:microsoft.com/office/officeart/2005/8/layout/list1"/>
    <dgm:cxn modelId="{7064DC6E-D70A-4258-AAFA-B1D0F17237A3}" srcId="{2B3BC0E3-7A26-4243-BE9E-0E8D23ABD1FC}" destId="{5A7E398E-EDF7-4474-A743-25968FC7C22E}" srcOrd="0" destOrd="0" parTransId="{51EEDCEB-027B-4A1E-BE84-71EB5BC9C7BC}" sibTransId="{BEEE2A68-1601-43CC-A262-5CE0347F73DC}"/>
    <dgm:cxn modelId="{CF6C5070-4118-4219-B478-B6CF7B3BBDC8}" type="presOf" srcId="{7359334A-5D7F-43DE-A33F-A2EF368C619F}" destId="{68B0265D-735A-4B64-92CD-24CEBD36B3C9}" srcOrd="0" destOrd="0" presId="urn:microsoft.com/office/officeart/2005/8/layout/list1"/>
    <dgm:cxn modelId="{3C4D4A51-23A9-4FCD-85CD-4E3674174B51}" type="presOf" srcId="{C6E33D07-FB39-453B-95DA-08D80D755E5D}" destId="{F1C5CFA4-428F-4029-B333-F3F3388EC4FC}" srcOrd="0" destOrd="1" presId="urn:microsoft.com/office/officeart/2005/8/layout/list1"/>
    <dgm:cxn modelId="{9ADF9052-369F-4742-9432-492D1106CC04}" srcId="{7359334A-5D7F-43DE-A33F-A2EF368C619F}" destId="{66C86447-4751-4523-9950-1EF81843A9E6}" srcOrd="2" destOrd="0" parTransId="{3FE462FB-3486-42F9-A233-F35C57FD75DD}" sibTransId="{8151736F-891C-41DE-8A1C-2A76E21AE8FC}"/>
    <dgm:cxn modelId="{D7DBF254-9481-4AA8-BDEF-577016500533}" type="presOf" srcId="{5FE9BA5A-18A2-4D36-982E-810937C9EF63}" destId="{5CB46F00-BF6A-4EBA-9A0E-E8CB12DECB36}" srcOrd="1" destOrd="0" presId="urn:microsoft.com/office/officeart/2005/8/layout/list1"/>
    <dgm:cxn modelId="{2819AC7F-E21B-4D02-8901-390E64353768}" type="presOf" srcId="{2B3BC0E3-7A26-4243-BE9E-0E8D23ABD1FC}" destId="{C9AF1A2E-B851-4E06-AB15-690F2F75AC18}" srcOrd="1" destOrd="0" presId="urn:microsoft.com/office/officeart/2005/8/layout/list1"/>
    <dgm:cxn modelId="{2AAFE583-71DF-439D-987B-A5287F9284FB}" srcId="{0FC4A824-6D30-4492-A87D-8426CDCD8C09}" destId="{AE1DB16B-2C77-4EB6-9B9D-CB7CA9499B92}" srcOrd="0" destOrd="0" parTransId="{57025130-2BE0-4BBC-9AD6-3C6511DD39B3}" sibTransId="{5CF94B90-C46F-46C5-911A-D0692780E0A1}"/>
    <dgm:cxn modelId="{F6631398-5478-4572-BFC7-DD69F8544729}" srcId="{7359334A-5D7F-43DE-A33F-A2EF368C619F}" destId="{5BC5E0BC-4ED3-488D-B0AC-43958557B193}" srcOrd="3" destOrd="0" parTransId="{7B20DEC1-01AF-4756-9192-360D9A402584}" sibTransId="{761E6340-E815-44F6-AC0E-3BB290F08C60}"/>
    <dgm:cxn modelId="{BFD524B4-F6EB-445E-B9EE-73B4FAE8F362}" srcId="{AE1DB16B-2C77-4EB6-9B9D-CB7CA9499B92}" destId="{F94CD058-A178-4DB5-9829-6F0D7F391326}" srcOrd="0" destOrd="0" parTransId="{0151CB01-7280-416A-BE04-81226454E388}" sibTransId="{D32BBBD8-8EF0-4099-8EEC-607E36465895}"/>
    <dgm:cxn modelId="{3B5D72B7-45DE-4BB6-BE33-79DF70788C27}" type="presOf" srcId="{66C86447-4751-4523-9950-1EF81843A9E6}" destId="{1AC7C4BF-D5A2-42EF-AC58-9F0CEC837A10}" srcOrd="0" destOrd="2" presId="urn:microsoft.com/office/officeart/2005/8/layout/list1"/>
    <dgm:cxn modelId="{56D80CC1-F02D-48E9-B3D4-A2FA5A20B4B2}" type="presOf" srcId="{7359334A-5D7F-43DE-A33F-A2EF368C619F}" destId="{33F37813-177B-4EDF-A6B3-A70782A7DE61}" srcOrd="1" destOrd="0" presId="urn:microsoft.com/office/officeart/2005/8/layout/list1"/>
    <dgm:cxn modelId="{C04815D1-2F9F-45A0-BCE1-8AD785098009}" type="presOf" srcId="{5FE9BA5A-18A2-4D36-982E-810937C9EF63}" destId="{FA29BE21-5E08-4264-B195-EBB0E5E0E144}" srcOrd="0" destOrd="0" presId="urn:microsoft.com/office/officeart/2005/8/layout/list1"/>
    <dgm:cxn modelId="{13B164D1-A17A-4101-B38D-3859EE0B359C}" type="presOf" srcId="{7E5995AE-F18C-434F-8384-2E3C2BE08FA7}" destId="{35E22A4E-6A72-41A3-BF53-847D975829F8}" srcOrd="0" destOrd="1" presId="urn:microsoft.com/office/officeart/2005/8/layout/list1"/>
    <dgm:cxn modelId="{B81C53E4-21D9-4341-92F1-34C6A2CF86D5}" srcId="{2B3BC0E3-7A26-4243-BE9E-0E8D23ABD1FC}" destId="{6879DD33-A9F2-4927-B8A2-AAFF18290045}" srcOrd="2" destOrd="0" parTransId="{8F53745A-2BB2-4F09-9A5F-D610F8CC279C}" sibTransId="{869EEF4F-0E5A-40A3-850F-42F02D051D0A}"/>
    <dgm:cxn modelId="{E6B8F4E4-EB3C-4615-94E3-787CF4CAE71F}" srcId="{5FE9BA5A-18A2-4D36-982E-810937C9EF63}" destId="{F9BFE344-45DD-4D12-B90B-3E35D0B9C30B}" srcOrd="1" destOrd="0" parTransId="{7EBEF816-E5E3-46D0-AE98-5DE4911DECD5}" sibTransId="{4CE2B0DA-CAEF-419C-8919-1990A9E68256}"/>
    <dgm:cxn modelId="{F22A70E5-CE90-4162-A41E-E67B5C7E55F9}" type="presOf" srcId="{5BC5E0BC-4ED3-488D-B0AC-43958557B193}" destId="{1AC7C4BF-D5A2-42EF-AC58-9F0CEC837A10}" srcOrd="0" destOrd="3" presId="urn:microsoft.com/office/officeart/2005/8/layout/list1"/>
    <dgm:cxn modelId="{4AED19E6-84C8-4F1C-B80D-A87EAFDFA440}" srcId="{7359334A-5D7F-43DE-A33F-A2EF368C619F}" destId="{7B3EE7AF-9244-47CF-866C-7BF53501D549}" srcOrd="1" destOrd="0" parTransId="{6BFB9C77-8A70-4795-B3E3-655FFCCE8328}" sibTransId="{C7300FF4-C754-40F4-8CA6-EE0A0B4BBA3E}"/>
    <dgm:cxn modelId="{B79415EF-B489-448B-BEFC-623A872E904A}" srcId="{AE1DB16B-2C77-4EB6-9B9D-CB7CA9499B92}" destId="{95ECC62A-774F-4DCC-AE17-B4A308950D53}" srcOrd="2" destOrd="0" parTransId="{F79EDF1B-0434-4D67-AD06-6379059FB643}" sibTransId="{528631ED-5B5A-453C-B65B-E7A1363A02B9}"/>
    <dgm:cxn modelId="{CDD201F2-EB8E-485D-8CA1-01E14FE558C4}" srcId="{5FE9BA5A-18A2-4D36-982E-810937C9EF63}" destId="{3A8CAEE4-6765-496D-A5A2-78F63C923EC0}" srcOrd="0" destOrd="0" parTransId="{B42DF038-C89B-438B-8950-80F986F82758}" sibTransId="{8440F675-D00E-4111-B6D6-7CDC7F206EE8}"/>
    <dgm:cxn modelId="{13DF53D1-3B25-4724-8F4C-A8C65444A4EB}" type="presParOf" srcId="{969F5CB2-8D8C-4C6B-A3F7-9D1224EF479A}" destId="{262D9C24-F38D-44A0-945F-C281C837886E}" srcOrd="0" destOrd="0" presId="urn:microsoft.com/office/officeart/2005/8/layout/list1"/>
    <dgm:cxn modelId="{EB94ED42-2368-4A52-9642-3B6791043515}" type="presParOf" srcId="{262D9C24-F38D-44A0-945F-C281C837886E}" destId="{2B81FE05-DACC-4352-A794-453E9109E909}" srcOrd="0" destOrd="0" presId="urn:microsoft.com/office/officeart/2005/8/layout/list1"/>
    <dgm:cxn modelId="{95EF665E-7398-48EB-B891-639A73A22818}" type="presParOf" srcId="{262D9C24-F38D-44A0-945F-C281C837886E}" destId="{54390DDE-13B2-445A-93C6-9D481C413A02}" srcOrd="1" destOrd="0" presId="urn:microsoft.com/office/officeart/2005/8/layout/list1"/>
    <dgm:cxn modelId="{3045473C-E101-4381-9195-8555AD8ACB5D}" type="presParOf" srcId="{969F5CB2-8D8C-4C6B-A3F7-9D1224EF479A}" destId="{77F68121-045A-44F7-BBBC-CEAB6C9C2C61}" srcOrd="1" destOrd="0" presId="urn:microsoft.com/office/officeart/2005/8/layout/list1"/>
    <dgm:cxn modelId="{ED868414-C7AD-4F15-AC5F-09FEB93579BA}" type="presParOf" srcId="{969F5CB2-8D8C-4C6B-A3F7-9D1224EF479A}" destId="{F1C5CFA4-428F-4029-B333-F3F3388EC4FC}" srcOrd="2" destOrd="0" presId="urn:microsoft.com/office/officeart/2005/8/layout/list1"/>
    <dgm:cxn modelId="{E71A7AB5-11C5-4AA6-B0C4-937E54A4F58B}" type="presParOf" srcId="{969F5CB2-8D8C-4C6B-A3F7-9D1224EF479A}" destId="{0F3EC80D-2197-435C-A732-24CF2F7A7A0A}" srcOrd="3" destOrd="0" presId="urn:microsoft.com/office/officeart/2005/8/layout/list1"/>
    <dgm:cxn modelId="{61164BAA-B10A-4935-A18A-7A2C43F97351}" type="presParOf" srcId="{969F5CB2-8D8C-4C6B-A3F7-9D1224EF479A}" destId="{5F7BF554-8EA2-46A3-87DC-179E966347FA}" srcOrd="4" destOrd="0" presId="urn:microsoft.com/office/officeart/2005/8/layout/list1"/>
    <dgm:cxn modelId="{C4360550-DE72-465A-A076-B2946613AE1C}" type="presParOf" srcId="{5F7BF554-8EA2-46A3-87DC-179E966347FA}" destId="{061D09BE-3B6D-469F-8634-81154B21B0EE}" srcOrd="0" destOrd="0" presId="urn:microsoft.com/office/officeart/2005/8/layout/list1"/>
    <dgm:cxn modelId="{3C8A93A3-E063-4ADC-A183-8B2D240E3239}" type="presParOf" srcId="{5F7BF554-8EA2-46A3-87DC-179E966347FA}" destId="{C9AF1A2E-B851-4E06-AB15-690F2F75AC18}" srcOrd="1" destOrd="0" presId="urn:microsoft.com/office/officeart/2005/8/layout/list1"/>
    <dgm:cxn modelId="{D90A551E-43F7-4FB6-896D-60F57119C45E}" type="presParOf" srcId="{969F5CB2-8D8C-4C6B-A3F7-9D1224EF479A}" destId="{83804155-98FD-4162-9759-B00AADA018E4}" srcOrd="5" destOrd="0" presId="urn:microsoft.com/office/officeart/2005/8/layout/list1"/>
    <dgm:cxn modelId="{1A86018B-A6DD-4D51-8FAD-430D41372780}" type="presParOf" srcId="{969F5CB2-8D8C-4C6B-A3F7-9D1224EF479A}" destId="{35E22A4E-6A72-41A3-BF53-847D975829F8}" srcOrd="6" destOrd="0" presId="urn:microsoft.com/office/officeart/2005/8/layout/list1"/>
    <dgm:cxn modelId="{3749136B-87AB-4225-AA89-648480E9DCAE}" type="presParOf" srcId="{969F5CB2-8D8C-4C6B-A3F7-9D1224EF479A}" destId="{E6898996-3A52-47C6-AD0A-40A4C0B22834}" srcOrd="7" destOrd="0" presId="urn:microsoft.com/office/officeart/2005/8/layout/list1"/>
    <dgm:cxn modelId="{CE29B8BF-9A30-43E4-A0A6-4061AA0E73B1}" type="presParOf" srcId="{969F5CB2-8D8C-4C6B-A3F7-9D1224EF479A}" destId="{E7B70CAF-3D0E-4763-B00A-2F0CE3434DA0}" srcOrd="8" destOrd="0" presId="urn:microsoft.com/office/officeart/2005/8/layout/list1"/>
    <dgm:cxn modelId="{44609FF9-AD17-4574-8FF0-83629DC523AA}" type="presParOf" srcId="{E7B70CAF-3D0E-4763-B00A-2F0CE3434DA0}" destId="{68B0265D-735A-4B64-92CD-24CEBD36B3C9}" srcOrd="0" destOrd="0" presId="urn:microsoft.com/office/officeart/2005/8/layout/list1"/>
    <dgm:cxn modelId="{4646DD59-B772-4FB7-B9CF-5DE905C10972}" type="presParOf" srcId="{E7B70CAF-3D0E-4763-B00A-2F0CE3434DA0}" destId="{33F37813-177B-4EDF-A6B3-A70782A7DE61}" srcOrd="1" destOrd="0" presId="urn:microsoft.com/office/officeart/2005/8/layout/list1"/>
    <dgm:cxn modelId="{7F83671E-8D48-4B81-AB7E-3092F683CBA1}" type="presParOf" srcId="{969F5CB2-8D8C-4C6B-A3F7-9D1224EF479A}" destId="{359E016D-2A11-4493-9B26-6B22236784F1}" srcOrd="9" destOrd="0" presId="urn:microsoft.com/office/officeart/2005/8/layout/list1"/>
    <dgm:cxn modelId="{261A9708-23F9-455F-8B68-B4DE15B445D0}" type="presParOf" srcId="{969F5CB2-8D8C-4C6B-A3F7-9D1224EF479A}" destId="{1AC7C4BF-D5A2-42EF-AC58-9F0CEC837A10}" srcOrd="10" destOrd="0" presId="urn:microsoft.com/office/officeart/2005/8/layout/list1"/>
    <dgm:cxn modelId="{6F3D5ED5-83E7-471A-B8A8-C683525B4749}" type="presParOf" srcId="{969F5CB2-8D8C-4C6B-A3F7-9D1224EF479A}" destId="{C574A1DC-74D3-4B3D-81B0-2E364EA0ADBF}" srcOrd="11" destOrd="0" presId="urn:microsoft.com/office/officeart/2005/8/layout/list1"/>
    <dgm:cxn modelId="{C80313C1-B8CF-402D-87C5-2F26AE3F4532}" type="presParOf" srcId="{969F5CB2-8D8C-4C6B-A3F7-9D1224EF479A}" destId="{73F33A80-0D66-4D97-B215-13C848ECDDC8}" srcOrd="12" destOrd="0" presId="urn:microsoft.com/office/officeart/2005/8/layout/list1"/>
    <dgm:cxn modelId="{0082E843-AB44-4713-82B8-BC269C8200B2}" type="presParOf" srcId="{73F33A80-0D66-4D97-B215-13C848ECDDC8}" destId="{FA29BE21-5E08-4264-B195-EBB0E5E0E144}" srcOrd="0" destOrd="0" presId="urn:microsoft.com/office/officeart/2005/8/layout/list1"/>
    <dgm:cxn modelId="{EF028245-C9AB-4942-936F-15FB7F6813E2}" type="presParOf" srcId="{73F33A80-0D66-4D97-B215-13C848ECDDC8}" destId="{5CB46F00-BF6A-4EBA-9A0E-E8CB12DECB36}" srcOrd="1" destOrd="0" presId="urn:microsoft.com/office/officeart/2005/8/layout/list1"/>
    <dgm:cxn modelId="{548FB2FE-1699-4BAD-847C-EB5C2A45E51E}" type="presParOf" srcId="{969F5CB2-8D8C-4C6B-A3F7-9D1224EF479A}" destId="{EBD0080E-FC55-4BDF-80E5-D07EB12A1A19}" srcOrd="13" destOrd="0" presId="urn:microsoft.com/office/officeart/2005/8/layout/list1"/>
    <dgm:cxn modelId="{B9DE9E75-E206-44F2-881D-58FD8FE4EF05}" type="presParOf" srcId="{969F5CB2-8D8C-4C6B-A3F7-9D1224EF479A}" destId="{0F572B73-7E3D-4CD2-A795-7ED81CA1716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4.xml><?xml version="1.0" encoding="utf-8"?>
<dgm:dataModel xmlns:dgm="http://schemas.openxmlformats.org/drawingml/2006/diagram" xmlns:a="http://schemas.openxmlformats.org/drawingml/2006/main">
  <dgm:ptLst>
    <dgm:pt modelId="{804171A6-0BE7-489E-AE8F-C3064EB9BDD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36A870-4294-4087-9DD4-D18E2A60A03D}">
      <dgm:prSet phldrT="[Text]"/>
      <dgm:spPr/>
      <dgm:t>
        <a:bodyPr/>
        <a:lstStyle/>
        <a:p>
          <a:r>
            <a:rPr lang="en-US" dirty="0"/>
            <a:t>Energy spread reduction</a:t>
          </a:r>
        </a:p>
      </dgm:t>
    </dgm:pt>
    <dgm:pt modelId="{FBC52E0D-DE24-4683-9B3C-B3A4F0D990A1}" type="parTrans" cxnId="{D3112592-2F55-40A3-8E42-6C811EB5D0A3}">
      <dgm:prSet/>
      <dgm:spPr/>
      <dgm:t>
        <a:bodyPr/>
        <a:lstStyle/>
        <a:p>
          <a:endParaRPr lang="en-US"/>
        </a:p>
      </dgm:t>
    </dgm:pt>
    <dgm:pt modelId="{B35AF0B6-E9D0-480A-8585-4EAA3E8EB636}" type="sibTrans" cxnId="{D3112592-2F55-40A3-8E42-6C811EB5D0A3}">
      <dgm:prSet/>
      <dgm:spPr/>
      <dgm:t>
        <a:bodyPr/>
        <a:lstStyle/>
        <a:p>
          <a:endParaRPr lang="en-US"/>
        </a:p>
      </dgm:t>
    </dgm:pt>
    <dgm:pt modelId="{D226A0E1-3D8F-4272-9550-256F56576377}">
      <dgm:prSet phldrT="[Text]" phldr="1"/>
      <dgm:spPr/>
      <dgm:t>
        <a:bodyPr/>
        <a:lstStyle/>
        <a:p>
          <a:endParaRPr lang="en-US"/>
        </a:p>
      </dgm:t>
    </dgm:pt>
    <dgm:pt modelId="{82D0F9A0-5004-4C62-9775-B1FEECD5DE99}" type="parTrans" cxnId="{B3A58FC8-535D-4FBB-9110-98F6674E039A}">
      <dgm:prSet/>
      <dgm:spPr/>
      <dgm:t>
        <a:bodyPr/>
        <a:lstStyle/>
        <a:p>
          <a:endParaRPr lang="en-US"/>
        </a:p>
      </dgm:t>
    </dgm:pt>
    <dgm:pt modelId="{D7CD8A96-45BA-45FD-A18F-8B8093C8EFE3}" type="sibTrans" cxnId="{B3A58FC8-535D-4FBB-9110-98F6674E039A}">
      <dgm:prSet/>
      <dgm:spPr/>
      <dgm:t>
        <a:bodyPr/>
        <a:lstStyle/>
        <a:p>
          <a:endParaRPr lang="en-US"/>
        </a:p>
      </dgm:t>
    </dgm:pt>
    <dgm:pt modelId="{F771B42C-E0AB-4C55-AA8D-BE7D6C1BF56E}">
      <dgm:prSet phldrT="[Text]" phldr="1"/>
      <dgm:spPr/>
      <dgm:t>
        <a:bodyPr/>
        <a:lstStyle/>
        <a:p>
          <a:endParaRPr lang="en-US"/>
        </a:p>
      </dgm:t>
    </dgm:pt>
    <dgm:pt modelId="{D2EDA2D6-E1C0-4C6A-82DB-96743D2C67E2}" type="parTrans" cxnId="{4A4FCAE7-29C5-4BCE-9E2A-8AFF2489B491}">
      <dgm:prSet/>
      <dgm:spPr/>
      <dgm:t>
        <a:bodyPr/>
        <a:lstStyle/>
        <a:p>
          <a:endParaRPr lang="en-US"/>
        </a:p>
      </dgm:t>
    </dgm:pt>
    <dgm:pt modelId="{B012704E-5F24-4D01-A821-F147BA9BE431}" type="sibTrans" cxnId="{4A4FCAE7-29C5-4BCE-9E2A-8AFF2489B491}">
      <dgm:prSet/>
      <dgm:spPr/>
      <dgm:t>
        <a:bodyPr/>
        <a:lstStyle/>
        <a:p>
          <a:endParaRPr lang="en-US"/>
        </a:p>
      </dgm:t>
    </dgm:pt>
    <dgm:pt modelId="{6FBC49E3-30BE-47BE-95E0-9975653F8C23}">
      <dgm:prSet phldrT="[Text]"/>
      <dgm:spPr/>
      <dgm:t>
        <a:bodyPr/>
        <a:lstStyle/>
        <a:p>
          <a:r>
            <a:rPr lang="en-US" dirty="0"/>
            <a:t>The typical technique is the off-crest acceleration</a:t>
          </a:r>
        </a:p>
      </dgm:t>
    </dgm:pt>
    <dgm:pt modelId="{A85405C8-A19C-42A0-A3E9-87F8B31047EB}" type="parTrans" cxnId="{04BC0D33-36BB-4907-8D1F-4B49CD3D7178}">
      <dgm:prSet/>
      <dgm:spPr/>
      <dgm:t>
        <a:bodyPr/>
        <a:lstStyle/>
        <a:p>
          <a:endParaRPr lang="en-US"/>
        </a:p>
      </dgm:t>
    </dgm:pt>
    <dgm:pt modelId="{8B26161E-5021-4C19-8FB9-AB53553549B6}" type="sibTrans" cxnId="{04BC0D33-36BB-4907-8D1F-4B49CD3D7178}">
      <dgm:prSet/>
      <dgm:spPr/>
      <dgm:t>
        <a:bodyPr/>
        <a:lstStyle/>
        <a:p>
          <a:endParaRPr lang="en-US"/>
        </a:p>
      </dgm:t>
    </dgm:pt>
    <dgm:pt modelId="{FEEF4F33-E2B0-4F0B-964D-FF69809B5045}">
      <dgm:prSet phldrT="[Text]"/>
      <dgm:spPr/>
      <dgm:t>
        <a:bodyPr/>
        <a:lstStyle/>
        <a:p>
          <a:r>
            <a:rPr lang="en-US" dirty="0"/>
            <a:t>Feedback effect tends to reduce the energy spread in the bunch</a:t>
          </a:r>
        </a:p>
      </dgm:t>
    </dgm:pt>
    <dgm:pt modelId="{C2D825E2-3816-4350-B5B8-1CE344A4502E}" type="parTrans" cxnId="{1B4EFC71-FCCE-423F-84FA-25F57E54329C}">
      <dgm:prSet/>
      <dgm:spPr/>
      <dgm:t>
        <a:bodyPr/>
        <a:lstStyle/>
        <a:p>
          <a:endParaRPr lang="en-US"/>
        </a:p>
      </dgm:t>
    </dgm:pt>
    <dgm:pt modelId="{911D6DFC-FA1B-4C2D-955B-9761A9703697}" type="sibTrans" cxnId="{1B4EFC71-FCCE-423F-84FA-25F57E54329C}">
      <dgm:prSet/>
      <dgm:spPr/>
      <dgm:t>
        <a:bodyPr/>
        <a:lstStyle/>
        <a:p>
          <a:endParaRPr lang="en-US"/>
        </a:p>
      </dgm:t>
    </dgm:pt>
    <dgm:pt modelId="{763C3EC2-ACCC-4B6C-B536-23DE17797486}" type="pres">
      <dgm:prSet presAssocID="{804171A6-0BE7-489E-AE8F-C3064EB9BDDB}" presName="linear" presStyleCnt="0">
        <dgm:presLayoutVars>
          <dgm:dir/>
          <dgm:animLvl val="lvl"/>
          <dgm:resizeHandles val="exact"/>
        </dgm:presLayoutVars>
      </dgm:prSet>
      <dgm:spPr/>
    </dgm:pt>
    <dgm:pt modelId="{D53AEE1E-E5ED-42B2-ACC3-FF0E1A585AD3}" type="pres">
      <dgm:prSet presAssocID="{5836A870-4294-4087-9DD4-D18E2A60A03D}" presName="parentLin" presStyleCnt="0"/>
      <dgm:spPr/>
    </dgm:pt>
    <dgm:pt modelId="{CC4548DF-9B8C-4913-84B3-75257368EC5A}" type="pres">
      <dgm:prSet presAssocID="{5836A870-4294-4087-9DD4-D18E2A60A03D}" presName="parentLeftMargin" presStyleLbl="node1" presStyleIdx="0" presStyleCnt="3"/>
      <dgm:spPr/>
    </dgm:pt>
    <dgm:pt modelId="{BC3E99E2-51B5-4094-A857-676FEB56BBC1}" type="pres">
      <dgm:prSet presAssocID="{5836A870-4294-4087-9DD4-D18E2A60A03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1A3B897-5DA7-427D-A80E-7FC20A892BFC}" type="pres">
      <dgm:prSet presAssocID="{5836A870-4294-4087-9DD4-D18E2A60A03D}" presName="negativeSpace" presStyleCnt="0"/>
      <dgm:spPr/>
    </dgm:pt>
    <dgm:pt modelId="{6738911B-7DCA-44BF-8F27-E2B5CA34F599}" type="pres">
      <dgm:prSet presAssocID="{5836A870-4294-4087-9DD4-D18E2A60A03D}" presName="childText" presStyleLbl="conFgAcc1" presStyleIdx="0" presStyleCnt="3">
        <dgm:presLayoutVars>
          <dgm:bulletEnabled val="1"/>
        </dgm:presLayoutVars>
      </dgm:prSet>
      <dgm:spPr/>
    </dgm:pt>
    <dgm:pt modelId="{4BE2B809-D103-4100-814E-462A825FB8A1}" type="pres">
      <dgm:prSet presAssocID="{B35AF0B6-E9D0-480A-8585-4EAA3E8EB636}" presName="spaceBetweenRectangles" presStyleCnt="0"/>
      <dgm:spPr/>
    </dgm:pt>
    <dgm:pt modelId="{886E35D1-5E4B-4AF7-A02B-8D92D85EF75E}" type="pres">
      <dgm:prSet presAssocID="{D226A0E1-3D8F-4272-9550-256F56576377}" presName="parentLin" presStyleCnt="0"/>
      <dgm:spPr/>
    </dgm:pt>
    <dgm:pt modelId="{BCF44855-A9E1-4180-AD68-6BCBA6E75D85}" type="pres">
      <dgm:prSet presAssocID="{D226A0E1-3D8F-4272-9550-256F56576377}" presName="parentLeftMargin" presStyleLbl="node1" presStyleIdx="0" presStyleCnt="3"/>
      <dgm:spPr/>
    </dgm:pt>
    <dgm:pt modelId="{3FBD5DBC-FDCF-4910-B7FE-0792F13083BE}" type="pres">
      <dgm:prSet presAssocID="{D226A0E1-3D8F-4272-9550-256F5657637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7FA1454-08F5-40D2-B6B8-C5EC446A3EDF}" type="pres">
      <dgm:prSet presAssocID="{D226A0E1-3D8F-4272-9550-256F56576377}" presName="negativeSpace" presStyleCnt="0"/>
      <dgm:spPr/>
    </dgm:pt>
    <dgm:pt modelId="{BB42318C-7BFB-4324-AE59-8C12073B62A4}" type="pres">
      <dgm:prSet presAssocID="{D226A0E1-3D8F-4272-9550-256F56576377}" presName="childText" presStyleLbl="conFgAcc1" presStyleIdx="1" presStyleCnt="3">
        <dgm:presLayoutVars>
          <dgm:bulletEnabled val="1"/>
        </dgm:presLayoutVars>
      </dgm:prSet>
      <dgm:spPr/>
    </dgm:pt>
    <dgm:pt modelId="{9E9A053E-4650-408C-9182-50C63E1F8BB1}" type="pres">
      <dgm:prSet presAssocID="{D7CD8A96-45BA-45FD-A18F-8B8093C8EFE3}" presName="spaceBetweenRectangles" presStyleCnt="0"/>
      <dgm:spPr/>
    </dgm:pt>
    <dgm:pt modelId="{A39190A6-5521-407E-BEFD-5F189D04A98A}" type="pres">
      <dgm:prSet presAssocID="{F771B42C-E0AB-4C55-AA8D-BE7D6C1BF56E}" presName="parentLin" presStyleCnt="0"/>
      <dgm:spPr/>
    </dgm:pt>
    <dgm:pt modelId="{02C5825B-2784-425B-812B-DA9FF9F26143}" type="pres">
      <dgm:prSet presAssocID="{F771B42C-E0AB-4C55-AA8D-BE7D6C1BF56E}" presName="parentLeftMargin" presStyleLbl="node1" presStyleIdx="1" presStyleCnt="3"/>
      <dgm:spPr/>
    </dgm:pt>
    <dgm:pt modelId="{693C402F-A692-4080-AFB5-FCE6134D8867}" type="pres">
      <dgm:prSet presAssocID="{F771B42C-E0AB-4C55-AA8D-BE7D6C1BF56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F888C31-A18F-45A6-B18D-EA3F9C6CD952}" type="pres">
      <dgm:prSet presAssocID="{F771B42C-E0AB-4C55-AA8D-BE7D6C1BF56E}" presName="negativeSpace" presStyleCnt="0"/>
      <dgm:spPr/>
    </dgm:pt>
    <dgm:pt modelId="{9F057838-51B9-4827-BCEB-1E22EC4C7950}" type="pres">
      <dgm:prSet presAssocID="{F771B42C-E0AB-4C55-AA8D-BE7D6C1BF56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05E5C01-540B-470C-9663-C0DE36751ECC}" type="presOf" srcId="{D226A0E1-3D8F-4272-9550-256F56576377}" destId="{BCF44855-A9E1-4180-AD68-6BCBA6E75D85}" srcOrd="0" destOrd="0" presId="urn:microsoft.com/office/officeart/2005/8/layout/list1"/>
    <dgm:cxn modelId="{FF65F30F-B4AF-4360-AA33-984F6729A608}" type="presOf" srcId="{FEEF4F33-E2B0-4F0B-964D-FF69809B5045}" destId="{6738911B-7DCA-44BF-8F27-E2B5CA34F599}" srcOrd="0" destOrd="1" presId="urn:microsoft.com/office/officeart/2005/8/layout/list1"/>
    <dgm:cxn modelId="{DBF80829-1111-4D86-B747-3851B0375450}" type="presOf" srcId="{F771B42C-E0AB-4C55-AA8D-BE7D6C1BF56E}" destId="{02C5825B-2784-425B-812B-DA9FF9F26143}" srcOrd="0" destOrd="0" presId="urn:microsoft.com/office/officeart/2005/8/layout/list1"/>
    <dgm:cxn modelId="{C5B2CB2E-1597-49D0-97F5-DB004B90485E}" type="presOf" srcId="{5836A870-4294-4087-9DD4-D18E2A60A03D}" destId="{CC4548DF-9B8C-4913-84B3-75257368EC5A}" srcOrd="0" destOrd="0" presId="urn:microsoft.com/office/officeart/2005/8/layout/list1"/>
    <dgm:cxn modelId="{04BC0D33-36BB-4907-8D1F-4B49CD3D7178}" srcId="{5836A870-4294-4087-9DD4-D18E2A60A03D}" destId="{6FBC49E3-30BE-47BE-95E0-9975653F8C23}" srcOrd="0" destOrd="0" parTransId="{A85405C8-A19C-42A0-A3E9-87F8B31047EB}" sibTransId="{8B26161E-5021-4C19-8FB9-AB53553549B6}"/>
    <dgm:cxn modelId="{11CCEB37-2EBC-40B3-BAB9-A405F0356DEC}" type="presOf" srcId="{804171A6-0BE7-489E-AE8F-C3064EB9BDDB}" destId="{763C3EC2-ACCC-4B6C-B536-23DE17797486}" srcOrd="0" destOrd="0" presId="urn:microsoft.com/office/officeart/2005/8/layout/list1"/>
    <dgm:cxn modelId="{B99A1B5D-497B-499D-B916-B43FD3010FAF}" type="presOf" srcId="{D226A0E1-3D8F-4272-9550-256F56576377}" destId="{3FBD5DBC-FDCF-4910-B7FE-0792F13083BE}" srcOrd="1" destOrd="0" presId="urn:microsoft.com/office/officeart/2005/8/layout/list1"/>
    <dgm:cxn modelId="{1B4EFC71-FCCE-423F-84FA-25F57E54329C}" srcId="{5836A870-4294-4087-9DD4-D18E2A60A03D}" destId="{FEEF4F33-E2B0-4F0B-964D-FF69809B5045}" srcOrd="1" destOrd="0" parTransId="{C2D825E2-3816-4350-B5B8-1CE344A4502E}" sibTransId="{911D6DFC-FA1B-4C2D-955B-9761A9703697}"/>
    <dgm:cxn modelId="{FB09AA72-AEB5-4501-B6F2-7CBBF93CF6B3}" type="presOf" srcId="{6FBC49E3-30BE-47BE-95E0-9975653F8C23}" destId="{6738911B-7DCA-44BF-8F27-E2B5CA34F599}" srcOrd="0" destOrd="0" presId="urn:microsoft.com/office/officeart/2005/8/layout/list1"/>
    <dgm:cxn modelId="{5DB69486-A977-4BF3-AE96-B16A56274B47}" type="presOf" srcId="{F771B42C-E0AB-4C55-AA8D-BE7D6C1BF56E}" destId="{693C402F-A692-4080-AFB5-FCE6134D8867}" srcOrd="1" destOrd="0" presId="urn:microsoft.com/office/officeart/2005/8/layout/list1"/>
    <dgm:cxn modelId="{D3112592-2F55-40A3-8E42-6C811EB5D0A3}" srcId="{804171A6-0BE7-489E-AE8F-C3064EB9BDDB}" destId="{5836A870-4294-4087-9DD4-D18E2A60A03D}" srcOrd="0" destOrd="0" parTransId="{FBC52E0D-DE24-4683-9B3C-B3A4F0D990A1}" sibTransId="{B35AF0B6-E9D0-480A-8585-4EAA3E8EB636}"/>
    <dgm:cxn modelId="{B3A58FC8-535D-4FBB-9110-98F6674E039A}" srcId="{804171A6-0BE7-489E-AE8F-C3064EB9BDDB}" destId="{D226A0E1-3D8F-4272-9550-256F56576377}" srcOrd="1" destOrd="0" parTransId="{82D0F9A0-5004-4C62-9775-B1FEECD5DE99}" sibTransId="{D7CD8A96-45BA-45FD-A18F-8B8093C8EFE3}"/>
    <dgm:cxn modelId="{4A4FCAE7-29C5-4BCE-9E2A-8AFF2489B491}" srcId="{804171A6-0BE7-489E-AE8F-C3064EB9BDDB}" destId="{F771B42C-E0AB-4C55-AA8D-BE7D6C1BF56E}" srcOrd="2" destOrd="0" parTransId="{D2EDA2D6-E1C0-4C6A-82DB-96743D2C67E2}" sibTransId="{B012704E-5F24-4D01-A821-F147BA9BE431}"/>
    <dgm:cxn modelId="{D51D41EE-2E3E-4D27-BAC9-47EDE6783F25}" type="presOf" srcId="{5836A870-4294-4087-9DD4-D18E2A60A03D}" destId="{BC3E99E2-51B5-4094-A857-676FEB56BBC1}" srcOrd="1" destOrd="0" presId="urn:microsoft.com/office/officeart/2005/8/layout/list1"/>
    <dgm:cxn modelId="{8EAA3F6A-3911-4F1F-B559-EFFD7FB07998}" type="presParOf" srcId="{763C3EC2-ACCC-4B6C-B536-23DE17797486}" destId="{D53AEE1E-E5ED-42B2-ACC3-FF0E1A585AD3}" srcOrd="0" destOrd="0" presId="urn:microsoft.com/office/officeart/2005/8/layout/list1"/>
    <dgm:cxn modelId="{CE718288-7CBA-4E2D-8197-70F9C3A97619}" type="presParOf" srcId="{D53AEE1E-E5ED-42B2-ACC3-FF0E1A585AD3}" destId="{CC4548DF-9B8C-4913-84B3-75257368EC5A}" srcOrd="0" destOrd="0" presId="urn:microsoft.com/office/officeart/2005/8/layout/list1"/>
    <dgm:cxn modelId="{B17659AD-72C9-4D53-A078-1B6F481CF540}" type="presParOf" srcId="{D53AEE1E-E5ED-42B2-ACC3-FF0E1A585AD3}" destId="{BC3E99E2-51B5-4094-A857-676FEB56BBC1}" srcOrd="1" destOrd="0" presId="urn:microsoft.com/office/officeart/2005/8/layout/list1"/>
    <dgm:cxn modelId="{C14DCC8F-CC20-4A76-827D-93FD59EBBDF2}" type="presParOf" srcId="{763C3EC2-ACCC-4B6C-B536-23DE17797486}" destId="{C1A3B897-5DA7-427D-A80E-7FC20A892BFC}" srcOrd="1" destOrd="0" presId="urn:microsoft.com/office/officeart/2005/8/layout/list1"/>
    <dgm:cxn modelId="{9152E919-F785-456A-B3D7-1CF59BAB9E15}" type="presParOf" srcId="{763C3EC2-ACCC-4B6C-B536-23DE17797486}" destId="{6738911B-7DCA-44BF-8F27-E2B5CA34F599}" srcOrd="2" destOrd="0" presId="urn:microsoft.com/office/officeart/2005/8/layout/list1"/>
    <dgm:cxn modelId="{ECD1BE15-7E53-4813-BC4E-E57120D8B1B9}" type="presParOf" srcId="{763C3EC2-ACCC-4B6C-B536-23DE17797486}" destId="{4BE2B809-D103-4100-814E-462A825FB8A1}" srcOrd="3" destOrd="0" presId="urn:microsoft.com/office/officeart/2005/8/layout/list1"/>
    <dgm:cxn modelId="{3572E91A-A77F-4E7B-9CAA-63122054AA33}" type="presParOf" srcId="{763C3EC2-ACCC-4B6C-B536-23DE17797486}" destId="{886E35D1-5E4B-4AF7-A02B-8D92D85EF75E}" srcOrd="4" destOrd="0" presId="urn:microsoft.com/office/officeart/2005/8/layout/list1"/>
    <dgm:cxn modelId="{26381FEE-0066-4404-BB85-495B89F53266}" type="presParOf" srcId="{886E35D1-5E4B-4AF7-A02B-8D92D85EF75E}" destId="{BCF44855-A9E1-4180-AD68-6BCBA6E75D85}" srcOrd="0" destOrd="0" presId="urn:microsoft.com/office/officeart/2005/8/layout/list1"/>
    <dgm:cxn modelId="{97A82CBD-1835-4403-9966-71B4CA084AD9}" type="presParOf" srcId="{886E35D1-5E4B-4AF7-A02B-8D92D85EF75E}" destId="{3FBD5DBC-FDCF-4910-B7FE-0792F13083BE}" srcOrd="1" destOrd="0" presId="urn:microsoft.com/office/officeart/2005/8/layout/list1"/>
    <dgm:cxn modelId="{D84F2354-377D-4060-8088-01B8CF2544DD}" type="presParOf" srcId="{763C3EC2-ACCC-4B6C-B536-23DE17797486}" destId="{67FA1454-08F5-40D2-B6B8-C5EC446A3EDF}" srcOrd="5" destOrd="0" presId="urn:microsoft.com/office/officeart/2005/8/layout/list1"/>
    <dgm:cxn modelId="{277D95C6-E1EC-490F-9E29-29FC5CFAA168}" type="presParOf" srcId="{763C3EC2-ACCC-4B6C-B536-23DE17797486}" destId="{BB42318C-7BFB-4324-AE59-8C12073B62A4}" srcOrd="6" destOrd="0" presId="urn:microsoft.com/office/officeart/2005/8/layout/list1"/>
    <dgm:cxn modelId="{ADD63B20-A7EC-4486-8361-9FD881A3D4AB}" type="presParOf" srcId="{763C3EC2-ACCC-4B6C-B536-23DE17797486}" destId="{9E9A053E-4650-408C-9182-50C63E1F8BB1}" srcOrd="7" destOrd="0" presId="urn:microsoft.com/office/officeart/2005/8/layout/list1"/>
    <dgm:cxn modelId="{D6E2CA53-9863-477D-A34D-91CCAFEA461A}" type="presParOf" srcId="{763C3EC2-ACCC-4B6C-B536-23DE17797486}" destId="{A39190A6-5521-407E-BEFD-5F189D04A98A}" srcOrd="8" destOrd="0" presId="urn:microsoft.com/office/officeart/2005/8/layout/list1"/>
    <dgm:cxn modelId="{C83F139E-79EE-4B3C-8AED-E3C3DB03AAAF}" type="presParOf" srcId="{A39190A6-5521-407E-BEFD-5F189D04A98A}" destId="{02C5825B-2784-425B-812B-DA9FF9F26143}" srcOrd="0" destOrd="0" presId="urn:microsoft.com/office/officeart/2005/8/layout/list1"/>
    <dgm:cxn modelId="{DA086AF5-9AC5-4047-8601-9BA070D8F131}" type="presParOf" srcId="{A39190A6-5521-407E-BEFD-5F189D04A98A}" destId="{693C402F-A692-4080-AFB5-FCE6134D8867}" srcOrd="1" destOrd="0" presId="urn:microsoft.com/office/officeart/2005/8/layout/list1"/>
    <dgm:cxn modelId="{9E6114CF-4CE3-4F12-AA75-E573FA83766E}" type="presParOf" srcId="{763C3EC2-ACCC-4B6C-B536-23DE17797486}" destId="{FF888C31-A18F-45A6-B18D-EA3F9C6CD952}" srcOrd="9" destOrd="0" presId="urn:microsoft.com/office/officeart/2005/8/layout/list1"/>
    <dgm:cxn modelId="{74E4C8A5-1C54-408C-BB98-F3D769512E60}" type="presParOf" srcId="{763C3EC2-ACCC-4B6C-B536-23DE17797486}" destId="{9F057838-51B9-4827-BCEB-1E22EC4C795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5.xml><?xml version="1.0" encoding="utf-8"?>
<dgm:dataModel xmlns:dgm="http://schemas.openxmlformats.org/drawingml/2006/diagram" xmlns:a="http://schemas.openxmlformats.org/drawingml/2006/main">
  <dgm:ptLst>
    <dgm:pt modelId="{78955041-30E0-47DA-8695-F430621EC456}" type="doc">
      <dgm:prSet loTypeId="urn:microsoft.com/office/officeart/2005/8/layout/pList2" loCatId="list" qsTypeId="urn:microsoft.com/office/officeart/2005/8/quickstyle/simple3" qsCatId="simple" csTypeId="urn:microsoft.com/office/officeart/2005/8/colors/accent1_1" csCatId="accent1" phldr="1"/>
      <dgm:spPr/>
    </dgm:pt>
    <dgm:pt modelId="{5402BB30-E4CE-4AB2-952E-128EBE9BF3B6}">
      <dgm:prSet phldrT="[Text]"/>
      <dgm:spPr/>
      <dgm:t>
        <a:bodyPr/>
        <a:lstStyle/>
        <a:p>
          <a:r>
            <a:rPr lang="en-US" b="1" dirty="0"/>
            <a:t>Isochronous operation</a:t>
          </a:r>
        </a:p>
      </dgm:t>
    </dgm:pt>
    <dgm:pt modelId="{2317E42C-3ADB-4865-962D-E69C8DD30A86}" type="parTrans" cxnId="{EE4FD8A1-6AFB-4AD4-B2FC-53A33201A450}">
      <dgm:prSet/>
      <dgm:spPr/>
      <dgm:t>
        <a:bodyPr/>
        <a:lstStyle/>
        <a:p>
          <a:endParaRPr lang="en-US"/>
        </a:p>
      </dgm:t>
    </dgm:pt>
    <dgm:pt modelId="{D0773395-C32D-4201-A7E2-D0A9503F5078}" type="sibTrans" cxnId="{EE4FD8A1-6AFB-4AD4-B2FC-53A33201A450}">
      <dgm:prSet/>
      <dgm:spPr/>
      <dgm:t>
        <a:bodyPr/>
        <a:lstStyle/>
        <a:p>
          <a:endParaRPr lang="en-US"/>
        </a:p>
      </dgm:t>
    </dgm:pt>
    <dgm:pt modelId="{B2031F80-0FE8-4031-94B4-9A363D0F05CD}">
      <dgm:prSet phldrT="[Text]"/>
      <dgm:spPr/>
      <dgm:t>
        <a:bodyPr/>
        <a:lstStyle/>
        <a:p>
          <a:r>
            <a:rPr lang="en-US" b="1" dirty="0"/>
            <a:t>Asymmetric non-</a:t>
          </a:r>
          <a:r>
            <a:rPr lang="en-US" b="1" dirty="0" err="1"/>
            <a:t>iso</a:t>
          </a:r>
          <a:endParaRPr lang="en-US" b="1" dirty="0"/>
        </a:p>
      </dgm:t>
    </dgm:pt>
    <dgm:pt modelId="{8861FFA7-67F7-47A7-8C20-4E921AB5A105}" type="parTrans" cxnId="{6BDA7373-3093-4668-A8B8-080D98AEC3C6}">
      <dgm:prSet/>
      <dgm:spPr/>
      <dgm:t>
        <a:bodyPr/>
        <a:lstStyle/>
        <a:p>
          <a:endParaRPr lang="en-US"/>
        </a:p>
      </dgm:t>
    </dgm:pt>
    <dgm:pt modelId="{D9E02392-B130-462E-8CC8-9D176C7584DD}" type="sibTrans" cxnId="{6BDA7373-3093-4668-A8B8-080D98AEC3C6}">
      <dgm:prSet/>
      <dgm:spPr/>
      <dgm:t>
        <a:bodyPr/>
        <a:lstStyle/>
        <a:p>
          <a:endParaRPr lang="en-US"/>
        </a:p>
      </dgm:t>
    </dgm:pt>
    <dgm:pt modelId="{7D8C4877-E10C-46CB-99AE-CBB9DD3961FE}">
      <dgm:prSet phldrT="[Text]"/>
      <dgm:spPr/>
      <dgm:t>
        <a:bodyPr/>
        <a:lstStyle/>
        <a:p>
          <a:r>
            <a:rPr lang="en-US" b="1"/>
            <a:t>Symmetric non-iso</a:t>
          </a:r>
          <a:endParaRPr lang="en-US" b="1" dirty="0"/>
        </a:p>
      </dgm:t>
    </dgm:pt>
    <dgm:pt modelId="{BCE3B888-C2CA-47EB-8774-3D480F76A1F5}" type="parTrans" cxnId="{BBF17C8E-EE33-44DE-A4E5-47256F1E2093}">
      <dgm:prSet/>
      <dgm:spPr/>
      <dgm:t>
        <a:bodyPr/>
        <a:lstStyle/>
        <a:p>
          <a:endParaRPr lang="en-US"/>
        </a:p>
      </dgm:t>
    </dgm:pt>
    <dgm:pt modelId="{9F478607-7C65-4FB8-B45B-604C2B5F0911}" type="sibTrans" cxnId="{BBF17C8E-EE33-44DE-A4E5-47256F1E2093}">
      <dgm:prSet/>
      <dgm:spPr/>
      <dgm:t>
        <a:bodyPr/>
        <a:lstStyle/>
        <a:p>
          <a:endParaRPr lang="en-US"/>
        </a:p>
      </dgm:t>
    </dgm:pt>
    <dgm:pt modelId="{3E33D491-B263-4ECB-8DCC-49381A3CDD65}">
      <dgm:prSet phldrT="[Text]"/>
      <dgm:spPr/>
      <dgm:t>
        <a:bodyPr/>
        <a:lstStyle/>
        <a:p>
          <a:r>
            <a:rPr lang="en-US" dirty="0"/>
            <a:t>Bunches in phase with the </a:t>
          </a:r>
          <a:r>
            <a:rPr lang="en-US" dirty="0" err="1"/>
            <a:t>rf</a:t>
          </a:r>
          <a:r>
            <a:rPr lang="en-US" dirty="0"/>
            <a:t>-peak</a:t>
          </a:r>
        </a:p>
      </dgm:t>
    </dgm:pt>
    <dgm:pt modelId="{0FCADCD0-490A-4200-9F4B-A2319F813A3F}" type="parTrans" cxnId="{D212B767-314D-4915-BDCD-53D476604B2D}">
      <dgm:prSet/>
      <dgm:spPr/>
      <dgm:t>
        <a:bodyPr/>
        <a:lstStyle/>
        <a:p>
          <a:endParaRPr lang="en-US"/>
        </a:p>
      </dgm:t>
    </dgm:pt>
    <dgm:pt modelId="{0B618583-D574-4629-9C5D-31F376E0E138}" type="sibTrans" cxnId="{D212B767-314D-4915-BDCD-53D476604B2D}">
      <dgm:prSet/>
      <dgm:spPr/>
      <dgm:t>
        <a:bodyPr/>
        <a:lstStyle/>
        <a:p>
          <a:endParaRPr lang="en-US"/>
        </a:p>
      </dgm:t>
    </dgm:pt>
    <dgm:pt modelId="{251EB31B-200A-4924-8D63-47463EF43F5E}">
      <dgm:prSet phldrT="[Text]"/>
      <dgm:spPr/>
      <dgm:t>
        <a:bodyPr/>
        <a:lstStyle/>
        <a:p>
          <a:r>
            <a:rPr lang="en-US" dirty="0"/>
            <a:t>High energy recovery efficiency</a:t>
          </a:r>
        </a:p>
      </dgm:t>
    </dgm:pt>
    <dgm:pt modelId="{DEFE40C2-B213-4874-9F0E-2A416D39BB53}" type="parTrans" cxnId="{6C4EC984-2389-4CA7-95CA-D945A23DEE62}">
      <dgm:prSet/>
      <dgm:spPr/>
      <dgm:t>
        <a:bodyPr/>
        <a:lstStyle/>
        <a:p>
          <a:endParaRPr lang="en-US"/>
        </a:p>
      </dgm:t>
    </dgm:pt>
    <dgm:pt modelId="{EFEF8F5B-A52F-4719-A7A0-4B6AA02DAE0B}" type="sibTrans" cxnId="{6C4EC984-2389-4CA7-95CA-D945A23DEE62}">
      <dgm:prSet/>
      <dgm:spPr/>
      <dgm:t>
        <a:bodyPr/>
        <a:lstStyle/>
        <a:p>
          <a:endParaRPr lang="en-US"/>
        </a:p>
      </dgm:t>
    </dgm:pt>
    <dgm:pt modelId="{858E0823-3F27-44F8-99BF-57B449E00C6C}">
      <dgm:prSet phldrT="[Text]"/>
      <dgm:spPr/>
      <dgm:t>
        <a:bodyPr/>
        <a:lstStyle/>
        <a:p>
          <a:r>
            <a:rPr lang="en-US" dirty="0"/>
            <a:t>Decelerating bunches at different phase</a:t>
          </a:r>
        </a:p>
      </dgm:t>
    </dgm:pt>
    <dgm:pt modelId="{9C2F6F35-3825-4B58-B643-8CE09B5E3610}" type="parTrans" cxnId="{C34A33C1-43B2-4031-B028-BDC37350DDFA}">
      <dgm:prSet/>
      <dgm:spPr/>
      <dgm:t>
        <a:bodyPr/>
        <a:lstStyle/>
        <a:p>
          <a:endParaRPr lang="en-US"/>
        </a:p>
      </dgm:t>
    </dgm:pt>
    <dgm:pt modelId="{EB88D75E-BF6E-44D8-90CC-4F71121935A5}" type="sibTrans" cxnId="{C34A33C1-43B2-4031-B028-BDC37350DDFA}">
      <dgm:prSet/>
      <dgm:spPr/>
      <dgm:t>
        <a:bodyPr/>
        <a:lstStyle/>
        <a:p>
          <a:endParaRPr lang="en-US"/>
        </a:p>
      </dgm:t>
    </dgm:pt>
    <dgm:pt modelId="{BC17C917-1662-4F17-A756-80F6F976350D}">
      <dgm:prSet phldrT="[Text]"/>
      <dgm:spPr/>
      <dgm:t>
        <a:bodyPr/>
        <a:lstStyle/>
        <a:p>
          <a:r>
            <a:rPr lang="en-US" dirty="0"/>
            <a:t>Bunches not at the </a:t>
          </a:r>
          <a:r>
            <a:rPr lang="en-US" dirty="0" err="1"/>
            <a:t>rf</a:t>
          </a:r>
          <a:r>
            <a:rPr lang="en-US" dirty="0"/>
            <a:t>-peak</a:t>
          </a:r>
        </a:p>
      </dgm:t>
    </dgm:pt>
    <dgm:pt modelId="{06BF66F5-20E8-4AA2-8187-59E9B48797D0}" type="parTrans" cxnId="{C8DB8939-9EC4-4792-94B0-D0B0C51B89EE}">
      <dgm:prSet/>
      <dgm:spPr/>
      <dgm:t>
        <a:bodyPr/>
        <a:lstStyle/>
        <a:p>
          <a:endParaRPr lang="en-US"/>
        </a:p>
      </dgm:t>
    </dgm:pt>
    <dgm:pt modelId="{ABB8C6E5-8641-4DB5-B631-6EF09B5CCBE6}" type="sibTrans" cxnId="{C8DB8939-9EC4-4792-94B0-D0B0C51B89EE}">
      <dgm:prSet/>
      <dgm:spPr/>
      <dgm:t>
        <a:bodyPr/>
        <a:lstStyle/>
        <a:p>
          <a:endParaRPr lang="en-US"/>
        </a:p>
      </dgm:t>
    </dgm:pt>
    <dgm:pt modelId="{444C9CD9-0895-4BCF-9F29-E6D9BEC05E17}">
      <dgm:prSet phldrT="[Text]"/>
      <dgm:spPr/>
      <dgm:t>
        <a:bodyPr/>
        <a:lstStyle/>
        <a:p>
          <a:r>
            <a:rPr lang="en-US" dirty="0"/>
            <a:t>Reduced beam energy spread</a:t>
          </a:r>
        </a:p>
      </dgm:t>
    </dgm:pt>
    <dgm:pt modelId="{3C5650A8-AD71-4EC2-B87D-55FA10326202}" type="parTrans" cxnId="{0DD32361-3BA0-461E-A195-1EDDC96D697E}">
      <dgm:prSet/>
      <dgm:spPr/>
      <dgm:t>
        <a:bodyPr/>
        <a:lstStyle/>
        <a:p>
          <a:endParaRPr lang="en-US"/>
        </a:p>
      </dgm:t>
    </dgm:pt>
    <dgm:pt modelId="{5F963299-4875-4CE2-89E4-0E5493CFA95E}" type="sibTrans" cxnId="{0DD32361-3BA0-461E-A195-1EDDC96D697E}">
      <dgm:prSet/>
      <dgm:spPr/>
      <dgm:t>
        <a:bodyPr/>
        <a:lstStyle/>
        <a:p>
          <a:endParaRPr lang="en-US"/>
        </a:p>
      </dgm:t>
    </dgm:pt>
    <dgm:pt modelId="{6F2BCDA9-D675-417D-9E1B-370992531087}">
      <dgm:prSet phldrT="[Text]"/>
      <dgm:spPr/>
      <dgm:t>
        <a:bodyPr/>
        <a:lstStyle/>
        <a:p>
          <a:r>
            <a:rPr lang="en-US" dirty="0"/>
            <a:t>Possible due to the double sided design of MESA</a:t>
          </a:r>
        </a:p>
      </dgm:t>
    </dgm:pt>
    <dgm:pt modelId="{DAD63AAB-071E-410A-82E0-97992ABEDD55}" type="parTrans" cxnId="{576FB0CA-4FC2-4E17-A55E-2748A65E6474}">
      <dgm:prSet/>
      <dgm:spPr/>
      <dgm:t>
        <a:bodyPr/>
        <a:lstStyle/>
        <a:p>
          <a:endParaRPr lang="en-US"/>
        </a:p>
      </dgm:t>
    </dgm:pt>
    <dgm:pt modelId="{4C97A5E2-C099-4685-A4A7-B57B30030E09}" type="sibTrans" cxnId="{576FB0CA-4FC2-4E17-A55E-2748A65E6474}">
      <dgm:prSet/>
      <dgm:spPr/>
      <dgm:t>
        <a:bodyPr/>
        <a:lstStyle/>
        <a:p>
          <a:endParaRPr lang="en-US"/>
        </a:p>
      </dgm:t>
    </dgm:pt>
    <dgm:pt modelId="{90A5712A-B537-4FCD-8B64-2A89149C9392}">
      <dgm:prSet phldrT="[Text]"/>
      <dgm:spPr/>
      <dgm:t>
        <a:bodyPr/>
        <a:lstStyle/>
        <a:p>
          <a:r>
            <a:rPr lang="en-US" dirty="0"/>
            <a:t>First 2 passes on one edge, the other 2 on the opposite</a:t>
          </a:r>
        </a:p>
      </dgm:t>
    </dgm:pt>
    <dgm:pt modelId="{1D2809F5-2291-450F-8F3B-FCC67F092D7D}" type="parTrans" cxnId="{D42C0EA3-C144-4994-9C8E-B1BFC3990AA4}">
      <dgm:prSet/>
      <dgm:spPr/>
      <dgm:t>
        <a:bodyPr/>
        <a:lstStyle/>
        <a:p>
          <a:endParaRPr lang="en-US"/>
        </a:p>
      </dgm:t>
    </dgm:pt>
    <dgm:pt modelId="{7C182711-F4B9-4AE3-8FAC-090F31251F91}" type="sibTrans" cxnId="{D42C0EA3-C144-4994-9C8E-B1BFC3990AA4}">
      <dgm:prSet/>
      <dgm:spPr/>
      <dgm:t>
        <a:bodyPr/>
        <a:lstStyle/>
        <a:p>
          <a:endParaRPr lang="en-US"/>
        </a:p>
      </dgm:t>
    </dgm:pt>
    <dgm:pt modelId="{A64D5F0E-1F62-4626-A6C8-69DF13D15391}">
      <dgm:prSet phldrT="[Text]"/>
      <dgm:spPr/>
      <dgm:t>
        <a:bodyPr/>
        <a:lstStyle/>
        <a:p>
          <a:r>
            <a:rPr lang="en-US" dirty="0"/>
            <a:t>Improved energy spread with increased efficiency</a:t>
          </a:r>
        </a:p>
      </dgm:t>
    </dgm:pt>
    <dgm:pt modelId="{34E06B13-A82A-4F97-9FA9-8699017FEFD1}" type="parTrans" cxnId="{4370B635-D1C2-4E27-A21D-C4CFB77D6B54}">
      <dgm:prSet/>
      <dgm:spPr/>
      <dgm:t>
        <a:bodyPr/>
        <a:lstStyle/>
        <a:p>
          <a:endParaRPr lang="en-US"/>
        </a:p>
      </dgm:t>
    </dgm:pt>
    <dgm:pt modelId="{06ED0902-5831-4EB2-9A42-631B6EEFF463}" type="sibTrans" cxnId="{4370B635-D1C2-4E27-A21D-C4CFB77D6B54}">
      <dgm:prSet/>
      <dgm:spPr/>
      <dgm:t>
        <a:bodyPr/>
        <a:lstStyle/>
        <a:p>
          <a:endParaRPr lang="en-US"/>
        </a:p>
      </dgm:t>
    </dgm:pt>
    <dgm:pt modelId="{DD09CEB2-E8D9-4C72-8B43-048ED1680A11}">
      <dgm:prSet phldrT="[Text]"/>
      <dgm:spPr/>
      <dgm:t>
        <a:bodyPr/>
        <a:lstStyle/>
        <a:p>
          <a:r>
            <a:rPr lang="en-US" dirty="0"/>
            <a:t>High beam energy spread</a:t>
          </a:r>
        </a:p>
      </dgm:t>
    </dgm:pt>
    <dgm:pt modelId="{16E83840-899F-45EB-8CB0-F75FE8878036}" type="parTrans" cxnId="{3BCFB3E6-D8CD-49FA-A840-FAA8C484897E}">
      <dgm:prSet/>
      <dgm:spPr/>
    </dgm:pt>
    <dgm:pt modelId="{0A0884F9-ED95-44AE-A8BB-C1A828937BE1}" type="sibTrans" cxnId="{3BCFB3E6-D8CD-49FA-A840-FAA8C484897E}">
      <dgm:prSet/>
      <dgm:spPr/>
    </dgm:pt>
    <dgm:pt modelId="{A7033443-37F9-4D75-AA01-ABDE67B1EB78}">
      <dgm:prSet phldrT="[Text]"/>
      <dgm:spPr/>
      <dgm:t>
        <a:bodyPr/>
        <a:lstStyle/>
        <a:p>
          <a:r>
            <a:rPr lang="en-US" dirty="0"/>
            <a:t>Possible influence on accelerating bunches</a:t>
          </a:r>
        </a:p>
      </dgm:t>
    </dgm:pt>
    <dgm:pt modelId="{903D47E4-7DC2-4726-95AE-9C2D4A9D58BE}" type="parTrans" cxnId="{57125FA4-7957-47C8-83BF-998B2007D385}">
      <dgm:prSet/>
      <dgm:spPr/>
    </dgm:pt>
    <dgm:pt modelId="{AA1A7E71-FFC4-4522-B14D-E5927224FA28}" type="sibTrans" cxnId="{57125FA4-7957-47C8-83BF-998B2007D385}">
      <dgm:prSet/>
      <dgm:spPr/>
    </dgm:pt>
    <dgm:pt modelId="{EDFAFD73-BB4F-4DCC-851F-EEC57078D6C2}" type="pres">
      <dgm:prSet presAssocID="{78955041-30E0-47DA-8695-F430621EC456}" presName="Name0" presStyleCnt="0">
        <dgm:presLayoutVars>
          <dgm:dir/>
          <dgm:resizeHandles val="exact"/>
        </dgm:presLayoutVars>
      </dgm:prSet>
      <dgm:spPr/>
    </dgm:pt>
    <dgm:pt modelId="{6C687DD5-A51C-46F5-A6FA-ABAD7B0604D8}" type="pres">
      <dgm:prSet presAssocID="{78955041-30E0-47DA-8695-F430621EC456}" presName="bkgdShp" presStyleLbl="alignAccFollowNode1" presStyleIdx="0" presStyleCnt="1"/>
      <dgm:spPr/>
    </dgm:pt>
    <dgm:pt modelId="{25A934D3-897F-479E-800A-E88B53D06F11}" type="pres">
      <dgm:prSet presAssocID="{78955041-30E0-47DA-8695-F430621EC456}" presName="linComp" presStyleCnt="0"/>
      <dgm:spPr/>
    </dgm:pt>
    <dgm:pt modelId="{2A0C2BF3-B72E-46B1-A7A7-29566622B196}" type="pres">
      <dgm:prSet presAssocID="{5402BB30-E4CE-4AB2-952E-128EBE9BF3B6}" presName="compNode" presStyleCnt="0"/>
      <dgm:spPr/>
    </dgm:pt>
    <dgm:pt modelId="{5F2E31CD-E738-4405-BAC9-833D3C9EF1BD}" type="pres">
      <dgm:prSet presAssocID="{5402BB30-E4CE-4AB2-952E-128EBE9BF3B6}" presName="node" presStyleLbl="node1" presStyleIdx="0" presStyleCnt="3">
        <dgm:presLayoutVars>
          <dgm:bulletEnabled val="1"/>
        </dgm:presLayoutVars>
      </dgm:prSet>
      <dgm:spPr/>
    </dgm:pt>
    <dgm:pt modelId="{61F59A8D-C2F3-4F84-80C1-8068A9501147}" type="pres">
      <dgm:prSet presAssocID="{5402BB30-E4CE-4AB2-952E-128EBE9BF3B6}" presName="invisiNode" presStyleLbl="node1" presStyleIdx="0" presStyleCnt="3"/>
      <dgm:spPr/>
    </dgm:pt>
    <dgm:pt modelId="{A4E2C847-8B98-4397-B594-90420A099DA4}" type="pres">
      <dgm:prSet presAssocID="{5402BB30-E4CE-4AB2-952E-128EBE9BF3B6}" presName="imagNode" presStyleLbl="fgImgPlace1" presStyleIdx="0" presStyleCnt="3" custScaleY="128816"/>
      <dgm:spPr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2022" t="2083" r="2022" b="2083"/>
          </a:stretch>
        </a:blipFill>
      </dgm:spPr>
    </dgm:pt>
    <dgm:pt modelId="{8106A569-DC88-476A-922A-2A6EA39E7FBB}" type="pres">
      <dgm:prSet presAssocID="{D0773395-C32D-4201-A7E2-D0A9503F5078}" presName="sibTrans" presStyleLbl="sibTrans2D1" presStyleIdx="0" presStyleCnt="0"/>
      <dgm:spPr/>
    </dgm:pt>
    <dgm:pt modelId="{402F7BBF-B40A-4710-ACA0-62074CE9B0EF}" type="pres">
      <dgm:prSet presAssocID="{B2031F80-0FE8-4031-94B4-9A363D0F05CD}" presName="compNode" presStyleCnt="0"/>
      <dgm:spPr/>
    </dgm:pt>
    <dgm:pt modelId="{146490FB-8C56-48D3-B654-96C6C9C60F0F}" type="pres">
      <dgm:prSet presAssocID="{B2031F80-0FE8-4031-94B4-9A363D0F05CD}" presName="node" presStyleLbl="node1" presStyleIdx="1" presStyleCnt="3">
        <dgm:presLayoutVars>
          <dgm:bulletEnabled val="1"/>
        </dgm:presLayoutVars>
      </dgm:prSet>
      <dgm:spPr/>
    </dgm:pt>
    <dgm:pt modelId="{EA6EFD06-10C6-430C-A424-EA6D0CC505D2}" type="pres">
      <dgm:prSet presAssocID="{B2031F80-0FE8-4031-94B4-9A363D0F05CD}" presName="invisiNode" presStyleLbl="node1" presStyleIdx="1" presStyleCnt="3"/>
      <dgm:spPr/>
    </dgm:pt>
    <dgm:pt modelId="{CBEC79F1-B925-4D6B-BBC9-968F125D7E43}" type="pres">
      <dgm:prSet presAssocID="{B2031F80-0FE8-4031-94B4-9A363D0F05CD}" presName="imagNode" presStyleLbl="fgImgPlace1" presStyleIdx="1" presStyleCnt="3" custScaleY="128816" custLinFactNeighborY="0"/>
      <dgm:spPr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l="2022" r="2022"/>
          </a:stretch>
        </a:blipFill>
      </dgm:spPr>
    </dgm:pt>
    <dgm:pt modelId="{341E141E-458B-4335-929C-D1A6E9FD97F0}" type="pres">
      <dgm:prSet presAssocID="{D9E02392-B130-462E-8CC8-9D176C7584DD}" presName="sibTrans" presStyleLbl="sibTrans2D1" presStyleIdx="0" presStyleCnt="0"/>
      <dgm:spPr/>
    </dgm:pt>
    <dgm:pt modelId="{2004BD8F-DC9E-4527-B875-1DC4B0CFAFAE}" type="pres">
      <dgm:prSet presAssocID="{7D8C4877-E10C-46CB-99AE-CBB9DD3961FE}" presName="compNode" presStyleCnt="0"/>
      <dgm:spPr/>
    </dgm:pt>
    <dgm:pt modelId="{23C5430A-6996-4661-B349-A6712952E740}" type="pres">
      <dgm:prSet presAssocID="{7D8C4877-E10C-46CB-99AE-CBB9DD3961FE}" presName="node" presStyleLbl="node1" presStyleIdx="2" presStyleCnt="3">
        <dgm:presLayoutVars>
          <dgm:bulletEnabled val="1"/>
        </dgm:presLayoutVars>
      </dgm:prSet>
      <dgm:spPr/>
    </dgm:pt>
    <dgm:pt modelId="{DE5B0C92-8CD1-4F02-9E08-B12CBE2B674A}" type="pres">
      <dgm:prSet presAssocID="{7D8C4877-E10C-46CB-99AE-CBB9DD3961FE}" presName="invisiNode" presStyleLbl="node1" presStyleIdx="2" presStyleCnt="3"/>
      <dgm:spPr/>
    </dgm:pt>
    <dgm:pt modelId="{0E8AA027-96B9-4A6F-802E-E83F466E7DEA}" type="pres">
      <dgm:prSet presAssocID="{7D8C4877-E10C-46CB-99AE-CBB9DD3961FE}" presName="imagNode" presStyleLbl="fgImgPlace1" presStyleIdx="2" presStyleCnt="3" custScaleY="128816" custLinFactNeighborY="0"/>
      <dgm:spPr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2022" r="2022"/>
          </a:stretch>
        </a:blipFill>
      </dgm:spPr>
    </dgm:pt>
  </dgm:ptLst>
  <dgm:cxnLst>
    <dgm:cxn modelId="{5840590A-CCAD-4708-9E76-6E66885C9333}" type="presOf" srcId="{B2031F80-0FE8-4031-94B4-9A363D0F05CD}" destId="{146490FB-8C56-48D3-B654-96C6C9C60F0F}" srcOrd="0" destOrd="0" presId="urn:microsoft.com/office/officeart/2005/8/layout/pList2"/>
    <dgm:cxn modelId="{FC55791D-67D9-4B79-A6BF-7D16A571FBED}" type="presOf" srcId="{6F2BCDA9-D675-417D-9E1B-370992531087}" destId="{23C5430A-6996-4661-B349-A6712952E740}" srcOrd="0" destOrd="1" presId="urn:microsoft.com/office/officeart/2005/8/layout/pList2"/>
    <dgm:cxn modelId="{4370B635-D1C2-4E27-A21D-C4CFB77D6B54}" srcId="{7D8C4877-E10C-46CB-99AE-CBB9DD3961FE}" destId="{A64D5F0E-1F62-4626-A6C8-69DF13D15391}" srcOrd="2" destOrd="0" parTransId="{34E06B13-A82A-4F97-9FA9-8699017FEFD1}" sibTransId="{06ED0902-5831-4EB2-9A42-631B6EEFF463}"/>
    <dgm:cxn modelId="{C8DB8939-9EC4-4792-94B0-D0B0C51B89EE}" srcId="{B2031F80-0FE8-4031-94B4-9A363D0F05CD}" destId="{BC17C917-1662-4F17-A756-80F6F976350D}" srcOrd="0" destOrd="0" parTransId="{06BF66F5-20E8-4AA2-8187-59E9B48797D0}" sibTransId="{ABB8C6E5-8641-4DB5-B631-6EF09B5CCBE6}"/>
    <dgm:cxn modelId="{0DD32361-3BA0-461E-A195-1EDDC96D697E}" srcId="{B2031F80-0FE8-4031-94B4-9A363D0F05CD}" destId="{444C9CD9-0895-4BCF-9F29-E6D9BEC05E17}" srcOrd="1" destOrd="0" parTransId="{3C5650A8-AD71-4EC2-B87D-55FA10326202}" sibTransId="{5F963299-4875-4CE2-89E4-0E5493CFA95E}"/>
    <dgm:cxn modelId="{D212B767-314D-4915-BDCD-53D476604B2D}" srcId="{5402BB30-E4CE-4AB2-952E-128EBE9BF3B6}" destId="{3E33D491-B263-4ECB-8DCC-49381A3CDD65}" srcOrd="0" destOrd="0" parTransId="{0FCADCD0-490A-4200-9F4B-A2319F813A3F}" sibTransId="{0B618583-D574-4629-9C5D-31F376E0E138}"/>
    <dgm:cxn modelId="{7B1AA86B-2597-4D94-9F6A-09AEE5FAE054}" type="presOf" srcId="{444C9CD9-0895-4BCF-9F29-E6D9BEC05E17}" destId="{146490FB-8C56-48D3-B654-96C6C9C60F0F}" srcOrd="0" destOrd="2" presId="urn:microsoft.com/office/officeart/2005/8/layout/pList2"/>
    <dgm:cxn modelId="{D59A7F71-14F0-4981-80F5-B02B13A3E46D}" type="presOf" srcId="{A7033443-37F9-4D75-AA01-ABDE67B1EB78}" destId="{146490FB-8C56-48D3-B654-96C6C9C60F0F}" srcOrd="0" destOrd="4" presId="urn:microsoft.com/office/officeart/2005/8/layout/pList2"/>
    <dgm:cxn modelId="{6BDA7373-3093-4668-A8B8-080D98AEC3C6}" srcId="{78955041-30E0-47DA-8695-F430621EC456}" destId="{B2031F80-0FE8-4031-94B4-9A363D0F05CD}" srcOrd="1" destOrd="0" parTransId="{8861FFA7-67F7-47A7-8C20-4E921AB5A105}" sibTransId="{D9E02392-B130-462E-8CC8-9D176C7584DD}"/>
    <dgm:cxn modelId="{C43D3356-D76A-4638-AFD5-6E07AD05A2A2}" type="presOf" srcId="{858E0823-3F27-44F8-99BF-57B449E00C6C}" destId="{146490FB-8C56-48D3-B654-96C6C9C60F0F}" srcOrd="0" destOrd="3" presId="urn:microsoft.com/office/officeart/2005/8/layout/pList2"/>
    <dgm:cxn modelId="{956F2984-3130-42D4-8DC1-9B0ED49FD5BF}" type="presOf" srcId="{3E33D491-B263-4ECB-8DCC-49381A3CDD65}" destId="{5F2E31CD-E738-4405-BAC9-833D3C9EF1BD}" srcOrd="0" destOrd="1" presId="urn:microsoft.com/office/officeart/2005/8/layout/pList2"/>
    <dgm:cxn modelId="{6C4EC984-2389-4CA7-95CA-D945A23DEE62}" srcId="{5402BB30-E4CE-4AB2-952E-128EBE9BF3B6}" destId="{251EB31B-200A-4924-8D63-47463EF43F5E}" srcOrd="1" destOrd="0" parTransId="{DEFE40C2-B213-4874-9F0E-2A416D39BB53}" sibTransId="{EFEF8F5B-A52F-4719-A7A0-4B6AA02DAE0B}"/>
    <dgm:cxn modelId="{2D031888-225D-447E-9CE5-4D285B53946B}" type="presOf" srcId="{A64D5F0E-1F62-4626-A6C8-69DF13D15391}" destId="{23C5430A-6996-4661-B349-A6712952E740}" srcOrd="0" destOrd="3" presId="urn:microsoft.com/office/officeart/2005/8/layout/pList2"/>
    <dgm:cxn modelId="{BBF17C8E-EE33-44DE-A4E5-47256F1E2093}" srcId="{78955041-30E0-47DA-8695-F430621EC456}" destId="{7D8C4877-E10C-46CB-99AE-CBB9DD3961FE}" srcOrd="2" destOrd="0" parTransId="{BCE3B888-C2CA-47EB-8774-3D480F76A1F5}" sibTransId="{9F478607-7C65-4FB8-B45B-604C2B5F0911}"/>
    <dgm:cxn modelId="{044D3F95-B6DE-413D-8FB6-3B9E6D6EF177}" type="presOf" srcId="{7D8C4877-E10C-46CB-99AE-CBB9DD3961FE}" destId="{23C5430A-6996-4661-B349-A6712952E740}" srcOrd="0" destOrd="0" presId="urn:microsoft.com/office/officeart/2005/8/layout/pList2"/>
    <dgm:cxn modelId="{EE4FD8A1-6AFB-4AD4-B2FC-53A33201A450}" srcId="{78955041-30E0-47DA-8695-F430621EC456}" destId="{5402BB30-E4CE-4AB2-952E-128EBE9BF3B6}" srcOrd="0" destOrd="0" parTransId="{2317E42C-3ADB-4865-962D-E69C8DD30A86}" sibTransId="{D0773395-C32D-4201-A7E2-D0A9503F5078}"/>
    <dgm:cxn modelId="{D42C0EA3-C144-4994-9C8E-B1BFC3990AA4}" srcId="{7D8C4877-E10C-46CB-99AE-CBB9DD3961FE}" destId="{90A5712A-B537-4FCD-8B64-2A89149C9392}" srcOrd="1" destOrd="0" parTransId="{1D2809F5-2291-450F-8F3B-FCC67F092D7D}" sibTransId="{7C182711-F4B9-4AE3-8FAC-090F31251F91}"/>
    <dgm:cxn modelId="{57125FA4-7957-47C8-83BF-998B2007D385}" srcId="{B2031F80-0FE8-4031-94B4-9A363D0F05CD}" destId="{A7033443-37F9-4D75-AA01-ABDE67B1EB78}" srcOrd="3" destOrd="0" parTransId="{903D47E4-7DC2-4726-95AE-9C2D4A9D58BE}" sibTransId="{AA1A7E71-FFC4-4522-B14D-E5927224FA28}"/>
    <dgm:cxn modelId="{C098A5A5-9D7B-4592-B8B8-67E47750D3C2}" type="presOf" srcId="{90A5712A-B537-4FCD-8B64-2A89149C9392}" destId="{23C5430A-6996-4661-B349-A6712952E740}" srcOrd="0" destOrd="2" presId="urn:microsoft.com/office/officeart/2005/8/layout/pList2"/>
    <dgm:cxn modelId="{C34A33C1-43B2-4031-B028-BDC37350DDFA}" srcId="{B2031F80-0FE8-4031-94B4-9A363D0F05CD}" destId="{858E0823-3F27-44F8-99BF-57B449E00C6C}" srcOrd="2" destOrd="0" parTransId="{9C2F6F35-3825-4B58-B643-8CE09B5E3610}" sibTransId="{EB88D75E-BF6E-44D8-90CC-4F71121935A5}"/>
    <dgm:cxn modelId="{8C87EEC9-7E05-4734-9268-ED9CEA6B08C5}" type="presOf" srcId="{BC17C917-1662-4F17-A756-80F6F976350D}" destId="{146490FB-8C56-48D3-B654-96C6C9C60F0F}" srcOrd="0" destOrd="1" presId="urn:microsoft.com/office/officeart/2005/8/layout/pList2"/>
    <dgm:cxn modelId="{576FB0CA-4FC2-4E17-A55E-2748A65E6474}" srcId="{7D8C4877-E10C-46CB-99AE-CBB9DD3961FE}" destId="{6F2BCDA9-D675-417D-9E1B-370992531087}" srcOrd="0" destOrd="0" parTransId="{DAD63AAB-071E-410A-82E0-97992ABEDD55}" sibTransId="{4C97A5E2-C099-4685-A4A7-B57B30030E09}"/>
    <dgm:cxn modelId="{3BCFB3E6-D8CD-49FA-A840-FAA8C484897E}" srcId="{5402BB30-E4CE-4AB2-952E-128EBE9BF3B6}" destId="{DD09CEB2-E8D9-4C72-8B43-048ED1680A11}" srcOrd="2" destOrd="0" parTransId="{16E83840-899F-45EB-8CB0-F75FE8878036}" sibTransId="{0A0884F9-ED95-44AE-A8BB-C1A828937BE1}"/>
    <dgm:cxn modelId="{AFDE7DE9-BD07-4F10-8631-F04330EF908A}" type="presOf" srcId="{D0773395-C32D-4201-A7E2-D0A9503F5078}" destId="{8106A569-DC88-476A-922A-2A6EA39E7FBB}" srcOrd="0" destOrd="0" presId="urn:microsoft.com/office/officeart/2005/8/layout/pList2"/>
    <dgm:cxn modelId="{6873B6EF-6139-4D1B-BDEF-95D20FDB6AE4}" type="presOf" srcId="{D9E02392-B130-462E-8CC8-9D176C7584DD}" destId="{341E141E-458B-4335-929C-D1A6E9FD97F0}" srcOrd="0" destOrd="0" presId="urn:microsoft.com/office/officeart/2005/8/layout/pList2"/>
    <dgm:cxn modelId="{3CF7D9EF-79BB-4D61-BCB0-D1B56A6B7427}" type="presOf" srcId="{251EB31B-200A-4924-8D63-47463EF43F5E}" destId="{5F2E31CD-E738-4405-BAC9-833D3C9EF1BD}" srcOrd="0" destOrd="2" presId="urn:microsoft.com/office/officeart/2005/8/layout/pList2"/>
    <dgm:cxn modelId="{E59C86F0-29CC-4D7B-B63A-716B244CD95C}" type="presOf" srcId="{78955041-30E0-47DA-8695-F430621EC456}" destId="{EDFAFD73-BB4F-4DCC-851F-EEC57078D6C2}" srcOrd="0" destOrd="0" presId="urn:microsoft.com/office/officeart/2005/8/layout/pList2"/>
    <dgm:cxn modelId="{229D46F4-36A4-4F30-97AE-21ED0F86EA3A}" type="presOf" srcId="{5402BB30-E4CE-4AB2-952E-128EBE9BF3B6}" destId="{5F2E31CD-E738-4405-BAC9-833D3C9EF1BD}" srcOrd="0" destOrd="0" presId="urn:microsoft.com/office/officeart/2005/8/layout/pList2"/>
    <dgm:cxn modelId="{523E65F7-6DB4-4D90-875E-FB0990DC0BAA}" type="presOf" srcId="{DD09CEB2-E8D9-4C72-8B43-048ED1680A11}" destId="{5F2E31CD-E738-4405-BAC9-833D3C9EF1BD}" srcOrd="0" destOrd="3" presId="urn:microsoft.com/office/officeart/2005/8/layout/pList2"/>
    <dgm:cxn modelId="{20115BCF-E92B-49DC-A1CF-AE38D4E16217}" type="presParOf" srcId="{EDFAFD73-BB4F-4DCC-851F-EEC57078D6C2}" destId="{6C687DD5-A51C-46F5-A6FA-ABAD7B0604D8}" srcOrd="0" destOrd="0" presId="urn:microsoft.com/office/officeart/2005/8/layout/pList2"/>
    <dgm:cxn modelId="{B626F7C3-E64C-4DBE-8DB3-5F7E18A9F899}" type="presParOf" srcId="{EDFAFD73-BB4F-4DCC-851F-EEC57078D6C2}" destId="{25A934D3-897F-479E-800A-E88B53D06F11}" srcOrd="1" destOrd="0" presId="urn:microsoft.com/office/officeart/2005/8/layout/pList2"/>
    <dgm:cxn modelId="{EC87D3D6-BD56-4A90-936C-E313F085E31A}" type="presParOf" srcId="{25A934D3-897F-479E-800A-E88B53D06F11}" destId="{2A0C2BF3-B72E-46B1-A7A7-29566622B196}" srcOrd="0" destOrd="0" presId="urn:microsoft.com/office/officeart/2005/8/layout/pList2"/>
    <dgm:cxn modelId="{0FEA2DDB-9A07-47BA-9F44-22645254B0BD}" type="presParOf" srcId="{2A0C2BF3-B72E-46B1-A7A7-29566622B196}" destId="{5F2E31CD-E738-4405-BAC9-833D3C9EF1BD}" srcOrd="0" destOrd="0" presId="urn:microsoft.com/office/officeart/2005/8/layout/pList2"/>
    <dgm:cxn modelId="{916A8E52-C01C-4F98-8793-790FF1821D9F}" type="presParOf" srcId="{2A0C2BF3-B72E-46B1-A7A7-29566622B196}" destId="{61F59A8D-C2F3-4F84-80C1-8068A9501147}" srcOrd="1" destOrd="0" presId="urn:microsoft.com/office/officeart/2005/8/layout/pList2"/>
    <dgm:cxn modelId="{E3A70E67-FAE0-42AC-9D28-871E4BB1158F}" type="presParOf" srcId="{2A0C2BF3-B72E-46B1-A7A7-29566622B196}" destId="{A4E2C847-8B98-4397-B594-90420A099DA4}" srcOrd="2" destOrd="0" presId="urn:microsoft.com/office/officeart/2005/8/layout/pList2"/>
    <dgm:cxn modelId="{DDF1B721-7F5F-4092-8467-3E4931656590}" type="presParOf" srcId="{25A934D3-897F-479E-800A-E88B53D06F11}" destId="{8106A569-DC88-476A-922A-2A6EA39E7FBB}" srcOrd="1" destOrd="0" presId="urn:microsoft.com/office/officeart/2005/8/layout/pList2"/>
    <dgm:cxn modelId="{B9CF1B9F-469F-47FD-8377-C1A4EEE3454B}" type="presParOf" srcId="{25A934D3-897F-479E-800A-E88B53D06F11}" destId="{402F7BBF-B40A-4710-ACA0-62074CE9B0EF}" srcOrd="2" destOrd="0" presId="urn:microsoft.com/office/officeart/2005/8/layout/pList2"/>
    <dgm:cxn modelId="{0A76730C-CB8F-4D26-BEF7-BEDD0E876A5C}" type="presParOf" srcId="{402F7BBF-B40A-4710-ACA0-62074CE9B0EF}" destId="{146490FB-8C56-48D3-B654-96C6C9C60F0F}" srcOrd="0" destOrd="0" presId="urn:microsoft.com/office/officeart/2005/8/layout/pList2"/>
    <dgm:cxn modelId="{D5CCEC3E-89E1-4CF9-9E58-561AC3A88105}" type="presParOf" srcId="{402F7BBF-B40A-4710-ACA0-62074CE9B0EF}" destId="{EA6EFD06-10C6-430C-A424-EA6D0CC505D2}" srcOrd="1" destOrd="0" presId="urn:microsoft.com/office/officeart/2005/8/layout/pList2"/>
    <dgm:cxn modelId="{00D687F9-BB82-4FCE-A7D0-071C07DD541B}" type="presParOf" srcId="{402F7BBF-B40A-4710-ACA0-62074CE9B0EF}" destId="{CBEC79F1-B925-4D6B-BBC9-968F125D7E43}" srcOrd="2" destOrd="0" presId="urn:microsoft.com/office/officeart/2005/8/layout/pList2"/>
    <dgm:cxn modelId="{09790884-DE0C-43E8-9FB3-BB35923E6406}" type="presParOf" srcId="{25A934D3-897F-479E-800A-E88B53D06F11}" destId="{341E141E-458B-4335-929C-D1A6E9FD97F0}" srcOrd="3" destOrd="0" presId="urn:microsoft.com/office/officeart/2005/8/layout/pList2"/>
    <dgm:cxn modelId="{A95284D2-F948-46B6-BA36-C244026938FA}" type="presParOf" srcId="{25A934D3-897F-479E-800A-E88B53D06F11}" destId="{2004BD8F-DC9E-4527-B875-1DC4B0CFAFAE}" srcOrd="4" destOrd="0" presId="urn:microsoft.com/office/officeart/2005/8/layout/pList2"/>
    <dgm:cxn modelId="{F6A31F05-8700-4EA1-9383-9C1932448D75}" type="presParOf" srcId="{2004BD8F-DC9E-4527-B875-1DC4B0CFAFAE}" destId="{23C5430A-6996-4661-B349-A6712952E740}" srcOrd="0" destOrd="0" presId="urn:microsoft.com/office/officeart/2005/8/layout/pList2"/>
    <dgm:cxn modelId="{68E34E72-91E5-4B6F-B2C4-62000C392D78}" type="presParOf" srcId="{2004BD8F-DC9E-4527-B875-1DC4B0CFAFAE}" destId="{DE5B0C92-8CD1-4F02-9E08-B12CBE2B674A}" srcOrd="1" destOrd="0" presId="urn:microsoft.com/office/officeart/2005/8/layout/pList2"/>
    <dgm:cxn modelId="{DE2A3C8E-D9F7-43F6-8980-2F2663477674}" type="presParOf" srcId="{2004BD8F-DC9E-4527-B875-1DC4B0CFAFAE}" destId="{0E8AA027-96B9-4A6F-802E-E83F466E7DE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6.xml><?xml version="1.0" encoding="utf-8"?>
<dgm:dataModel xmlns:dgm="http://schemas.openxmlformats.org/drawingml/2006/diagram" xmlns:a="http://schemas.openxmlformats.org/drawingml/2006/main">
  <dgm:ptLst>
    <dgm:pt modelId="{188D4B1F-4F33-4EF5-9F01-369B370C591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AEAAD9-8911-424C-8A93-79DCD85DC894}">
      <dgm:prSet phldrT="[Text]"/>
      <dgm:spPr/>
      <dgm:t>
        <a:bodyPr/>
        <a:lstStyle/>
        <a:p>
          <a:r>
            <a:rPr lang="en-US" dirty="0"/>
            <a:t>Recirculation lattice under revision</a:t>
          </a:r>
        </a:p>
      </dgm:t>
    </dgm:pt>
    <dgm:pt modelId="{71DAB20F-DB89-43EB-BC89-6C933D196864}" type="parTrans" cxnId="{B0E9FC3D-07CD-4BB0-B20B-84B09BCF323B}">
      <dgm:prSet/>
      <dgm:spPr/>
      <dgm:t>
        <a:bodyPr/>
        <a:lstStyle/>
        <a:p>
          <a:endParaRPr lang="en-US"/>
        </a:p>
      </dgm:t>
    </dgm:pt>
    <dgm:pt modelId="{85E87AE2-CC93-47B6-BE5C-2CE4E609480C}" type="sibTrans" cxnId="{B0E9FC3D-07CD-4BB0-B20B-84B09BCF323B}">
      <dgm:prSet/>
      <dgm:spPr/>
      <dgm:t>
        <a:bodyPr/>
        <a:lstStyle/>
        <a:p>
          <a:endParaRPr lang="en-US"/>
        </a:p>
      </dgm:t>
    </dgm:pt>
    <dgm:pt modelId="{BCBDF38F-C006-4D7A-A140-3AD2B54ED027}">
      <dgm:prSet phldrT="[Text]"/>
      <dgm:spPr/>
      <dgm:t>
        <a:bodyPr/>
        <a:lstStyle/>
        <a:p>
          <a:r>
            <a:rPr lang="en-US" dirty="0"/>
            <a:t>Incorporate the latest changes of the layout</a:t>
          </a:r>
        </a:p>
      </dgm:t>
    </dgm:pt>
    <dgm:pt modelId="{FF0DB8CE-309A-4762-9FF8-542685DB58D5}" type="parTrans" cxnId="{28222959-EEED-4557-904C-239B7944E31E}">
      <dgm:prSet/>
      <dgm:spPr/>
      <dgm:t>
        <a:bodyPr/>
        <a:lstStyle/>
        <a:p>
          <a:endParaRPr lang="en-US"/>
        </a:p>
      </dgm:t>
    </dgm:pt>
    <dgm:pt modelId="{3C5DFDD6-2498-4233-9A8A-AB4780CA59DF}" type="sibTrans" cxnId="{28222959-EEED-4557-904C-239B7944E31E}">
      <dgm:prSet/>
      <dgm:spPr/>
      <dgm:t>
        <a:bodyPr/>
        <a:lstStyle/>
        <a:p>
          <a:endParaRPr lang="en-US"/>
        </a:p>
      </dgm:t>
    </dgm:pt>
    <dgm:pt modelId="{53C3EA03-2B1C-4D19-9816-9687AADA8F3C}">
      <dgm:prSet phldrT="[Text]"/>
      <dgm:spPr/>
      <dgm:t>
        <a:bodyPr/>
        <a:lstStyle/>
        <a:p>
          <a:r>
            <a:rPr lang="en-US" dirty="0"/>
            <a:t>Start-to-end simulation of ERL and extracted beams</a:t>
          </a:r>
        </a:p>
      </dgm:t>
    </dgm:pt>
    <dgm:pt modelId="{4054BDA4-DC7E-4D75-88B3-60A36E522CA6}" type="parTrans" cxnId="{48146F3B-2AC3-4B3D-8729-59FB6075722A}">
      <dgm:prSet/>
      <dgm:spPr/>
      <dgm:t>
        <a:bodyPr/>
        <a:lstStyle/>
        <a:p>
          <a:endParaRPr lang="en-US"/>
        </a:p>
      </dgm:t>
    </dgm:pt>
    <dgm:pt modelId="{240CB3A6-EE21-401D-8722-C8A7DAEF7044}" type="sibTrans" cxnId="{48146F3B-2AC3-4B3D-8729-59FB6075722A}">
      <dgm:prSet/>
      <dgm:spPr/>
      <dgm:t>
        <a:bodyPr/>
        <a:lstStyle/>
        <a:p>
          <a:endParaRPr lang="en-US"/>
        </a:p>
      </dgm:t>
    </dgm:pt>
    <dgm:pt modelId="{2781B724-4115-416B-ADBE-0B5A71D521A8}">
      <dgm:prSet phldrT="[Text]"/>
      <dgm:spPr/>
      <dgm:t>
        <a:bodyPr/>
        <a:lstStyle/>
        <a:p>
          <a:r>
            <a:rPr lang="en-US" dirty="0"/>
            <a:t>Energy spread minimization through non-isochronous beam dynamics</a:t>
          </a:r>
        </a:p>
      </dgm:t>
    </dgm:pt>
    <dgm:pt modelId="{EFBC7003-CDB1-4AB0-AE5E-9927202237D7}" type="parTrans" cxnId="{0E0FE572-657C-4D6B-99FF-552215D7F0E2}">
      <dgm:prSet/>
      <dgm:spPr/>
      <dgm:t>
        <a:bodyPr/>
        <a:lstStyle/>
        <a:p>
          <a:endParaRPr lang="en-US"/>
        </a:p>
      </dgm:t>
    </dgm:pt>
    <dgm:pt modelId="{DA1DE216-F74A-475E-AC9C-934BF8FE5F76}" type="sibTrans" cxnId="{0E0FE572-657C-4D6B-99FF-552215D7F0E2}">
      <dgm:prSet/>
      <dgm:spPr/>
      <dgm:t>
        <a:bodyPr/>
        <a:lstStyle/>
        <a:p>
          <a:endParaRPr lang="en-US"/>
        </a:p>
      </dgm:t>
    </dgm:pt>
    <dgm:pt modelId="{EC964361-3A35-4E25-B205-DB84443FFE05}">
      <dgm:prSet phldrT="[Text]"/>
      <dgm:spPr/>
      <dgm:t>
        <a:bodyPr/>
        <a:lstStyle/>
        <a:p>
          <a:r>
            <a:rPr lang="en-US" dirty="0"/>
            <a:t>Stability and acceptance </a:t>
          </a:r>
          <a:r>
            <a:rPr lang="en-US" dirty="0" err="1"/>
            <a:t>maximation</a:t>
          </a:r>
          <a:endParaRPr lang="en-US" dirty="0"/>
        </a:p>
      </dgm:t>
    </dgm:pt>
    <dgm:pt modelId="{827C3598-1599-4538-A112-3560B83538EA}" type="parTrans" cxnId="{367B9568-A134-426D-9982-0339F015C1BC}">
      <dgm:prSet/>
      <dgm:spPr/>
      <dgm:t>
        <a:bodyPr/>
        <a:lstStyle/>
        <a:p>
          <a:endParaRPr lang="en-US"/>
        </a:p>
      </dgm:t>
    </dgm:pt>
    <dgm:pt modelId="{3FA6A6D4-0D86-432F-B554-C62E1FB0CFBB}" type="sibTrans" cxnId="{367B9568-A134-426D-9982-0339F015C1BC}">
      <dgm:prSet/>
      <dgm:spPr/>
      <dgm:t>
        <a:bodyPr/>
        <a:lstStyle/>
        <a:p>
          <a:endParaRPr lang="en-US"/>
        </a:p>
      </dgm:t>
    </dgm:pt>
    <dgm:pt modelId="{A357093B-3EBF-4C5B-8C3C-D69545986602}">
      <dgm:prSet phldrT="[Text]"/>
      <dgm:spPr/>
      <dgm:t>
        <a:bodyPr/>
        <a:lstStyle/>
        <a:p>
          <a:r>
            <a:rPr lang="en-US" dirty="0"/>
            <a:t>Lattice modelled with:</a:t>
          </a:r>
        </a:p>
      </dgm:t>
    </dgm:pt>
    <dgm:pt modelId="{0E43BEAE-8159-4ABB-B040-2B0A6CD4DD88}" type="parTrans" cxnId="{D21DBD42-ED46-4088-8C55-5378711468AC}">
      <dgm:prSet/>
      <dgm:spPr/>
      <dgm:t>
        <a:bodyPr/>
        <a:lstStyle/>
        <a:p>
          <a:endParaRPr lang="en-US"/>
        </a:p>
      </dgm:t>
    </dgm:pt>
    <dgm:pt modelId="{78569905-D47C-413D-BC76-CD1B97465D19}" type="sibTrans" cxnId="{D21DBD42-ED46-4088-8C55-5378711468AC}">
      <dgm:prSet/>
      <dgm:spPr/>
      <dgm:t>
        <a:bodyPr/>
        <a:lstStyle/>
        <a:p>
          <a:endParaRPr lang="en-US"/>
        </a:p>
      </dgm:t>
    </dgm:pt>
    <dgm:pt modelId="{2A1514C1-1CA4-4300-A8EE-48FAEC8744D9}">
      <dgm:prSet phldrT="[Text]"/>
      <dgm:spPr/>
      <dgm:t>
        <a:bodyPr/>
        <a:lstStyle/>
        <a:p>
          <a:r>
            <a:rPr lang="en-US" dirty="0"/>
            <a:t>In-house matrix program</a:t>
          </a:r>
        </a:p>
      </dgm:t>
    </dgm:pt>
    <dgm:pt modelId="{6D43EDFD-673B-4B41-BDA8-688C99E817AE}" type="parTrans" cxnId="{C2914719-37C1-4327-BD9D-2DC9CFEB5ED4}">
      <dgm:prSet/>
      <dgm:spPr/>
      <dgm:t>
        <a:bodyPr/>
        <a:lstStyle/>
        <a:p>
          <a:endParaRPr lang="en-US"/>
        </a:p>
      </dgm:t>
    </dgm:pt>
    <dgm:pt modelId="{FBF7408A-9632-42E0-8052-BBCBF535D5CC}" type="sibTrans" cxnId="{C2914719-37C1-4327-BD9D-2DC9CFEB5ED4}">
      <dgm:prSet/>
      <dgm:spPr/>
      <dgm:t>
        <a:bodyPr/>
        <a:lstStyle/>
        <a:p>
          <a:endParaRPr lang="en-US"/>
        </a:p>
      </dgm:t>
    </dgm:pt>
    <dgm:pt modelId="{DF869EB4-5FC1-4F3D-BDB5-553F983F7BB5}">
      <dgm:prSet phldrT="[Text]"/>
      <dgm:spPr/>
      <dgm:t>
        <a:bodyPr/>
        <a:lstStyle/>
        <a:p>
          <a:r>
            <a:rPr lang="en-US" dirty="0"/>
            <a:t>MAD X</a:t>
          </a:r>
        </a:p>
      </dgm:t>
    </dgm:pt>
    <dgm:pt modelId="{931FE43A-D82D-4400-BE91-62377A8297F5}" type="parTrans" cxnId="{ECFC7741-6C6E-4443-89E0-DCD30B77B665}">
      <dgm:prSet/>
      <dgm:spPr/>
      <dgm:t>
        <a:bodyPr/>
        <a:lstStyle/>
        <a:p>
          <a:endParaRPr lang="en-US"/>
        </a:p>
      </dgm:t>
    </dgm:pt>
    <dgm:pt modelId="{5463CB69-D292-4B0B-B5C8-F51A3DF0214A}" type="sibTrans" cxnId="{ECFC7741-6C6E-4443-89E0-DCD30B77B665}">
      <dgm:prSet/>
      <dgm:spPr/>
      <dgm:t>
        <a:bodyPr/>
        <a:lstStyle/>
        <a:p>
          <a:endParaRPr lang="en-US"/>
        </a:p>
      </dgm:t>
    </dgm:pt>
    <dgm:pt modelId="{0C284D57-98AE-41E5-966A-9AB28AA8788B}">
      <dgm:prSet phldrT="[Text]"/>
      <dgm:spPr/>
      <dgm:t>
        <a:bodyPr/>
        <a:lstStyle/>
        <a:p>
          <a:r>
            <a:rPr lang="en-US" dirty="0"/>
            <a:t>PARMELA for space charge and pseudo-damping due to the main </a:t>
          </a:r>
          <a:r>
            <a:rPr lang="en-US" dirty="0" err="1"/>
            <a:t>linac</a:t>
          </a:r>
          <a:r>
            <a:rPr lang="en-US" dirty="0"/>
            <a:t> modules</a:t>
          </a:r>
        </a:p>
      </dgm:t>
    </dgm:pt>
    <dgm:pt modelId="{1610045B-B105-488E-9B50-AAE665AC982F}" type="parTrans" cxnId="{5FC0A61C-C8A8-43C6-AA4A-D00768DDFA37}">
      <dgm:prSet/>
      <dgm:spPr/>
      <dgm:t>
        <a:bodyPr/>
        <a:lstStyle/>
        <a:p>
          <a:endParaRPr lang="en-US"/>
        </a:p>
      </dgm:t>
    </dgm:pt>
    <dgm:pt modelId="{D7290521-B904-438C-97FF-97399611E510}" type="sibTrans" cxnId="{5FC0A61C-C8A8-43C6-AA4A-D00768DDFA37}">
      <dgm:prSet/>
      <dgm:spPr/>
      <dgm:t>
        <a:bodyPr/>
        <a:lstStyle/>
        <a:p>
          <a:endParaRPr lang="en-US"/>
        </a:p>
      </dgm:t>
    </dgm:pt>
    <dgm:pt modelId="{9F2605A2-70EE-429E-9A26-314628A0D530}">
      <dgm:prSet phldrT="[Text]"/>
      <dgm:spPr/>
      <dgm:t>
        <a:bodyPr/>
        <a:lstStyle/>
        <a:p>
          <a:r>
            <a:rPr lang="en-US" dirty="0"/>
            <a:t>MATLAB tracking code for non-isochronous working points</a:t>
          </a:r>
        </a:p>
      </dgm:t>
    </dgm:pt>
    <dgm:pt modelId="{5831D6BC-C53F-4399-A322-00BBDD232B8C}" type="parTrans" cxnId="{0E232CE2-F168-423D-810C-7CB5E851404B}">
      <dgm:prSet/>
      <dgm:spPr/>
      <dgm:t>
        <a:bodyPr/>
        <a:lstStyle/>
        <a:p>
          <a:endParaRPr lang="en-US"/>
        </a:p>
      </dgm:t>
    </dgm:pt>
    <dgm:pt modelId="{81098414-9CB1-4C60-A1F7-FE0611BF14E2}" type="sibTrans" cxnId="{0E232CE2-F168-423D-810C-7CB5E851404B}">
      <dgm:prSet/>
      <dgm:spPr/>
      <dgm:t>
        <a:bodyPr/>
        <a:lstStyle/>
        <a:p>
          <a:endParaRPr lang="en-US"/>
        </a:p>
      </dgm:t>
    </dgm:pt>
    <dgm:pt modelId="{11E5A271-FA63-432B-A32F-93E1B47611BB}" type="pres">
      <dgm:prSet presAssocID="{188D4B1F-4F33-4EF5-9F01-369B370C591C}" presName="linear" presStyleCnt="0">
        <dgm:presLayoutVars>
          <dgm:dir/>
          <dgm:animLvl val="lvl"/>
          <dgm:resizeHandles val="exact"/>
        </dgm:presLayoutVars>
      </dgm:prSet>
      <dgm:spPr/>
    </dgm:pt>
    <dgm:pt modelId="{D45D4D3E-2514-4292-8533-14FF5CAF2211}" type="pres">
      <dgm:prSet presAssocID="{70AEAAD9-8911-424C-8A93-79DCD85DC894}" presName="parentLin" presStyleCnt="0"/>
      <dgm:spPr/>
    </dgm:pt>
    <dgm:pt modelId="{A6B8A5D2-75B9-46BC-90A9-C96D089736D4}" type="pres">
      <dgm:prSet presAssocID="{70AEAAD9-8911-424C-8A93-79DCD85DC894}" presName="parentLeftMargin" presStyleLbl="node1" presStyleIdx="0" presStyleCnt="2"/>
      <dgm:spPr/>
    </dgm:pt>
    <dgm:pt modelId="{E00D8F5F-21F3-48BF-89E7-6B8F91C7E86D}" type="pres">
      <dgm:prSet presAssocID="{70AEAAD9-8911-424C-8A93-79DCD85DC89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58D8998-A217-4AA6-A31F-FFE920F752BE}" type="pres">
      <dgm:prSet presAssocID="{70AEAAD9-8911-424C-8A93-79DCD85DC894}" presName="negativeSpace" presStyleCnt="0"/>
      <dgm:spPr/>
    </dgm:pt>
    <dgm:pt modelId="{7A9A46B3-9048-4E35-88EF-27FEF32B95D6}" type="pres">
      <dgm:prSet presAssocID="{70AEAAD9-8911-424C-8A93-79DCD85DC894}" presName="childText" presStyleLbl="conFgAcc1" presStyleIdx="0" presStyleCnt="2">
        <dgm:presLayoutVars>
          <dgm:bulletEnabled val="1"/>
        </dgm:presLayoutVars>
      </dgm:prSet>
      <dgm:spPr/>
    </dgm:pt>
    <dgm:pt modelId="{ED1C3EA5-70B7-4587-A855-DD73EF4E92CE}" type="pres">
      <dgm:prSet presAssocID="{85E87AE2-CC93-47B6-BE5C-2CE4E609480C}" presName="spaceBetweenRectangles" presStyleCnt="0"/>
      <dgm:spPr/>
    </dgm:pt>
    <dgm:pt modelId="{35BE672F-7215-4CF6-9AEF-62563BF45791}" type="pres">
      <dgm:prSet presAssocID="{A357093B-3EBF-4C5B-8C3C-D69545986602}" presName="parentLin" presStyleCnt="0"/>
      <dgm:spPr/>
    </dgm:pt>
    <dgm:pt modelId="{9D75A195-0C51-4C32-99AA-C76CF70FA3B4}" type="pres">
      <dgm:prSet presAssocID="{A357093B-3EBF-4C5B-8C3C-D69545986602}" presName="parentLeftMargin" presStyleLbl="node1" presStyleIdx="0" presStyleCnt="2"/>
      <dgm:spPr/>
    </dgm:pt>
    <dgm:pt modelId="{AEF509FD-93BA-4BB1-886D-1E3CBF43F19E}" type="pres">
      <dgm:prSet presAssocID="{A357093B-3EBF-4C5B-8C3C-D6954598660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1CA8382-1200-40B6-AC98-87FDE584337B}" type="pres">
      <dgm:prSet presAssocID="{A357093B-3EBF-4C5B-8C3C-D69545986602}" presName="negativeSpace" presStyleCnt="0"/>
      <dgm:spPr/>
    </dgm:pt>
    <dgm:pt modelId="{0D6AA938-8A98-4498-89B9-10A918D33161}" type="pres">
      <dgm:prSet presAssocID="{A357093B-3EBF-4C5B-8C3C-D6954598660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0CDEA02-891E-4E3A-9934-5E1B67F34082}" type="presOf" srcId="{188D4B1F-4F33-4EF5-9F01-369B370C591C}" destId="{11E5A271-FA63-432B-A32F-93E1B47611BB}" srcOrd="0" destOrd="0" presId="urn:microsoft.com/office/officeart/2005/8/layout/list1"/>
    <dgm:cxn modelId="{C2914719-37C1-4327-BD9D-2DC9CFEB5ED4}" srcId="{A357093B-3EBF-4C5B-8C3C-D69545986602}" destId="{2A1514C1-1CA4-4300-A8EE-48FAEC8744D9}" srcOrd="0" destOrd="0" parTransId="{6D43EDFD-673B-4B41-BDA8-688C99E817AE}" sibTransId="{FBF7408A-9632-42E0-8052-BBCBF535D5CC}"/>
    <dgm:cxn modelId="{5FC0A61C-C8A8-43C6-AA4A-D00768DDFA37}" srcId="{A357093B-3EBF-4C5B-8C3C-D69545986602}" destId="{0C284D57-98AE-41E5-966A-9AB28AA8788B}" srcOrd="2" destOrd="0" parTransId="{1610045B-B105-488E-9B50-AAE665AC982F}" sibTransId="{D7290521-B904-438C-97FF-97399611E510}"/>
    <dgm:cxn modelId="{1F8C162A-5221-4F5B-BF74-41336A499245}" type="presOf" srcId="{70AEAAD9-8911-424C-8A93-79DCD85DC894}" destId="{E00D8F5F-21F3-48BF-89E7-6B8F91C7E86D}" srcOrd="1" destOrd="0" presId="urn:microsoft.com/office/officeart/2005/8/layout/list1"/>
    <dgm:cxn modelId="{152DC230-998A-47CB-A0A8-061FBE6CBB2C}" type="presOf" srcId="{A357093B-3EBF-4C5B-8C3C-D69545986602}" destId="{AEF509FD-93BA-4BB1-886D-1E3CBF43F19E}" srcOrd="1" destOrd="0" presId="urn:microsoft.com/office/officeart/2005/8/layout/list1"/>
    <dgm:cxn modelId="{DEAB5837-5916-421E-91AA-4B0284EE849B}" type="presOf" srcId="{9F2605A2-70EE-429E-9A26-314628A0D530}" destId="{0D6AA938-8A98-4498-89B9-10A918D33161}" srcOrd="0" destOrd="3" presId="urn:microsoft.com/office/officeart/2005/8/layout/list1"/>
    <dgm:cxn modelId="{48146F3B-2AC3-4B3D-8729-59FB6075722A}" srcId="{70AEAAD9-8911-424C-8A93-79DCD85DC894}" destId="{53C3EA03-2B1C-4D19-9816-9687AADA8F3C}" srcOrd="1" destOrd="0" parTransId="{4054BDA4-DC7E-4D75-88B3-60A36E522CA6}" sibTransId="{240CB3A6-EE21-401D-8722-C8A7DAEF7044}"/>
    <dgm:cxn modelId="{B0E9FC3D-07CD-4BB0-B20B-84B09BCF323B}" srcId="{188D4B1F-4F33-4EF5-9F01-369B370C591C}" destId="{70AEAAD9-8911-424C-8A93-79DCD85DC894}" srcOrd="0" destOrd="0" parTransId="{71DAB20F-DB89-43EB-BC89-6C933D196864}" sibTransId="{85E87AE2-CC93-47B6-BE5C-2CE4E609480C}"/>
    <dgm:cxn modelId="{ECFC7741-6C6E-4443-89E0-DCD30B77B665}" srcId="{A357093B-3EBF-4C5B-8C3C-D69545986602}" destId="{DF869EB4-5FC1-4F3D-BDB5-553F983F7BB5}" srcOrd="1" destOrd="0" parTransId="{931FE43A-D82D-4400-BE91-62377A8297F5}" sibTransId="{5463CB69-D292-4B0B-B5C8-F51A3DF0214A}"/>
    <dgm:cxn modelId="{D21DBD42-ED46-4088-8C55-5378711468AC}" srcId="{188D4B1F-4F33-4EF5-9F01-369B370C591C}" destId="{A357093B-3EBF-4C5B-8C3C-D69545986602}" srcOrd="1" destOrd="0" parTransId="{0E43BEAE-8159-4ABB-B040-2B0A6CD4DD88}" sibTransId="{78569905-D47C-413D-BC76-CD1B97465D19}"/>
    <dgm:cxn modelId="{367B9568-A134-426D-9982-0339F015C1BC}" srcId="{70AEAAD9-8911-424C-8A93-79DCD85DC894}" destId="{EC964361-3A35-4E25-B205-DB84443FFE05}" srcOrd="3" destOrd="0" parTransId="{827C3598-1599-4538-A112-3560B83538EA}" sibTransId="{3FA6A6D4-0D86-432F-B554-C62E1FB0CFBB}"/>
    <dgm:cxn modelId="{9ABE376C-92D2-4AFD-A314-A0FCC42FF345}" type="presOf" srcId="{DF869EB4-5FC1-4F3D-BDB5-553F983F7BB5}" destId="{0D6AA938-8A98-4498-89B9-10A918D33161}" srcOrd="0" destOrd="1" presId="urn:microsoft.com/office/officeart/2005/8/layout/list1"/>
    <dgm:cxn modelId="{0E0FE572-657C-4D6B-99FF-552215D7F0E2}" srcId="{70AEAAD9-8911-424C-8A93-79DCD85DC894}" destId="{2781B724-4115-416B-ADBE-0B5A71D521A8}" srcOrd="2" destOrd="0" parTransId="{EFBC7003-CDB1-4AB0-AE5E-9927202237D7}" sibTransId="{DA1DE216-F74A-475E-AC9C-934BF8FE5F76}"/>
    <dgm:cxn modelId="{05170474-F564-4B31-BC03-F53D2CC673C9}" type="presOf" srcId="{70AEAAD9-8911-424C-8A93-79DCD85DC894}" destId="{A6B8A5D2-75B9-46BC-90A9-C96D089736D4}" srcOrd="0" destOrd="0" presId="urn:microsoft.com/office/officeart/2005/8/layout/list1"/>
    <dgm:cxn modelId="{28222959-EEED-4557-904C-239B7944E31E}" srcId="{70AEAAD9-8911-424C-8A93-79DCD85DC894}" destId="{BCBDF38F-C006-4D7A-A140-3AD2B54ED027}" srcOrd="0" destOrd="0" parTransId="{FF0DB8CE-309A-4762-9FF8-542685DB58D5}" sibTransId="{3C5DFDD6-2498-4233-9A8A-AB4780CA59DF}"/>
    <dgm:cxn modelId="{B57D3E7C-0E77-43B8-A690-6A08FE79FC9F}" type="presOf" srcId="{A357093B-3EBF-4C5B-8C3C-D69545986602}" destId="{9D75A195-0C51-4C32-99AA-C76CF70FA3B4}" srcOrd="0" destOrd="0" presId="urn:microsoft.com/office/officeart/2005/8/layout/list1"/>
    <dgm:cxn modelId="{644F1E7D-A0C8-486F-AFA2-1DBEC44B7D98}" type="presOf" srcId="{EC964361-3A35-4E25-B205-DB84443FFE05}" destId="{7A9A46B3-9048-4E35-88EF-27FEF32B95D6}" srcOrd="0" destOrd="3" presId="urn:microsoft.com/office/officeart/2005/8/layout/list1"/>
    <dgm:cxn modelId="{34E4AB81-E087-469A-A57E-6279DA1EE8BA}" type="presOf" srcId="{53C3EA03-2B1C-4D19-9816-9687AADA8F3C}" destId="{7A9A46B3-9048-4E35-88EF-27FEF32B95D6}" srcOrd="0" destOrd="1" presId="urn:microsoft.com/office/officeart/2005/8/layout/list1"/>
    <dgm:cxn modelId="{AF8CF78E-C101-4593-9AB3-B4003452ECDC}" type="presOf" srcId="{2781B724-4115-416B-ADBE-0B5A71D521A8}" destId="{7A9A46B3-9048-4E35-88EF-27FEF32B95D6}" srcOrd="0" destOrd="2" presId="urn:microsoft.com/office/officeart/2005/8/layout/list1"/>
    <dgm:cxn modelId="{16983DA2-B97A-427F-BAF9-D57ED0DF03F4}" type="presOf" srcId="{0C284D57-98AE-41E5-966A-9AB28AA8788B}" destId="{0D6AA938-8A98-4498-89B9-10A918D33161}" srcOrd="0" destOrd="2" presId="urn:microsoft.com/office/officeart/2005/8/layout/list1"/>
    <dgm:cxn modelId="{062EA9AF-6CFC-4482-AA68-4D37C609B8FA}" type="presOf" srcId="{2A1514C1-1CA4-4300-A8EE-48FAEC8744D9}" destId="{0D6AA938-8A98-4498-89B9-10A918D33161}" srcOrd="0" destOrd="0" presId="urn:microsoft.com/office/officeart/2005/8/layout/list1"/>
    <dgm:cxn modelId="{55DB9CDA-0A01-4150-983F-D64B2FE98329}" type="presOf" srcId="{BCBDF38F-C006-4D7A-A140-3AD2B54ED027}" destId="{7A9A46B3-9048-4E35-88EF-27FEF32B95D6}" srcOrd="0" destOrd="0" presId="urn:microsoft.com/office/officeart/2005/8/layout/list1"/>
    <dgm:cxn modelId="{0E232CE2-F168-423D-810C-7CB5E851404B}" srcId="{A357093B-3EBF-4C5B-8C3C-D69545986602}" destId="{9F2605A2-70EE-429E-9A26-314628A0D530}" srcOrd="3" destOrd="0" parTransId="{5831D6BC-C53F-4399-A322-00BBDD232B8C}" sibTransId="{81098414-9CB1-4C60-A1F7-FE0611BF14E2}"/>
    <dgm:cxn modelId="{1F7A086E-0D98-433A-8849-C56ADC2AC788}" type="presParOf" srcId="{11E5A271-FA63-432B-A32F-93E1B47611BB}" destId="{D45D4D3E-2514-4292-8533-14FF5CAF2211}" srcOrd="0" destOrd="0" presId="urn:microsoft.com/office/officeart/2005/8/layout/list1"/>
    <dgm:cxn modelId="{C9341AE4-D0C9-4D47-A9F3-9FF6E5CEA484}" type="presParOf" srcId="{D45D4D3E-2514-4292-8533-14FF5CAF2211}" destId="{A6B8A5D2-75B9-46BC-90A9-C96D089736D4}" srcOrd="0" destOrd="0" presId="urn:microsoft.com/office/officeart/2005/8/layout/list1"/>
    <dgm:cxn modelId="{2397B483-9071-4909-B7E7-C3E619698F39}" type="presParOf" srcId="{D45D4D3E-2514-4292-8533-14FF5CAF2211}" destId="{E00D8F5F-21F3-48BF-89E7-6B8F91C7E86D}" srcOrd="1" destOrd="0" presId="urn:microsoft.com/office/officeart/2005/8/layout/list1"/>
    <dgm:cxn modelId="{634F73E1-42DE-4DE1-8BC9-8453A96C7634}" type="presParOf" srcId="{11E5A271-FA63-432B-A32F-93E1B47611BB}" destId="{C58D8998-A217-4AA6-A31F-FFE920F752BE}" srcOrd="1" destOrd="0" presId="urn:microsoft.com/office/officeart/2005/8/layout/list1"/>
    <dgm:cxn modelId="{3A7A65F5-CBC6-46BE-82FD-48DCBB7B1457}" type="presParOf" srcId="{11E5A271-FA63-432B-A32F-93E1B47611BB}" destId="{7A9A46B3-9048-4E35-88EF-27FEF32B95D6}" srcOrd="2" destOrd="0" presId="urn:microsoft.com/office/officeart/2005/8/layout/list1"/>
    <dgm:cxn modelId="{15D1DD02-FE4B-4242-A39D-94EF36D06857}" type="presParOf" srcId="{11E5A271-FA63-432B-A32F-93E1B47611BB}" destId="{ED1C3EA5-70B7-4587-A855-DD73EF4E92CE}" srcOrd="3" destOrd="0" presId="urn:microsoft.com/office/officeart/2005/8/layout/list1"/>
    <dgm:cxn modelId="{D37F6DE1-0E11-4C05-871F-835C8A721B10}" type="presParOf" srcId="{11E5A271-FA63-432B-A32F-93E1B47611BB}" destId="{35BE672F-7215-4CF6-9AEF-62563BF45791}" srcOrd="4" destOrd="0" presId="urn:microsoft.com/office/officeart/2005/8/layout/list1"/>
    <dgm:cxn modelId="{E1EC16BE-56BA-4D07-A419-4D423839AAC0}" type="presParOf" srcId="{35BE672F-7215-4CF6-9AEF-62563BF45791}" destId="{9D75A195-0C51-4C32-99AA-C76CF70FA3B4}" srcOrd="0" destOrd="0" presId="urn:microsoft.com/office/officeart/2005/8/layout/list1"/>
    <dgm:cxn modelId="{3E08F74E-9064-404F-8C2A-1C23A4F2115B}" type="presParOf" srcId="{35BE672F-7215-4CF6-9AEF-62563BF45791}" destId="{AEF509FD-93BA-4BB1-886D-1E3CBF43F19E}" srcOrd="1" destOrd="0" presId="urn:microsoft.com/office/officeart/2005/8/layout/list1"/>
    <dgm:cxn modelId="{BCDA7650-D34C-4ECE-AF22-FD5FB9E0B01D}" type="presParOf" srcId="{11E5A271-FA63-432B-A32F-93E1B47611BB}" destId="{D1CA8382-1200-40B6-AC98-87FDE584337B}" srcOrd="5" destOrd="0" presId="urn:microsoft.com/office/officeart/2005/8/layout/list1"/>
    <dgm:cxn modelId="{0733669F-54B0-4054-9A03-4A0103A0BC61}" type="presParOf" srcId="{11E5A271-FA63-432B-A32F-93E1B47611BB}" destId="{0D6AA938-8A98-4498-89B9-10A918D3316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D5CE4A-6F44-4A7F-932E-664FE11276B6}" type="doc">
      <dgm:prSet loTypeId="urn:microsoft.com/office/officeart/2005/8/layout/list1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86CDFE2-A39F-47FC-8A17-D672DF25BD7D}">
      <dgm:prSet phldrT="[Text]"/>
      <dgm:spPr/>
      <dgm:t>
        <a:bodyPr/>
        <a:lstStyle/>
        <a:p>
          <a:r>
            <a:rPr lang="en-US" b="1" dirty="0"/>
            <a:t>Extension hall approved</a:t>
          </a:r>
        </a:p>
      </dgm:t>
    </dgm:pt>
    <dgm:pt modelId="{44D917A3-1610-4F5D-9126-A3E6BFE3F05C}" type="parTrans" cxnId="{CEE3478A-FA93-4044-B3C9-3122422EE4EA}">
      <dgm:prSet/>
      <dgm:spPr/>
      <dgm:t>
        <a:bodyPr/>
        <a:lstStyle/>
        <a:p>
          <a:endParaRPr lang="en-US"/>
        </a:p>
      </dgm:t>
    </dgm:pt>
    <dgm:pt modelId="{FA7E12C6-0C69-42F7-A6FD-C1F51333DDDC}" type="sibTrans" cxnId="{CEE3478A-FA93-4044-B3C9-3122422EE4EA}">
      <dgm:prSet/>
      <dgm:spPr/>
      <dgm:t>
        <a:bodyPr/>
        <a:lstStyle/>
        <a:p>
          <a:endParaRPr lang="en-US"/>
        </a:p>
      </dgm:t>
    </dgm:pt>
    <dgm:pt modelId="{89958EB4-9A70-498B-9A80-C893A7C7D630}">
      <dgm:prSet phldrT="[Text]"/>
      <dgm:spPr/>
      <dgm:t>
        <a:bodyPr/>
        <a:lstStyle/>
        <a:p>
          <a:r>
            <a:rPr lang="en-US" dirty="0"/>
            <a:t>More space</a:t>
          </a:r>
        </a:p>
      </dgm:t>
    </dgm:pt>
    <dgm:pt modelId="{243F7A48-09E3-4EB7-BFC3-ADD6270396CC}" type="parTrans" cxnId="{D2B495BE-E422-4A15-9724-AFA0E21A0553}">
      <dgm:prSet/>
      <dgm:spPr/>
      <dgm:t>
        <a:bodyPr/>
        <a:lstStyle/>
        <a:p>
          <a:endParaRPr lang="en-US"/>
        </a:p>
      </dgm:t>
    </dgm:pt>
    <dgm:pt modelId="{8BE66633-2092-47C9-97A0-8EF048F32D99}" type="sibTrans" cxnId="{D2B495BE-E422-4A15-9724-AFA0E21A0553}">
      <dgm:prSet/>
      <dgm:spPr/>
      <dgm:t>
        <a:bodyPr/>
        <a:lstStyle/>
        <a:p>
          <a:endParaRPr lang="en-US"/>
        </a:p>
      </dgm:t>
    </dgm:pt>
    <dgm:pt modelId="{305A632E-135D-4B20-A21A-AFA0EAC408E6}">
      <dgm:prSet phldrT="[Text]"/>
      <dgm:spPr/>
      <dgm:t>
        <a:bodyPr/>
        <a:lstStyle/>
        <a:p>
          <a:r>
            <a:rPr lang="en-US" dirty="0"/>
            <a:t>Delayed schedule</a:t>
          </a:r>
        </a:p>
      </dgm:t>
    </dgm:pt>
    <dgm:pt modelId="{5E1560CB-7E93-4556-9EA3-0B40B75EA23A}" type="parTrans" cxnId="{B2E0289F-AE58-4832-AE8F-454830738F3E}">
      <dgm:prSet/>
      <dgm:spPr/>
      <dgm:t>
        <a:bodyPr/>
        <a:lstStyle/>
        <a:p>
          <a:endParaRPr lang="en-US"/>
        </a:p>
      </dgm:t>
    </dgm:pt>
    <dgm:pt modelId="{D03B47A9-4346-4B42-9930-D6BDB03BAAD9}" type="sibTrans" cxnId="{B2E0289F-AE58-4832-AE8F-454830738F3E}">
      <dgm:prSet/>
      <dgm:spPr/>
      <dgm:t>
        <a:bodyPr/>
        <a:lstStyle/>
        <a:p>
          <a:endParaRPr lang="en-US"/>
        </a:p>
      </dgm:t>
    </dgm:pt>
    <dgm:pt modelId="{2D09E693-1D53-46E9-9DD3-8FF684D1EDB5}">
      <dgm:prSet phldrT="[Text]"/>
      <dgm:spPr/>
      <dgm:t>
        <a:bodyPr/>
        <a:lstStyle/>
        <a:p>
          <a:r>
            <a:rPr lang="en-US" b="1" dirty="0"/>
            <a:t>Construction schedule</a:t>
          </a:r>
        </a:p>
      </dgm:t>
    </dgm:pt>
    <dgm:pt modelId="{23193631-7157-463B-BC82-9093A19D36F4}" type="parTrans" cxnId="{D79CBD78-5D70-41C0-AD1A-0F4EE14C63CA}">
      <dgm:prSet/>
      <dgm:spPr/>
      <dgm:t>
        <a:bodyPr/>
        <a:lstStyle/>
        <a:p>
          <a:endParaRPr lang="en-US"/>
        </a:p>
      </dgm:t>
    </dgm:pt>
    <dgm:pt modelId="{419BA051-853B-4BB6-B3CC-C502C41E09B3}" type="sibTrans" cxnId="{D79CBD78-5D70-41C0-AD1A-0F4EE14C63CA}">
      <dgm:prSet/>
      <dgm:spPr/>
      <dgm:t>
        <a:bodyPr/>
        <a:lstStyle/>
        <a:p>
          <a:endParaRPr lang="en-US"/>
        </a:p>
      </dgm:t>
    </dgm:pt>
    <dgm:pt modelId="{33C90442-4872-4A2F-B0CA-1C4EEEBA2D98}">
      <dgm:prSet phldrT="[Text]"/>
      <dgm:spPr/>
      <dgm:t>
        <a:bodyPr/>
        <a:lstStyle/>
        <a:p>
          <a:r>
            <a:rPr lang="en-US" dirty="0"/>
            <a:t>2017 Ancillary buildings</a:t>
          </a:r>
        </a:p>
      </dgm:t>
    </dgm:pt>
    <dgm:pt modelId="{65783E44-D380-4C11-8178-1FFFE7824F6A}" type="parTrans" cxnId="{FA52BF4E-369B-4DC7-A33D-E45D4AEAA1D4}">
      <dgm:prSet/>
      <dgm:spPr/>
      <dgm:t>
        <a:bodyPr/>
        <a:lstStyle/>
        <a:p>
          <a:endParaRPr lang="en-US"/>
        </a:p>
      </dgm:t>
    </dgm:pt>
    <dgm:pt modelId="{4DE1C0DA-2F9E-41C8-9A0C-7CC59787BB94}" type="sibTrans" cxnId="{FA52BF4E-369B-4DC7-A33D-E45D4AEAA1D4}">
      <dgm:prSet/>
      <dgm:spPr/>
      <dgm:t>
        <a:bodyPr/>
        <a:lstStyle/>
        <a:p>
          <a:endParaRPr lang="en-US"/>
        </a:p>
      </dgm:t>
    </dgm:pt>
    <dgm:pt modelId="{4E49A3F5-704B-46CB-B885-15A1DCCC7A0D}">
      <dgm:prSet phldrT="[Text]"/>
      <dgm:spPr/>
      <dgm:t>
        <a:bodyPr/>
        <a:lstStyle/>
        <a:p>
          <a:r>
            <a:rPr lang="en-US" dirty="0"/>
            <a:t>2018 Ground breaking for the new hall</a:t>
          </a:r>
        </a:p>
      </dgm:t>
    </dgm:pt>
    <dgm:pt modelId="{2237D52B-0D00-43EC-80EB-BE45D419C6D1}" type="parTrans" cxnId="{DAC4F2F3-E621-4620-A6F5-0E056AD54112}">
      <dgm:prSet/>
      <dgm:spPr/>
      <dgm:t>
        <a:bodyPr/>
        <a:lstStyle/>
        <a:p>
          <a:endParaRPr lang="en-US"/>
        </a:p>
      </dgm:t>
    </dgm:pt>
    <dgm:pt modelId="{1E46906F-47EA-46C7-A956-C6C5FEC8FABE}" type="sibTrans" cxnId="{DAC4F2F3-E621-4620-A6F5-0E056AD54112}">
      <dgm:prSet/>
      <dgm:spPr/>
      <dgm:t>
        <a:bodyPr/>
        <a:lstStyle/>
        <a:p>
          <a:endParaRPr lang="en-US"/>
        </a:p>
      </dgm:t>
    </dgm:pt>
    <dgm:pt modelId="{FE676F6F-9417-4E7A-9D72-612F00D99B6D}">
      <dgm:prSet phldrT="[Text]"/>
      <dgm:spPr/>
      <dgm:t>
        <a:bodyPr/>
        <a:lstStyle/>
        <a:p>
          <a:r>
            <a:rPr lang="en-US" dirty="0"/>
            <a:t>2019 Underground constructions</a:t>
          </a:r>
        </a:p>
      </dgm:t>
    </dgm:pt>
    <dgm:pt modelId="{528A1F0F-D2AF-4422-834A-5FF10955C909}" type="parTrans" cxnId="{97F20280-C63B-4537-AD69-79F9A80D52C0}">
      <dgm:prSet/>
      <dgm:spPr/>
      <dgm:t>
        <a:bodyPr/>
        <a:lstStyle/>
        <a:p>
          <a:endParaRPr lang="en-US"/>
        </a:p>
      </dgm:t>
    </dgm:pt>
    <dgm:pt modelId="{FC1E9A75-2BC3-4BB5-A5DA-1D153ED3B126}" type="sibTrans" cxnId="{97F20280-C63B-4537-AD69-79F9A80D52C0}">
      <dgm:prSet/>
      <dgm:spPr/>
      <dgm:t>
        <a:bodyPr/>
        <a:lstStyle/>
        <a:p>
          <a:endParaRPr lang="en-US"/>
        </a:p>
      </dgm:t>
    </dgm:pt>
    <dgm:pt modelId="{9F584CE0-3738-4EA7-A637-1E8DC4330427}">
      <dgm:prSet phldrT="[Text]"/>
      <dgm:spPr/>
      <dgm:t>
        <a:bodyPr/>
        <a:lstStyle/>
        <a:p>
          <a:r>
            <a:rPr lang="en-US" dirty="0"/>
            <a:t>2020 Hand over of the new halls</a:t>
          </a:r>
        </a:p>
      </dgm:t>
    </dgm:pt>
    <dgm:pt modelId="{16D5E310-6714-43A3-9E60-A7CD2553E051}" type="parTrans" cxnId="{17014AC3-38D4-463C-84D4-AAC2963158DC}">
      <dgm:prSet/>
      <dgm:spPr/>
      <dgm:t>
        <a:bodyPr/>
        <a:lstStyle/>
        <a:p>
          <a:endParaRPr lang="en-US"/>
        </a:p>
      </dgm:t>
    </dgm:pt>
    <dgm:pt modelId="{D87401E0-8674-47F2-8848-B40636DCE329}" type="sibTrans" cxnId="{17014AC3-38D4-463C-84D4-AAC2963158DC}">
      <dgm:prSet/>
      <dgm:spPr/>
      <dgm:t>
        <a:bodyPr/>
        <a:lstStyle/>
        <a:p>
          <a:endParaRPr lang="en-US"/>
        </a:p>
      </dgm:t>
    </dgm:pt>
    <dgm:pt modelId="{C1F8C05D-1842-4956-88EC-81C3A0514B76}">
      <dgm:prSet phldrT="[Text]"/>
      <dgm:spPr/>
      <dgm:t>
        <a:bodyPr/>
        <a:lstStyle/>
        <a:p>
          <a:r>
            <a:rPr lang="en-US" dirty="0"/>
            <a:t>2021 MESA installation and commissioning</a:t>
          </a:r>
        </a:p>
      </dgm:t>
    </dgm:pt>
    <dgm:pt modelId="{9CD1B324-31C9-407B-A8FE-84DEDF013393}" type="parTrans" cxnId="{C74B343C-8BDC-4179-B45E-4E2B3C3B116E}">
      <dgm:prSet/>
      <dgm:spPr/>
      <dgm:t>
        <a:bodyPr/>
        <a:lstStyle/>
        <a:p>
          <a:endParaRPr lang="en-US"/>
        </a:p>
      </dgm:t>
    </dgm:pt>
    <dgm:pt modelId="{C61718AC-F1AA-44D7-BB19-56C7DA99ABEB}" type="sibTrans" cxnId="{C74B343C-8BDC-4179-B45E-4E2B3C3B116E}">
      <dgm:prSet/>
      <dgm:spPr/>
      <dgm:t>
        <a:bodyPr/>
        <a:lstStyle/>
        <a:p>
          <a:endParaRPr lang="en-US"/>
        </a:p>
      </dgm:t>
    </dgm:pt>
    <dgm:pt modelId="{AD1BEC92-4C32-4B18-9E00-07AAC6091B85}">
      <dgm:prSet phldrT="[Text]"/>
      <dgm:spPr/>
      <dgm:t>
        <a:bodyPr/>
        <a:lstStyle/>
        <a:p>
          <a:r>
            <a:rPr lang="en-US" dirty="0"/>
            <a:t>2022 Start of operation</a:t>
          </a:r>
        </a:p>
      </dgm:t>
    </dgm:pt>
    <dgm:pt modelId="{BEFE0695-10F6-48ED-89B1-6AEE0CD78CD3}" type="parTrans" cxnId="{5778E039-62B2-4512-82D3-15B3E2281D9A}">
      <dgm:prSet/>
      <dgm:spPr/>
      <dgm:t>
        <a:bodyPr/>
        <a:lstStyle/>
        <a:p>
          <a:endParaRPr lang="en-US"/>
        </a:p>
      </dgm:t>
    </dgm:pt>
    <dgm:pt modelId="{5BB9B078-98CC-4295-8B00-8CC2C1E12FBE}" type="sibTrans" cxnId="{5778E039-62B2-4512-82D3-15B3E2281D9A}">
      <dgm:prSet/>
      <dgm:spPr/>
      <dgm:t>
        <a:bodyPr/>
        <a:lstStyle/>
        <a:p>
          <a:endParaRPr lang="en-US"/>
        </a:p>
      </dgm:t>
    </dgm:pt>
    <dgm:pt modelId="{5AD99BF8-2B43-4DA7-81A6-DF02F186DE11}" type="pres">
      <dgm:prSet presAssocID="{77D5CE4A-6F44-4A7F-932E-664FE11276B6}" presName="linear" presStyleCnt="0">
        <dgm:presLayoutVars>
          <dgm:dir/>
          <dgm:animLvl val="lvl"/>
          <dgm:resizeHandles val="exact"/>
        </dgm:presLayoutVars>
      </dgm:prSet>
      <dgm:spPr/>
    </dgm:pt>
    <dgm:pt modelId="{08C8E8F0-EB09-4059-860B-0A369DC23890}" type="pres">
      <dgm:prSet presAssocID="{286CDFE2-A39F-47FC-8A17-D672DF25BD7D}" presName="parentLin" presStyleCnt="0"/>
      <dgm:spPr/>
    </dgm:pt>
    <dgm:pt modelId="{48041C30-CF9D-4097-9043-090A3F063A0B}" type="pres">
      <dgm:prSet presAssocID="{286CDFE2-A39F-47FC-8A17-D672DF25BD7D}" presName="parentLeftMargin" presStyleLbl="node1" presStyleIdx="0" presStyleCnt="2"/>
      <dgm:spPr/>
    </dgm:pt>
    <dgm:pt modelId="{2C918911-06F1-44F3-841F-62499812A8AF}" type="pres">
      <dgm:prSet presAssocID="{286CDFE2-A39F-47FC-8A17-D672DF25BD7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6A6D713-E618-4082-8F51-A8273AA4B873}" type="pres">
      <dgm:prSet presAssocID="{286CDFE2-A39F-47FC-8A17-D672DF25BD7D}" presName="negativeSpace" presStyleCnt="0"/>
      <dgm:spPr/>
    </dgm:pt>
    <dgm:pt modelId="{02747968-98A7-4A86-8481-276095B3A9D8}" type="pres">
      <dgm:prSet presAssocID="{286CDFE2-A39F-47FC-8A17-D672DF25BD7D}" presName="childText" presStyleLbl="conFgAcc1" presStyleIdx="0" presStyleCnt="2">
        <dgm:presLayoutVars>
          <dgm:bulletEnabled val="1"/>
        </dgm:presLayoutVars>
      </dgm:prSet>
      <dgm:spPr/>
    </dgm:pt>
    <dgm:pt modelId="{44A888CB-8349-4EDB-A139-FCE1A5C691EF}" type="pres">
      <dgm:prSet presAssocID="{FA7E12C6-0C69-42F7-A6FD-C1F51333DDDC}" presName="spaceBetweenRectangles" presStyleCnt="0"/>
      <dgm:spPr/>
    </dgm:pt>
    <dgm:pt modelId="{215B4B95-2767-470D-876E-C7D74298A52D}" type="pres">
      <dgm:prSet presAssocID="{2D09E693-1D53-46E9-9DD3-8FF684D1EDB5}" presName="parentLin" presStyleCnt="0"/>
      <dgm:spPr/>
    </dgm:pt>
    <dgm:pt modelId="{23F02541-0E85-4245-9EFC-CB288824EE91}" type="pres">
      <dgm:prSet presAssocID="{2D09E693-1D53-46E9-9DD3-8FF684D1EDB5}" presName="parentLeftMargin" presStyleLbl="node1" presStyleIdx="0" presStyleCnt="2"/>
      <dgm:spPr/>
    </dgm:pt>
    <dgm:pt modelId="{9659F457-333E-4362-8365-AD0BA1DAF5B3}" type="pres">
      <dgm:prSet presAssocID="{2D09E693-1D53-46E9-9DD3-8FF684D1EDB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2EA8D46-A01F-4AA3-B8B2-5E0538AAFDBA}" type="pres">
      <dgm:prSet presAssocID="{2D09E693-1D53-46E9-9DD3-8FF684D1EDB5}" presName="negativeSpace" presStyleCnt="0"/>
      <dgm:spPr/>
    </dgm:pt>
    <dgm:pt modelId="{4D41A528-95E3-4CB9-A743-4377E94BE123}" type="pres">
      <dgm:prSet presAssocID="{2D09E693-1D53-46E9-9DD3-8FF684D1EDB5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FB47A27-C065-4CA7-8492-B028F3A51D16}" type="presOf" srcId="{89958EB4-9A70-498B-9A80-C893A7C7D630}" destId="{02747968-98A7-4A86-8481-276095B3A9D8}" srcOrd="0" destOrd="0" presId="urn:microsoft.com/office/officeart/2005/8/layout/list1"/>
    <dgm:cxn modelId="{5778E039-62B2-4512-82D3-15B3E2281D9A}" srcId="{2D09E693-1D53-46E9-9DD3-8FF684D1EDB5}" destId="{AD1BEC92-4C32-4B18-9E00-07AAC6091B85}" srcOrd="5" destOrd="0" parTransId="{BEFE0695-10F6-48ED-89B1-6AEE0CD78CD3}" sibTransId="{5BB9B078-98CC-4295-8B00-8CC2C1E12FBE}"/>
    <dgm:cxn modelId="{C74B343C-8BDC-4179-B45E-4E2B3C3B116E}" srcId="{2D09E693-1D53-46E9-9DD3-8FF684D1EDB5}" destId="{C1F8C05D-1842-4956-88EC-81C3A0514B76}" srcOrd="4" destOrd="0" parTransId="{9CD1B324-31C9-407B-A8FE-84DEDF013393}" sibTransId="{C61718AC-F1AA-44D7-BB19-56C7DA99ABEB}"/>
    <dgm:cxn modelId="{569E6260-2454-4DE8-A7F7-8A2C95F60C75}" type="presOf" srcId="{C1F8C05D-1842-4956-88EC-81C3A0514B76}" destId="{4D41A528-95E3-4CB9-A743-4377E94BE123}" srcOrd="0" destOrd="4" presId="urn:microsoft.com/office/officeart/2005/8/layout/list1"/>
    <dgm:cxn modelId="{2E2CDB66-05D8-4D4A-9AC7-4552A09F8C92}" type="presOf" srcId="{FE676F6F-9417-4E7A-9D72-612F00D99B6D}" destId="{4D41A528-95E3-4CB9-A743-4377E94BE123}" srcOrd="0" destOrd="2" presId="urn:microsoft.com/office/officeart/2005/8/layout/list1"/>
    <dgm:cxn modelId="{FA52BF4E-369B-4DC7-A33D-E45D4AEAA1D4}" srcId="{2D09E693-1D53-46E9-9DD3-8FF684D1EDB5}" destId="{33C90442-4872-4A2F-B0CA-1C4EEEBA2D98}" srcOrd="0" destOrd="0" parTransId="{65783E44-D380-4C11-8178-1FFFE7824F6A}" sibTransId="{4DE1C0DA-2F9E-41C8-9A0C-7CC59787BB94}"/>
    <dgm:cxn modelId="{8874B96F-19AE-4EE2-975D-C9CCD8F117B7}" type="presOf" srcId="{2D09E693-1D53-46E9-9DD3-8FF684D1EDB5}" destId="{23F02541-0E85-4245-9EFC-CB288824EE91}" srcOrd="0" destOrd="0" presId="urn:microsoft.com/office/officeart/2005/8/layout/list1"/>
    <dgm:cxn modelId="{D79CBD78-5D70-41C0-AD1A-0F4EE14C63CA}" srcId="{77D5CE4A-6F44-4A7F-932E-664FE11276B6}" destId="{2D09E693-1D53-46E9-9DD3-8FF684D1EDB5}" srcOrd="1" destOrd="0" parTransId="{23193631-7157-463B-BC82-9093A19D36F4}" sibTransId="{419BA051-853B-4BB6-B3CC-C502C41E09B3}"/>
    <dgm:cxn modelId="{97F20280-C63B-4537-AD69-79F9A80D52C0}" srcId="{2D09E693-1D53-46E9-9DD3-8FF684D1EDB5}" destId="{FE676F6F-9417-4E7A-9D72-612F00D99B6D}" srcOrd="2" destOrd="0" parTransId="{528A1F0F-D2AF-4422-834A-5FF10955C909}" sibTransId="{FC1E9A75-2BC3-4BB5-A5DA-1D153ED3B126}"/>
    <dgm:cxn modelId="{CEE3478A-FA93-4044-B3C9-3122422EE4EA}" srcId="{77D5CE4A-6F44-4A7F-932E-664FE11276B6}" destId="{286CDFE2-A39F-47FC-8A17-D672DF25BD7D}" srcOrd="0" destOrd="0" parTransId="{44D917A3-1610-4F5D-9126-A3E6BFE3F05C}" sibTransId="{FA7E12C6-0C69-42F7-A6FD-C1F51333DDDC}"/>
    <dgm:cxn modelId="{8054789E-F691-41EC-8569-6601D75C2897}" type="presOf" srcId="{33C90442-4872-4A2F-B0CA-1C4EEEBA2D98}" destId="{4D41A528-95E3-4CB9-A743-4377E94BE123}" srcOrd="0" destOrd="0" presId="urn:microsoft.com/office/officeart/2005/8/layout/list1"/>
    <dgm:cxn modelId="{B2E0289F-AE58-4832-AE8F-454830738F3E}" srcId="{286CDFE2-A39F-47FC-8A17-D672DF25BD7D}" destId="{305A632E-135D-4B20-A21A-AFA0EAC408E6}" srcOrd="1" destOrd="0" parTransId="{5E1560CB-7E93-4556-9EA3-0B40B75EA23A}" sibTransId="{D03B47A9-4346-4B42-9930-D6BDB03BAAD9}"/>
    <dgm:cxn modelId="{E66452A7-0B02-423A-A72E-5A509665219A}" type="presOf" srcId="{AD1BEC92-4C32-4B18-9E00-07AAC6091B85}" destId="{4D41A528-95E3-4CB9-A743-4377E94BE123}" srcOrd="0" destOrd="5" presId="urn:microsoft.com/office/officeart/2005/8/layout/list1"/>
    <dgm:cxn modelId="{C2A9D7AB-D966-4026-8462-A44A917FFE21}" type="presOf" srcId="{2D09E693-1D53-46E9-9DD3-8FF684D1EDB5}" destId="{9659F457-333E-4362-8365-AD0BA1DAF5B3}" srcOrd="1" destOrd="0" presId="urn:microsoft.com/office/officeart/2005/8/layout/list1"/>
    <dgm:cxn modelId="{2E8468B4-74DC-4D3D-A749-76AB4985AC91}" type="presOf" srcId="{9F584CE0-3738-4EA7-A637-1E8DC4330427}" destId="{4D41A528-95E3-4CB9-A743-4377E94BE123}" srcOrd="0" destOrd="3" presId="urn:microsoft.com/office/officeart/2005/8/layout/list1"/>
    <dgm:cxn modelId="{E9217FB8-D838-4267-88BD-DDE2B5B613B5}" type="presOf" srcId="{77D5CE4A-6F44-4A7F-932E-664FE11276B6}" destId="{5AD99BF8-2B43-4DA7-81A6-DF02F186DE11}" srcOrd="0" destOrd="0" presId="urn:microsoft.com/office/officeart/2005/8/layout/list1"/>
    <dgm:cxn modelId="{D2B495BE-E422-4A15-9724-AFA0E21A0553}" srcId="{286CDFE2-A39F-47FC-8A17-D672DF25BD7D}" destId="{89958EB4-9A70-498B-9A80-C893A7C7D630}" srcOrd="0" destOrd="0" parTransId="{243F7A48-09E3-4EB7-BFC3-ADD6270396CC}" sibTransId="{8BE66633-2092-47C9-97A0-8EF048F32D99}"/>
    <dgm:cxn modelId="{17014AC3-38D4-463C-84D4-AAC2963158DC}" srcId="{2D09E693-1D53-46E9-9DD3-8FF684D1EDB5}" destId="{9F584CE0-3738-4EA7-A637-1E8DC4330427}" srcOrd="3" destOrd="0" parTransId="{16D5E310-6714-43A3-9E60-A7CD2553E051}" sibTransId="{D87401E0-8674-47F2-8848-B40636DCE329}"/>
    <dgm:cxn modelId="{50219FCA-BDD7-4606-8867-8C5B05EB5995}" type="presOf" srcId="{286CDFE2-A39F-47FC-8A17-D672DF25BD7D}" destId="{2C918911-06F1-44F3-841F-62499812A8AF}" srcOrd="1" destOrd="0" presId="urn:microsoft.com/office/officeart/2005/8/layout/list1"/>
    <dgm:cxn modelId="{7AF52DCF-2DC9-4A34-A7D4-6A0336410DB5}" type="presOf" srcId="{4E49A3F5-704B-46CB-B885-15A1DCCC7A0D}" destId="{4D41A528-95E3-4CB9-A743-4377E94BE123}" srcOrd="0" destOrd="1" presId="urn:microsoft.com/office/officeart/2005/8/layout/list1"/>
    <dgm:cxn modelId="{4ACCCEEF-EE91-42C1-A7E7-5264E867B427}" type="presOf" srcId="{286CDFE2-A39F-47FC-8A17-D672DF25BD7D}" destId="{48041C30-CF9D-4097-9043-090A3F063A0B}" srcOrd="0" destOrd="0" presId="urn:microsoft.com/office/officeart/2005/8/layout/list1"/>
    <dgm:cxn modelId="{DAC4F2F3-E621-4620-A6F5-0E056AD54112}" srcId="{2D09E693-1D53-46E9-9DD3-8FF684D1EDB5}" destId="{4E49A3F5-704B-46CB-B885-15A1DCCC7A0D}" srcOrd="1" destOrd="0" parTransId="{2237D52B-0D00-43EC-80EB-BE45D419C6D1}" sibTransId="{1E46906F-47EA-46C7-A956-C6C5FEC8FABE}"/>
    <dgm:cxn modelId="{325FB6FC-0CD8-4A23-A583-FB9CE1BCFB76}" type="presOf" srcId="{305A632E-135D-4B20-A21A-AFA0EAC408E6}" destId="{02747968-98A7-4A86-8481-276095B3A9D8}" srcOrd="0" destOrd="1" presId="urn:microsoft.com/office/officeart/2005/8/layout/list1"/>
    <dgm:cxn modelId="{616088DC-2303-4176-9033-48B2481D7D31}" type="presParOf" srcId="{5AD99BF8-2B43-4DA7-81A6-DF02F186DE11}" destId="{08C8E8F0-EB09-4059-860B-0A369DC23890}" srcOrd="0" destOrd="0" presId="urn:microsoft.com/office/officeart/2005/8/layout/list1"/>
    <dgm:cxn modelId="{E27B352F-AB50-49C3-80AB-D9DFC08407DC}" type="presParOf" srcId="{08C8E8F0-EB09-4059-860B-0A369DC23890}" destId="{48041C30-CF9D-4097-9043-090A3F063A0B}" srcOrd="0" destOrd="0" presId="urn:microsoft.com/office/officeart/2005/8/layout/list1"/>
    <dgm:cxn modelId="{96675296-3750-43C5-8C6B-DE2278FC573F}" type="presParOf" srcId="{08C8E8F0-EB09-4059-860B-0A369DC23890}" destId="{2C918911-06F1-44F3-841F-62499812A8AF}" srcOrd="1" destOrd="0" presId="urn:microsoft.com/office/officeart/2005/8/layout/list1"/>
    <dgm:cxn modelId="{3E9CA7EB-CA34-43C5-B66E-91841B87D2F0}" type="presParOf" srcId="{5AD99BF8-2B43-4DA7-81A6-DF02F186DE11}" destId="{C6A6D713-E618-4082-8F51-A8273AA4B873}" srcOrd="1" destOrd="0" presId="urn:microsoft.com/office/officeart/2005/8/layout/list1"/>
    <dgm:cxn modelId="{A27D3D56-7CB6-4FC6-B9CB-93E00921FA56}" type="presParOf" srcId="{5AD99BF8-2B43-4DA7-81A6-DF02F186DE11}" destId="{02747968-98A7-4A86-8481-276095B3A9D8}" srcOrd="2" destOrd="0" presId="urn:microsoft.com/office/officeart/2005/8/layout/list1"/>
    <dgm:cxn modelId="{5604A80B-F282-4BAE-9D56-95D3699BEC5F}" type="presParOf" srcId="{5AD99BF8-2B43-4DA7-81A6-DF02F186DE11}" destId="{44A888CB-8349-4EDB-A139-FCE1A5C691EF}" srcOrd="3" destOrd="0" presId="urn:microsoft.com/office/officeart/2005/8/layout/list1"/>
    <dgm:cxn modelId="{D977CA6F-A36C-4C54-96FF-D61CD0BC90A9}" type="presParOf" srcId="{5AD99BF8-2B43-4DA7-81A6-DF02F186DE11}" destId="{215B4B95-2767-470D-876E-C7D74298A52D}" srcOrd="4" destOrd="0" presId="urn:microsoft.com/office/officeart/2005/8/layout/list1"/>
    <dgm:cxn modelId="{7247BB7F-C3F8-4678-8725-361E8FB253A0}" type="presParOf" srcId="{215B4B95-2767-470D-876E-C7D74298A52D}" destId="{23F02541-0E85-4245-9EFC-CB288824EE91}" srcOrd="0" destOrd="0" presId="urn:microsoft.com/office/officeart/2005/8/layout/list1"/>
    <dgm:cxn modelId="{A7656949-B26E-4653-8852-D8D9B16CFEE5}" type="presParOf" srcId="{215B4B95-2767-470D-876E-C7D74298A52D}" destId="{9659F457-333E-4362-8365-AD0BA1DAF5B3}" srcOrd="1" destOrd="0" presId="urn:microsoft.com/office/officeart/2005/8/layout/list1"/>
    <dgm:cxn modelId="{1D2432AF-F476-4B5B-8B59-E7ADA84F762C}" type="presParOf" srcId="{5AD99BF8-2B43-4DA7-81A6-DF02F186DE11}" destId="{82EA8D46-A01F-4AA3-B8B2-5E0538AAFDBA}" srcOrd="5" destOrd="0" presId="urn:microsoft.com/office/officeart/2005/8/layout/list1"/>
    <dgm:cxn modelId="{DA933646-4692-454E-9887-6AE63E1C8C64}" type="presParOf" srcId="{5AD99BF8-2B43-4DA7-81A6-DF02F186DE11}" destId="{4D41A528-95E3-4CB9-A743-4377E94BE12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A63972D-B274-454E-9BB5-667DF41E79E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A7AF01-79AE-48E6-98ED-AF6C83AD8B18}">
      <dgm:prSet phldrT="[Text]"/>
      <dgm:spPr/>
      <dgm:t>
        <a:bodyPr/>
        <a:lstStyle/>
        <a:p>
          <a:r>
            <a:rPr lang="en-US" dirty="0"/>
            <a:t>MELBA</a:t>
          </a:r>
        </a:p>
      </dgm:t>
    </dgm:pt>
    <dgm:pt modelId="{D7CAFB6C-0677-4077-ADD6-752D5F67CD6B}" type="parTrans" cxnId="{1CA7B572-6F66-4558-8753-E7EFB241928A}">
      <dgm:prSet/>
      <dgm:spPr/>
      <dgm:t>
        <a:bodyPr/>
        <a:lstStyle/>
        <a:p>
          <a:endParaRPr lang="en-US"/>
        </a:p>
      </dgm:t>
    </dgm:pt>
    <dgm:pt modelId="{98597D6A-C4A1-4E82-9B1C-D56B75B4476A}" type="sibTrans" cxnId="{1CA7B572-6F66-4558-8753-E7EFB241928A}">
      <dgm:prSet/>
      <dgm:spPr/>
      <dgm:t>
        <a:bodyPr/>
        <a:lstStyle/>
        <a:p>
          <a:endParaRPr lang="en-US"/>
        </a:p>
      </dgm:t>
    </dgm:pt>
    <dgm:pt modelId="{22AD5049-53E5-4781-BC31-394683197AF3}">
      <dgm:prSet phldrT="[Text]"/>
      <dgm:spPr/>
      <dgm:t>
        <a:bodyPr/>
        <a:lstStyle/>
        <a:p>
          <a:r>
            <a:rPr lang="en-US" dirty="0" err="1"/>
            <a:t>MEsa</a:t>
          </a:r>
          <a:r>
            <a:rPr lang="en-US" dirty="0"/>
            <a:t> Low-energy Beam Apparatus</a:t>
          </a:r>
        </a:p>
      </dgm:t>
    </dgm:pt>
    <dgm:pt modelId="{3673A9B5-E7AA-470A-9D69-E1EF19FFA5F6}" type="parTrans" cxnId="{6362AA94-79CC-469B-A453-F4B452771889}">
      <dgm:prSet/>
      <dgm:spPr/>
      <dgm:t>
        <a:bodyPr/>
        <a:lstStyle/>
        <a:p>
          <a:endParaRPr lang="en-US"/>
        </a:p>
      </dgm:t>
    </dgm:pt>
    <dgm:pt modelId="{86263C1A-D46C-4A6F-9ED8-32751D48A1F8}" type="sibTrans" cxnId="{6362AA94-79CC-469B-A453-F4B452771889}">
      <dgm:prSet/>
      <dgm:spPr/>
      <dgm:t>
        <a:bodyPr/>
        <a:lstStyle/>
        <a:p>
          <a:endParaRPr lang="en-US"/>
        </a:p>
      </dgm:t>
    </dgm:pt>
    <dgm:pt modelId="{3CC7AFF4-7256-48D4-BF8D-DACFF19CB9BA}">
      <dgm:prSet phldrT="[Text]"/>
      <dgm:spPr/>
      <dgm:t>
        <a:bodyPr/>
        <a:lstStyle/>
        <a:p>
          <a:r>
            <a:rPr lang="en-US" dirty="0"/>
            <a:t>MAMBO</a:t>
          </a:r>
        </a:p>
      </dgm:t>
    </dgm:pt>
    <dgm:pt modelId="{508C9A5D-2DD3-4324-80F2-12EB0D08EC5B}" type="parTrans" cxnId="{3B3E362D-086D-4027-BDB7-ECABE745CCDA}">
      <dgm:prSet/>
      <dgm:spPr/>
      <dgm:t>
        <a:bodyPr/>
        <a:lstStyle/>
        <a:p>
          <a:endParaRPr lang="en-US"/>
        </a:p>
      </dgm:t>
    </dgm:pt>
    <dgm:pt modelId="{D7529BCB-9D5B-4F55-9E5D-ECA919A2222F}" type="sibTrans" cxnId="{3B3E362D-086D-4027-BDB7-ECABE745CCDA}">
      <dgm:prSet/>
      <dgm:spPr/>
      <dgm:t>
        <a:bodyPr/>
        <a:lstStyle/>
        <a:p>
          <a:endParaRPr lang="en-US"/>
        </a:p>
      </dgm:t>
    </dgm:pt>
    <dgm:pt modelId="{95A7B626-0315-4192-B767-B2DD0F118D01}">
      <dgm:prSet phldrT="[Text]"/>
      <dgm:spPr/>
      <dgm:t>
        <a:bodyPr/>
        <a:lstStyle/>
        <a:p>
          <a:r>
            <a:rPr lang="en-US" dirty="0"/>
            <a:t>MEEK</a:t>
          </a:r>
        </a:p>
      </dgm:t>
    </dgm:pt>
    <dgm:pt modelId="{5CBCC616-CA78-42F3-BF0A-0C7A4430F49A}" type="parTrans" cxnId="{4347BB24-5408-44BD-8B6E-D19BDCAE5A29}">
      <dgm:prSet/>
      <dgm:spPr/>
      <dgm:t>
        <a:bodyPr/>
        <a:lstStyle/>
        <a:p>
          <a:endParaRPr lang="en-US"/>
        </a:p>
      </dgm:t>
    </dgm:pt>
    <dgm:pt modelId="{C2D0B714-0E54-4C50-96B5-39DB2622F096}" type="sibTrans" cxnId="{4347BB24-5408-44BD-8B6E-D19BDCAE5A29}">
      <dgm:prSet/>
      <dgm:spPr/>
      <dgm:t>
        <a:bodyPr/>
        <a:lstStyle/>
        <a:p>
          <a:endParaRPr lang="en-US"/>
        </a:p>
      </dgm:t>
    </dgm:pt>
    <dgm:pt modelId="{4A8099B3-FA26-4ED3-AEAB-DF5FF9275B86}">
      <dgm:prSet phldrT="[Text]"/>
      <dgm:spPr/>
      <dgm:t>
        <a:bodyPr/>
        <a:lstStyle/>
        <a:p>
          <a:r>
            <a:rPr lang="en-US" dirty="0" err="1"/>
            <a:t>MilliAMpere</a:t>
          </a:r>
          <a:r>
            <a:rPr lang="en-US" dirty="0"/>
            <a:t> </a:t>
          </a:r>
          <a:r>
            <a:rPr lang="en-US" dirty="0" err="1"/>
            <a:t>BOoster</a:t>
          </a:r>
          <a:endParaRPr lang="en-US" dirty="0"/>
        </a:p>
      </dgm:t>
    </dgm:pt>
    <dgm:pt modelId="{3AA989A2-FEA1-4174-AE66-4CE888DE09D5}" type="parTrans" cxnId="{CC426FCF-CE2E-43E0-8243-117CB3BB79F2}">
      <dgm:prSet/>
      <dgm:spPr/>
      <dgm:t>
        <a:bodyPr/>
        <a:lstStyle/>
        <a:p>
          <a:endParaRPr lang="en-US"/>
        </a:p>
      </dgm:t>
    </dgm:pt>
    <dgm:pt modelId="{AA539C4A-8B0F-4D69-9F01-FD3EB954F5C9}" type="sibTrans" cxnId="{CC426FCF-CE2E-43E0-8243-117CB3BB79F2}">
      <dgm:prSet/>
      <dgm:spPr/>
      <dgm:t>
        <a:bodyPr/>
        <a:lstStyle/>
        <a:p>
          <a:endParaRPr lang="en-US"/>
        </a:p>
      </dgm:t>
    </dgm:pt>
    <dgm:pt modelId="{DA9F179A-F954-4C50-B255-51766116B452}">
      <dgm:prSet phldrT="[Text]"/>
      <dgm:spPr/>
      <dgm:t>
        <a:bodyPr/>
        <a:lstStyle/>
        <a:p>
          <a:r>
            <a:rPr lang="en-US" dirty="0"/>
            <a:t>Mesa Extended Elbe-type </a:t>
          </a:r>
          <a:r>
            <a:rPr lang="en-US" dirty="0" err="1"/>
            <a:t>Kryomodule</a:t>
          </a:r>
          <a:endParaRPr lang="en-US" dirty="0"/>
        </a:p>
      </dgm:t>
    </dgm:pt>
    <dgm:pt modelId="{1E905A07-5707-4E6C-BB7E-F6C51BC5D500}" type="parTrans" cxnId="{A30147F8-5F42-41DE-8514-F763A730CB1B}">
      <dgm:prSet/>
      <dgm:spPr/>
      <dgm:t>
        <a:bodyPr/>
        <a:lstStyle/>
        <a:p>
          <a:endParaRPr lang="en-US"/>
        </a:p>
      </dgm:t>
    </dgm:pt>
    <dgm:pt modelId="{A0D630A6-313F-4A2A-A625-24BB09BBF428}" type="sibTrans" cxnId="{A30147F8-5F42-41DE-8514-F763A730CB1B}">
      <dgm:prSet/>
      <dgm:spPr/>
      <dgm:t>
        <a:bodyPr/>
        <a:lstStyle/>
        <a:p>
          <a:endParaRPr lang="en-US"/>
        </a:p>
      </dgm:t>
    </dgm:pt>
    <dgm:pt modelId="{F7991666-6682-4880-AD67-323E2E870432}" type="pres">
      <dgm:prSet presAssocID="{CA63972D-B274-454E-9BB5-667DF41E79E2}" presName="vert0" presStyleCnt="0">
        <dgm:presLayoutVars>
          <dgm:dir/>
          <dgm:animOne val="branch"/>
          <dgm:animLvl val="lvl"/>
        </dgm:presLayoutVars>
      </dgm:prSet>
      <dgm:spPr/>
    </dgm:pt>
    <dgm:pt modelId="{1CC446E5-90F3-4B86-8F92-1377CDD8AD80}" type="pres">
      <dgm:prSet presAssocID="{20A7AF01-79AE-48E6-98ED-AF6C83AD8B18}" presName="thickLine" presStyleLbl="alignNode1" presStyleIdx="0" presStyleCnt="3"/>
      <dgm:spPr/>
    </dgm:pt>
    <dgm:pt modelId="{8C13B154-E52F-4B17-9E71-7A0E091982B4}" type="pres">
      <dgm:prSet presAssocID="{20A7AF01-79AE-48E6-98ED-AF6C83AD8B18}" presName="horz1" presStyleCnt="0"/>
      <dgm:spPr/>
    </dgm:pt>
    <dgm:pt modelId="{01AFCB6C-FCD7-44BB-8AF4-1F6B8FB5B55F}" type="pres">
      <dgm:prSet presAssocID="{20A7AF01-79AE-48E6-98ED-AF6C83AD8B18}" presName="tx1" presStyleLbl="revTx" presStyleIdx="0" presStyleCnt="6"/>
      <dgm:spPr/>
    </dgm:pt>
    <dgm:pt modelId="{89C3FFB0-72FA-4699-9CD7-2098160B7DA9}" type="pres">
      <dgm:prSet presAssocID="{20A7AF01-79AE-48E6-98ED-AF6C83AD8B18}" presName="vert1" presStyleCnt="0"/>
      <dgm:spPr/>
    </dgm:pt>
    <dgm:pt modelId="{11E32DD1-691F-45EB-ACFB-3558EB471A8E}" type="pres">
      <dgm:prSet presAssocID="{22AD5049-53E5-4781-BC31-394683197AF3}" presName="vertSpace2a" presStyleCnt="0"/>
      <dgm:spPr/>
    </dgm:pt>
    <dgm:pt modelId="{91820D4B-886E-4F74-B9A9-A421DEEF518B}" type="pres">
      <dgm:prSet presAssocID="{22AD5049-53E5-4781-BC31-394683197AF3}" presName="horz2" presStyleCnt="0"/>
      <dgm:spPr/>
    </dgm:pt>
    <dgm:pt modelId="{44435E3F-20B3-4776-AB84-BC1041D6C423}" type="pres">
      <dgm:prSet presAssocID="{22AD5049-53E5-4781-BC31-394683197AF3}" presName="horzSpace2" presStyleCnt="0"/>
      <dgm:spPr/>
    </dgm:pt>
    <dgm:pt modelId="{13BF609D-72D7-4AD0-A158-29B26B5011A1}" type="pres">
      <dgm:prSet presAssocID="{22AD5049-53E5-4781-BC31-394683197AF3}" presName="tx2" presStyleLbl="revTx" presStyleIdx="1" presStyleCnt="6"/>
      <dgm:spPr/>
    </dgm:pt>
    <dgm:pt modelId="{CFA61B12-AC77-4030-A7CE-0E7311107DB2}" type="pres">
      <dgm:prSet presAssocID="{22AD5049-53E5-4781-BC31-394683197AF3}" presName="vert2" presStyleCnt="0"/>
      <dgm:spPr/>
    </dgm:pt>
    <dgm:pt modelId="{CF6BB966-99F4-417A-A382-CC6F9141E268}" type="pres">
      <dgm:prSet presAssocID="{22AD5049-53E5-4781-BC31-394683197AF3}" presName="thinLine2b" presStyleLbl="callout" presStyleIdx="0" presStyleCnt="3"/>
      <dgm:spPr/>
    </dgm:pt>
    <dgm:pt modelId="{EF39BE85-B7C7-4EB0-A80B-FDBDB7CE2614}" type="pres">
      <dgm:prSet presAssocID="{22AD5049-53E5-4781-BC31-394683197AF3}" presName="vertSpace2b" presStyleCnt="0"/>
      <dgm:spPr/>
    </dgm:pt>
    <dgm:pt modelId="{D7EF5E04-C54D-4308-AC9B-FA76235EDBDC}" type="pres">
      <dgm:prSet presAssocID="{3CC7AFF4-7256-48D4-BF8D-DACFF19CB9BA}" presName="thickLine" presStyleLbl="alignNode1" presStyleIdx="1" presStyleCnt="3"/>
      <dgm:spPr/>
    </dgm:pt>
    <dgm:pt modelId="{FE9065B0-C8FD-4ABB-BCA7-F09B819050F4}" type="pres">
      <dgm:prSet presAssocID="{3CC7AFF4-7256-48D4-BF8D-DACFF19CB9BA}" presName="horz1" presStyleCnt="0"/>
      <dgm:spPr/>
    </dgm:pt>
    <dgm:pt modelId="{FED9DC93-38CC-4F48-9CEF-2126D9307874}" type="pres">
      <dgm:prSet presAssocID="{3CC7AFF4-7256-48D4-BF8D-DACFF19CB9BA}" presName="tx1" presStyleLbl="revTx" presStyleIdx="2" presStyleCnt="6"/>
      <dgm:spPr/>
    </dgm:pt>
    <dgm:pt modelId="{1D65AC27-AC70-4D9F-85E6-E8689C001D0A}" type="pres">
      <dgm:prSet presAssocID="{3CC7AFF4-7256-48D4-BF8D-DACFF19CB9BA}" presName="vert1" presStyleCnt="0"/>
      <dgm:spPr/>
    </dgm:pt>
    <dgm:pt modelId="{E3628373-97FD-4D19-BF6B-120B9716DA28}" type="pres">
      <dgm:prSet presAssocID="{4A8099B3-FA26-4ED3-AEAB-DF5FF9275B86}" presName="vertSpace2a" presStyleCnt="0"/>
      <dgm:spPr/>
    </dgm:pt>
    <dgm:pt modelId="{CBF7E063-73E6-41E1-8726-A7A1DC7D5B5C}" type="pres">
      <dgm:prSet presAssocID="{4A8099B3-FA26-4ED3-AEAB-DF5FF9275B86}" presName="horz2" presStyleCnt="0"/>
      <dgm:spPr/>
    </dgm:pt>
    <dgm:pt modelId="{8B660357-E6B0-40BD-9E24-E96F378DD6CB}" type="pres">
      <dgm:prSet presAssocID="{4A8099B3-FA26-4ED3-AEAB-DF5FF9275B86}" presName="horzSpace2" presStyleCnt="0"/>
      <dgm:spPr/>
    </dgm:pt>
    <dgm:pt modelId="{C46EAD69-D473-42D0-9AFD-960D0A1A3B1C}" type="pres">
      <dgm:prSet presAssocID="{4A8099B3-FA26-4ED3-AEAB-DF5FF9275B86}" presName="tx2" presStyleLbl="revTx" presStyleIdx="3" presStyleCnt="6"/>
      <dgm:spPr/>
    </dgm:pt>
    <dgm:pt modelId="{36458B40-6680-400E-805A-8194478AE9F5}" type="pres">
      <dgm:prSet presAssocID="{4A8099B3-FA26-4ED3-AEAB-DF5FF9275B86}" presName="vert2" presStyleCnt="0"/>
      <dgm:spPr/>
    </dgm:pt>
    <dgm:pt modelId="{E59E63E1-8A94-405B-B72E-03F54B587BDA}" type="pres">
      <dgm:prSet presAssocID="{4A8099B3-FA26-4ED3-AEAB-DF5FF9275B86}" presName="thinLine2b" presStyleLbl="callout" presStyleIdx="1" presStyleCnt="3"/>
      <dgm:spPr/>
    </dgm:pt>
    <dgm:pt modelId="{7E97BF01-71F1-4EA6-9E9A-6B468226E758}" type="pres">
      <dgm:prSet presAssocID="{4A8099B3-FA26-4ED3-AEAB-DF5FF9275B86}" presName="vertSpace2b" presStyleCnt="0"/>
      <dgm:spPr/>
    </dgm:pt>
    <dgm:pt modelId="{68C39058-D8BC-4F60-92D3-7C6926B623A4}" type="pres">
      <dgm:prSet presAssocID="{95A7B626-0315-4192-B767-B2DD0F118D01}" presName="thickLine" presStyleLbl="alignNode1" presStyleIdx="2" presStyleCnt="3"/>
      <dgm:spPr/>
    </dgm:pt>
    <dgm:pt modelId="{401072DD-8A6C-4793-BAAB-60E5FD28C9D7}" type="pres">
      <dgm:prSet presAssocID="{95A7B626-0315-4192-B767-B2DD0F118D01}" presName="horz1" presStyleCnt="0"/>
      <dgm:spPr/>
    </dgm:pt>
    <dgm:pt modelId="{593D692B-1C5F-4105-B9EF-2F4772020273}" type="pres">
      <dgm:prSet presAssocID="{95A7B626-0315-4192-B767-B2DD0F118D01}" presName="tx1" presStyleLbl="revTx" presStyleIdx="4" presStyleCnt="6"/>
      <dgm:spPr/>
    </dgm:pt>
    <dgm:pt modelId="{83211362-A958-49EC-98C7-9838933F034B}" type="pres">
      <dgm:prSet presAssocID="{95A7B626-0315-4192-B767-B2DD0F118D01}" presName="vert1" presStyleCnt="0"/>
      <dgm:spPr/>
    </dgm:pt>
    <dgm:pt modelId="{3C1352A0-E23F-4287-8E43-2374B76E05C9}" type="pres">
      <dgm:prSet presAssocID="{DA9F179A-F954-4C50-B255-51766116B452}" presName="vertSpace2a" presStyleCnt="0"/>
      <dgm:spPr/>
    </dgm:pt>
    <dgm:pt modelId="{E021A347-FA82-4132-8781-B0D470E6598D}" type="pres">
      <dgm:prSet presAssocID="{DA9F179A-F954-4C50-B255-51766116B452}" presName="horz2" presStyleCnt="0"/>
      <dgm:spPr/>
    </dgm:pt>
    <dgm:pt modelId="{0911BEBE-75A7-47E9-A17A-8D0348729472}" type="pres">
      <dgm:prSet presAssocID="{DA9F179A-F954-4C50-B255-51766116B452}" presName="horzSpace2" presStyleCnt="0"/>
      <dgm:spPr/>
    </dgm:pt>
    <dgm:pt modelId="{CA1BA907-6ED6-4C54-9A2C-8E9EE2C4627D}" type="pres">
      <dgm:prSet presAssocID="{DA9F179A-F954-4C50-B255-51766116B452}" presName="tx2" presStyleLbl="revTx" presStyleIdx="5" presStyleCnt="6"/>
      <dgm:spPr/>
    </dgm:pt>
    <dgm:pt modelId="{83DB1B68-EF65-4DF2-999B-14350A3E0938}" type="pres">
      <dgm:prSet presAssocID="{DA9F179A-F954-4C50-B255-51766116B452}" presName="vert2" presStyleCnt="0"/>
      <dgm:spPr/>
    </dgm:pt>
    <dgm:pt modelId="{96E7868B-1C04-482C-89E0-B0AC52E1AB9A}" type="pres">
      <dgm:prSet presAssocID="{DA9F179A-F954-4C50-B255-51766116B452}" presName="thinLine2b" presStyleLbl="callout" presStyleIdx="2" presStyleCnt="3"/>
      <dgm:spPr/>
    </dgm:pt>
    <dgm:pt modelId="{59DC644A-8811-4755-A6E7-F99A337BF4CC}" type="pres">
      <dgm:prSet presAssocID="{DA9F179A-F954-4C50-B255-51766116B452}" presName="vertSpace2b" presStyleCnt="0"/>
      <dgm:spPr/>
    </dgm:pt>
  </dgm:ptLst>
  <dgm:cxnLst>
    <dgm:cxn modelId="{86296909-A804-407C-A34F-CF3E20AB9662}" type="presOf" srcId="{DA9F179A-F954-4C50-B255-51766116B452}" destId="{CA1BA907-6ED6-4C54-9A2C-8E9EE2C4627D}" srcOrd="0" destOrd="0" presId="urn:microsoft.com/office/officeart/2008/layout/LinedList"/>
    <dgm:cxn modelId="{4347BB24-5408-44BD-8B6E-D19BDCAE5A29}" srcId="{CA63972D-B274-454E-9BB5-667DF41E79E2}" destId="{95A7B626-0315-4192-B767-B2DD0F118D01}" srcOrd="2" destOrd="0" parTransId="{5CBCC616-CA78-42F3-BF0A-0C7A4430F49A}" sibTransId="{C2D0B714-0E54-4C50-96B5-39DB2622F096}"/>
    <dgm:cxn modelId="{3B3E362D-086D-4027-BDB7-ECABE745CCDA}" srcId="{CA63972D-B274-454E-9BB5-667DF41E79E2}" destId="{3CC7AFF4-7256-48D4-BF8D-DACFF19CB9BA}" srcOrd="1" destOrd="0" parTransId="{508C9A5D-2DD3-4324-80F2-12EB0D08EC5B}" sibTransId="{D7529BCB-9D5B-4F55-9E5D-ECA919A2222F}"/>
    <dgm:cxn modelId="{F4C7EF37-F550-4ADD-9D78-CCE3E58C0148}" type="presOf" srcId="{3CC7AFF4-7256-48D4-BF8D-DACFF19CB9BA}" destId="{FED9DC93-38CC-4F48-9CEF-2126D9307874}" srcOrd="0" destOrd="0" presId="urn:microsoft.com/office/officeart/2008/layout/LinedList"/>
    <dgm:cxn modelId="{FB23A848-0F8B-4230-ADD6-C53705954480}" type="presOf" srcId="{22AD5049-53E5-4781-BC31-394683197AF3}" destId="{13BF609D-72D7-4AD0-A158-29B26B5011A1}" srcOrd="0" destOrd="0" presId="urn:microsoft.com/office/officeart/2008/layout/LinedList"/>
    <dgm:cxn modelId="{1CA7B572-6F66-4558-8753-E7EFB241928A}" srcId="{CA63972D-B274-454E-9BB5-667DF41E79E2}" destId="{20A7AF01-79AE-48E6-98ED-AF6C83AD8B18}" srcOrd="0" destOrd="0" parTransId="{D7CAFB6C-0677-4077-ADD6-752D5F67CD6B}" sibTransId="{98597D6A-C4A1-4E82-9B1C-D56B75B4476A}"/>
    <dgm:cxn modelId="{6362AA94-79CC-469B-A453-F4B452771889}" srcId="{20A7AF01-79AE-48E6-98ED-AF6C83AD8B18}" destId="{22AD5049-53E5-4781-BC31-394683197AF3}" srcOrd="0" destOrd="0" parTransId="{3673A9B5-E7AA-470A-9D69-E1EF19FFA5F6}" sibTransId="{86263C1A-D46C-4A6F-9ED8-32751D48A1F8}"/>
    <dgm:cxn modelId="{CED712A7-4668-46AD-AC1B-402818AF625D}" type="presOf" srcId="{95A7B626-0315-4192-B767-B2DD0F118D01}" destId="{593D692B-1C5F-4105-B9EF-2F4772020273}" srcOrd="0" destOrd="0" presId="urn:microsoft.com/office/officeart/2008/layout/LinedList"/>
    <dgm:cxn modelId="{772895C5-F58C-45E4-9317-4603CD302BB5}" type="presOf" srcId="{20A7AF01-79AE-48E6-98ED-AF6C83AD8B18}" destId="{01AFCB6C-FCD7-44BB-8AF4-1F6B8FB5B55F}" srcOrd="0" destOrd="0" presId="urn:microsoft.com/office/officeart/2008/layout/LinedList"/>
    <dgm:cxn modelId="{CC426FCF-CE2E-43E0-8243-117CB3BB79F2}" srcId="{3CC7AFF4-7256-48D4-BF8D-DACFF19CB9BA}" destId="{4A8099B3-FA26-4ED3-AEAB-DF5FF9275B86}" srcOrd="0" destOrd="0" parTransId="{3AA989A2-FEA1-4174-AE66-4CE888DE09D5}" sibTransId="{AA539C4A-8B0F-4D69-9F01-FD3EB954F5C9}"/>
    <dgm:cxn modelId="{0EF95FEF-BE4C-4D29-BC18-D97DA0063A67}" type="presOf" srcId="{4A8099B3-FA26-4ED3-AEAB-DF5FF9275B86}" destId="{C46EAD69-D473-42D0-9AFD-960D0A1A3B1C}" srcOrd="0" destOrd="0" presId="urn:microsoft.com/office/officeart/2008/layout/LinedList"/>
    <dgm:cxn modelId="{A30147F8-5F42-41DE-8514-F763A730CB1B}" srcId="{95A7B626-0315-4192-B767-B2DD0F118D01}" destId="{DA9F179A-F954-4C50-B255-51766116B452}" srcOrd="0" destOrd="0" parTransId="{1E905A07-5707-4E6C-BB7E-F6C51BC5D500}" sibTransId="{A0D630A6-313F-4A2A-A625-24BB09BBF428}"/>
    <dgm:cxn modelId="{4C0B5DFF-439D-47FF-9598-28E339D0683F}" type="presOf" srcId="{CA63972D-B274-454E-9BB5-667DF41E79E2}" destId="{F7991666-6682-4880-AD67-323E2E870432}" srcOrd="0" destOrd="0" presId="urn:microsoft.com/office/officeart/2008/layout/LinedList"/>
    <dgm:cxn modelId="{538D912D-CD19-4C0D-8E51-87791FD7B086}" type="presParOf" srcId="{F7991666-6682-4880-AD67-323E2E870432}" destId="{1CC446E5-90F3-4B86-8F92-1377CDD8AD80}" srcOrd="0" destOrd="0" presId="urn:microsoft.com/office/officeart/2008/layout/LinedList"/>
    <dgm:cxn modelId="{30C49370-54E5-44E7-91A1-DD4F2F625642}" type="presParOf" srcId="{F7991666-6682-4880-AD67-323E2E870432}" destId="{8C13B154-E52F-4B17-9E71-7A0E091982B4}" srcOrd="1" destOrd="0" presId="urn:microsoft.com/office/officeart/2008/layout/LinedList"/>
    <dgm:cxn modelId="{C4A08A85-DC25-4364-8660-5BC383E0B1F9}" type="presParOf" srcId="{8C13B154-E52F-4B17-9E71-7A0E091982B4}" destId="{01AFCB6C-FCD7-44BB-8AF4-1F6B8FB5B55F}" srcOrd="0" destOrd="0" presId="urn:microsoft.com/office/officeart/2008/layout/LinedList"/>
    <dgm:cxn modelId="{96DCE9AD-B8CA-408B-AA33-2AF609F98CE3}" type="presParOf" srcId="{8C13B154-E52F-4B17-9E71-7A0E091982B4}" destId="{89C3FFB0-72FA-4699-9CD7-2098160B7DA9}" srcOrd="1" destOrd="0" presId="urn:microsoft.com/office/officeart/2008/layout/LinedList"/>
    <dgm:cxn modelId="{60B3AB38-C55A-4306-AC39-4D20D41D9B56}" type="presParOf" srcId="{89C3FFB0-72FA-4699-9CD7-2098160B7DA9}" destId="{11E32DD1-691F-45EB-ACFB-3558EB471A8E}" srcOrd="0" destOrd="0" presId="urn:microsoft.com/office/officeart/2008/layout/LinedList"/>
    <dgm:cxn modelId="{3A9ADE64-80AA-4861-9728-29C238BA4DD0}" type="presParOf" srcId="{89C3FFB0-72FA-4699-9CD7-2098160B7DA9}" destId="{91820D4B-886E-4F74-B9A9-A421DEEF518B}" srcOrd="1" destOrd="0" presId="urn:microsoft.com/office/officeart/2008/layout/LinedList"/>
    <dgm:cxn modelId="{FFDB0CD4-F6F5-478D-B487-79529A1DAA05}" type="presParOf" srcId="{91820D4B-886E-4F74-B9A9-A421DEEF518B}" destId="{44435E3F-20B3-4776-AB84-BC1041D6C423}" srcOrd="0" destOrd="0" presId="urn:microsoft.com/office/officeart/2008/layout/LinedList"/>
    <dgm:cxn modelId="{C91D13B4-84C6-4999-9C2F-4F99624312BF}" type="presParOf" srcId="{91820D4B-886E-4F74-B9A9-A421DEEF518B}" destId="{13BF609D-72D7-4AD0-A158-29B26B5011A1}" srcOrd="1" destOrd="0" presId="urn:microsoft.com/office/officeart/2008/layout/LinedList"/>
    <dgm:cxn modelId="{CD1F701E-72ED-462D-9081-5F6ECAA042D0}" type="presParOf" srcId="{91820D4B-886E-4F74-B9A9-A421DEEF518B}" destId="{CFA61B12-AC77-4030-A7CE-0E7311107DB2}" srcOrd="2" destOrd="0" presId="urn:microsoft.com/office/officeart/2008/layout/LinedList"/>
    <dgm:cxn modelId="{DB869154-ACB3-41FD-9E2A-B0D636CDC98F}" type="presParOf" srcId="{89C3FFB0-72FA-4699-9CD7-2098160B7DA9}" destId="{CF6BB966-99F4-417A-A382-CC6F9141E268}" srcOrd="2" destOrd="0" presId="urn:microsoft.com/office/officeart/2008/layout/LinedList"/>
    <dgm:cxn modelId="{F1A273C3-1C81-4FE3-9091-7BDA19D09C5B}" type="presParOf" srcId="{89C3FFB0-72FA-4699-9CD7-2098160B7DA9}" destId="{EF39BE85-B7C7-4EB0-A80B-FDBDB7CE2614}" srcOrd="3" destOrd="0" presId="urn:microsoft.com/office/officeart/2008/layout/LinedList"/>
    <dgm:cxn modelId="{F98309BA-D074-4C11-8359-0B41F3428A49}" type="presParOf" srcId="{F7991666-6682-4880-AD67-323E2E870432}" destId="{D7EF5E04-C54D-4308-AC9B-FA76235EDBDC}" srcOrd="2" destOrd="0" presId="urn:microsoft.com/office/officeart/2008/layout/LinedList"/>
    <dgm:cxn modelId="{42ABAE40-1463-4F8E-BA07-DE27081C5B3F}" type="presParOf" srcId="{F7991666-6682-4880-AD67-323E2E870432}" destId="{FE9065B0-C8FD-4ABB-BCA7-F09B819050F4}" srcOrd="3" destOrd="0" presId="urn:microsoft.com/office/officeart/2008/layout/LinedList"/>
    <dgm:cxn modelId="{0EE1D224-27EA-4AFC-88C1-B10C754190B1}" type="presParOf" srcId="{FE9065B0-C8FD-4ABB-BCA7-F09B819050F4}" destId="{FED9DC93-38CC-4F48-9CEF-2126D9307874}" srcOrd="0" destOrd="0" presId="urn:microsoft.com/office/officeart/2008/layout/LinedList"/>
    <dgm:cxn modelId="{71993DF9-D9DC-4ACF-92AF-6491B4B43E84}" type="presParOf" srcId="{FE9065B0-C8FD-4ABB-BCA7-F09B819050F4}" destId="{1D65AC27-AC70-4D9F-85E6-E8689C001D0A}" srcOrd="1" destOrd="0" presId="urn:microsoft.com/office/officeart/2008/layout/LinedList"/>
    <dgm:cxn modelId="{1F17AFBF-6368-4B00-A41C-219BF8001371}" type="presParOf" srcId="{1D65AC27-AC70-4D9F-85E6-E8689C001D0A}" destId="{E3628373-97FD-4D19-BF6B-120B9716DA28}" srcOrd="0" destOrd="0" presId="urn:microsoft.com/office/officeart/2008/layout/LinedList"/>
    <dgm:cxn modelId="{E48BBC72-1312-4CE1-85E4-25BA84DB8FA9}" type="presParOf" srcId="{1D65AC27-AC70-4D9F-85E6-E8689C001D0A}" destId="{CBF7E063-73E6-41E1-8726-A7A1DC7D5B5C}" srcOrd="1" destOrd="0" presId="urn:microsoft.com/office/officeart/2008/layout/LinedList"/>
    <dgm:cxn modelId="{DE37E1E8-5180-4727-9BEC-1746356BAAF8}" type="presParOf" srcId="{CBF7E063-73E6-41E1-8726-A7A1DC7D5B5C}" destId="{8B660357-E6B0-40BD-9E24-E96F378DD6CB}" srcOrd="0" destOrd="0" presId="urn:microsoft.com/office/officeart/2008/layout/LinedList"/>
    <dgm:cxn modelId="{3D2EBBBD-DB18-4DE6-94B1-6F4525858716}" type="presParOf" srcId="{CBF7E063-73E6-41E1-8726-A7A1DC7D5B5C}" destId="{C46EAD69-D473-42D0-9AFD-960D0A1A3B1C}" srcOrd="1" destOrd="0" presId="urn:microsoft.com/office/officeart/2008/layout/LinedList"/>
    <dgm:cxn modelId="{807BCCE8-FF1B-4800-8E2D-0C5B12940ED6}" type="presParOf" srcId="{CBF7E063-73E6-41E1-8726-A7A1DC7D5B5C}" destId="{36458B40-6680-400E-805A-8194478AE9F5}" srcOrd="2" destOrd="0" presId="urn:microsoft.com/office/officeart/2008/layout/LinedList"/>
    <dgm:cxn modelId="{091D46DD-11DF-423F-95AA-6F8A18250F8A}" type="presParOf" srcId="{1D65AC27-AC70-4D9F-85E6-E8689C001D0A}" destId="{E59E63E1-8A94-405B-B72E-03F54B587BDA}" srcOrd="2" destOrd="0" presId="urn:microsoft.com/office/officeart/2008/layout/LinedList"/>
    <dgm:cxn modelId="{398A60CA-3D0C-4E3C-A8BA-AB944355730E}" type="presParOf" srcId="{1D65AC27-AC70-4D9F-85E6-E8689C001D0A}" destId="{7E97BF01-71F1-4EA6-9E9A-6B468226E758}" srcOrd="3" destOrd="0" presId="urn:microsoft.com/office/officeart/2008/layout/LinedList"/>
    <dgm:cxn modelId="{FAE98564-C2AB-40EE-B113-66EDDD458E42}" type="presParOf" srcId="{F7991666-6682-4880-AD67-323E2E870432}" destId="{68C39058-D8BC-4F60-92D3-7C6926B623A4}" srcOrd="4" destOrd="0" presId="urn:microsoft.com/office/officeart/2008/layout/LinedList"/>
    <dgm:cxn modelId="{F17113AD-3637-4128-8119-DFDE5D1DB84E}" type="presParOf" srcId="{F7991666-6682-4880-AD67-323E2E870432}" destId="{401072DD-8A6C-4793-BAAB-60E5FD28C9D7}" srcOrd="5" destOrd="0" presId="urn:microsoft.com/office/officeart/2008/layout/LinedList"/>
    <dgm:cxn modelId="{21E6B440-AF6E-434E-A468-432CAC3E184A}" type="presParOf" srcId="{401072DD-8A6C-4793-BAAB-60E5FD28C9D7}" destId="{593D692B-1C5F-4105-B9EF-2F4772020273}" srcOrd="0" destOrd="0" presId="urn:microsoft.com/office/officeart/2008/layout/LinedList"/>
    <dgm:cxn modelId="{D4E2F4B9-29CE-4233-9E97-965A1196F102}" type="presParOf" srcId="{401072DD-8A6C-4793-BAAB-60E5FD28C9D7}" destId="{83211362-A958-49EC-98C7-9838933F034B}" srcOrd="1" destOrd="0" presId="urn:microsoft.com/office/officeart/2008/layout/LinedList"/>
    <dgm:cxn modelId="{8A7416AE-B7F9-43FC-9E27-1FA8DB7142DF}" type="presParOf" srcId="{83211362-A958-49EC-98C7-9838933F034B}" destId="{3C1352A0-E23F-4287-8E43-2374B76E05C9}" srcOrd="0" destOrd="0" presId="urn:microsoft.com/office/officeart/2008/layout/LinedList"/>
    <dgm:cxn modelId="{A5692914-45A7-4F78-93CD-827A452A2545}" type="presParOf" srcId="{83211362-A958-49EC-98C7-9838933F034B}" destId="{E021A347-FA82-4132-8781-B0D470E6598D}" srcOrd="1" destOrd="0" presId="urn:microsoft.com/office/officeart/2008/layout/LinedList"/>
    <dgm:cxn modelId="{CE5F75E9-96D1-44AD-8DAB-414527FBA30C}" type="presParOf" srcId="{E021A347-FA82-4132-8781-B0D470E6598D}" destId="{0911BEBE-75A7-47E9-A17A-8D0348729472}" srcOrd="0" destOrd="0" presId="urn:microsoft.com/office/officeart/2008/layout/LinedList"/>
    <dgm:cxn modelId="{CA0E679F-20C3-44B9-9CF1-F52C2BB7C7B1}" type="presParOf" srcId="{E021A347-FA82-4132-8781-B0D470E6598D}" destId="{CA1BA907-6ED6-4C54-9A2C-8E9EE2C4627D}" srcOrd="1" destOrd="0" presId="urn:microsoft.com/office/officeart/2008/layout/LinedList"/>
    <dgm:cxn modelId="{86166F13-A18E-44E8-B2A6-61F06DAADD39}" type="presParOf" srcId="{E021A347-FA82-4132-8781-B0D470E6598D}" destId="{83DB1B68-EF65-4DF2-999B-14350A3E0938}" srcOrd="2" destOrd="0" presId="urn:microsoft.com/office/officeart/2008/layout/LinedList"/>
    <dgm:cxn modelId="{9ACDFE4A-FFAB-4AD1-BC1D-9B5595327C7A}" type="presParOf" srcId="{83211362-A958-49EC-98C7-9838933F034B}" destId="{96E7868B-1C04-482C-89E0-B0AC52E1AB9A}" srcOrd="2" destOrd="0" presId="urn:microsoft.com/office/officeart/2008/layout/LinedList"/>
    <dgm:cxn modelId="{B2D09C4E-09E4-4705-9985-069EB517D8B5}" type="presParOf" srcId="{83211362-A958-49EC-98C7-9838933F034B}" destId="{59DC644A-8811-4755-A6E7-F99A337BF4CC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B287737-7036-4052-84C5-45A53164737D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28B2356-719C-4375-BFB4-433BEDBE78C4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de-DE" b="1" dirty="0"/>
            <a:t>Design inspired by the MAMI injector LINAC</a:t>
          </a:r>
          <a:endParaRPr lang="en-US" b="1" dirty="0"/>
        </a:p>
      </dgm:t>
    </dgm:pt>
    <dgm:pt modelId="{F6D20FE1-C54C-4AAE-96A0-B25D988032A0}" type="parTrans" cxnId="{65C03197-C27C-413A-A7DC-09FF25E90D6D}">
      <dgm:prSet/>
      <dgm:spPr/>
      <dgm:t>
        <a:bodyPr/>
        <a:lstStyle/>
        <a:p>
          <a:endParaRPr lang="en-US"/>
        </a:p>
      </dgm:t>
    </dgm:pt>
    <dgm:pt modelId="{FDEF92AF-5FDB-4FF7-A6EA-2DB9F3E68AED}" type="sibTrans" cxnId="{65C03197-C27C-413A-A7DC-09FF25E90D6D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>
      <mc:Choice xmlns:a14="http://schemas.microsoft.com/office/drawing/2010/main" Requires="a14">
        <dgm:pt modelId="{56F5BD23-6EF3-42BA-A841-D1269E20F6D9}">
          <dgm:prSet/>
          <dgm:spPr/>
          <dgm:t>
            <a:bodyPr/>
            <a:lstStyle/>
            <a:p>
              <a:r>
                <a:rPr lang="de-DE" dirty="0"/>
                <a:t>4 room temperature RF bi-periodic </a:t>
              </a:r>
              <a14:m>
                <m:oMath xmlns:m="http://schemas.openxmlformats.org/officeDocument/2006/math">
                  <m:r>
                    <a:rPr lang="en-US" b="0" i="1" smtClean="0">
                      <a:latin typeface="Cambria Math" panose="02040503050406030204" pitchFamily="18" charset="0"/>
                    </a:rPr>
                    <m:t>𝜋</m:t>
                  </m:r>
                  <m:r>
                    <a:rPr lang="en-US" b="0" i="1" smtClean="0">
                      <a:latin typeface="Cambria Math" panose="02040503050406030204" pitchFamily="18" charset="0"/>
                    </a:rPr>
                    <m:t>/2</m:t>
                  </m:r>
                </m:oMath>
              </a14:m>
              <a:r>
                <a:rPr lang="de-DE" dirty="0"/>
                <a:t> standing  wave structures @ 1.3 GHz</a:t>
              </a:r>
            </a:p>
          </dgm:t>
        </dgm:pt>
      </mc:Choice>
      <mc:Fallback>
        <dgm:pt modelId="{56F5BD23-6EF3-42BA-A841-D1269E20F6D9}">
          <dgm:prSet/>
          <dgm:spPr/>
          <dgm:t>
            <a:bodyPr/>
            <a:lstStyle/>
            <a:p>
              <a:r>
                <a:rPr lang="de-DE" dirty="0"/>
                <a:t>4 room temperature RF bi-periodic </a:t>
              </a:r>
              <a:r>
                <a:rPr lang="en-US" b="0" i="0">
                  <a:latin typeface="Cambria Math" panose="02040503050406030204" pitchFamily="18" charset="0"/>
                </a:rPr>
                <a:t>𝜋/2</a:t>
              </a:r>
              <a:r>
                <a:rPr lang="de-DE" dirty="0"/>
                <a:t> standing  wave structures @ 1.3 GHz</a:t>
              </a:r>
            </a:p>
          </dgm:t>
        </dgm:pt>
      </mc:Fallback>
    </mc:AlternateContent>
    <dgm:pt modelId="{64A54A75-82C0-4183-9CCE-E80CA0EF154A}" type="parTrans" cxnId="{AA5D91CA-9850-40E9-A8DB-9B0861240436}">
      <dgm:prSet/>
      <dgm:spPr/>
      <dgm:t>
        <a:bodyPr/>
        <a:lstStyle/>
        <a:p>
          <a:endParaRPr lang="en-US"/>
        </a:p>
      </dgm:t>
    </dgm:pt>
    <dgm:pt modelId="{7302E19B-78CF-4CE3-8F45-25D5CEAEED39}" type="sibTrans" cxnId="{AA5D91CA-9850-40E9-A8DB-9B0861240436}">
      <dgm:prSet/>
      <dgm:spPr/>
      <dgm:t>
        <a:bodyPr/>
        <a:lstStyle/>
        <a:p>
          <a:endParaRPr lang="en-US"/>
        </a:p>
      </dgm:t>
    </dgm:pt>
    <dgm:pt modelId="{CF4B4588-1BB5-496E-8704-8681931792DE}">
      <dgm:prSet/>
      <dgm:spPr/>
      <dgm:t>
        <a:bodyPr/>
        <a:lstStyle/>
        <a:p>
          <a:r>
            <a:rPr lang="de-DE" dirty="0"/>
            <a:t>1 graded-</a:t>
          </a:r>
          <a:r>
            <a:rPr lang="el-GR" dirty="0"/>
            <a:t>β</a:t>
          </a:r>
          <a:r>
            <a:rPr lang="de-DE" dirty="0"/>
            <a:t> </a:t>
          </a:r>
          <a:r>
            <a:rPr lang="el-GR" dirty="0"/>
            <a:t>, 3 </a:t>
          </a:r>
          <a:r>
            <a:rPr lang="de-DE" dirty="0"/>
            <a:t>const. </a:t>
          </a:r>
          <a:r>
            <a:rPr lang="el-GR" dirty="0"/>
            <a:t>β</a:t>
          </a:r>
          <a:r>
            <a:rPr lang="de-DE" dirty="0"/>
            <a:t> sections; Energy gain ∆E=1.25 MeV/section</a:t>
          </a:r>
        </a:p>
      </dgm:t>
    </dgm:pt>
    <dgm:pt modelId="{E4658F94-46AA-4DA5-B558-D60FCD5208CD}" type="parTrans" cxnId="{E2891B30-FB3C-4861-A59D-C10DBA287434}">
      <dgm:prSet/>
      <dgm:spPr/>
      <dgm:t>
        <a:bodyPr/>
        <a:lstStyle/>
        <a:p>
          <a:endParaRPr lang="en-US"/>
        </a:p>
      </dgm:t>
    </dgm:pt>
    <dgm:pt modelId="{C4AA69CA-3BF9-4AD5-B0CF-4D49E88E146C}" type="sibTrans" cxnId="{E2891B30-FB3C-4861-A59D-C10DBA287434}">
      <dgm:prSet/>
      <dgm:spPr/>
      <dgm:t>
        <a:bodyPr/>
        <a:lstStyle/>
        <a:p>
          <a:endParaRPr lang="en-US"/>
        </a:p>
      </dgm:t>
    </dgm:pt>
    <dgm:pt modelId="{EF3E1518-9175-4A41-9E9E-48A9E4E8C3E5}">
      <dgm:prSet/>
      <dgm:spPr/>
      <dgm:t>
        <a:bodyPr/>
        <a:lstStyle/>
        <a:p>
          <a:r>
            <a:rPr lang="de-DE" dirty="0"/>
            <a:t>RF-Amplifiers: SSA with ~90 kW (graded </a:t>
          </a:r>
          <a:r>
            <a:rPr lang="de-DE" dirty="0">
              <a:latin typeface="Symbol" panose="05050102010706020507" pitchFamily="18" charset="2"/>
            </a:rPr>
            <a:t>b</a:t>
          </a:r>
          <a:r>
            <a:rPr lang="de-DE" dirty="0"/>
            <a:t>) and 3 x ~60 kW (fixed </a:t>
          </a:r>
          <a:r>
            <a:rPr lang="de-DE" dirty="0">
              <a:latin typeface="Symbol" panose="05050102010706020507" pitchFamily="18" charset="2"/>
            </a:rPr>
            <a:t>b</a:t>
          </a:r>
          <a:r>
            <a:rPr lang="de-DE" dirty="0"/>
            <a:t>) </a:t>
          </a:r>
        </a:p>
      </dgm:t>
    </dgm:pt>
    <dgm:pt modelId="{AC5BB69A-1E21-44D5-8662-D1578B79D558}" type="parTrans" cxnId="{6DAD5631-F4C8-449F-B531-05E3763BFD96}">
      <dgm:prSet/>
      <dgm:spPr/>
      <dgm:t>
        <a:bodyPr/>
        <a:lstStyle/>
        <a:p>
          <a:endParaRPr lang="en-US"/>
        </a:p>
      </dgm:t>
    </dgm:pt>
    <dgm:pt modelId="{172E6ED7-1055-4699-9CB2-98B1A1229DC1}" type="sibTrans" cxnId="{6DAD5631-F4C8-449F-B531-05E3763BFD96}">
      <dgm:prSet/>
      <dgm:spPr/>
      <dgm:t>
        <a:bodyPr/>
        <a:lstStyle/>
        <a:p>
          <a:endParaRPr lang="en-US"/>
        </a:p>
      </dgm:t>
    </dgm:pt>
    <dgm:pt modelId="{67C75D32-D5CD-4658-9F41-DA3543A4B64D}">
      <dgm:prSet/>
      <dgm:spPr/>
      <dgm:t>
        <a:bodyPr/>
        <a:lstStyle/>
        <a:p>
          <a:r>
            <a:rPr lang="de-DE" b="1" dirty="0"/>
            <a:t>Status</a:t>
          </a:r>
        </a:p>
      </dgm:t>
    </dgm:pt>
    <dgm:pt modelId="{F21105A8-2AA4-496C-A71B-97B8493EBC37}" type="parTrans" cxnId="{CAE46559-733D-4035-86B0-320EBEE8D9D7}">
      <dgm:prSet/>
      <dgm:spPr/>
      <dgm:t>
        <a:bodyPr/>
        <a:lstStyle/>
        <a:p>
          <a:endParaRPr lang="en-US"/>
        </a:p>
      </dgm:t>
    </dgm:pt>
    <dgm:pt modelId="{65B82842-4250-41FC-A3A1-802FCCD0D178}" type="sibTrans" cxnId="{CAE46559-733D-4035-86B0-320EBEE8D9D7}">
      <dgm:prSet/>
      <dgm:spPr/>
      <dgm:t>
        <a:bodyPr/>
        <a:lstStyle/>
        <a:p>
          <a:endParaRPr lang="en-US"/>
        </a:p>
      </dgm:t>
    </dgm:pt>
    <dgm:pt modelId="{6340F444-073F-4AFA-B709-A950A6C18356}">
      <dgm:prSet/>
      <dgm:spPr/>
      <dgm:t>
        <a:bodyPr/>
        <a:lstStyle/>
        <a:p>
          <a:r>
            <a:rPr lang="de-DE" dirty="0">
              <a:sym typeface="Wingdings" panose="05000000000000000000" pitchFamily="2" charset="2"/>
            </a:rPr>
            <a:t>Design completed</a:t>
          </a:r>
          <a:endParaRPr lang="de-DE" dirty="0"/>
        </a:p>
      </dgm:t>
    </dgm:pt>
    <dgm:pt modelId="{CF0C74CB-B1C4-4F31-8A98-38D5062C572B}" type="parTrans" cxnId="{3E5B6DC9-9F0E-47FB-94D5-204822E53F9C}">
      <dgm:prSet/>
      <dgm:spPr/>
      <dgm:t>
        <a:bodyPr/>
        <a:lstStyle/>
        <a:p>
          <a:endParaRPr lang="en-US"/>
        </a:p>
      </dgm:t>
    </dgm:pt>
    <dgm:pt modelId="{374E7CE4-CB84-4725-9901-B87ACFAB5D3F}" type="sibTrans" cxnId="{3E5B6DC9-9F0E-47FB-94D5-204822E53F9C}">
      <dgm:prSet/>
      <dgm:spPr/>
      <dgm:t>
        <a:bodyPr/>
        <a:lstStyle/>
        <a:p>
          <a:endParaRPr lang="en-US"/>
        </a:p>
      </dgm:t>
    </dgm:pt>
    <dgm:pt modelId="{6D121D46-1925-4128-B51F-7456CBF5798E}">
      <dgm:prSet/>
      <dgm:spPr/>
      <dgm:t>
        <a:bodyPr/>
        <a:lstStyle/>
        <a:p>
          <a:r>
            <a:rPr lang="de-DE" dirty="0">
              <a:sym typeface="Wingdings" panose="05000000000000000000" pitchFamily="2" charset="2"/>
            </a:rPr>
            <a:t>Test cavity ordered</a:t>
          </a:r>
          <a:endParaRPr lang="de-DE" dirty="0"/>
        </a:p>
      </dgm:t>
    </dgm:pt>
    <dgm:pt modelId="{7B4BDD7A-BD2F-4764-9EA1-FE6D2544797E}" type="parTrans" cxnId="{D2CC56F6-DE19-44B3-93C1-325CE5E51B65}">
      <dgm:prSet/>
      <dgm:spPr/>
      <dgm:t>
        <a:bodyPr/>
        <a:lstStyle/>
        <a:p>
          <a:endParaRPr lang="en-US"/>
        </a:p>
      </dgm:t>
    </dgm:pt>
    <dgm:pt modelId="{4A590196-8D49-408B-9034-6F4EA6F5D1B5}" type="sibTrans" cxnId="{D2CC56F6-DE19-44B3-93C1-325CE5E51B65}">
      <dgm:prSet/>
      <dgm:spPr/>
      <dgm:t>
        <a:bodyPr/>
        <a:lstStyle/>
        <a:p>
          <a:endParaRPr lang="en-US"/>
        </a:p>
      </dgm:t>
    </dgm:pt>
    <dgm:pt modelId="{683B0CE2-09FF-4609-AE38-67587CF04E89}">
      <dgm:prSet/>
      <dgm:spPr/>
      <dgm:t>
        <a:bodyPr/>
        <a:lstStyle/>
        <a:p>
          <a:r>
            <a:rPr lang="de-DE" dirty="0">
              <a:sym typeface="Wingdings" panose="05000000000000000000" pitchFamily="2" charset="2"/>
            </a:rPr>
            <a:t>15 kW SSA-prototype ordered</a:t>
          </a:r>
          <a:endParaRPr lang="de-DE" dirty="0"/>
        </a:p>
      </dgm:t>
    </dgm:pt>
    <dgm:pt modelId="{9A29D79C-C7DA-40FF-B026-F8B63BAC709F}" type="parTrans" cxnId="{8D8BA35B-9F41-4383-97FC-9E1A30863A97}">
      <dgm:prSet/>
      <dgm:spPr/>
      <dgm:t>
        <a:bodyPr/>
        <a:lstStyle/>
        <a:p>
          <a:endParaRPr lang="en-US"/>
        </a:p>
      </dgm:t>
    </dgm:pt>
    <dgm:pt modelId="{A0095A8D-0451-4B45-AB70-A2FC6ABEF647}" type="sibTrans" cxnId="{8D8BA35B-9F41-4383-97FC-9E1A30863A97}">
      <dgm:prSet/>
      <dgm:spPr/>
      <dgm:t>
        <a:bodyPr/>
        <a:lstStyle/>
        <a:p>
          <a:endParaRPr lang="en-US"/>
        </a:p>
      </dgm:t>
    </dgm:pt>
    <dgm:pt modelId="{E4BC3EDA-0062-4561-80C2-8A0BF3544B71}">
      <dgm:prSet/>
      <dgm:spPr/>
      <dgm:t>
        <a:bodyPr/>
        <a:lstStyle/>
        <a:p>
          <a:r>
            <a:rPr lang="de-DE" dirty="0"/>
            <a:t>Complete testing on-site before the new-hall construction</a:t>
          </a:r>
        </a:p>
      </dgm:t>
    </dgm:pt>
    <dgm:pt modelId="{90ECBA8B-08E3-49E9-97A8-C9170F7D1843}" type="parTrans" cxnId="{1DBB5A7C-67F0-48B6-93BE-AE27895B79A9}">
      <dgm:prSet/>
      <dgm:spPr/>
    </dgm:pt>
    <dgm:pt modelId="{F61468BD-1315-474C-8722-8D5EB2275844}" type="sibTrans" cxnId="{1DBB5A7C-67F0-48B6-93BE-AE27895B79A9}">
      <dgm:prSet/>
      <dgm:spPr/>
    </dgm:pt>
    <dgm:pt modelId="{576433E1-D8AC-41EC-91D4-0F0C7CA39E93}" type="pres">
      <dgm:prSet presAssocID="{5B287737-7036-4052-84C5-45A53164737D}" presName="linear" presStyleCnt="0">
        <dgm:presLayoutVars>
          <dgm:dir/>
          <dgm:animLvl val="lvl"/>
          <dgm:resizeHandles val="exact"/>
        </dgm:presLayoutVars>
      </dgm:prSet>
      <dgm:spPr/>
    </dgm:pt>
    <dgm:pt modelId="{83840181-028E-4F59-BB7F-ED70606C569F}" type="pres">
      <dgm:prSet presAssocID="{228B2356-719C-4375-BFB4-433BEDBE78C4}" presName="parentLin" presStyleCnt="0"/>
      <dgm:spPr/>
    </dgm:pt>
    <dgm:pt modelId="{2806B756-19DB-440B-BEFE-7EE6A49AAFBA}" type="pres">
      <dgm:prSet presAssocID="{228B2356-719C-4375-BFB4-433BEDBE78C4}" presName="parentLeftMargin" presStyleLbl="node1" presStyleIdx="0" presStyleCnt="2"/>
      <dgm:spPr/>
    </dgm:pt>
    <dgm:pt modelId="{6E887038-E92C-4588-A815-56EBAFE42BB3}" type="pres">
      <dgm:prSet presAssocID="{228B2356-719C-4375-BFB4-433BEDBE78C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51127E9-E8FA-444A-A391-4E46151607EF}" type="pres">
      <dgm:prSet presAssocID="{228B2356-719C-4375-BFB4-433BEDBE78C4}" presName="negativeSpace" presStyleCnt="0"/>
      <dgm:spPr/>
    </dgm:pt>
    <dgm:pt modelId="{D736B05C-371C-480D-A93D-1C48F8522A52}" type="pres">
      <dgm:prSet presAssocID="{228B2356-719C-4375-BFB4-433BEDBE78C4}" presName="childText" presStyleLbl="conFgAcc1" presStyleIdx="0" presStyleCnt="2">
        <dgm:presLayoutVars>
          <dgm:bulletEnabled val="1"/>
        </dgm:presLayoutVars>
      </dgm:prSet>
      <dgm:spPr/>
    </dgm:pt>
    <dgm:pt modelId="{C198AA52-7F97-4FCC-8415-0863365ED3E6}" type="pres">
      <dgm:prSet presAssocID="{FDEF92AF-5FDB-4FF7-A6EA-2DB9F3E68AED}" presName="spaceBetweenRectangles" presStyleCnt="0"/>
      <dgm:spPr/>
    </dgm:pt>
    <dgm:pt modelId="{4136FC97-86CD-4A93-93E5-A85923827DDD}" type="pres">
      <dgm:prSet presAssocID="{67C75D32-D5CD-4658-9F41-DA3543A4B64D}" presName="parentLin" presStyleCnt="0"/>
      <dgm:spPr/>
    </dgm:pt>
    <dgm:pt modelId="{25018C2A-77C4-4637-897F-D6A47C85D8F1}" type="pres">
      <dgm:prSet presAssocID="{67C75D32-D5CD-4658-9F41-DA3543A4B64D}" presName="parentLeftMargin" presStyleLbl="node1" presStyleIdx="0" presStyleCnt="2"/>
      <dgm:spPr/>
    </dgm:pt>
    <dgm:pt modelId="{A3E0CE87-77F1-4A3C-AE5C-121FD6B52BF1}" type="pres">
      <dgm:prSet presAssocID="{67C75D32-D5CD-4658-9F41-DA3543A4B64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78B32FD-1638-476B-840F-A3598377F61C}" type="pres">
      <dgm:prSet presAssocID="{67C75D32-D5CD-4658-9F41-DA3543A4B64D}" presName="negativeSpace" presStyleCnt="0"/>
      <dgm:spPr/>
    </dgm:pt>
    <dgm:pt modelId="{4A974462-2397-4936-9A8B-E1E80A3E6B4C}" type="pres">
      <dgm:prSet presAssocID="{67C75D32-D5CD-4658-9F41-DA3543A4B64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6A5980E-AF1B-4380-B0B1-FEC81C0C41E7}" type="presOf" srcId="{228B2356-719C-4375-BFB4-433BEDBE78C4}" destId="{2806B756-19DB-440B-BEFE-7EE6A49AAFBA}" srcOrd="0" destOrd="0" presId="urn:microsoft.com/office/officeart/2005/8/layout/list1"/>
    <dgm:cxn modelId="{92A9E515-9B2F-42C5-AA55-4294A948E034}" type="presOf" srcId="{228B2356-719C-4375-BFB4-433BEDBE78C4}" destId="{6E887038-E92C-4588-A815-56EBAFE42BB3}" srcOrd="1" destOrd="0" presId="urn:microsoft.com/office/officeart/2005/8/layout/list1"/>
    <dgm:cxn modelId="{CD205729-8035-4DEB-A90C-F559CAD883E5}" type="presOf" srcId="{EF3E1518-9175-4A41-9E9E-48A9E4E8C3E5}" destId="{D736B05C-371C-480D-A93D-1C48F8522A52}" srcOrd="0" destOrd="2" presId="urn:microsoft.com/office/officeart/2005/8/layout/list1"/>
    <dgm:cxn modelId="{E2891B30-FB3C-4861-A59D-C10DBA287434}" srcId="{228B2356-719C-4375-BFB4-433BEDBE78C4}" destId="{CF4B4588-1BB5-496E-8704-8681931792DE}" srcOrd="1" destOrd="0" parTransId="{E4658F94-46AA-4DA5-B558-D60FCD5208CD}" sibTransId="{C4AA69CA-3BF9-4AD5-B0CF-4D49E88E146C}"/>
    <dgm:cxn modelId="{6DAD5631-F4C8-449F-B531-05E3763BFD96}" srcId="{228B2356-719C-4375-BFB4-433BEDBE78C4}" destId="{EF3E1518-9175-4A41-9E9E-48A9E4E8C3E5}" srcOrd="2" destOrd="0" parTransId="{AC5BB69A-1E21-44D5-8662-D1578B79D558}" sibTransId="{172E6ED7-1055-4699-9CB2-98B1A1229DC1}"/>
    <dgm:cxn modelId="{965B0E3C-0937-4F29-9FEA-127F252A4977}" type="presOf" srcId="{67C75D32-D5CD-4658-9F41-DA3543A4B64D}" destId="{A3E0CE87-77F1-4A3C-AE5C-121FD6B52BF1}" srcOrd="1" destOrd="0" presId="urn:microsoft.com/office/officeart/2005/8/layout/list1"/>
    <dgm:cxn modelId="{8D8BA35B-9F41-4383-97FC-9E1A30863A97}" srcId="{67C75D32-D5CD-4658-9F41-DA3543A4B64D}" destId="{683B0CE2-09FF-4609-AE38-67587CF04E89}" srcOrd="2" destOrd="0" parTransId="{9A29D79C-C7DA-40FF-B026-F8B63BAC709F}" sibTransId="{A0095A8D-0451-4B45-AB70-A2FC6ABEF647}"/>
    <dgm:cxn modelId="{D21CC842-0169-40B1-A478-A8F415B0F916}" type="presOf" srcId="{CF4B4588-1BB5-496E-8704-8681931792DE}" destId="{D736B05C-371C-480D-A93D-1C48F8522A52}" srcOrd="0" destOrd="1" presId="urn:microsoft.com/office/officeart/2005/8/layout/list1"/>
    <dgm:cxn modelId="{46BBAA51-2265-44BA-8E33-36A8E89D22A3}" type="presOf" srcId="{5B287737-7036-4052-84C5-45A53164737D}" destId="{576433E1-D8AC-41EC-91D4-0F0C7CA39E93}" srcOrd="0" destOrd="0" presId="urn:microsoft.com/office/officeart/2005/8/layout/list1"/>
    <dgm:cxn modelId="{05DB5B54-6EAE-4F2A-B7C3-E61A0EA25D62}" type="presOf" srcId="{56F5BD23-6EF3-42BA-A841-D1269E20F6D9}" destId="{D736B05C-371C-480D-A93D-1C48F8522A52}" srcOrd="0" destOrd="0" presId="urn:microsoft.com/office/officeart/2005/8/layout/list1"/>
    <dgm:cxn modelId="{CAE46559-733D-4035-86B0-320EBEE8D9D7}" srcId="{5B287737-7036-4052-84C5-45A53164737D}" destId="{67C75D32-D5CD-4658-9F41-DA3543A4B64D}" srcOrd="1" destOrd="0" parTransId="{F21105A8-2AA4-496C-A71B-97B8493EBC37}" sibTransId="{65B82842-4250-41FC-A3A1-802FCCD0D178}"/>
    <dgm:cxn modelId="{1DBB5A7C-67F0-48B6-93BE-AE27895B79A9}" srcId="{67C75D32-D5CD-4658-9F41-DA3543A4B64D}" destId="{E4BC3EDA-0062-4561-80C2-8A0BF3544B71}" srcOrd="3" destOrd="0" parTransId="{90ECBA8B-08E3-49E9-97A8-C9170F7D1843}" sibTransId="{F61468BD-1315-474C-8722-8D5EB2275844}"/>
    <dgm:cxn modelId="{9ECD8E7D-954D-4D6C-8D44-113CF96C6669}" type="presOf" srcId="{6D121D46-1925-4128-B51F-7456CBF5798E}" destId="{4A974462-2397-4936-9A8B-E1E80A3E6B4C}" srcOrd="0" destOrd="1" presId="urn:microsoft.com/office/officeart/2005/8/layout/list1"/>
    <dgm:cxn modelId="{0223F092-BF34-408E-A0D2-2E96B1FC192E}" type="presOf" srcId="{683B0CE2-09FF-4609-AE38-67587CF04E89}" destId="{4A974462-2397-4936-9A8B-E1E80A3E6B4C}" srcOrd="0" destOrd="2" presId="urn:microsoft.com/office/officeart/2005/8/layout/list1"/>
    <dgm:cxn modelId="{65C03197-C27C-413A-A7DC-09FF25E90D6D}" srcId="{5B287737-7036-4052-84C5-45A53164737D}" destId="{228B2356-719C-4375-BFB4-433BEDBE78C4}" srcOrd="0" destOrd="0" parTransId="{F6D20FE1-C54C-4AAE-96A0-B25D988032A0}" sibTransId="{FDEF92AF-5FDB-4FF7-A6EA-2DB9F3E68AED}"/>
    <dgm:cxn modelId="{F73D34A6-4CB3-4735-BC52-6E875B87F55D}" type="presOf" srcId="{67C75D32-D5CD-4658-9F41-DA3543A4B64D}" destId="{25018C2A-77C4-4637-897F-D6A47C85D8F1}" srcOrd="0" destOrd="0" presId="urn:microsoft.com/office/officeart/2005/8/layout/list1"/>
    <dgm:cxn modelId="{3E5B6DC9-9F0E-47FB-94D5-204822E53F9C}" srcId="{67C75D32-D5CD-4658-9F41-DA3543A4B64D}" destId="{6340F444-073F-4AFA-B709-A950A6C18356}" srcOrd="0" destOrd="0" parTransId="{CF0C74CB-B1C4-4F31-8A98-38D5062C572B}" sibTransId="{374E7CE4-CB84-4725-9901-B87ACFAB5D3F}"/>
    <dgm:cxn modelId="{AA5D91CA-9850-40E9-A8DB-9B0861240436}" srcId="{228B2356-719C-4375-BFB4-433BEDBE78C4}" destId="{56F5BD23-6EF3-42BA-A841-D1269E20F6D9}" srcOrd="0" destOrd="0" parTransId="{64A54A75-82C0-4183-9CCE-E80CA0EF154A}" sibTransId="{7302E19B-78CF-4CE3-8F45-25D5CEAEED39}"/>
    <dgm:cxn modelId="{725738E9-3345-4C89-96C1-2C7CCE80022B}" type="presOf" srcId="{6340F444-073F-4AFA-B709-A950A6C18356}" destId="{4A974462-2397-4936-9A8B-E1E80A3E6B4C}" srcOrd="0" destOrd="0" presId="urn:microsoft.com/office/officeart/2005/8/layout/list1"/>
    <dgm:cxn modelId="{E8034CE9-3A29-42ED-822A-D3E0734A2365}" type="presOf" srcId="{E4BC3EDA-0062-4561-80C2-8A0BF3544B71}" destId="{4A974462-2397-4936-9A8B-E1E80A3E6B4C}" srcOrd="0" destOrd="3" presId="urn:microsoft.com/office/officeart/2005/8/layout/list1"/>
    <dgm:cxn modelId="{D2CC56F6-DE19-44B3-93C1-325CE5E51B65}" srcId="{67C75D32-D5CD-4658-9F41-DA3543A4B64D}" destId="{6D121D46-1925-4128-B51F-7456CBF5798E}" srcOrd="1" destOrd="0" parTransId="{7B4BDD7A-BD2F-4764-9EA1-FE6D2544797E}" sibTransId="{4A590196-8D49-408B-9034-6F4EA6F5D1B5}"/>
    <dgm:cxn modelId="{F1CCF614-E0FF-4BC0-B9E9-20B34C03DADF}" type="presParOf" srcId="{576433E1-D8AC-41EC-91D4-0F0C7CA39E93}" destId="{83840181-028E-4F59-BB7F-ED70606C569F}" srcOrd="0" destOrd="0" presId="urn:microsoft.com/office/officeart/2005/8/layout/list1"/>
    <dgm:cxn modelId="{435AFC56-032A-4E34-8288-3EAD70E4F1E1}" type="presParOf" srcId="{83840181-028E-4F59-BB7F-ED70606C569F}" destId="{2806B756-19DB-440B-BEFE-7EE6A49AAFBA}" srcOrd="0" destOrd="0" presId="urn:microsoft.com/office/officeart/2005/8/layout/list1"/>
    <dgm:cxn modelId="{4B5BE20D-937A-4C85-B29E-A10D7C282665}" type="presParOf" srcId="{83840181-028E-4F59-BB7F-ED70606C569F}" destId="{6E887038-E92C-4588-A815-56EBAFE42BB3}" srcOrd="1" destOrd="0" presId="urn:microsoft.com/office/officeart/2005/8/layout/list1"/>
    <dgm:cxn modelId="{F5545606-FD11-4A74-B17A-E8C3F403EC0F}" type="presParOf" srcId="{576433E1-D8AC-41EC-91D4-0F0C7CA39E93}" destId="{051127E9-E8FA-444A-A391-4E46151607EF}" srcOrd="1" destOrd="0" presId="urn:microsoft.com/office/officeart/2005/8/layout/list1"/>
    <dgm:cxn modelId="{0C5DC631-BD0E-4102-B2E2-CBA9E0631E05}" type="presParOf" srcId="{576433E1-D8AC-41EC-91D4-0F0C7CA39E93}" destId="{D736B05C-371C-480D-A93D-1C48F8522A52}" srcOrd="2" destOrd="0" presId="urn:microsoft.com/office/officeart/2005/8/layout/list1"/>
    <dgm:cxn modelId="{8B612C65-7CB7-49A0-AE9C-E5239C4B4E18}" type="presParOf" srcId="{576433E1-D8AC-41EC-91D4-0F0C7CA39E93}" destId="{C198AA52-7F97-4FCC-8415-0863365ED3E6}" srcOrd="3" destOrd="0" presId="urn:microsoft.com/office/officeart/2005/8/layout/list1"/>
    <dgm:cxn modelId="{28D6E0FE-D404-49C5-9A2F-3EBC914D45C6}" type="presParOf" srcId="{576433E1-D8AC-41EC-91D4-0F0C7CA39E93}" destId="{4136FC97-86CD-4A93-93E5-A85923827DDD}" srcOrd="4" destOrd="0" presId="urn:microsoft.com/office/officeart/2005/8/layout/list1"/>
    <dgm:cxn modelId="{41F8D32D-15CB-47A5-8E86-126509156744}" type="presParOf" srcId="{4136FC97-86CD-4A93-93E5-A85923827DDD}" destId="{25018C2A-77C4-4637-897F-D6A47C85D8F1}" srcOrd="0" destOrd="0" presId="urn:microsoft.com/office/officeart/2005/8/layout/list1"/>
    <dgm:cxn modelId="{0283F041-6746-4C11-801A-E08D12828B24}" type="presParOf" srcId="{4136FC97-86CD-4A93-93E5-A85923827DDD}" destId="{A3E0CE87-77F1-4A3C-AE5C-121FD6B52BF1}" srcOrd="1" destOrd="0" presId="urn:microsoft.com/office/officeart/2005/8/layout/list1"/>
    <dgm:cxn modelId="{C5109EAF-D79F-4A88-8C84-6C5033E6904C}" type="presParOf" srcId="{576433E1-D8AC-41EC-91D4-0F0C7CA39E93}" destId="{478B32FD-1638-476B-840F-A3598377F61C}" srcOrd="5" destOrd="0" presId="urn:microsoft.com/office/officeart/2005/8/layout/list1"/>
    <dgm:cxn modelId="{14F1BA5E-AF1A-4324-934B-DA7D4679D62E}" type="presParOf" srcId="{576433E1-D8AC-41EC-91D4-0F0C7CA39E93}" destId="{4A974462-2397-4936-9A8B-E1E80A3E6B4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B287737-7036-4052-84C5-45A53164737D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28B2356-719C-4375-BFB4-433BEDBE78C4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de-DE" b="1" dirty="0"/>
            <a:t>Design inspired by the MAMI injector LINAC</a:t>
          </a:r>
          <a:endParaRPr lang="en-US" b="1" dirty="0"/>
        </a:p>
      </dgm:t>
    </dgm:pt>
    <dgm:pt modelId="{F6D20FE1-C54C-4AAE-96A0-B25D988032A0}" type="parTrans" cxnId="{65C03197-C27C-413A-A7DC-09FF25E90D6D}">
      <dgm:prSet/>
      <dgm:spPr/>
      <dgm:t>
        <a:bodyPr/>
        <a:lstStyle/>
        <a:p>
          <a:endParaRPr lang="en-US"/>
        </a:p>
      </dgm:t>
    </dgm:pt>
    <dgm:pt modelId="{FDEF92AF-5FDB-4FF7-A6EA-2DB9F3E68AED}" type="sibTrans" cxnId="{65C03197-C27C-413A-A7DC-09FF25E90D6D}">
      <dgm:prSet/>
      <dgm:spPr/>
      <dgm:t>
        <a:bodyPr/>
        <a:lstStyle/>
        <a:p>
          <a:endParaRPr lang="en-US"/>
        </a:p>
      </dgm:t>
    </dgm:pt>
    <dgm:pt modelId="{56F5BD23-6EF3-42BA-A841-D1269E20F6D9}">
      <dgm:prSet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64A54A75-82C0-4183-9CCE-E80CA0EF154A}" type="parTrans" cxnId="{AA5D91CA-9850-40E9-A8DB-9B0861240436}">
      <dgm:prSet/>
      <dgm:spPr/>
      <dgm:t>
        <a:bodyPr/>
        <a:lstStyle/>
        <a:p>
          <a:endParaRPr lang="en-US"/>
        </a:p>
      </dgm:t>
    </dgm:pt>
    <dgm:pt modelId="{7302E19B-78CF-4CE3-8F45-25D5CEAEED39}" type="sibTrans" cxnId="{AA5D91CA-9850-40E9-A8DB-9B0861240436}">
      <dgm:prSet/>
      <dgm:spPr/>
      <dgm:t>
        <a:bodyPr/>
        <a:lstStyle/>
        <a:p>
          <a:endParaRPr lang="en-US"/>
        </a:p>
      </dgm:t>
    </dgm:pt>
    <dgm:pt modelId="{CF4B4588-1BB5-496E-8704-8681931792DE}">
      <dgm:prSet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E4658F94-46AA-4DA5-B558-D60FCD5208CD}" type="parTrans" cxnId="{E2891B30-FB3C-4861-A59D-C10DBA287434}">
      <dgm:prSet/>
      <dgm:spPr/>
      <dgm:t>
        <a:bodyPr/>
        <a:lstStyle/>
        <a:p>
          <a:endParaRPr lang="en-US"/>
        </a:p>
      </dgm:t>
    </dgm:pt>
    <dgm:pt modelId="{C4AA69CA-3BF9-4AD5-B0CF-4D49E88E146C}" type="sibTrans" cxnId="{E2891B30-FB3C-4861-A59D-C10DBA287434}">
      <dgm:prSet/>
      <dgm:spPr/>
      <dgm:t>
        <a:bodyPr/>
        <a:lstStyle/>
        <a:p>
          <a:endParaRPr lang="en-US"/>
        </a:p>
      </dgm:t>
    </dgm:pt>
    <dgm:pt modelId="{EF3E1518-9175-4A41-9E9E-48A9E4E8C3E5}">
      <dgm:prSet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AC5BB69A-1E21-44D5-8662-D1578B79D558}" type="parTrans" cxnId="{6DAD5631-F4C8-449F-B531-05E3763BFD96}">
      <dgm:prSet/>
      <dgm:spPr/>
      <dgm:t>
        <a:bodyPr/>
        <a:lstStyle/>
        <a:p>
          <a:endParaRPr lang="en-US"/>
        </a:p>
      </dgm:t>
    </dgm:pt>
    <dgm:pt modelId="{172E6ED7-1055-4699-9CB2-98B1A1229DC1}" type="sibTrans" cxnId="{6DAD5631-F4C8-449F-B531-05E3763BFD96}">
      <dgm:prSet/>
      <dgm:spPr/>
      <dgm:t>
        <a:bodyPr/>
        <a:lstStyle/>
        <a:p>
          <a:endParaRPr lang="en-US"/>
        </a:p>
      </dgm:t>
    </dgm:pt>
    <dgm:pt modelId="{67C75D32-D5CD-4658-9F41-DA3543A4B64D}">
      <dgm:prSet/>
      <dgm:spPr/>
      <dgm:t>
        <a:bodyPr/>
        <a:lstStyle/>
        <a:p>
          <a:r>
            <a:rPr lang="de-DE" b="1" dirty="0"/>
            <a:t>Status</a:t>
          </a:r>
        </a:p>
      </dgm:t>
    </dgm:pt>
    <dgm:pt modelId="{F21105A8-2AA4-496C-A71B-97B8493EBC37}" type="parTrans" cxnId="{CAE46559-733D-4035-86B0-320EBEE8D9D7}">
      <dgm:prSet/>
      <dgm:spPr/>
      <dgm:t>
        <a:bodyPr/>
        <a:lstStyle/>
        <a:p>
          <a:endParaRPr lang="en-US"/>
        </a:p>
      </dgm:t>
    </dgm:pt>
    <dgm:pt modelId="{65B82842-4250-41FC-A3A1-802FCCD0D178}" type="sibTrans" cxnId="{CAE46559-733D-4035-86B0-320EBEE8D9D7}">
      <dgm:prSet/>
      <dgm:spPr/>
      <dgm:t>
        <a:bodyPr/>
        <a:lstStyle/>
        <a:p>
          <a:endParaRPr lang="en-US"/>
        </a:p>
      </dgm:t>
    </dgm:pt>
    <dgm:pt modelId="{6340F444-073F-4AFA-B709-A950A6C18356}">
      <dgm:prSet/>
      <dgm:spPr/>
      <dgm:t>
        <a:bodyPr/>
        <a:lstStyle/>
        <a:p>
          <a:r>
            <a:rPr lang="de-DE" dirty="0">
              <a:sym typeface="Wingdings" panose="05000000000000000000" pitchFamily="2" charset="2"/>
            </a:rPr>
            <a:t>Design completed</a:t>
          </a:r>
          <a:endParaRPr lang="de-DE" dirty="0"/>
        </a:p>
      </dgm:t>
    </dgm:pt>
    <dgm:pt modelId="{CF0C74CB-B1C4-4F31-8A98-38D5062C572B}" type="parTrans" cxnId="{3E5B6DC9-9F0E-47FB-94D5-204822E53F9C}">
      <dgm:prSet/>
      <dgm:spPr/>
      <dgm:t>
        <a:bodyPr/>
        <a:lstStyle/>
        <a:p>
          <a:endParaRPr lang="en-US"/>
        </a:p>
      </dgm:t>
    </dgm:pt>
    <dgm:pt modelId="{374E7CE4-CB84-4725-9901-B87ACFAB5D3F}" type="sibTrans" cxnId="{3E5B6DC9-9F0E-47FB-94D5-204822E53F9C}">
      <dgm:prSet/>
      <dgm:spPr/>
      <dgm:t>
        <a:bodyPr/>
        <a:lstStyle/>
        <a:p>
          <a:endParaRPr lang="en-US"/>
        </a:p>
      </dgm:t>
    </dgm:pt>
    <dgm:pt modelId="{6D121D46-1925-4128-B51F-7456CBF5798E}">
      <dgm:prSet/>
      <dgm:spPr/>
      <dgm:t>
        <a:bodyPr/>
        <a:lstStyle/>
        <a:p>
          <a:r>
            <a:rPr lang="de-DE" dirty="0">
              <a:sym typeface="Wingdings" panose="05000000000000000000" pitchFamily="2" charset="2"/>
            </a:rPr>
            <a:t>Test cavity ordered</a:t>
          </a:r>
          <a:endParaRPr lang="de-DE" dirty="0"/>
        </a:p>
      </dgm:t>
    </dgm:pt>
    <dgm:pt modelId="{7B4BDD7A-BD2F-4764-9EA1-FE6D2544797E}" type="parTrans" cxnId="{D2CC56F6-DE19-44B3-93C1-325CE5E51B65}">
      <dgm:prSet/>
      <dgm:spPr/>
      <dgm:t>
        <a:bodyPr/>
        <a:lstStyle/>
        <a:p>
          <a:endParaRPr lang="en-US"/>
        </a:p>
      </dgm:t>
    </dgm:pt>
    <dgm:pt modelId="{4A590196-8D49-408B-9034-6F4EA6F5D1B5}" type="sibTrans" cxnId="{D2CC56F6-DE19-44B3-93C1-325CE5E51B65}">
      <dgm:prSet/>
      <dgm:spPr/>
      <dgm:t>
        <a:bodyPr/>
        <a:lstStyle/>
        <a:p>
          <a:endParaRPr lang="en-US"/>
        </a:p>
      </dgm:t>
    </dgm:pt>
    <dgm:pt modelId="{683B0CE2-09FF-4609-AE38-67587CF04E89}">
      <dgm:prSet/>
      <dgm:spPr/>
      <dgm:t>
        <a:bodyPr/>
        <a:lstStyle/>
        <a:p>
          <a:r>
            <a:rPr lang="de-DE" dirty="0">
              <a:sym typeface="Wingdings" panose="05000000000000000000" pitchFamily="2" charset="2"/>
            </a:rPr>
            <a:t>15 kW SSA-prototype ordered</a:t>
          </a:r>
          <a:endParaRPr lang="de-DE" dirty="0"/>
        </a:p>
      </dgm:t>
    </dgm:pt>
    <dgm:pt modelId="{9A29D79C-C7DA-40FF-B026-F8B63BAC709F}" type="parTrans" cxnId="{8D8BA35B-9F41-4383-97FC-9E1A30863A97}">
      <dgm:prSet/>
      <dgm:spPr/>
      <dgm:t>
        <a:bodyPr/>
        <a:lstStyle/>
        <a:p>
          <a:endParaRPr lang="en-US"/>
        </a:p>
      </dgm:t>
    </dgm:pt>
    <dgm:pt modelId="{A0095A8D-0451-4B45-AB70-A2FC6ABEF647}" type="sibTrans" cxnId="{8D8BA35B-9F41-4383-97FC-9E1A30863A97}">
      <dgm:prSet/>
      <dgm:spPr/>
      <dgm:t>
        <a:bodyPr/>
        <a:lstStyle/>
        <a:p>
          <a:endParaRPr lang="en-US"/>
        </a:p>
      </dgm:t>
    </dgm:pt>
    <dgm:pt modelId="{E4BC3EDA-0062-4561-80C2-8A0BF3544B71}">
      <dgm:prSet/>
      <dgm:spPr/>
      <dgm:t>
        <a:bodyPr/>
        <a:lstStyle/>
        <a:p>
          <a:r>
            <a:rPr lang="de-DE" dirty="0"/>
            <a:t>Complete testing on-site before the new-hall construction</a:t>
          </a:r>
        </a:p>
      </dgm:t>
    </dgm:pt>
    <dgm:pt modelId="{90ECBA8B-08E3-49E9-97A8-C9170F7D1843}" type="parTrans" cxnId="{1DBB5A7C-67F0-48B6-93BE-AE27895B79A9}">
      <dgm:prSet/>
      <dgm:spPr/>
    </dgm:pt>
    <dgm:pt modelId="{F61468BD-1315-474C-8722-8D5EB2275844}" type="sibTrans" cxnId="{1DBB5A7C-67F0-48B6-93BE-AE27895B79A9}">
      <dgm:prSet/>
      <dgm:spPr/>
    </dgm:pt>
    <dgm:pt modelId="{576433E1-D8AC-41EC-91D4-0F0C7CA39E93}" type="pres">
      <dgm:prSet presAssocID="{5B287737-7036-4052-84C5-45A53164737D}" presName="linear" presStyleCnt="0">
        <dgm:presLayoutVars>
          <dgm:dir/>
          <dgm:animLvl val="lvl"/>
          <dgm:resizeHandles val="exact"/>
        </dgm:presLayoutVars>
      </dgm:prSet>
      <dgm:spPr/>
    </dgm:pt>
    <dgm:pt modelId="{83840181-028E-4F59-BB7F-ED70606C569F}" type="pres">
      <dgm:prSet presAssocID="{228B2356-719C-4375-BFB4-433BEDBE78C4}" presName="parentLin" presStyleCnt="0"/>
      <dgm:spPr/>
    </dgm:pt>
    <dgm:pt modelId="{2806B756-19DB-440B-BEFE-7EE6A49AAFBA}" type="pres">
      <dgm:prSet presAssocID="{228B2356-719C-4375-BFB4-433BEDBE78C4}" presName="parentLeftMargin" presStyleLbl="node1" presStyleIdx="0" presStyleCnt="2"/>
      <dgm:spPr/>
    </dgm:pt>
    <dgm:pt modelId="{6E887038-E92C-4588-A815-56EBAFE42BB3}" type="pres">
      <dgm:prSet presAssocID="{228B2356-719C-4375-BFB4-433BEDBE78C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051127E9-E8FA-444A-A391-4E46151607EF}" type="pres">
      <dgm:prSet presAssocID="{228B2356-719C-4375-BFB4-433BEDBE78C4}" presName="negativeSpace" presStyleCnt="0"/>
      <dgm:spPr/>
    </dgm:pt>
    <dgm:pt modelId="{D736B05C-371C-480D-A93D-1C48F8522A52}" type="pres">
      <dgm:prSet presAssocID="{228B2356-719C-4375-BFB4-433BEDBE78C4}" presName="childText" presStyleLbl="conFgAcc1" presStyleIdx="0" presStyleCnt="2">
        <dgm:presLayoutVars>
          <dgm:bulletEnabled val="1"/>
        </dgm:presLayoutVars>
      </dgm:prSet>
      <dgm:spPr/>
    </dgm:pt>
    <dgm:pt modelId="{C198AA52-7F97-4FCC-8415-0863365ED3E6}" type="pres">
      <dgm:prSet presAssocID="{FDEF92AF-5FDB-4FF7-A6EA-2DB9F3E68AED}" presName="spaceBetweenRectangles" presStyleCnt="0"/>
      <dgm:spPr/>
    </dgm:pt>
    <dgm:pt modelId="{4136FC97-86CD-4A93-93E5-A85923827DDD}" type="pres">
      <dgm:prSet presAssocID="{67C75D32-D5CD-4658-9F41-DA3543A4B64D}" presName="parentLin" presStyleCnt="0"/>
      <dgm:spPr/>
    </dgm:pt>
    <dgm:pt modelId="{25018C2A-77C4-4637-897F-D6A47C85D8F1}" type="pres">
      <dgm:prSet presAssocID="{67C75D32-D5CD-4658-9F41-DA3543A4B64D}" presName="parentLeftMargin" presStyleLbl="node1" presStyleIdx="0" presStyleCnt="2"/>
      <dgm:spPr/>
    </dgm:pt>
    <dgm:pt modelId="{A3E0CE87-77F1-4A3C-AE5C-121FD6B52BF1}" type="pres">
      <dgm:prSet presAssocID="{67C75D32-D5CD-4658-9F41-DA3543A4B64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78B32FD-1638-476B-840F-A3598377F61C}" type="pres">
      <dgm:prSet presAssocID="{67C75D32-D5CD-4658-9F41-DA3543A4B64D}" presName="negativeSpace" presStyleCnt="0"/>
      <dgm:spPr/>
    </dgm:pt>
    <dgm:pt modelId="{4A974462-2397-4936-9A8B-E1E80A3E6B4C}" type="pres">
      <dgm:prSet presAssocID="{67C75D32-D5CD-4658-9F41-DA3543A4B64D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6A5980E-AF1B-4380-B0B1-FEC81C0C41E7}" type="presOf" srcId="{228B2356-719C-4375-BFB4-433BEDBE78C4}" destId="{2806B756-19DB-440B-BEFE-7EE6A49AAFBA}" srcOrd="0" destOrd="0" presId="urn:microsoft.com/office/officeart/2005/8/layout/list1"/>
    <dgm:cxn modelId="{92A9E515-9B2F-42C5-AA55-4294A948E034}" type="presOf" srcId="{228B2356-719C-4375-BFB4-433BEDBE78C4}" destId="{6E887038-E92C-4588-A815-56EBAFE42BB3}" srcOrd="1" destOrd="0" presId="urn:microsoft.com/office/officeart/2005/8/layout/list1"/>
    <dgm:cxn modelId="{CD205729-8035-4DEB-A90C-F559CAD883E5}" type="presOf" srcId="{EF3E1518-9175-4A41-9E9E-48A9E4E8C3E5}" destId="{D736B05C-371C-480D-A93D-1C48F8522A52}" srcOrd="0" destOrd="2" presId="urn:microsoft.com/office/officeart/2005/8/layout/list1"/>
    <dgm:cxn modelId="{E2891B30-FB3C-4861-A59D-C10DBA287434}" srcId="{228B2356-719C-4375-BFB4-433BEDBE78C4}" destId="{CF4B4588-1BB5-496E-8704-8681931792DE}" srcOrd="1" destOrd="0" parTransId="{E4658F94-46AA-4DA5-B558-D60FCD5208CD}" sibTransId="{C4AA69CA-3BF9-4AD5-B0CF-4D49E88E146C}"/>
    <dgm:cxn modelId="{6DAD5631-F4C8-449F-B531-05E3763BFD96}" srcId="{228B2356-719C-4375-BFB4-433BEDBE78C4}" destId="{EF3E1518-9175-4A41-9E9E-48A9E4E8C3E5}" srcOrd="2" destOrd="0" parTransId="{AC5BB69A-1E21-44D5-8662-D1578B79D558}" sibTransId="{172E6ED7-1055-4699-9CB2-98B1A1229DC1}"/>
    <dgm:cxn modelId="{965B0E3C-0937-4F29-9FEA-127F252A4977}" type="presOf" srcId="{67C75D32-D5CD-4658-9F41-DA3543A4B64D}" destId="{A3E0CE87-77F1-4A3C-AE5C-121FD6B52BF1}" srcOrd="1" destOrd="0" presId="urn:microsoft.com/office/officeart/2005/8/layout/list1"/>
    <dgm:cxn modelId="{8D8BA35B-9F41-4383-97FC-9E1A30863A97}" srcId="{67C75D32-D5CD-4658-9F41-DA3543A4B64D}" destId="{683B0CE2-09FF-4609-AE38-67587CF04E89}" srcOrd="2" destOrd="0" parTransId="{9A29D79C-C7DA-40FF-B026-F8B63BAC709F}" sibTransId="{A0095A8D-0451-4B45-AB70-A2FC6ABEF647}"/>
    <dgm:cxn modelId="{D21CC842-0169-40B1-A478-A8F415B0F916}" type="presOf" srcId="{CF4B4588-1BB5-496E-8704-8681931792DE}" destId="{D736B05C-371C-480D-A93D-1C48F8522A52}" srcOrd="0" destOrd="1" presId="urn:microsoft.com/office/officeart/2005/8/layout/list1"/>
    <dgm:cxn modelId="{46BBAA51-2265-44BA-8E33-36A8E89D22A3}" type="presOf" srcId="{5B287737-7036-4052-84C5-45A53164737D}" destId="{576433E1-D8AC-41EC-91D4-0F0C7CA39E93}" srcOrd="0" destOrd="0" presId="urn:microsoft.com/office/officeart/2005/8/layout/list1"/>
    <dgm:cxn modelId="{05DB5B54-6EAE-4F2A-B7C3-E61A0EA25D62}" type="presOf" srcId="{56F5BD23-6EF3-42BA-A841-D1269E20F6D9}" destId="{D736B05C-371C-480D-A93D-1C48F8522A52}" srcOrd="0" destOrd="0" presId="urn:microsoft.com/office/officeart/2005/8/layout/list1"/>
    <dgm:cxn modelId="{CAE46559-733D-4035-86B0-320EBEE8D9D7}" srcId="{5B287737-7036-4052-84C5-45A53164737D}" destId="{67C75D32-D5CD-4658-9F41-DA3543A4B64D}" srcOrd="1" destOrd="0" parTransId="{F21105A8-2AA4-496C-A71B-97B8493EBC37}" sibTransId="{65B82842-4250-41FC-A3A1-802FCCD0D178}"/>
    <dgm:cxn modelId="{1DBB5A7C-67F0-48B6-93BE-AE27895B79A9}" srcId="{67C75D32-D5CD-4658-9F41-DA3543A4B64D}" destId="{E4BC3EDA-0062-4561-80C2-8A0BF3544B71}" srcOrd="3" destOrd="0" parTransId="{90ECBA8B-08E3-49E9-97A8-C9170F7D1843}" sibTransId="{F61468BD-1315-474C-8722-8D5EB2275844}"/>
    <dgm:cxn modelId="{9ECD8E7D-954D-4D6C-8D44-113CF96C6669}" type="presOf" srcId="{6D121D46-1925-4128-B51F-7456CBF5798E}" destId="{4A974462-2397-4936-9A8B-E1E80A3E6B4C}" srcOrd="0" destOrd="1" presId="urn:microsoft.com/office/officeart/2005/8/layout/list1"/>
    <dgm:cxn modelId="{0223F092-BF34-408E-A0D2-2E96B1FC192E}" type="presOf" srcId="{683B0CE2-09FF-4609-AE38-67587CF04E89}" destId="{4A974462-2397-4936-9A8B-E1E80A3E6B4C}" srcOrd="0" destOrd="2" presId="urn:microsoft.com/office/officeart/2005/8/layout/list1"/>
    <dgm:cxn modelId="{65C03197-C27C-413A-A7DC-09FF25E90D6D}" srcId="{5B287737-7036-4052-84C5-45A53164737D}" destId="{228B2356-719C-4375-BFB4-433BEDBE78C4}" srcOrd="0" destOrd="0" parTransId="{F6D20FE1-C54C-4AAE-96A0-B25D988032A0}" sibTransId="{FDEF92AF-5FDB-4FF7-A6EA-2DB9F3E68AED}"/>
    <dgm:cxn modelId="{F73D34A6-4CB3-4735-BC52-6E875B87F55D}" type="presOf" srcId="{67C75D32-D5CD-4658-9F41-DA3543A4B64D}" destId="{25018C2A-77C4-4637-897F-D6A47C85D8F1}" srcOrd="0" destOrd="0" presId="urn:microsoft.com/office/officeart/2005/8/layout/list1"/>
    <dgm:cxn modelId="{3E5B6DC9-9F0E-47FB-94D5-204822E53F9C}" srcId="{67C75D32-D5CD-4658-9F41-DA3543A4B64D}" destId="{6340F444-073F-4AFA-B709-A950A6C18356}" srcOrd="0" destOrd="0" parTransId="{CF0C74CB-B1C4-4F31-8A98-38D5062C572B}" sibTransId="{374E7CE4-CB84-4725-9901-B87ACFAB5D3F}"/>
    <dgm:cxn modelId="{AA5D91CA-9850-40E9-A8DB-9B0861240436}" srcId="{228B2356-719C-4375-BFB4-433BEDBE78C4}" destId="{56F5BD23-6EF3-42BA-A841-D1269E20F6D9}" srcOrd="0" destOrd="0" parTransId="{64A54A75-82C0-4183-9CCE-E80CA0EF154A}" sibTransId="{7302E19B-78CF-4CE3-8F45-25D5CEAEED39}"/>
    <dgm:cxn modelId="{725738E9-3345-4C89-96C1-2C7CCE80022B}" type="presOf" srcId="{6340F444-073F-4AFA-B709-A950A6C18356}" destId="{4A974462-2397-4936-9A8B-E1E80A3E6B4C}" srcOrd="0" destOrd="0" presId="urn:microsoft.com/office/officeart/2005/8/layout/list1"/>
    <dgm:cxn modelId="{E8034CE9-3A29-42ED-822A-D3E0734A2365}" type="presOf" srcId="{E4BC3EDA-0062-4561-80C2-8A0BF3544B71}" destId="{4A974462-2397-4936-9A8B-E1E80A3E6B4C}" srcOrd="0" destOrd="3" presId="urn:microsoft.com/office/officeart/2005/8/layout/list1"/>
    <dgm:cxn modelId="{D2CC56F6-DE19-44B3-93C1-325CE5E51B65}" srcId="{67C75D32-D5CD-4658-9F41-DA3543A4B64D}" destId="{6D121D46-1925-4128-B51F-7456CBF5798E}" srcOrd="1" destOrd="0" parTransId="{7B4BDD7A-BD2F-4764-9EA1-FE6D2544797E}" sibTransId="{4A590196-8D49-408B-9034-6F4EA6F5D1B5}"/>
    <dgm:cxn modelId="{F1CCF614-E0FF-4BC0-B9E9-20B34C03DADF}" type="presParOf" srcId="{576433E1-D8AC-41EC-91D4-0F0C7CA39E93}" destId="{83840181-028E-4F59-BB7F-ED70606C569F}" srcOrd="0" destOrd="0" presId="urn:microsoft.com/office/officeart/2005/8/layout/list1"/>
    <dgm:cxn modelId="{435AFC56-032A-4E34-8288-3EAD70E4F1E1}" type="presParOf" srcId="{83840181-028E-4F59-BB7F-ED70606C569F}" destId="{2806B756-19DB-440B-BEFE-7EE6A49AAFBA}" srcOrd="0" destOrd="0" presId="urn:microsoft.com/office/officeart/2005/8/layout/list1"/>
    <dgm:cxn modelId="{4B5BE20D-937A-4C85-B29E-A10D7C282665}" type="presParOf" srcId="{83840181-028E-4F59-BB7F-ED70606C569F}" destId="{6E887038-E92C-4588-A815-56EBAFE42BB3}" srcOrd="1" destOrd="0" presId="urn:microsoft.com/office/officeart/2005/8/layout/list1"/>
    <dgm:cxn modelId="{F5545606-FD11-4A74-B17A-E8C3F403EC0F}" type="presParOf" srcId="{576433E1-D8AC-41EC-91D4-0F0C7CA39E93}" destId="{051127E9-E8FA-444A-A391-4E46151607EF}" srcOrd="1" destOrd="0" presId="urn:microsoft.com/office/officeart/2005/8/layout/list1"/>
    <dgm:cxn modelId="{0C5DC631-BD0E-4102-B2E2-CBA9E0631E05}" type="presParOf" srcId="{576433E1-D8AC-41EC-91D4-0F0C7CA39E93}" destId="{D736B05C-371C-480D-A93D-1C48F8522A52}" srcOrd="2" destOrd="0" presId="urn:microsoft.com/office/officeart/2005/8/layout/list1"/>
    <dgm:cxn modelId="{8B612C65-7CB7-49A0-AE9C-E5239C4B4E18}" type="presParOf" srcId="{576433E1-D8AC-41EC-91D4-0F0C7CA39E93}" destId="{C198AA52-7F97-4FCC-8415-0863365ED3E6}" srcOrd="3" destOrd="0" presId="urn:microsoft.com/office/officeart/2005/8/layout/list1"/>
    <dgm:cxn modelId="{28D6E0FE-D404-49C5-9A2F-3EBC914D45C6}" type="presParOf" srcId="{576433E1-D8AC-41EC-91D4-0F0C7CA39E93}" destId="{4136FC97-86CD-4A93-93E5-A85923827DDD}" srcOrd="4" destOrd="0" presId="urn:microsoft.com/office/officeart/2005/8/layout/list1"/>
    <dgm:cxn modelId="{41F8D32D-15CB-47A5-8E86-126509156744}" type="presParOf" srcId="{4136FC97-86CD-4A93-93E5-A85923827DDD}" destId="{25018C2A-77C4-4637-897F-D6A47C85D8F1}" srcOrd="0" destOrd="0" presId="urn:microsoft.com/office/officeart/2005/8/layout/list1"/>
    <dgm:cxn modelId="{0283F041-6746-4C11-801A-E08D12828B24}" type="presParOf" srcId="{4136FC97-86CD-4A93-93E5-A85923827DDD}" destId="{A3E0CE87-77F1-4A3C-AE5C-121FD6B52BF1}" srcOrd="1" destOrd="0" presId="urn:microsoft.com/office/officeart/2005/8/layout/list1"/>
    <dgm:cxn modelId="{C5109EAF-D79F-4A88-8C84-6C5033E6904C}" type="presParOf" srcId="{576433E1-D8AC-41EC-91D4-0F0C7CA39E93}" destId="{478B32FD-1638-476B-840F-A3598377F61C}" srcOrd="5" destOrd="0" presId="urn:microsoft.com/office/officeart/2005/8/layout/list1"/>
    <dgm:cxn modelId="{14F1BA5E-AF1A-4324-934B-DA7D4679D62E}" type="presParOf" srcId="{576433E1-D8AC-41EC-91D4-0F0C7CA39E93}" destId="{4A974462-2397-4936-9A8B-E1E80A3E6B4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0.xml><?xml version="1.0" encoding="utf-8"?>
<dgm:dataModel xmlns:dgm="http://schemas.openxmlformats.org/drawingml/2006/diagram" xmlns:a="http://schemas.openxmlformats.org/drawingml/2006/main">
  <dgm:ptLst>
    <dgm:pt modelId="{D7DFD5D6-943E-4F44-9A29-3EE049E6ED74}" type="doc">
      <dgm:prSet loTypeId="urn:microsoft.com/office/officeart/2005/8/layout/h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de-DE"/>
        </a:p>
      </dgm:t>
    </dgm:pt>
    <dgm:pt modelId="{4BEF5111-C108-475B-8E19-3A85D83C015D}">
      <dgm:prSet phldrT="[Text]"/>
      <dgm:spPr/>
      <dgm:t>
        <a:bodyPr/>
        <a:lstStyle/>
        <a:p>
          <a:r>
            <a:rPr lang="en-US" b="0" noProof="0" dirty="0" smtClean="0"/>
            <a:t>Molecular Flow inside a </a:t>
          </a:r>
          <a:r>
            <a:rPr lang="en-US" b="0" noProof="0" dirty="0" err="1" smtClean="0"/>
            <a:t>mylar</a:t>
          </a:r>
          <a:r>
            <a:rPr lang="en-US" b="0" noProof="0" dirty="0" smtClean="0"/>
            <a:t> tube</a:t>
          </a:r>
          <a:endParaRPr lang="en-US" b="0" noProof="0" dirty="0"/>
        </a:p>
      </dgm:t>
    </dgm:pt>
    <dgm:pt modelId="{EE8129F6-9C83-4D38-B872-76A73EA0DCEC}" type="parTrans" cxnId="{3B3E81A8-94EB-4AA9-8ED3-10FD98A5CD91}">
      <dgm:prSet/>
      <dgm:spPr/>
      <dgm:t>
        <a:bodyPr/>
        <a:lstStyle/>
        <a:p>
          <a:endParaRPr lang="de-DE" b="0"/>
        </a:p>
      </dgm:t>
    </dgm:pt>
    <dgm:pt modelId="{E46B68E3-809D-487A-8950-E5B8606D3697}" type="sibTrans" cxnId="{3B3E81A8-94EB-4AA9-8ED3-10FD98A5CD91}">
      <dgm:prSet/>
      <dgm:spPr/>
      <dgm:t>
        <a:bodyPr/>
        <a:lstStyle/>
        <a:p>
          <a:endParaRPr lang="de-DE" b="0"/>
        </a:p>
      </dgm:t>
    </dgm:pt>
    <dgm:pt modelId="{02219731-238E-4591-B6A2-BCABF91C36D9}">
      <dgm:prSet phldrT="[Text]"/>
      <dgm:spPr/>
      <dgm:t>
        <a:bodyPr/>
        <a:lstStyle/>
        <a:p>
          <a:r>
            <a:rPr lang="en-US" b="1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Supersonic jet</a:t>
          </a:r>
          <a:endParaRPr lang="en-US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2565407-68A6-48C0-AABB-5CE59C5A2245}" type="parTrans" cxnId="{084DA7C1-4B9C-4778-B61F-97D1065F7854}">
      <dgm:prSet/>
      <dgm:spPr/>
      <dgm:t>
        <a:bodyPr/>
        <a:lstStyle/>
        <a:p>
          <a:endParaRPr lang="de-DE" b="0"/>
        </a:p>
      </dgm:t>
    </dgm:pt>
    <dgm:pt modelId="{22D5676F-2908-403A-88CE-D16BDC26A5F6}" type="sibTrans" cxnId="{084DA7C1-4B9C-4778-B61F-97D1065F7854}">
      <dgm:prSet/>
      <dgm:spPr/>
      <dgm:t>
        <a:bodyPr/>
        <a:lstStyle/>
        <a:p>
          <a:endParaRPr lang="de-DE" b="0"/>
        </a:p>
      </dgm:t>
    </dgm:pt>
    <dgm:pt modelId="{EB1126CD-4AC0-498C-A629-8B2DB6F53B4B}">
      <dgm:prSet phldrT="[Text]"/>
      <dgm:spPr>
        <a:blipFill rotWithShape="0">
          <a:blip xmlns:r="http://schemas.openxmlformats.org/officeDocument/2006/relationships" r:embed="rId1"/>
          <a:stretch>
            <a:fillRect l="-1055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4D139D74-3B2D-4399-8DE9-6696B16D5754}" type="parTrans" cxnId="{EF1AF995-0CFE-42CE-990B-EC5359FF35CB}">
      <dgm:prSet/>
      <dgm:spPr/>
      <dgm:t>
        <a:bodyPr/>
        <a:lstStyle/>
        <a:p>
          <a:endParaRPr lang="de-DE" b="0"/>
        </a:p>
      </dgm:t>
    </dgm:pt>
    <dgm:pt modelId="{71781B08-C1E4-436E-99F7-D4F430B8A290}" type="sibTrans" cxnId="{EF1AF995-0CFE-42CE-990B-EC5359FF35CB}">
      <dgm:prSet/>
      <dgm:spPr/>
      <dgm:t>
        <a:bodyPr/>
        <a:lstStyle/>
        <a:p>
          <a:endParaRPr lang="de-DE" b="0"/>
        </a:p>
      </dgm:t>
    </dgm:pt>
    <dgm:pt modelId="{7DCF067E-D880-4725-A35D-5DC00180DC5D}">
      <dgm:prSet phldrT="[Text]"/>
      <dgm:spPr/>
      <dgm:t>
        <a:bodyPr/>
        <a:lstStyle/>
        <a:p>
          <a:r>
            <a:rPr lang="en-US" b="1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Cluster-Jet</a:t>
          </a:r>
          <a:endParaRPr lang="en-US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531AFB-B6D0-4C8B-A87D-87143E879BA2}" type="parTrans" cxnId="{3B008439-DEB0-4FCE-8A6E-CBB6EA6D7E8D}">
      <dgm:prSet/>
      <dgm:spPr/>
      <dgm:t>
        <a:bodyPr/>
        <a:lstStyle/>
        <a:p>
          <a:endParaRPr lang="de-DE" b="0"/>
        </a:p>
      </dgm:t>
    </dgm:pt>
    <dgm:pt modelId="{63B68783-6242-46FA-93D9-688B6C8D33B0}" type="sibTrans" cxnId="{3B008439-DEB0-4FCE-8A6E-CBB6EA6D7E8D}">
      <dgm:prSet/>
      <dgm:spPr/>
      <dgm:t>
        <a:bodyPr/>
        <a:lstStyle/>
        <a:p>
          <a:endParaRPr lang="de-DE" b="0"/>
        </a:p>
      </dgm:t>
    </dgm:pt>
    <dgm:pt modelId="{06B6ABE4-36F9-467C-914C-B62976DA75DC}">
      <dgm:prSet phldrT="[Text]"/>
      <dgm:spPr/>
      <dgm:t>
        <a:bodyPr/>
        <a:lstStyle/>
        <a:p>
          <a:r>
            <a:rPr lang="en-US" b="0" noProof="0" dirty="0" smtClean="0"/>
            <a:t>Molecular clustering @ 40K</a:t>
          </a:r>
          <a:endParaRPr lang="en-US" b="0" noProof="0" dirty="0"/>
        </a:p>
      </dgm:t>
    </dgm:pt>
    <dgm:pt modelId="{31CB4764-9D61-4FB5-9B0A-D850CB69FA17}" type="parTrans" cxnId="{34959973-FAF8-464C-A668-0DCF94A81ECE}">
      <dgm:prSet/>
      <dgm:spPr/>
      <dgm:t>
        <a:bodyPr/>
        <a:lstStyle/>
        <a:p>
          <a:endParaRPr lang="de-DE" b="0"/>
        </a:p>
      </dgm:t>
    </dgm:pt>
    <dgm:pt modelId="{1638A90B-3229-4A66-A7F7-214580AF7C6F}" type="sibTrans" cxnId="{34959973-FAF8-464C-A668-0DCF94A81ECE}">
      <dgm:prSet/>
      <dgm:spPr/>
      <dgm:t>
        <a:bodyPr/>
        <a:lstStyle/>
        <a:p>
          <a:endParaRPr lang="de-DE" b="0"/>
        </a:p>
      </dgm:t>
    </dgm:pt>
    <dgm:pt modelId="{9A9352FD-469C-49FC-A548-AFB0C6957C45}">
      <dgm:prSet phldrT="[Text]"/>
      <dgm:spPr/>
      <dgm:t>
        <a:bodyPr/>
        <a:lstStyle/>
        <a:p>
          <a:r>
            <a:rPr lang="en-US" b="1" noProof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Polarized gas</a:t>
          </a:r>
          <a:endParaRPr lang="en-US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7E66FA-226A-4211-8BC4-B5CD9A4311AD}" type="sibTrans" cxnId="{8FA1841E-2204-4DEE-BA6D-9D103A0D7454}">
      <dgm:prSet/>
      <dgm:spPr/>
      <dgm:t>
        <a:bodyPr/>
        <a:lstStyle/>
        <a:p>
          <a:endParaRPr lang="de-DE" b="0"/>
        </a:p>
      </dgm:t>
    </dgm:pt>
    <dgm:pt modelId="{7E2D2DAD-98D7-44D7-ACBC-636828AAE748}" type="parTrans" cxnId="{8FA1841E-2204-4DEE-BA6D-9D103A0D7454}">
      <dgm:prSet/>
      <dgm:spPr/>
      <dgm:t>
        <a:bodyPr/>
        <a:lstStyle/>
        <a:p>
          <a:endParaRPr lang="de-DE" b="0"/>
        </a:p>
      </dgm:t>
    </dgm:pt>
    <dgm:pt modelId="{D0646491-A3D4-4657-9253-D26277B9EF0D}">
      <dgm:prSet phldrT="[Text]"/>
      <dgm:spPr/>
      <dgm:t>
        <a:bodyPr/>
        <a:lstStyle/>
        <a:p>
          <a:r>
            <a:rPr lang="en-US" b="0" noProof="0" dirty="0" smtClean="0"/>
            <a:t>Increase self-</a:t>
          </a:r>
          <a:r>
            <a:rPr lang="en-US" b="0" noProof="0" dirty="0" err="1" smtClean="0"/>
            <a:t>conatinment</a:t>
          </a:r>
          <a:endParaRPr lang="en-US" b="0" noProof="0" dirty="0"/>
        </a:p>
      </dgm:t>
    </dgm:pt>
    <dgm:pt modelId="{19378DEA-FFF0-4097-BABA-2A9600BE37AE}" type="parTrans" cxnId="{68A4FE55-B674-423A-9895-2D84C8035916}">
      <dgm:prSet/>
      <dgm:spPr/>
      <dgm:t>
        <a:bodyPr/>
        <a:lstStyle/>
        <a:p>
          <a:endParaRPr lang="en-US"/>
        </a:p>
      </dgm:t>
    </dgm:pt>
    <dgm:pt modelId="{87856D55-5E7F-49FD-AD66-06D355A53A56}" type="sibTrans" cxnId="{68A4FE55-B674-423A-9895-2D84C8035916}">
      <dgm:prSet/>
      <dgm:spPr/>
      <dgm:t>
        <a:bodyPr/>
        <a:lstStyle/>
        <a:p>
          <a:endParaRPr lang="en-US"/>
        </a:p>
      </dgm:t>
    </dgm:pt>
    <dgm:pt modelId="{64E4F335-DAC3-4380-9556-89D267CD1B42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A5C790D1-1AEC-4FBC-819C-80DCE1871BB7}" type="parTrans" cxnId="{16FCC24F-1316-40A1-AC7C-280F640AD25D}">
      <dgm:prSet/>
      <dgm:spPr/>
      <dgm:t>
        <a:bodyPr/>
        <a:lstStyle/>
        <a:p>
          <a:endParaRPr lang="en-US"/>
        </a:p>
      </dgm:t>
    </dgm:pt>
    <dgm:pt modelId="{9E95503E-42B3-449A-AED8-68B138413696}" type="sibTrans" cxnId="{16FCC24F-1316-40A1-AC7C-280F640AD25D}">
      <dgm:prSet/>
      <dgm:spPr/>
      <dgm:t>
        <a:bodyPr/>
        <a:lstStyle/>
        <a:p>
          <a:endParaRPr lang="en-US"/>
        </a:p>
      </dgm:t>
    </dgm:pt>
    <dgm:pt modelId="{9865BE07-3AB8-42D5-AF95-D5EF217124B8}" type="pres">
      <dgm:prSet presAssocID="{D7DFD5D6-943E-4F44-9A29-3EE049E6ED7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CEDACB7-7C6C-4F4D-A260-5B591C87B137}" type="pres">
      <dgm:prSet presAssocID="{9A9352FD-469C-49FC-A548-AFB0C6957C45}" presName="composite" presStyleCnt="0"/>
      <dgm:spPr/>
      <dgm:t>
        <a:bodyPr/>
        <a:lstStyle/>
        <a:p>
          <a:endParaRPr lang="de-DE"/>
        </a:p>
      </dgm:t>
    </dgm:pt>
    <dgm:pt modelId="{9B85D51A-FDAC-4417-B061-8CC55F4C4010}" type="pres">
      <dgm:prSet presAssocID="{9A9352FD-469C-49FC-A548-AFB0C6957C4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8BEB574-40D2-4C32-8B45-E568883468EC}" type="pres">
      <dgm:prSet presAssocID="{9A9352FD-469C-49FC-A548-AFB0C6957C45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B4778DE-85EA-4620-89E8-98A4E0CF395E}" type="pres">
      <dgm:prSet presAssocID="{0D7E66FA-226A-4211-8BC4-B5CD9A4311AD}" presName="space" presStyleCnt="0"/>
      <dgm:spPr/>
      <dgm:t>
        <a:bodyPr/>
        <a:lstStyle/>
        <a:p>
          <a:endParaRPr lang="de-DE"/>
        </a:p>
      </dgm:t>
    </dgm:pt>
    <dgm:pt modelId="{D6AE1F28-6222-4CB8-9662-6A4537ECA030}" type="pres">
      <dgm:prSet presAssocID="{02219731-238E-4591-B6A2-BCABF91C36D9}" presName="composite" presStyleCnt="0"/>
      <dgm:spPr/>
      <dgm:t>
        <a:bodyPr/>
        <a:lstStyle/>
        <a:p>
          <a:endParaRPr lang="de-DE"/>
        </a:p>
      </dgm:t>
    </dgm:pt>
    <dgm:pt modelId="{20B7F3FE-8729-4F89-BB54-A058C1452942}" type="pres">
      <dgm:prSet presAssocID="{02219731-238E-4591-B6A2-BCABF91C36D9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449811D-CB28-4C7F-9887-2169D218576C}" type="pres">
      <dgm:prSet presAssocID="{02219731-238E-4591-B6A2-BCABF91C36D9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1616C7E3-A0E0-4CEA-BE24-5022AD9E859D}" type="pres">
      <dgm:prSet presAssocID="{22D5676F-2908-403A-88CE-D16BDC26A5F6}" presName="space" presStyleCnt="0"/>
      <dgm:spPr/>
      <dgm:t>
        <a:bodyPr/>
        <a:lstStyle/>
        <a:p>
          <a:endParaRPr lang="de-DE"/>
        </a:p>
      </dgm:t>
    </dgm:pt>
    <dgm:pt modelId="{3F7F35D7-EF6F-47AC-8449-8064EC98664B}" type="pres">
      <dgm:prSet presAssocID="{7DCF067E-D880-4725-A35D-5DC00180DC5D}" presName="composite" presStyleCnt="0"/>
      <dgm:spPr/>
      <dgm:t>
        <a:bodyPr/>
        <a:lstStyle/>
        <a:p>
          <a:endParaRPr lang="de-DE"/>
        </a:p>
      </dgm:t>
    </dgm:pt>
    <dgm:pt modelId="{C07CB005-68C5-4C56-80FD-6BC23D461B28}" type="pres">
      <dgm:prSet presAssocID="{7DCF067E-D880-4725-A35D-5DC00180DC5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F16B28D-854B-4E6F-A8DE-68E54962F13C}" type="pres">
      <dgm:prSet presAssocID="{7DCF067E-D880-4725-A35D-5DC00180DC5D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01873484-8093-40ED-BA58-82A987BB54A8}" type="presOf" srcId="{64E4F335-DAC3-4380-9556-89D267CD1B42}" destId="{0449811D-CB28-4C7F-9887-2169D218576C}" srcOrd="0" destOrd="1" presId="urn:microsoft.com/office/officeart/2005/8/layout/hList1"/>
    <dgm:cxn modelId="{68A4FE55-B674-423A-9895-2D84C8035916}" srcId="{7DCF067E-D880-4725-A35D-5DC00180DC5D}" destId="{D0646491-A3D4-4657-9253-D26277B9EF0D}" srcOrd="1" destOrd="0" parTransId="{19378DEA-FFF0-4097-BABA-2A9600BE37AE}" sibTransId="{87856D55-5E7F-49FD-AD66-06D355A53A56}"/>
    <dgm:cxn modelId="{16FCC24F-1316-40A1-AC7C-280F640AD25D}" srcId="{02219731-238E-4591-B6A2-BCABF91C36D9}" destId="{64E4F335-DAC3-4380-9556-89D267CD1B42}" srcOrd="1" destOrd="0" parTransId="{A5C790D1-1AEC-4FBC-819C-80DCE1871BB7}" sibTransId="{9E95503E-42B3-449A-AED8-68B138413696}"/>
    <dgm:cxn modelId="{5F55C530-A743-44D9-A6DC-84B04B9DE9E0}" type="presOf" srcId="{4BEF5111-C108-475B-8E19-3A85D83C015D}" destId="{08BEB574-40D2-4C32-8B45-E568883468EC}" srcOrd="0" destOrd="0" presId="urn:microsoft.com/office/officeart/2005/8/layout/hList1"/>
    <dgm:cxn modelId="{3B008439-DEB0-4FCE-8A6E-CBB6EA6D7E8D}" srcId="{D7DFD5D6-943E-4F44-9A29-3EE049E6ED74}" destId="{7DCF067E-D880-4725-A35D-5DC00180DC5D}" srcOrd="2" destOrd="0" parTransId="{16531AFB-B6D0-4C8B-A87D-87143E879BA2}" sibTransId="{63B68783-6242-46FA-93D9-688B6C8D33B0}"/>
    <dgm:cxn modelId="{084DA7C1-4B9C-4778-B61F-97D1065F7854}" srcId="{D7DFD5D6-943E-4F44-9A29-3EE049E6ED74}" destId="{02219731-238E-4591-B6A2-BCABF91C36D9}" srcOrd="1" destOrd="0" parTransId="{F2565407-68A6-48C0-AABB-5CE59C5A2245}" sibTransId="{22D5676F-2908-403A-88CE-D16BDC26A5F6}"/>
    <dgm:cxn modelId="{A7B1170A-D7FB-49CF-8B5E-C768D70BAE02}" type="presOf" srcId="{D7DFD5D6-943E-4F44-9A29-3EE049E6ED74}" destId="{9865BE07-3AB8-42D5-AF95-D5EF217124B8}" srcOrd="0" destOrd="0" presId="urn:microsoft.com/office/officeart/2005/8/layout/hList1"/>
    <dgm:cxn modelId="{E68E10AB-4E5A-43B8-9018-3AE84549BD8A}" type="presOf" srcId="{EB1126CD-4AC0-498C-A629-8B2DB6F53B4B}" destId="{0449811D-CB28-4C7F-9887-2169D218576C}" srcOrd="0" destOrd="0" presId="urn:microsoft.com/office/officeart/2005/8/layout/hList1"/>
    <dgm:cxn modelId="{BF72A309-BB55-4510-BAE8-1A6B752361D7}" type="presOf" srcId="{7DCF067E-D880-4725-A35D-5DC00180DC5D}" destId="{C07CB005-68C5-4C56-80FD-6BC23D461B28}" srcOrd="0" destOrd="0" presId="urn:microsoft.com/office/officeart/2005/8/layout/hList1"/>
    <dgm:cxn modelId="{3B3E81A8-94EB-4AA9-8ED3-10FD98A5CD91}" srcId="{9A9352FD-469C-49FC-A548-AFB0C6957C45}" destId="{4BEF5111-C108-475B-8E19-3A85D83C015D}" srcOrd="0" destOrd="0" parTransId="{EE8129F6-9C83-4D38-B872-76A73EA0DCEC}" sibTransId="{E46B68E3-809D-487A-8950-E5B8606D3697}"/>
    <dgm:cxn modelId="{34959973-FAF8-464C-A668-0DCF94A81ECE}" srcId="{7DCF067E-D880-4725-A35D-5DC00180DC5D}" destId="{06B6ABE4-36F9-467C-914C-B62976DA75DC}" srcOrd="0" destOrd="0" parTransId="{31CB4764-9D61-4FB5-9B0A-D850CB69FA17}" sibTransId="{1638A90B-3229-4A66-A7F7-214580AF7C6F}"/>
    <dgm:cxn modelId="{2738BE73-9895-444F-8F78-5EA317BCFB78}" type="presOf" srcId="{9A9352FD-469C-49FC-A548-AFB0C6957C45}" destId="{9B85D51A-FDAC-4417-B061-8CC55F4C4010}" srcOrd="0" destOrd="0" presId="urn:microsoft.com/office/officeart/2005/8/layout/hList1"/>
    <dgm:cxn modelId="{AEC4CF70-10FD-466F-9A5C-FEDFB6622DD9}" type="presOf" srcId="{06B6ABE4-36F9-467C-914C-B62976DA75DC}" destId="{9F16B28D-854B-4E6F-A8DE-68E54962F13C}" srcOrd="0" destOrd="0" presId="urn:microsoft.com/office/officeart/2005/8/layout/hList1"/>
    <dgm:cxn modelId="{EF1AF995-0CFE-42CE-990B-EC5359FF35CB}" srcId="{02219731-238E-4591-B6A2-BCABF91C36D9}" destId="{EB1126CD-4AC0-498C-A629-8B2DB6F53B4B}" srcOrd="0" destOrd="0" parTransId="{4D139D74-3B2D-4399-8DE9-6696B16D5754}" sibTransId="{71781B08-C1E4-436E-99F7-D4F430B8A290}"/>
    <dgm:cxn modelId="{186BF247-BC24-4509-896E-3860A52EB762}" type="presOf" srcId="{D0646491-A3D4-4657-9253-D26277B9EF0D}" destId="{9F16B28D-854B-4E6F-A8DE-68E54962F13C}" srcOrd="0" destOrd="1" presId="urn:microsoft.com/office/officeart/2005/8/layout/hList1"/>
    <dgm:cxn modelId="{916F49A9-5C2E-435E-9794-6792768B1783}" type="presOf" srcId="{02219731-238E-4591-B6A2-BCABF91C36D9}" destId="{20B7F3FE-8729-4F89-BB54-A058C1452942}" srcOrd="0" destOrd="0" presId="urn:microsoft.com/office/officeart/2005/8/layout/hList1"/>
    <dgm:cxn modelId="{8FA1841E-2204-4DEE-BA6D-9D103A0D7454}" srcId="{D7DFD5D6-943E-4F44-9A29-3EE049E6ED74}" destId="{9A9352FD-469C-49FC-A548-AFB0C6957C45}" srcOrd="0" destOrd="0" parTransId="{7E2D2DAD-98D7-44D7-ACBC-636828AAE748}" sibTransId="{0D7E66FA-226A-4211-8BC4-B5CD9A4311AD}"/>
    <dgm:cxn modelId="{41972DD5-F780-4FFC-9C1A-E18164F3B183}" type="presParOf" srcId="{9865BE07-3AB8-42D5-AF95-D5EF217124B8}" destId="{3CEDACB7-7C6C-4F4D-A260-5B591C87B137}" srcOrd="0" destOrd="0" presId="urn:microsoft.com/office/officeart/2005/8/layout/hList1"/>
    <dgm:cxn modelId="{2D4C8EAD-77F6-4780-8F71-19DBA750927E}" type="presParOf" srcId="{3CEDACB7-7C6C-4F4D-A260-5B591C87B137}" destId="{9B85D51A-FDAC-4417-B061-8CC55F4C4010}" srcOrd="0" destOrd="0" presId="urn:microsoft.com/office/officeart/2005/8/layout/hList1"/>
    <dgm:cxn modelId="{37B8319D-9D40-43EF-815A-E50878C9CCFA}" type="presParOf" srcId="{3CEDACB7-7C6C-4F4D-A260-5B591C87B137}" destId="{08BEB574-40D2-4C32-8B45-E568883468EC}" srcOrd="1" destOrd="0" presId="urn:microsoft.com/office/officeart/2005/8/layout/hList1"/>
    <dgm:cxn modelId="{38ADD9A4-5C4E-4D33-BCEF-A7853A973C58}" type="presParOf" srcId="{9865BE07-3AB8-42D5-AF95-D5EF217124B8}" destId="{AB4778DE-85EA-4620-89E8-98A4E0CF395E}" srcOrd="1" destOrd="0" presId="urn:microsoft.com/office/officeart/2005/8/layout/hList1"/>
    <dgm:cxn modelId="{E0438816-6B22-47E8-A20E-85A08A88198B}" type="presParOf" srcId="{9865BE07-3AB8-42D5-AF95-D5EF217124B8}" destId="{D6AE1F28-6222-4CB8-9662-6A4537ECA030}" srcOrd="2" destOrd="0" presId="urn:microsoft.com/office/officeart/2005/8/layout/hList1"/>
    <dgm:cxn modelId="{3BDD90AB-4D4A-4382-94F9-BDDAEFC9C951}" type="presParOf" srcId="{D6AE1F28-6222-4CB8-9662-6A4537ECA030}" destId="{20B7F3FE-8729-4F89-BB54-A058C1452942}" srcOrd="0" destOrd="0" presId="urn:microsoft.com/office/officeart/2005/8/layout/hList1"/>
    <dgm:cxn modelId="{0E0F87BA-8F5E-4268-8796-CC15A269CFEB}" type="presParOf" srcId="{D6AE1F28-6222-4CB8-9662-6A4537ECA030}" destId="{0449811D-CB28-4C7F-9887-2169D218576C}" srcOrd="1" destOrd="0" presId="urn:microsoft.com/office/officeart/2005/8/layout/hList1"/>
    <dgm:cxn modelId="{4C9D228C-05E4-418E-9FA6-DB4CC1C639DC}" type="presParOf" srcId="{9865BE07-3AB8-42D5-AF95-D5EF217124B8}" destId="{1616C7E3-A0E0-4CEA-BE24-5022AD9E859D}" srcOrd="3" destOrd="0" presId="urn:microsoft.com/office/officeart/2005/8/layout/hList1"/>
    <dgm:cxn modelId="{563D4333-6045-4144-B1EC-63937C7319C9}" type="presParOf" srcId="{9865BE07-3AB8-42D5-AF95-D5EF217124B8}" destId="{3F7F35D7-EF6F-47AC-8449-8064EC98664B}" srcOrd="4" destOrd="0" presId="urn:microsoft.com/office/officeart/2005/8/layout/hList1"/>
    <dgm:cxn modelId="{423B3186-1F6E-49B7-B706-3766D151071A}" type="presParOf" srcId="{3F7F35D7-EF6F-47AC-8449-8064EC98664B}" destId="{C07CB005-68C5-4C56-80FD-6BC23D461B28}" srcOrd="0" destOrd="0" presId="urn:microsoft.com/office/officeart/2005/8/layout/hList1"/>
    <dgm:cxn modelId="{26D583B3-A677-4DED-A391-8A2BCD51B748}" type="presParOf" srcId="{3F7F35D7-EF6F-47AC-8449-8064EC98664B}" destId="{9F16B28D-854B-4E6F-A8DE-68E54962F13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1.xml><?xml version="1.0" encoding="utf-8"?>
<dgm:dataModel xmlns:dgm="http://schemas.openxmlformats.org/drawingml/2006/diagram" xmlns:a="http://schemas.openxmlformats.org/drawingml/2006/main">
  <dgm:ptLst>
    <dgm:pt modelId="{063F1CF2-FC10-4AF6-9A38-E5DD2BC3994B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C895B93-7DB6-4747-94C0-F698F8233906}">
      <dgm:prSet phldrT="[Text]"/>
      <dgm:spPr/>
      <dgm:t>
        <a:bodyPr/>
        <a:lstStyle/>
        <a:p>
          <a:r>
            <a:rPr lang="en-US" b="1" dirty="0" smtClean="0"/>
            <a:t>High resolution on low momentum electrons</a:t>
          </a:r>
          <a:endParaRPr lang="en-US" b="1" dirty="0"/>
        </a:p>
      </dgm:t>
    </dgm:pt>
    <dgm:pt modelId="{EE16F311-20B9-4746-AACD-CA331570D988}" type="parTrans" cxnId="{56EA078A-9E3D-40A1-BF49-383F5D1FBD19}">
      <dgm:prSet/>
      <dgm:spPr/>
      <dgm:t>
        <a:bodyPr/>
        <a:lstStyle/>
        <a:p>
          <a:endParaRPr lang="en-US"/>
        </a:p>
      </dgm:t>
    </dgm:pt>
    <dgm:pt modelId="{CC782611-F76B-4D4F-8C88-263C27DD402A}" type="sibTrans" cxnId="{56EA078A-9E3D-40A1-BF49-383F5D1FBD19}">
      <dgm:prSet/>
      <dgm:spPr/>
      <dgm:t>
        <a:bodyPr/>
        <a:lstStyle/>
        <a:p>
          <a:endParaRPr lang="en-US"/>
        </a:p>
      </dgm:t>
    </dgm:pt>
    <dgm:pt modelId="{DDF72114-C7E3-42DA-AC86-0F11E325E031}">
      <dgm:prSet phldrT="[Text]"/>
      <dgm:spPr>
        <a:blipFill rotWithShape="0">
          <a:blip xmlns:r="http://schemas.openxmlformats.org/officeDocument/2006/relationships" r:embed="rId1"/>
          <a:stretch>
            <a:fillRect t="-5921" b="-723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EC6A806C-04B8-464D-8C2B-A69FDB0E7E00}" type="parTrans" cxnId="{A9A7D0E2-3CF5-4C56-A4EC-ABB345B0ED43}">
      <dgm:prSet/>
      <dgm:spPr/>
      <dgm:t>
        <a:bodyPr/>
        <a:lstStyle/>
        <a:p>
          <a:endParaRPr lang="en-US"/>
        </a:p>
      </dgm:t>
    </dgm:pt>
    <dgm:pt modelId="{7F0E2B32-F4D0-4A8C-A2E3-1A730A04DD2F}" type="sibTrans" cxnId="{A9A7D0E2-3CF5-4C56-A4EC-ABB345B0ED43}">
      <dgm:prSet/>
      <dgm:spPr/>
      <dgm:t>
        <a:bodyPr/>
        <a:lstStyle/>
        <a:p>
          <a:endParaRPr lang="en-US"/>
        </a:p>
      </dgm:t>
    </dgm:pt>
    <dgm:pt modelId="{6F298574-C836-44E9-82DF-3AB84F11CE03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4E7CDB81-BCAB-4631-AD73-AF843947B086}" type="parTrans" cxnId="{CCFE4BA7-9BB5-4A1F-9F0B-70FBFCC8EDA7}">
      <dgm:prSet/>
      <dgm:spPr/>
      <dgm:t>
        <a:bodyPr/>
        <a:lstStyle/>
        <a:p>
          <a:endParaRPr lang="en-US"/>
        </a:p>
      </dgm:t>
    </dgm:pt>
    <dgm:pt modelId="{1AE16772-0F0B-4E24-8D7A-098029C70ACD}" type="sibTrans" cxnId="{CCFE4BA7-9BB5-4A1F-9F0B-70FBFCC8EDA7}">
      <dgm:prSet/>
      <dgm:spPr/>
      <dgm:t>
        <a:bodyPr/>
        <a:lstStyle/>
        <a:p>
          <a:endParaRPr lang="en-US"/>
        </a:p>
      </dgm:t>
    </dgm:pt>
    <dgm:pt modelId="{98FF1DF7-931F-43A1-A276-C25FDBF443F4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5B2D9E22-2FA6-4213-B5FF-2BCF789574EC}" type="parTrans" cxnId="{A92343C0-3732-4C42-A010-3C67621D5306}">
      <dgm:prSet/>
      <dgm:spPr/>
      <dgm:t>
        <a:bodyPr/>
        <a:lstStyle/>
        <a:p>
          <a:endParaRPr lang="en-US"/>
        </a:p>
      </dgm:t>
    </dgm:pt>
    <dgm:pt modelId="{4816E1E2-DE09-436A-BD63-232E7B291B88}" type="sibTrans" cxnId="{A92343C0-3732-4C42-A010-3C67621D5306}">
      <dgm:prSet/>
      <dgm:spPr/>
      <dgm:t>
        <a:bodyPr/>
        <a:lstStyle/>
        <a:p>
          <a:endParaRPr lang="en-US"/>
        </a:p>
      </dgm:t>
    </dgm:pt>
    <dgm:pt modelId="{1F7925DB-E06F-4920-9D90-502E48280276}">
      <dgm:prSet phldrT="[Text]"/>
      <dgm:spPr/>
      <dgm:t>
        <a:bodyPr/>
        <a:lstStyle/>
        <a:p>
          <a:r>
            <a:rPr lang="en-US" b="1" dirty="0" smtClean="0"/>
            <a:t>Material reduction</a:t>
          </a:r>
          <a:endParaRPr lang="en-US" b="1" dirty="0"/>
        </a:p>
      </dgm:t>
    </dgm:pt>
    <dgm:pt modelId="{DC682243-4DDA-4FCB-B023-F6B20C929401}" type="parTrans" cxnId="{8499C854-5DA3-4639-B123-1E5AB4246F72}">
      <dgm:prSet/>
      <dgm:spPr/>
      <dgm:t>
        <a:bodyPr/>
        <a:lstStyle/>
        <a:p>
          <a:endParaRPr lang="en-US"/>
        </a:p>
      </dgm:t>
    </dgm:pt>
    <dgm:pt modelId="{4855F8AE-783C-4289-8F0A-0E39FDC1823A}" type="sibTrans" cxnId="{8499C854-5DA3-4639-B123-1E5AB4246F72}">
      <dgm:prSet/>
      <dgm:spPr/>
      <dgm:t>
        <a:bodyPr/>
        <a:lstStyle/>
        <a:p>
          <a:endParaRPr lang="en-US"/>
        </a:p>
      </dgm:t>
    </dgm:pt>
    <dgm:pt modelId="{92FC3CC1-8ADA-4CFE-B0BB-5B46E7B57EF8}">
      <dgm:prSet phldrT="[Text]"/>
      <dgm:spPr/>
      <dgm:t>
        <a:bodyPr/>
        <a:lstStyle/>
        <a:p>
          <a:r>
            <a:rPr lang="en-US" dirty="0" smtClean="0"/>
            <a:t>No window before the magnet</a:t>
          </a:r>
          <a:endParaRPr lang="en-US" dirty="0"/>
        </a:p>
      </dgm:t>
    </dgm:pt>
    <dgm:pt modelId="{748DFE99-FD1B-4B1B-B0C7-CFB7BB85BF86}" type="parTrans" cxnId="{8C3F4981-FAC1-448A-AFD9-13A23D726FB7}">
      <dgm:prSet/>
      <dgm:spPr/>
      <dgm:t>
        <a:bodyPr/>
        <a:lstStyle/>
        <a:p>
          <a:endParaRPr lang="en-US"/>
        </a:p>
      </dgm:t>
    </dgm:pt>
    <dgm:pt modelId="{403FC261-33D1-46BA-9082-D88993610905}" type="sibTrans" cxnId="{8C3F4981-FAC1-448A-AFD9-13A23D726FB7}">
      <dgm:prSet/>
      <dgm:spPr/>
      <dgm:t>
        <a:bodyPr/>
        <a:lstStyle/>
        <a:p>
          <a:endParaRPr lang="en-US"/>
        </a:p>
      </dgm:t>
    </dgm:pt>
    <dgm:pt modelId="{699F919E-5B8C-4F6D-AE95-8221252CA841}">
      <dgm:prSet phldrT="[Text]"/>
      <dgm:spPr/>
      <dgm:t>
        <a:bodyPr/>
        <a:lstStyle/>
        <a:p>
          <a:r>
            <a:rPr lang="en-US" dirty="0" smtClean="0"/>
            <a:t>Thin detector design</a:t>
          </a:r>
          <a:endParaRPr lang="en-US" dirty="0"/>
        </a:p>
      </dgm:t>
    </dgm:pt>
    <dgm:pt modelId="{3008AF30-77C0-4F66-8BAC-C61E8523B161}" type="parTrans" cxnId="{043F03E0-4D60-41A7-B923-F15A9BC79E56}">
      <dgm:prSet/>
      <dgm:spPr/>
      <dgm:t>
        <a:bodyPr/>
        <a:lstStyle/>
        <a:p>
          <a:endParaRPr lang="en-US"/>
        </a:p>
      </dgm:t>
    </dgm:pt>
    <dgm:pt modelId="{FFE3E4F1-19E4-4259-9393-DB509687CFD2}" type="sibTrans" cxnId="{043F03E0-4D60-41A7-B923-F15A9BC79E56}">
      <dgm:prSet/>
      <dgm:spPr/>
      <dgm:t>
        <a:bodyPr/>
        <a:lstStyle/>
        <a:p>
          <a:endParaRPr lang="en-US"/>
        </a:p>
      </dgm:t>
    </dgm:pt>
    <dgm:pt modelId="{177564F2-7665-4A52-B4E2-A558BB0F6C7F}">
      <dgm:prSet phldrT="[Text]"/>
      <dgm:spPr/>
      <dgm:t>
        <a:bodyPr/>
        <a:lstStyle/>
        <a:p>
          <a:r>
            <a:rPr lang="en-US" b="1" dirty="0" smtClean="0"/>
            <a:t>High rate capability</a:t>
          </a:r>
          <a:endParaRPr lang="en-US" b="1" dirty="0"/>
        </a:p>
      </dgm:t>
    </dgm:pt>
    <dgm:pt modelId="{D8F6052C-0D5E-4595-AC67-53E27AEBEF0E}" type="parTrans" cxnId="{5FE80112-6526-494F-A4E2-E9D0E64888E1}">
      <dgm:prSet/>
      <dgm:spPr/>
      <dgm:t>
        <a:bodyPr/>
        <a:lstStyle/>
        <a:p>
          <a:endParaRPr lang="en-US"/>
        </a:p>
      </dgm:t>
    </dgm:pt>
    <dgm:pt modelId="{35516401-4007-4C69-A541-D3BF1C293240}" type="sibTrans" cxnId="{5FE80112-6526-494F-A4E2-E9D0E64888E1}">
      <dgm:prSet/>
      <dgm:spPr/>
      <dgm:t>
        <a:bodyPr/>
        <a:lstStyle/>
        <a:p>
          <a:endParaRPr lang="en-US"/>
        </a:p>
      </dgm:t>
    </dgm:pt>
    <dgm:pt modelId="{6415E29F-5306-4A96-A052-AB21738D8973}">
      <dgm:prSet phldrT="[Text]"/>
      <dgm:spPr>
        <a:blipFill rotWithShape="0">
          <a:blip xmlns:r="http://schemas.openxmlformats.org/officeDocument/2006/relationships" r:embed="rId2"/>
          <a:stretch>
            <a:fillRect t="-10465" b="-17442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653BDBBA-6FC9-4BC6-86DD-3565A0D8A3A5}" type="parTrans" cxnId="{853A47C1-D866-4D55-95EA-6EFE17883CF1}">
      <dgm:prSet/>
      <dgm:spPr/>
      <dgm:t>
        <a:bodyPr/>
        <a:lstStyle/>
        <a:p>
          <a:endParaRPr lang="en-US"/>
        </a:p>
      </dgm:t>
    </dgm:pt>
    <dgm:pt modelId="{D03671ED-A7C7-4E7D-9962-75AC3091F13B}" type="sibTrans" cxnId="{853A47C1-D866-4D55-95EA-6EFE17883CF1}">
      <dgm:prSet/>
      <dgm:spPr/>
      <dgm:t>
        <a:bodyPr/>
        <a:lstStyle/>
        <a:p>
          <a:endParaRPr lang="en-US"/>
        </a:p>
      </dgm:t>
    </dgm:pt>
    <dgm:pt modelId="{45BE302A-A96F-4330-A2AD-4A6FC61C7C9B}">
      <dgm:prSet phldrT="[Text]"/>
      <dgm:spPr/>
      <dgm:t>
        <a:bodyPr/>
        <a:lstStyle/>
        <a:p>
          <a:r>
            <a:rPr lang="en-US">
              <a:noFill/>
            </a:rPr>
            <a:t> </a:t>
          </a:r>
        </a:p>
      </dgm:t>
    </dgm:pt>
    <dgm:pt modelId="{0C56D891-62B1-4BAA-AEBD-EFBF6CFFFA61}" type="parTrans" cxnId="{203B5EE9-DB0E-40E4-AF54-078C5C8ABA54}">
      <dgm:prSet/>
      <dgm:spPr/>
      <dgm:t>
        <a:bodyPr/>
        <a:lstStyle/>
        <a:p>
          <a:endParaRPr lang="en-US"/>
        </a:p>
      </dgm:t>
    </dgm:pt>
    <dgm:pt modelId="{A1D69BC4-3482-42F2-B766-BB5F7ED09A98}" type="sibTrans" cxnId="{203B5EE9-DB0E-40E4-AF54-078C5C8ABA54}">
      <dgm:prSet/>
      <dgm:spPr/>
      <dgm:t>
        <a:bodyPr/>
        <a:lstStyle/>
        <a:p>
          <a:endParaRPr lang="en-US"/>
        </a:p>
      </dgm:t>
    </dgm:pt>
    <dgm:pt modelId="{3D734A24-0BA3-4E01-ADA4-0210CEA39EBF}">
      <dgm:prSet phldrT="[Text]"/>
      <dgm:spPr/>
      <dgm:t>
        <a:bodyPr/>
        <a:lstStyle/>
        <a:p>
          <a:r>
            <a:rPr lang="en-US" b="1" dirty="0" smtClean="0"/>
            <a:t>Recoil particle detection</a:t>
          </a:r>
          <a:endParaRPr lang="en-US" b="1" dirty="0"/>
        </a:p>
      </dgm:t>
    </dgm:pt>
    <dgm:pt modelId="{E9920D61-0B72-4DA4-8F15-D197F65E089B}" type="parTrans" cxnId="{E7F82747-90DC-4925-804E-EDDBCE82A7B9}">
      <dgm:prSet/>
      <dgm:spPr/>
      <dgm:t>
        <a:bodyPr/>
        <a:lstStyle/>
        <a:p>
          <a:endParaRPr lang="en-US"/>
        </a:p>
      </dgm:t>
    </dgm:pt>
    <dgm:pt modelId="{1F87B91A-924E-4CAE-B668-26ADD33706A8}" type="sibTrans" cxnId="{E7F82747-90DC-4925-804E-EDDBCE82A7B9}">
      <dgm:prSet/>
      <dgm:spPr/>
      <dgm:t>
        <a:bodyPr/>
        <a:lstStyle/>
        <a:p>
          <a:endParaRPr lang="en-US"/>
        </a:p>
      </dgm:t>
    </dgm:pt>
    <dgm:pt modelId="{400BB157-4CC1-4B87-941C-D4CF5FBD55F4}">
      <dgm:prSet phldrT="[Text]"/>
      <dgm:spPr/>
      <dgm:t>
        <a:bodyPr/>
        <a:lstStyle/>
        <a:p>
          <a:r>
            <a:rPr lang="en-US" dirty="0" smtClean="0"/>
            <a:t>Detection of recoil protons and alphas necessary for some planned </a:t>
          </a:r>
          <a:r>
            <a:rPr lang="en-US" dirty="0" smtClean="0"/>
            <a:t>experiments (e.g. DP invisible decays)</a:t>
          </a:r>
          <a:endParaRPr lang="en-US" dirty="0"/>
        </a:p>
      </dgm:t>
    </dgm:pt>
    <dgm:pt modelId="{2DA856E6-1A88-4558-934A-A98A814C4E33}" type="parTrans" cxnId="{56AFC504-3CBA-447F-A7D7-FF95190A5DB7}">
      <dgm:prSet/>
      <dgm:spPr/>
      <dgm:t>
        <a:bodyPr/>
        <a:lstStyle/>
        <a:p>
          <a:endParaRPr lang="en-US"/>
        </a:p>
      </dgm:t>
    </dgm:pt>
    <dgm:pt modelId="{87F880EE-2CAB-434B-98EB-A89310D9C242}" type="sibTrans" cxnId="{56AFC504-3CBA-447F-A7D7-FF95190A5DB7}">
      <dgm:prSet/>
      <dgm:spPr/>
      <dgm:t>
        <a:bodyPr/>
        <a:lstStyle/>
        <a:p>
          <a:endParaRPr lang="en-US"/>
        </a:p>
      </dgm:t>
    </dgm:pt>
    <dgm:pt modelId="{64EC5671-C7F5-4533-84D4-2E6DE23C2F41}">
      <dgm:prSet phldrT="[Text]"/>
      <dgm:spPr/>
      <dgm:t>
        <a:bodyPr/>
        <a:lstStyle/>
        <a:p>
          <a:r>
            <a:rPr lang="en-US" dirty="0" smtClean="0"/>
            <a:t>Uncontained gas target</a:t>
          </a:r>
          <a:endParaRPr lang="en-US" dirty="0"/>
        </a:p>
      </dgm:t>
    </dgm:pt>
    <dgm:pt modelId="{87E83EAD-6EAF-4AE9-AF30-3118068D2E22}" type="parTrans" cxnId="{865B5E09-75BD-496C-A8CE-6B31B057DE99}">
      <dgm:prSet/>
      <dgm:spPr/>
      <dgm:t>
        <a:bodyPr/>
        <a:lstStyle/>
        <a:p>
          <a:endParaRPr lang="en-US"/>
        </a:p>
      </dgm:t>
    </dgm:pt>
    <dgm:pt modelId="{1BA166F3-80F6-42F1-AFD5-5A7538DCB88C}" type="sibTrans" cxnId="{865B5E09-75BD-496C-A8CE-6B31B057DE99}">
      <dgm:prSet/>
      <dgm:spPr/>
      <dgm:t>
        <a:bodyPr/>
        <a:lstStyle/>
        <a:p>
          <a:endParaRPr lang="en-US"/>
        </a:p>
      </dgm:t>
    </dgm:pt>
    <dgm:pt modelId="{10A8AF95-B8AB-4894-9F9B-69C34AD173CB}" type="pres">
      <dgm:prSet presAssocID="{063F1CF2-FC10-4AF6-9A38-E5DD2BC399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C76C51-EB0D-41B8-B2CB-303C9A72D8FB}" type="pres">
      <dgm:prSet presAssocID="{1C895B93-7DB6-4747-94C0-F698F823390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5E5261-6CEB-4EB0-BF03-0A1B4BFAB19C}" type="pres">
      <dgm:prSet presAssocID="{1C895B93-7DB6-4747-94C0-F698F8233906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2C721-EBEF-42DC-9F2C-8B91C4EEF19F}" type="pres">
      <dgm:prSet presAssocID="{3D734A24-0BA3-4E01-ADA4-0210CEA39EB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7A742E-7B7F-403B-AE0C-2A2F1BC06813}" type="pres">
      <dgm:prSet presAssocID="{3D734A24-0BA3-4E01-ADA4-0210CEA39EBF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99627A-2AB3-454F-8070-E98532FAC23B}" type="pres">
      <dgm:prSet presAssocID="{1F7925DB-E06F-4920-9D90-502E4828027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F28C55-B3B7-4D7A-9830-8C755C2807D9}" type="pres">
      <dgm:prSet presAssocID="{1F7925DB-E06F-4920-9D90-502E48280276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55D1A1-B700-4CE3-B9AF-7355114D2628}" type="pres">
      <dgm:prSet presAssocID="{177564F2-7665-4A52-B4E2-A558BB0F6C7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5DCC4F-34E2-4BAC-981D-1018C24EA15D}" type="pres">
      <dgm:prSet presAssocID="{177564F2-7665-4A52-B4E2-A558BB0F6C7F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A623C0-2C20-4A1F-87AC-A7F699045622}" type="presOf" srcId="{DDF72114-C7E3-42DA-AC86-0F11E325E031}" destId="{365E5261-6CEB-4EB0-BF03-0A1B4BFAB19C}" srcOrd="0" destOrd="0" presId="urn:microsoft.com/office/officeart/2005/8/layout/vList2"/>
    <dgm:cxn modelId="{14906328-4462-425B-A7E9-C23A6F60EDBD}" type="presOf" srcId="{699F919E-5B8C-4F6D-AE95-8221252CA841}" destId="{9DF28C55-B3B7-4D7A-9830-8C755C2807D9}" srcOrd="0" destOrd="2" presId="urn:microsoft.com/office/officeart/2005/8/layout/vList2"/>
    <dgm:cxn modelId="{08DD5A5B-E707-4E96-A8C5-36E5E35D4940}" type="presOf" srcId="{400BB157-4CC1-4B87-941C-D4CF5FBD55F4}" destId="{7C7A742E-7B7F-403B-AE0C-2A2F1BC06813}" srcOrd="0" destOrd="0" presId="urn:microsoft.com/office/officeart/2005/8/layout/vList2"/>
    <dgm:cxn modelId="{CCFE4BA7-9BB5-4A1F-9F0B-70FBFCC8EDA7}" srcId="{1C895B93-7DB6-4747-94C0-F698F8233906}" destId="{6F298574-C836-44E9-82DF-3AB84F11CE03}" srcOrd="1" destOrd="0" parTransId="{4E7CDB81-BCAB-4631-AD73-AF843947B086}" sibTransId="{1AE16772-0F0B-4E24-8D7A-098029C70ACD}"/>
    <dgm:cxn modelId="{A72A4A75-DD61-4D84-B312-81D545AEBB71}" type="presOf" srcId="{1C895B93-7DB6-4747-94C0-F698F8233906}" destId="{A1C76C51-EB0D-41B8-B2CB-303C9A72D8FB}" srcOrd="0" destOrd="0" presId="urn:microsoft.com/office/officeart/2005/8/layout/vList2"/>
    <dgm:cxn modelId="{F5E4510B-229D-4064-A362-D7BC7941AE37}" type="presOf" srcId="{98FF1DF7-931F-43A1-A276-C25FDBF443F4}" destId="{365E5261-6CEB-4EB0-BF03-0A1B4BFAB19C}" srcOrd="0" destOrd="2" presId="urn:microsoft.com/office/officeart/2005/8/layout/vList2"/>
    <dgm:cxn modelId="{161F09A2-3FD4-4D5F-BC74-2E6C4D256772}" type="presOf" srcId="{6F298574-C836-44E9-82DF-3AB84F11CE03}" destId="{365E5261-6CEB-4EB0-BF03-0A1B4BFAB19C}" srcOrd="0" destOrd="1" presId="urn:microsoft.com/office/officeart/2005/8/layout/vList2"/>
    <dgm:cxn modelId="{A92343C0-3732-4C42-A010-3C67621D5306}" srcId="{1C895B93-7DB6-4747-94C0-F698F8233906}" destId="{98FF1DF7-931F-43A1-A276-C25FDBF443F4}" srcOrd="2" destOrd="0" parTransId="{5B2D9E22-2FA6-4213-B5FF-2BCF789574EC}" sibTransId="{4816E1E2-DE09-436A-BD63-232E7B291B88}"/>
    <dgm:cxn modelId="{915B7BE8-8C7B-48D6-9178-D9E8457527C5}" type="presOf" srcId="{1F7925DB-E06F-4920-9D90-502E48280276}" destId="{AF99627A-2AB3-454F-8070-E98532FAC23B}" srcOrd="0" destOrd="0" presId="urn:microsoft.com/office/officeart/2005/8/layout/vList2"/>
    <dgm:cxn modelId="{043F03E0-4D60-41A7-B923-F15A9BC79E56}" srcId="{1F7925DB-E06F-4920-9D90-502E48280276}" destId="{699F919E-5B8C-4F6D-AE95-8221252CA841}" srcOrd="2" destOrd="0" parTransId="{3008AF30-77C0-4F66-8BAC-C61E8523B161}" sibTransId="{FFE3E4F1-19E4-4259-9393-DB509687CFD2}"/>
    <dgm:cxn modelId="{56AFC504-3CBA-447F-A7D7-FF95190A5DB7}" srcId="{3D734A24-0BA3-4E01-ADA4-0210CEA39EBF}" destId="{400BB157-4CC1-4B87-941C-D4CF5FBD55F4}" srcOrd="0" destOrd="0" parTransId="{2DA856E6-1A88-4558-934A-A98A814C4E33}" sibTransId="{87F880EE-2CAB-434B-98EB-A89310D9C242}"/>
    <dgm:cxn modelId="{48109FEE-EA46-4C1A-AE85-76086B046804}" type="presOf" srcId="{92FC3CC1-8ADA-4CFE-B0BB-5B46E7B57EF8}" destId="{9DF28C55-B3B7-4D7A-9830-8C755C2807D9}" srcOrd="0" destOrd="1" presId="urn:microsoft.com/office/officeart/2005/8/layout/vList2"/>
    <dgm:cxn modelId="{5FE80112-6526-494F-A4E2-E9D0E64888E1}" srcId="{063F1CF2-FC10-4AF6-9A38-E5DD2BC3994B}" destId="{177564F2-7665-4A52-B4E2-A558BB0F6C7F}" srcOrd="3" destOrd="0" parTransId="{D8F6052C-0D5E-4595-AC67-53E27AEBEF0E}" sibTransId="{35516401-4007-4C69-A541-D3BF1C293240}"/>
    <dgm:cxn modelId="{8499C854-5DA3-4639-B123-1E5AB4246F72}" srcId="{063F1CF2-FC10-4AF6-9A38-E5DD2BC3994B}" destId="{1F7925DB-E06F-4920-9D90-502E48280276}" srcOrd="2" destOrd="0" parTransId="{DC682243-4DDA-4FCB-B023-F6B20C929401}" sibTransId="{4855F8AE-783C-4289-8F0A-0E39FDC1823A}"/>
    <dgm:cxn modelId="{1E841571-4B29-4978-A6D4-C9C01384A09D}" type="presOf" srcId="{177564F2-7665-4A52-B4E2-A558BB0F6C7F}" destId="{6655D1A1-B700-4CE3-B9AF-7355114D2628}" srcOrd="0" destOrd="0" presId="urn:microsoft.com/office/officeart/2005/8/layout/vList2"/>
    <dgm:cxn modelId="{865B5E09-75BD-496C-A8CE-6B31B057DE99}" srcId="{1F7925DB-E06F-4920-9D90-502E48280276}" destId="{64EC5671-C7F5-4533-84D4-2E6DE23C2F41}" srcOrd="0" destOrd="0" parTransId="{87E83EAD-6EAF-4AE9-AF30-3118068D2E22}" sibTransId="{1BA166F3-80F6-42F1-AFD5-5A7538DCB88C}"/>
    <dgm:cxn modelId="{8C3F4981-FAC1-448A-AFD9-13A23D726FB7}" srcId="{1F7925DB-E06F-4920-9D90-502E48280276}" destId="{92FC3CC1-8ADA-4CFE-B0BB-5B46E7B57EF8}" srcOrd="1" destOrd="0" parTransId="{748DFE99-FD1B-4B1B-B0C7-CFB7BB85BF86}" sibTransId="{403FC261-33D1-46BA-9082-D88993610905}"/>
    <dgm:cxn modelId="{6B2B3320-BC2D-4CDA-9A1A-92AA498E423D}" type="presOf" srcId="{6415E29F-5306-4A96-A052-AB21738D8973}" destId="{AE5DCC4F-34E2-4BAC-981D-1018C24EA15D}" srcOrd="0" destOrd="0" presId="urn:microsoft.com/office/officeart/2005/8/layout/vList2"/>
    <dgm:cxn modelId="{203B5EE9-DB0E-40E4-AF54-078C5C8ABA54}" srcId="{177564F2-7665-4A52-B4E2-A558BB0F6C7F}" destId="{45BE302A-A96F-4330-A2AD-4A6FC61C7C9B}" srcOrd="1" destOrd="0" parTransId="{0C56D891-62B1-4BAA-AEBD-EFBF6CFFFA61}" sibTransId="{A1D69BC4-3482-42F2-B766-BB5F7ED09A98}"/>
    <dgm:cxn modelId="{2EEBE325-3E05-4348-81FA-C025C06C882E}" type="presOf" srcId="{45BE302A-A96F-4330-A2AD-4A6FC61C7C9B}" destId="{AE5DCC4F-34E2-4BAC-981D-1018C24EA15D}" srcOrd="0" destOrd="1" presId="urn:microsoft.com/office/officeart/2005/8/layout/vList2"/>
    <dgm:cxn modelId="{94CCF167-CA24-41E9-8DF5-DA58BAA0CD7D}" type="presOf" srcId="{3D734A24-0BA3-4E01-ADA4-0210CEA39EBF}" destId="{F542C721-EBEF-42DC-9F2C-8B91C4EEF19F}" srcOrd="0" destOrd="0" presId="urn:microsoft.com/office/officeart/2005/8/layout/vList2"/>
    <dgm:cxn modelId="{56EA078A-9E3D-40A1-BF49-383F5D1FBD19}" srcId="{063F1CF2-FC10-4AF6-9A38-E5DD2BC3994B}" destId="{1C895B93-7DB6-4747-94C0-F698F8233906}" srcOrd="0" destOrd="0" parTransId="{EE16F311-20B9-4746-AACD-CA331570D988}" sibTransId="{CC782611-F76B-4D4F-8C88-263C27DD402A}"/>
    <dgm:cxn modelId="{A9A7D0E2-3CF5-4C56-A4EC-ABB345B0ED43}" srcId="{1C895B93-7DB6-4747-94C0-F698F8233906}" destId="{DDF72114-C7E3-42DA-AC86-0F11E325E031}" srcOrd="0" destOrd="0" parTransId="{EC6A806C-04B8-464D-8C2B-A69FDB0E7E00}" sibTransId="{7F0E2B32-F4D0-4A8C-A2E3-1A730A04DD2F}"/>
    <dgm:cxn modelId="{C4A9D567-32CF-48F5-A07E-0C233E7CFD35}" type="presOf" srcId="{063F1CF2-FC10-4AF6-9A38-E5DD2BC3994B}" destId="{10A8AF95-B8AB-4894-9F9B-69C34AD173CB}" srcOrd="0" destOrd="0" presId="urn:microsoft.com/office/officeart/2005/8/layout/vList2"/>
    <dgm:cxn modelId="{853A47C1-D866-4D55-95EA-6EFE17883CF1}" srcId="{177564F2-7665-4A52-B4E2-A558BB0F6C7F}" destId="{6415E29F-5306-4A96-A052-AB21738D8973}" srcOrd="0" destOrd="0" parTransId="{653BDBBA-6FC9-4BC6-86DD-3565A0D8A3A5}" sibTransId="{D03671ED-A7C7-4E7D-9962-75AC3091F13B}"/>
    <dgm:cxn modelId="{0A79E129-E391-4335-8CEA-DDD80EC6153D}" type="presOf" srcId="{64EC5671-C7F5-4533-84D4-2E6DE23C2F41}" destId="{9DF28C55-B3B7-4D7A-9830-8C755C2807D9}" srcOrd="0" destOrd="0" presId="urn:microsoft.com/office/officeart/2005/8/layout/vList2"/>
    <dgm:cxn modelId="{E7F82747-90DC-4925-804E-EDDBCE82A7B9}" srcId="{063F1CF2-FC10-4AF6-9A38-E5DD2BC3994B}" destId="{3D734A24-0BA3-4E01-ADA4-0210CEA39EBF}" srcOrd="1" destOrd="0" parTransId="{E9920D61-0B72-4DA4-8F15-D197F65E089B}" sibTransId="{1F87B91A-924E-4CAE-B668-26ADD33706A8}"/>
    <dgm:cxn modelId="{BBBAEB8A-F3A5-486B-A0B9-365AED6E0C99}" type="presParOf" srcId="{10A8AF95-B8AB-4894-9F9B-69C34AD173CB}" destId="{A1C76C51-EB0D-41B8-B2CB-303C9A72D8FB}" srcOrd="0" destOrd="0" presId="urn:microsoft.com/office/officeart/2005/8/layout/vList2"/>
    <dgm:cxn modelId="{9E106881-D4E8-4FE0-B9DD-05ED0FC3535B}" type="presParOf" srcId="{10A8AF95-B8AB-4894-9F9B-69C34AD173CB}" destId="{365E5261-6CEB-4EB0-BF03-0A1B4BFAB19C}" srcOrd="1" destOrd="0" presId="urn:microsoft.com/office/officeart/2005/8/layout/vList2"/>
    <dgm:cxn modelId="{F76E4D91-384A-454B-B3D5-0FAE0AC513BA}" type="presParOf" srcId="{10A8AF95-B8AB-4894-9F9B-69C34AD173CB}" destId="{F542C721-EBEF-42DC-9F2C-8B91C4EEF19F}" srcOrd="2" destOrd="0" presId="urn:microsoft.com/office/officeart/2005/8/layout/vList2"/>
    <dgm:cxn modelId="{44691658-D5A0-472A-9BF8-CDBD47A73784}" type="presParOf" srcId="{10A8AF95-B8AB-4894-9F9B-69C34AD173CB}" destId="{7C7A742E-7B7F-403B-AE0C-2A2F1BC06813}" srcOrd="3" destOrd="0" presId="urn:microsoft.com/office/officeart/2005/8/layout/vList2"/>
    <dgm:cxn modelId="{933CED0B-7CC8-42CC-A4BC-FADC1852C82D}" type="presParOf" srcId="{10A8AF95-B8AB-4894-9F9B-69C34AD173CB}" destId="{AF99627A-2AB3-454F-8070-E98532FAC23B}" srcOrd="4" destOrd="0" presId="urn:microsoft.com/office/officeart/2005/8/layout/vList2"/>
    <dgm:cxn modelId="{D66FB464-F87D-47FE-8B60-9ACF7BA29760}" type="presParOf" srcId="{10A8AF95-B8AB-4894-9F9B-69C34AD173CB}" destId="{9DF28C55-B3B7-4D7A-9830-8C755C2807D9}" srcOrd="5" destOrd="0" presId="urn:microsoft.com/office/officeart/2005/8/layout/vList2"/>
    <dgm:cxn modelId="{7E98922F-DF8B-41F1-AC33-75210AA480DA}" type="presParOf" srcId="{10A8AF95-B8AB-4894-9F9B-69C34AD173CB}" destId="{6655D1A1-B700-4CE3-B9AF-7355114D2628}" srcOrd="6" destOrd="0" presId="urn:microsoft.com/office/officeart/2005/8/layout/vList2"/>
    <dgm:cxn modelId="{645A8896-F397-4E8F-A009-066DA3DD0CE4}" type="presParOf" srcId="{10A8AF95-B8AB-4894-9F9B-69C34AD173CB}" destId="{AE5DCC4F-34E2-4BAC-981D-1018C24EA15D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802C042-F044-4551-831B-1463C2559D25}" type="doc">
      <dgm:prSet loTypeId="urn:microsoft.com/office/officeart/2005/8/layout/list1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9A1EBBB-F85C-4327-A95A-E95EC54B9FFF}">
      <dgm:prSet phldrT="[Text]"/>
      <dgm:spPr/>
      <dgm:t>
        <a:bodyPr/>
        <a:lstStyle/>
        <a:p>
          <a:r>
            <a:rPr lang="en-US" b="1" dirty="0" err="1"/>
            <a:t>Rossendorf</a:t>
          </a:r>
          <a:r>
            <a:rPr lang="en-US" b="1" dirty="0"/>
            <a:t>-type cryomodules</a:t>
          </a:r>
        </a:p>
      </dgm:t>
    </dgm:pt>
    <dgm:pt modelId="{C558A6FD-FB47-4835-8E2C-A780A215C16E}" type="parTrans" cxnId="{1212B85A-7B9A-43D1-A77A-09D4E7EBD914}">
      <dgm:prSet/>
      <dgm:spPr/>
      <dgm:t>
        <a:bodyPr/>
        <a:lstStyle/>
        <a:p>
          <a:endParaRPr lang="en-US"/>
        </a:p>
      </dgm:t>
    </dgm:pt>
    <dgm:pt modelId="{D4B1FDAD-5CFE-4AA4-B4E1-D04AA51EAB8E}" type="sibTrans" cxnId="{1212B85A-7B9A-43D1-A77A-09D4E7EBD914}">
      <dgm:prSet/>
      <dgm:spPr/>
      <dgm:t>
        <a:bodyPr/>
        <a:lstStyle/>
        <a:p>
          <a:endParaRPr lang="en-US"/>
        </a:p>
      </dgm:t>
    </dgm:pt>
    <dgm:pt modelId="{2AD8F35C-2515-4210-BF45-38E04627ADD7}">
      <dgm:prSet phldrT="[Text]"/>
      <dgm:spPr/>
      <dgm:t>
        <a:bodyPr/>
        <a:lstStyle/>
        <a:p>
          <a:r>
            <a:rPr lang="en-US" b="1" dirty="0"/>
            <a:t>Adaptations for 1 mA operations</a:t>
          </a:r>
        </a:p>
      </dgm:t>
    </dgm:pt>
    <dgm:pt modelId="{779DEC08-8FAC-49E6-96A5-A58822B0EA9B}" type="parTrans" cxnId="{BA555B6A-7B65-47C3-8C8C-4072CD9DED4F}">
      <dgm:prSet/>
      <dgm:spPr/>
      <dgm:t>
        <a:bodyPr/>
        <a:lstStyle/>
        <a:p>
          <a:endParaRPr lang="en-US"/>
        </a:p>
      </dgm:t>
    </dgm:pt>
    <dgm:pt modelId="{8A00D5B3-7715-46FB-A24A-32C03C705517}" type="sibTrans" cxnId="{BA555B6A-7B65-47C3-8C8C-4072CD9DED4F}">
      <dgm:prSet/>
      <dgm:spPr/>
      <dgm:t>
        <a:bodyPr/>
        <a:lstStyle/>
        <a:p>
          <a:endParaRPr lang="en-US"/>
        </a:p>
      </dgm:t>
    </dgm:pt>
    <dgm:pt modelId="{9DA8E70A-78BE-46EE-A5FA-054E0657F0CE}">
      <dgm:prSet phldrT="[Text]"/>
      <dgm:spPr/>
      <dgm:t>
        <a:bodyPr/>
        <a:lstStyle/>
        <a:p>
          <a:r>
            <a:rPr lang="en-US" b="1" dirty="0"/>
            <a:t>HOM antenna development</a:t>
          </a:r>
        </a:p>
      </dgm:t>
    </dgm:pt>
    <dgm:pt modelId="{05B3D864-08D1-484B-89E2-962EBC189C73}" type="parTrans" cxnId="{B628EDE1-A9B7-48FE-B6DC-E0EA392865FC}">
      <dgm:prSet/>
      <dgm:spPr/>
      <dgm:t>
        <a:bodyPr/>
        <a:lstStyle/>
        <a:p>
          <a:endParaRPr lang="en-US"/>
        </a:p>
      </dgm:t>
    </dgm:pt>
    <dgm:pt modelId="{98EC90D3-0ABA-4313-8A64-7F755706F966}" type="sibTrans" cxnId="{B628EDE1-A9B7-48FE-B6DC-E0EA392865FC}">
      <dgm:prSet/>
      <dgm:spPr/>
      <dgm:t>
        <a:bodyPr/>
        <a:lstStyle/>
        <a:p>
          <a:endParaRPr lang="en-US"/>
        </a:p>
      </dgm:t>
    </dgm:pt>
    <dgm:pt modelId="{5F6C6457-58FC-45CB-B53A-18420F5CA4D1}">
      <dgm:prSet phldrT="[Text]"/>
      <dgm:spPr/>
      <dgm:t>
        <a:bodyPr/>
        <a:lstStyle/>
        <a:p>
          <a:r>
            <a:rPr lang="en-US" dirty="0"/>
            <a:t>2x9-cell TESLA/XFEL cavities</a:t>
          </a:r>
        </a:p>
      </dgm:t>
    </dgm:pt>
    <dgm:pt modelId="{5229E238-BA13-41EF-8819-89AFFA2E68C5}" type="parTrans" cxnId="{26FA5F8D-0C69-4EC4-90CC-7D966B4250E7}">
      <dgm:prSet/>
      <dgm:spPr/>
      <dgm:t>
        <a:bodyPr/>
        <a:lstStyle/>
        <a:p>
          <a:endParaRPr lang="en-US"/>
        </a:p>
      </dgm:t>
    </dgm:pt>
    <dgm:pt modelId="{6D4BF52D-6692-4AA6-B246-6E8AFF3A5B6A}" type="sibTrans" cxnId="{26FA5F8D-0C69-4EC4-90CC-7D966B4250E7}">
      <dgm:prSet/>
      <dgm:spPr/>
      <dgm:t>
        <a:bodyPr/>
        <a:lstStyle/>
        <a:p>
          <a:endParaRPr lang="en-US"/>
        </a:p>
      </dgm:t>
    </dgm:pt>
    <dgm:pt modelId="{417703F4-015D-44A0-B94A-FBCE2E04262C}">
      <dgm:prSet phldrT="[Text]"/>
      <dgm:spPr/>
      <dgm:t>
        <a:bodyPr/>
        <a:lstStyle/>
        <a:p>
          <a:r>
            <a:rPr lang="en-US" dirty="0"/>
            <a:t>Added tuners with piezo-elements</a:t>
          </a:r>
        </a:p>
      </dgm:t>
    </dgm:pt>
    <dgm:pt modelId="{B867B999-087A-4D0C-9762-9C265085E37F}" type="parTrans" cxnId="{BDC6CDED-19E9-4FBF-BDD6-497F3A15A862}">
      <dgm:prSet/>
      <dgm:spPr/>
      <dgm:t>
        <a:bodyPr/>
        <a:lstStyle/>
        <a:p>
          <a:endParaRPr lang="en-US"/>
        </a:p>
      </dgm:t>
    </dgm:pt>
    <dgm:pt modelId="{44D59E99-2577-458A-99CE-C4C14CEB2714}" type="sibTrans" cxnId="{BDC6CDED-19E9-4FBF-BDD6-497F3A15A862}">
      <dgm:prSet/>
      <dgm:spPr/>
      <dgm:t>
        <a:bodyPr/>
        <a:lstStyle/>
        <a:p>
          <a:endParaRPr lang="en-US"/>
        </a:p>
      </dgm:t>
    </dgm:pt>
    <dgm:pt modelId="{FF66A441-5489-43E6-AAB2-F5B6B46D8A5A}">
      <dgm:prSet phldrT="[Text]"/>
      <dgm:spPr/>
      <dgm:t>
        <a:bodyPr/>
        <a:lstStyle/>
        <a:p>
          <a:r>
            <a:rPr lang="en-US" dirty="0"/>
            <a:t>Sapphire windows at HOM feedthroughs</a:t>
          </a:r>
        </a:p>
      </dgm:t>
    </dgm:pt>
    <dgm:pt modelId="{EF799793-BC1E-4D97-AF2C-909E5E59BF32}" type="parTrans" cxnId="{5BB153D7-6FB2-41EC-A95B-700CA7F0CE0A}">
      <dgm:prSet/>
      <dgm:spPr/>
      <dgm:t>
        <a:bodyPr/>
        <a:lstStyle/>
        <a:p>
          <a:endParaRPr lang="en-US"/>
        </a:p>
      </dgm:t>
    </dgm:pt>
    <dgm:pt modelId="{47A83EA1-F7F9-443C-B108-5F6011F2A6D2}" type="sibTrans" cxnId="{5BB153D7-6FB2-41EC-A95B-700CA7F0CE0A}">
      <dgm:prSet/>
      <dgm:spPr/>
      <dgm:t>
        <a:bodyPr/>
        <a:lstStyle/>
        <a:p>
          <a:endParaRPr lang="en-US"/>
        </a:p>
      </dgm:t>
    </dgm:pt>
    <dgm:pt modelId="{B9DEBDF7-9E0A-4528-BCE6-AAF5D877B0BC}">
      <dgm:prSet phldrT="[Text]"/>
      <dgm:spPr/>
      <dgm:t>
        <a:bodyPr/>
        <a:lstStyle/>
        <a:p>
          <a:r>
            <a:rPr lang="en-US" dirty="0"/>
            <a:t>10 mA not achievable with this cryomodule</a:t>
          </a:r>
        </a:p>
      </dgm:t>
    </dgm:pt>
    <dgm:pt modelId="{DF737336-BE42-43F4-B772-632F4CB0CB45}" type="parTrans" cxnId="{243081C5-61FD-4579-9119-D7AA0CDA4A84}">
      <dgm:prSet/>
      <dgm:spPr/>
      <dgm:t>
        <a:bodyPr/>
        <a:lstStyle/>
        <a:p>
          <a:endParaRPr lang="en-US"/>
        </a:p>
      </dgm:t>
    </dgm:pt>
    <dgm:pt modelId="{F1E8E36F-D923-4DF2-9D0A-2157DB1E975D}" type="sibTrans" cxnId="{243081C5-61FD-4579-9119-D7AA0CDA4A84}">
      <dgm:prSet/>
      <dgm:spPr/>
      <dgm:t>
        <a:bodyPr/>
        <a:lstStyle/>
        <a:p>
          <a:endParaRPr lang="en-US"/>
        </a:p>
      </dgm:t>
    </dgm:pt>
    <dgm:pt modelId="{504CE0E4-C31E-4963-B7C1-910300CAB62F}">
      <dgm:prSet phldrT="[Text]"/>
      <dgm:spPr/>
      <dgm:t>
        <a:bodyPr/>
        <a:lstStyle/>
        <a:p>
          <a:r>
            <a:rPr lang="en-US" dirty="0"/>
            <a:t>Thermal calculations for the HOM antenna ongoing</a:t>
          </a:r>
        </a:p>
      </dgm:t>
    </dgm:pt>
    <dgm:pt modelId="{B30432C2-1D0F-4C1B-9008-2F5CBE5BC9DA}" type="parTrans" cxnId="{85812AF1-D961-4D5D-914E-AE3C40B911C6}">
      <dgm:prSet/>
      <dgm:spPr/>
      <dgm:t>
        <a:bodyPr/>
        <a:lstStyle/>
        <a:p>
          <a:endParaRPr lang="en-US"/>
        </a:p>
      </dgm:t>
    </dgm:pt>
    <dgm:pt modelId="{913C043E-63B1-4F5B-8F12-688CE8ED1842}" type="sibTrans" cxnId="{85812AF1-D961-4D5D-914E-AE3C40B911C6}">
      <dgm:prSet/>
      <dgm:spPr/>
      <dgm:t>
        <a:bodyPr/>
        <a:lstStyle/>
        <a:p>
          <a:endParaRPr lang="en-US"/>
        </a:p>
      </dgm:t>
    </dgm:pt>
    <dgm:pt modelId="{3A6D2C1E-35F9-45C4-B64B-8B1F37620B77}">
      <dgm:prSet phldrT="[Text]"/>
      <dgm:spPr/>
      <dgm:t>
        <a:bodyPr/>
        <a:lstStyle/>
        <a:p>
          <a:r>
            <a:rPr lang="en-US" dirty="0"/>
            <a:t>Prototype for thermal conduction tests</a:t>
          </a:r>
        </a:p>
      </dgm:t>
    </dgm:pt>
    <dgm:pt modelId="{CDE97F91-4DE3-4D94-935E-1ABFBD70D803}" type="parTrans" cxnId="{41721131-39DF-4412-836C-6BE2695AC67B}">
      <dgm:prSet/>
      <dgm:spPr/>
      <dgm:t>
        <a:bodyPr/>
        <a:lstStyle/>
        <a:p>
          <a:endParaRPr lang="en-US"/>
        </a:p>
      </dgm:t>
    </dgm:pt>
    <dgm:pt modelId="{C3A78D10-5FB7-4676-BC94-C9479AEAC8E7}" type="sibTrans" cxnId="{41721131-39DF-4412-836C-6BE2695AC67B}">
      <dgm:prSet/>
      <dgm:spPr/>
      <dgm:t>
        <a:bodyPr/>
        <a:lstStyle/>
        <a:p>
          <a:endParaRPr lang="en-US"/>
        </a:p>
      </dgm:t>
    </dgm:pt>
    <dgm:pt modelId="{C2BC34ED-E6CC-4F3E-A33D-290ED3352D9D}">
      <dgm:prSet phldrT="[Text]"/>
      <dgm:spPr/>
      <dgm:t>
        <a:bodyPr/>
        <a:lstStyle/>
        <a:p>
          <a:r>
            <a:rPr lang="en-US" dirty="0"/>
            <a:t>Efficiency limited by the heat input from the cable</a:t>
          </a:r>
        </a:p>
      </dgm:t>
    </dgm:pt>
    <dgm:pt modelId="{C669894D-189E-4839-8BFE-A2AB2A4E4FFA}" type="parTrans" cxnId="{AEE0B30D-D1B8-4025-A465-C0567681F4CB}">
      <dgm:prSet/>
      <dgm:spPr/>
      <dgm:t>
        <a:bodyPr/>
        <a:lstStyle/>
        <a:p>
          <a:endParaRPr lang="en-US"/>
        </a:p>
      </dgm:t>
    </dgm:pt>
    <dgm:pt modelId="{0667C472-A295-4868-A2D2-DD008D961E0A}" type="sibTrans" cxnId="{AEE0B30D-D1B8-4025-A465-C0567681F4CB}">
      <dgm:prSet/>
      <dgm:spPr/>
      <dgm:t>
        <a:bodyPr/>
        <a:lstStyle/>
        <a:p>
          <a:endParaRPr lang="en-US"/>
        </a:p>
      </dgm:t>
    </dgm:pt>
    <dgm:pt modelId="{2357D855-ED4E-487A-80E9-1A3AF894B15A}">
      <dgm:prSet phldrT="[Text]"/>
      <dgm:spPr/>
      <dgm:t>
        <a:bodyPr/>
        <a:lstStyle/>
        <a:p>
          <a:r>
            <a:rPr lang="en-US" b="1" dirty="0"/>
            <a:t>Cryomodule production</a:t>
          </a:r>
        </a:p>
      </dgm:t>
    </dgm:pt>
    <dgm:pt modelId="{0A5D9E54-7267-43EA-A88D-42DC5BB0E07B}" type="parTrans" cxnId="{411F310C-385D-4C97-AB5D-B345BEEEED11}">
      <dgm:prSet/>
      <dgm:spPr/>
      <dgm:t>
        <a:bodyPr/>
        <a:lstStyle/>
        <a:p>
          <a:endParaRPr lang="en-US"/>
        </a:p>
      </dgm:t>
    </dgm:pt>
    <dgm:pt modelId="{1DC5AF62-325A-4032-B7A4-374FE09E5423}" type="sibTrans" cxnId="{411F310C-385D-4C97-AB5D-B345BEEEED11}">
      <dgm:prSet/>
      <dgm:spPr/>
      <dgm:t>
        <a:bodyPr/>
        <a:lstStyle/>
        <a:p>
          <a:endParaRPr lang="en-US"/>
        </a:p>
      </dgm:t>
    </dgm:pt>
    <dgm:pt modelId="{2E441059-BFAB-48C3-A7E0-0BD009CDCC4B}">
      <dgm:prSet phldrT="[Text]"/>
      <dgm:spPr/>
      <dgm:t>
        <a:bodyPr/>
        <a:lstStyle/>
        <a:p>
          <a:r>
            <a:rPr lang="en-US" dirty="0"/>
            <a:t>Four cavities and high-power couplers assembled</a:t>
          </a:r>
        </a:p>
      </dgm:t>
    </dgm:pt>
    <dgm:pt modelId="{1BBF9B5C-2E9C-49F0-BEBC-3DC6A57ACA72}" type="parTrans" cxnId="{FBF3DCBB-AB45-4885-A519-873373FD8514}">
      <dgm:prSet/>
      <dgm:spPr/>
      <dgm:t>
        <a:bodyPr/>
        <a:lstStyle/>
        <a:p>
          <a:endParaRPr lang="en-US"/>
        </a:p>
      </dgm:t>
    </dgm:pt>
    <dgm:pt modelId="{D50A76C8-7ADD-4440-AFAF-BD5E12922498}" type="sibTrans" cxnId="{FBF3DCBB-AB45-4885-A519-873373FD8514}">
      <dgm:prSet/>
      <dgm:spPr/>
      <dgm:t>
        <a:bodyPr/>
        <a:lstStyle/>
        <a:p>
          <a:endParaRPr lang="en-US"/>
        </a:p>
      </dgm:t>
    </dgm:pt>
    <dgm:pt modelId="{58259DAC-0707-4677-A4B8-FA7AE0B0788D}">
      <dgm:prSet phldrT="[Text]"/>
      <dgm:spPr/>
      <dgm:t>
        <a:bodyPr/>
        <a:lstStyle/>
        <a:p>
          <a:r>
            <a:rPr lang="en-US" dirty="0"/>
            <a:t>Component testing ongoing</a:t>
          </a:r>
        </a:p>
      </dgm:t>
    </dgm:pt>
    <dgm:pt modelId="{CAE94D42-0ED4-4C57-96C8-0E97E4757CE4}" type="parTrans" cxnId="{33723F83-DB45-442E-851E-68E5CE1B498C}">
      <dgm:prSet/>
      <dgm:spPr/>
      <dgm:t>
        <a:bodyPr/>
        <a:lstStyle/>
        <a:p>
          <a:endParaRPr lang="en-US"/>
        </a:p>
      </dgm:t>
    </dgm:pt>
    <dgm:pt modelId="{38B66083-7AB5-4794-BACC-6676628AD391}" type="sibTrans" cxnId="{33723F83-DB45-442E-851E-68E5CE1B498C}">
      <dgm:prSet/>
      <dgm:spPr/>
      <dgm:t>
        <a:bodyPr/>
        <a:lstStyle/>
        <a:p>
          <a:endParaRPr lang="en-US"/>
        </a:p>
      </dgm:t>
    </dgm:pt>
    <dgm:pt modelId="{FF06DC3E-5E2F-4F6C-A124-FBE94C527DEC}">
      <dgm:prSet phldrT="[Text]"/>
      <dgm:spPr/>
      <dgm:t>
        <a:bodyPr/>
        <a:lstStyle/>
        <a:p>
          <a:r>
            <a:rPr lang="en-US" dirty="0"/>
            <a:t>Completion of first cryomodule planned for September-October 2017</a:t>
          </a:r>
        </a:p>
      </dgm:t>
    </dgm:pt>
    <dgm:pt modelId="{9403DC85-70A0-4093-A7DC-85D12107774E}" type="parTrans" cxnId="{42A82B54-E229-4811-9B08-6B05372820E3}">
      <dgm:prSet/>
      <dgm:spPr/>
      <dgm:t>
        <a:bodyPr/>
        <a:lstStyle/>
        <a:p>
          <a:endParaRPr lang="en-US"/>
        </a:p>
      </dgm:t>
    </dgm:pt>
    <dgm:pt modelId="{7C52DFCC-D45C-45C1-BECD-A84D3E06676C}" type="sibTrans" cxnId="{42A82B54-E229-4811-9B08-6B05372820E3}">
      <dgm:prSet/>
      <dgm:spPr/>
      <dgm:t>
        <a:bodyPr/>
        <a:lstStyle/>
        <a:p>
          <a:endParaRPr lang="en-US"/>
        </a:p>
      </dgm:t>
    </dgm:pt>
    <dgm:pt modelId="{3619DA44-E9F4-434A-A199-591053389FDE}">
      <dgm:prSet phldrT="[Text]"/>
      <dgm:spPr/>
      <dgm:t>
        <a:bodyPr/>
        <a:lstStyle/>
        <a:p>
          <a:r>
            <a:rPr lang="en-US" dirty="0"/>
            <a:t>Cryomodule test to start in fall 2017</a:t>
          </a:r>
        </a:p>
      </dgm:t>
    </dgm:pt>
    <dgm:pt modelId="{2E43C4DA-B97D-4637-9EB3-369D8E5E5707}" type="parTrans" cxnId="{846DBFB8-ECDB-49E7-86C6-AA6047421F0B}">
      <dgm:prSet/>
      <dgm:spPr/>
      <dgm:t>
        <a:bodyPr/>
        <a:lstStyle/>
        <a:p>
          <a:endParaRPr lang="en-US"/>
        </a:p>
      </dgm:t>
    </dgm:pt>
    <dgm:pt modelId="{817C1670-D3C7-4678-BEFB-EC9B206A0A9B}" type="sibTrans" cxnId="{846DBFB8-ECDB-49E7-86C6-AA6047421F0B}">
      <dgm:prSet/>
      <dgm:spPr/>
      <dgm:t>
        <a:bodyPr/>
        <a:lstStyle/>
        <a:p>
          <a:endParaRPr lang="en-US"/>
        </a:p>
      </dgm:t>
    </dgm:pt>
    <dgm:pt modelId="{F3A06D1C-5076-491B-89E4-3C8BC3EA3BBE}" type="pres">
      <dgm:prSet presAssocID="{5802C042-F044-4551-831B-1463C2559D25}" presName="linear" presStyleCnt="0">
        <dgm:presLayoutVars>
          <dgm:dir/>
          <dgm:animLvl val="lvl"/>
          <dgm:resizeHandles val="exact"/>
        </dgm:presLayoutVars>
      </dgm:prSet>
      <dgm:spPr/>
    </dgm:pt>
    <dgm:pt modelId="{0E418C33-F6DD-4E7D-9589-CBBE502631A5}" type="pres">
      <dgm:prSet presAssocID="{99A1EBBB-F85C-4327-A95A-E95EC54B9FFF}" presName="parentLin" presStyleCnt="0"/>
      <dgm:spPr/>
    </dgm:pt>
    <dgm:pt modelId="{8C33AA75-D89F-406B-8DCE-933A4802DD1C}" type="pres">
      <dgm:prSet presAssocID="{99A1EBBB-F85C-4327-A95A-E95EC54B9FFF}" presName="parentLeftMargin" presStyleLbl="node1" presStyleIdx="0" presStyleCnt="4"/>
      <dgm:spPr/>
    </dgm:pt>
    <dgm:pt modelId="{AF6AF3F6-47A8-4375-AD49-BC320242D317}" type="pres">
      <dgm:prSet presAssocID="{99A1EBBB-F85C-4327-A95A-E95EC54B9FF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D6BDA11-6CB5-445E-8FFA-60965B0D1E80}" type="pres">
      <dgm:prSet presAssocID="{99A1EBBB-F85C-4327-A95A-E95EC54B9FFF}" presName="negativeSpace" presStyleCnt="0"/>
      <dgm:spPr/>
    </dgm:pt>
    <dgm:pt modelId="{DC1D7501-B0DF-497A-BB5F-9EF670FE84F3}" type="pres">
      <dgm:prSet presAssocID="{99A1EBBB-F85C-4327-A95A-E95EC54B9FFF}" presName="childText" presStyleLbl="conFgAcc1" presStyleIdx="0" presStyleCnt="4">
        <dgm:presLayoutVars>
          <dgm:bulletEnabled val="1"/>
        </dgm:presLayoutVars>
      </dgm:prSet>
      <dgm:spPr/>
    </dgm:pt>
    <dgm:pt modelId="{374B8B37-7A28-4CA3-96B0-9AC02415E422}" type="pres">
      <dgm:prSet presAssocID="{D4B1FDAD-5CFE-4AA4-B4E1-D04AA51EAB8E}" presName="spaceBetweenRectangles" presStyleCnt="0"/>
      <dgm:spPr/>
    </dgm:pt>
    <dgm:pt modelId="{5893BADD-0752-4AB6-8E89-F950F284FFB5}" type="pres">
      <dgm:prSet presAssocID="{2AD8F35C-2515-4210-BF45-38E04627ADD7}" presName="parentLin" presStyleCnt="0"/>
      <dgm:spPr/>
    </dgm:pt>
    <dgm:pt modelId="{1393F761-D7B6-4C4E-B6EA-8EB21BA1CEA4}" type="pres">
      <dgm:prSet presAssocID="{2AD8F35C-2515-4210-BF45-38E04627ADD7}" presName="parentLeftMargin" presStyleLbl="node1" presStyleIdx="0" presStyleCnt="4"/>
      <dgm:spPr/>
    </dgm:pt>
    <dgm:pt modelId="{5B6A2278-D8A9-4910-A1EF-82E4D8D56A6F}" type="pres">
      <dgm:prSet presAssocID="{2AD8F35C-2515-4210-BF45-38E04627ADD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C5BA489-A6CF-4611-8CB0-E852247BBB30}" type="pres">
      <dgm:prSet presAssocID="{2AD8F35C-2515-4210-BF45-38E04627ADD7}" presName="negativeSpace" presStyleCnt="0"/>
      <dgm:spPr/>
    </dgm:pt>
    <dgm:pt modelId="{CAC0E9E3-B0C1-434B-B918-CEDDB70B2055}" type="pres">
      <dgm:prSet presAssocID="{2AD8F35C-2515-4210-BF45-38E04627ADD7}" presName="childText" presStyleLbl="conFgAcc1" presStyleIdx="1" presStyleCnt="4">
        <dgm:presLayoutVars>
          <dgm:bulletEnabled val="1"/>
        </dgm:presLayoutVars>
      </dgm:prSet>
      <dgm:spPr/>
    </dgm:pt>
    <dgm:pt modelId="{86780294-053D-44C1-AB7B-895ACA0E68E8}" type="pres">
      <dgm:prSet presAssocID="{8A00D5B3-7715-46FB-A24A-32C03C705517}" presName="spaceBetweenRectangles" presStyleCnt="0"/>
      <dgm:spPr/>
    </dgm:pt>
    <dgm:pt modelId="{7FF18A9C-72B9-45ED-BFD4-B93321DA90F5}" type="pres">
      <dgm:prSet presAssocID="{9DA8E70A-78BE-46EE-A5FA-054E0657F0CE}" presName="parentLin" presStyleCnt="0"/>
      <dgm:spPr/>
    </dgm:pt>
    <dgm:pt modelId="{05E558B7-BE0B-4064-8771-EC65CEFAA254}" type="pres">
      <dgm:prSet presAssocID="{9DA8E70A-78BE-46EE-A5FA-054E0657F0CE}" presName="parentLeftMargin" presStyleLbl="node1" presStyleIdx="1" presStyleCnt="4"/>
      <dgm:spPr/>
    </dgm:pt>
    <dgm:pt modelId="{A503B88E-CD39-4F88-BF70-BB7C1DD8AF0B}" type="pres">
      <dgm:prSet presAssocID="{9DA8E70A-78BE-46EE-A5FA-054E0657F0C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7BB60AE-46FC-4E6A-8B03-9F4D53E59D76}" type="pres">
      <dgm:prSet presAssocID="{9DA8E70A-78BE-46EE-A5FA-054E0657F0CE}" presName="negativeSpace" presStyleCnt="0"/>
      <dgm:spPr/>
    </dgm:pt>
    <dgm:pt modelId="{956B7598-B1FE-4E56-BB2F-9AF5127395C7}" type="pres">
      <dgm:prSet presAssocID="{9DA8E70A-78BE-46EE-A5FA-054E0657F0CE}" presName="childText" presStyleLbl="conFgAcc1" presStyleIdx="2" presStyleCnt="4">
        <dgm:presLayoutVars>
          <dgm:bulletEnabled val="1"/>
        </dgm:presLayoutVars>
      </dgm:prSet>
      <dgm:spPr/>
    </dgm:pt>
    <dgm:pt modelId="{59047C37-5942-4F28-9F93-B8E7A1639058}" type="pres">
      <dgm:prSet presAssocID="{98EC90D3-0ABA-4313-8A64-7F755706F966}" presName="spaceBetweenRectangles" presStyleCnt="0"/>
      <dgm:spPr/>
    </dgm:pt>
    <dgm:pt modelId="{05997089-8DDF-4987-B0A9-1C8CBE7EE918}" type="pres">
      <dgm:prSet presAssocID="{2357D855-ED4E-487A-80E9-1A3AF894B15A}" presName="parentLin" presStyleCnt="0"/>
      <dgm:spPr/>
    </dgm:pt>
    <dgm:pt modelId="{EABBBB13-954C-492B-9799-EF3424637E21}" type="pres">
      <dgm:prSet presAssocID="{2357D855-ED4E-487A-80E9-1A3AF894B15A}" presName="parentLeftMargin" presStyleLbl="node1" presStyleIdx="2" presStyleCnt="4"/>
      <dgm:spPr/>
    </dgm:pt>
    <dgm:pt modelId="{FF5DC009-763F-412D-A8A2-6F60DF870D74}" type="pres">
      <dgm:prSet presAssocID="{2357D855-ED4E-487A-80E9-1A3AF894B15A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E65A3C7F-9F14-4E0B-9725-E3A740B01A60}" type="pres">
      <dgm:prSet presAssocID="{2357D855-ED4E-487A-80E9-1A3AF894B15A}" presName="negativeSpace" presStyleCnt="0"/>
      <dgm:spPr/>
    </dgm:pt>
    <dgm:pt modelId="{056B6780-46C9-471C-A102-A1153F59C3BA}" type="pres">
      <dgm:prSet presAssocID="{2357D855-ED4E-487A-80E9-1A3AF894B15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11F310C-385D-4C97-AB5D-B345BEEEED11}" srcId="{5802C042-F044-4551-831B-1463C2559D25}" destId="{2357D855-ED4E-487A-80E9-1A3AF894B15A}" srcOrd="3" destOrd="0" parTransId="{0A5D9E54-7267-43EA-A88D-42DC5BB0E07B}" sibTransId="{1DC5AF62-325A-4032-B7A4-374FE09E5423}"/>
    <dgm:cxn modelId="{AEE0B30D-D1B8-4025-A465-C0567681F4CB}" srcId="{9DA8E70A-78BE-46EE-A5FA-054E0657F0CE}" destId="{C2BC34ED-E6CC-4F3E-A33D-290ED3352D9D}" srcOrd="1" destOrd="0" parTransId="{C669894D-189E-4839-8BFE-A2AB2A4E4FFA}" sibTransId="{0667C472-A295-4868-A2D2-DD008D961E0A}"/>
    <dgm:cxn modelId="{8044DF16-E3EE-4785-9681-46856B472FE9}" type="presOf" srcId="{5802C042-F044-4551-831B-1463C2559D25}" destId="{F3A06D1C-5076-491B-89E4-3C8BC3EA3BBE}" srcOrd="0" destOrd="0" presId="urn:microsoft.com/office/officeart/2005/8/layout/list1"/>
    <dgm:cxn modelId="{17828C20-C6ED-49F2-AD17-1EF48DCA707E}" type="presOf" srcId="{FF66A441-5489-43E6-AAB2-F5B6B46D8A5A}" destId="{CAC0E9E3-B0C1-434B-B918-CEDDB70B2055}" srcOrd="0" destOrd="1" presId="urn:microsoft.com/office/officeart/2005/8/layout/list1"/>
    <dgm:cxn modelId="{F6F00D21-CB50-4214-AE0E-86592F06BA2F}" type="presOf" srcId="{99A1EBBB-F85C-4327-A95A-E95EC54B9FFF}" destId="{AF6AF3F6-47A8-4375-AD49-BC320242D317}" srcOrd="1" destOrd="0" presId="urn:microsoft.com/office/officeart/2005/8/layout/list1"/>
    <dgm:cxn modelId="{02828E30-54C5-4C8F-8171-E2F51560EDA8}" type="presOf" srcId="{9DA8E70A-78BE-46EE-A5FA-054E0657F0CE}" destId="{A503B88E-CD39-4F88-BF70-BB7C1DD8AF0B}" srcOrd="1" destOrd="0" presId="urn:microsoft.com/office/officeart/2005/8/layout/list1"/>
    <dgm:cxn modelId="{41721131-39DF-4412-836C-6BE2695AC67B}" srcId="{9DA8E70A-78BE-46EE-A5FA-054E0657F0CE}" destId="{3A6D2C1E-35F9-45C4-B64B-8B1F37620B77}" srcOrd="2" destOrd="0" parTransId="{CDE97F91-4DE3-4D94-935E-1ABFBD70D803}" sibTransId="{C3A78D10-5FB7-4676-BC94-C9479AEAC8E7}"/>
    <dgm:cxn modelId="{DC54F935-9007-465D-9687-428F3E542A74}" type="presOf" srcId="{2357D855-ED4E-487A-80E9-1A3AF894B15A}" destId="{FF5DC009-763F-412D-A8A2-6F60DF870D74}" srcOrd="1" destOrd="0" presId="urn:microsoft.com/office/officeart/2005/8/layout/list1"/>
    <dgm:cxn modelId="{78086E47-A497-4879-9FB0-5EA644227142}" type="presOf" srcId="{9DA8E70A-78BE-46EE-A5FA-054E0657F0CE}" destId="{05E558B7-BE0B-4064-8771-EC65CEFAA254}" srcOrd="0" destOrd="0" presId="urn:microsoft.com/office/officeart/2005/8/layout/list1"/>
    <dgm:cxn modelId="{BA555B6A-7B65-47C3-8C8C-4072CD9DED4F}" srcId="{5802C042-F044-4551-831B-1463C2559D25}" destId="{2AD8F35C-2515-4210-BF45-38E04627ADD7}" srcOrd="1" destOrd="0" parTransId="{779DEC08-8FAC-49E6-96A5-A58822B0EA9B}" sibTransId="{8A00D5B3-7715-46FB-A24A-32C03C705517}"/>
    <dgm:cxn modelId="{42A82B54-E229-4811-9B08-6B05372820E3}" srcId="{2357D855-ED4E-487A-80E9-1A3AF894B15A}" destId="{FF06DC3E-5E2F-4F6C-A124-FBE94C527DEC}" srcOrd="2" destOrd="0" parTransId="{9403DC85-70A0-4093-A7DC-85D12107774E}" sibTransId="{7C52DFCC-D45C-45C1-BECD-A84D3E06676C}"/>
    <dgm:cxn modelId="{1212B85A-7B9A-43D1-A77A-09D4E7EBD914}" srcId="{5802C042-F044-4551-831B-1463C2559D25}" destId="{99A1EBBB-F85C-4327-A95A-E95EC54B9FFF}" srcOrd="0" destOrd="0" parTransId="{C558A6FD-FB47-4835-8E2C-A780A215C16E}" sibTransId="{D4B1FDAD-5CFE-4AA4-B4E1-D04AA51EAB8E}"/>
    <dgm:cxn modelId="{A5E8D380-E7F5-420D-9EE0-937CB4A55992}" type="presOf" srcId="{2AD8F35C-2515-4210-BF45-38E04627ADD7}" destId="{1393F761-D7B6-4C4E-B6EA-8EB21BA1CEA4}" srcOrd="0" destOrd="0" presId="urn:microsoft.com/office/officeart/2005/8/layout/list1"/>
    <dgm:cxn modelId="{33723F83-DB45-442E-851E-68E5CE1B498C}" srcId="{2357D855-ED4E-487A-80E9-1A3AF894B15A}" destId="{58259DAC-0707-4677-A4B8-FA7AE0B0788D}" srcOrd="1" destOrd="0" parTransId="{CAE94D42-0ED4-4C57-96C8-0E97E4757CE4}" sibTransId="{38B66083-7AB5-4794-BACC-6676628AD391}"/>
    <dgm:cxn modelId="{26FA5F8D-0C69-4EC4-90CC-7D966B4250E7}" srcId="{99A1EBBB-F85C-4327-A95A-E95EC54B9FFF}" destId="{5F6C6457-58FC-45CB-B53A-18420F5CA4D1}" srcOrd="0" destOrd="0" parTransId="{5229E238-BA13-41EF-8819-89AFFA2E68C5}" sibTransId="{6D4BF52D-6692-4AA6-B246-6E8AFF3A5B6A}"/>
    <dgm:cxn modelId="{62B9EF95-2A13-47F9-9999-5479F61CB69E}" type="presOf" srcId="{58259DAC-0707-4677-A4B8-FA7AE0B0788D}" destId="{056B6780-46C9-471C-A102-A1153F59C3BA}" srcOrd="0" destOrd="1" presId="urn:microsoft.com/office/officeart/2005/8/layout/list1"/>
    <dgm:cxn modelId="{A25511A4-AA58-4A30-93B9-CC95DAFF0630}" type="presOf" srcId="{2357D855-ED4E-487A-80E9-1A3AF894B15A}" destId="{EABBBB13-954C-492B-9799-EF3424637E21}" srcOrd="0" destOrd="0" presId="urn:microsoft.com/office/officeart/2005/8/layout/list1"/>
    <dgm:cxn modelId="{300A60A4-D5CB-4AB6-9137-FAB9B1C199C4}" type="presOf" srcId="{2E441059-BFAB-48C3-A7E0-0BD009CDCC4B}" destId="{056B6780-46C9-471C-A102-A1153F59C3BA}" srcOrd="0" destOrd="0" presId="urn:microsoft.com/office/officeart/2005/8/layout/list1"/>
    <dgm:cxn modelId="{9FDF16A6-AE2D-4509-85B5-0F1CC089D606}" type="presOf" srcId="{3A6D2C1E-35F9-45C4-B64B-8B1F37620B77}" destId="{956B7598-B1FE-4E56-BB2F-9AF5127395C7}" srcOrd="0" destOrd="2" presId="urn:microsoft.com/office/officeart/2005/8/layout/list1"/>
    <dgm:cxn modelId="{036223AA-267A-470E-A417-D7EE39DC84DA}" type="presOf" srcId="{C2BC34ED-E6CC-4F3E-A33D-290ED3352D9D}" destId="{956B7598-B1FE-4E56-BB2F-9AF5127395C7}" srcOrd="0" destOrd="1" presId="urn:microsoft.com/office/officeart/2005/8/layout/list1"/>
    <dgm:cxn modelId="{846DBFB8-ECDB-49E7-86C6-AA6047421F0B}" srcId="{2357D855-ED4E-487A-80E9-1A3AF894B15A}" destId="{3619DA44-E9F4-434A-A199-591053389FDE}" srcOrd="3" destOrd="0" parTransId="{2E43C4DA-B97D-4637-9EB3-369D8E5E5707}" sibTransId="{817C1670-D3C7-4678-BEFB-EC9B206A0A9B}"/>
    <dgm:cxn modelId="{FBF3DCBB-AB45-4885-A519-873373FD8514}" srcId="{2357D855-ED4E-487A-80E9-1A3AF894B15A}" destId="{2E441059-BFAB-48C3-A7E0-0BD009CDCC4B}" srcOrd="0" destOrd="0" parTransId="{1BBF9B5C-2E9C-49F0-BEBC-3DC6A57ACA72}" sibTransId="{D50A76C8-7ADD-4440-AFAF-BD5E12922498}"/>
    <dgm:cxn modelId="{C35A28C3-DAEB-46AD-929A-45DF37B97489}" type="presOf" srcId="{FF06DC3E-5E2F-4F6C-A124-FBE94C527DEC}" destId="{056B6780-46C9-471C-A102-A1153F59C3BA}" srcOrd="0" destOrd="2" presId="urn:microsoft.com/office/officeart/2005/8/layout/list1"/>
    <dgm:cxn modelId="{243081C5-61FD-4579-9119-D7AA0CDA4A84}" srcId="{2AD8F35C-2515-4210-BF45-38E04627ADD7}" destId="{B9DEBDF7-9E0A-4528-BCE6-AAF5D877B0BC}" srcOrd="2" destOrd="0" parTransId="{DF737336-BE42-43F4-B772-632F4CB0CB45}" sibTransId="{F1E8E36F-D923-4DF2-9D0A-2157DB1E975D}"/>
    <dgm:cxn modelId="{4BDEADC5-226D-43CC-950C-D4F5DB1DE9DF}" type="presOf" srcId="{504CE0E4-C31E-4963-B7C1-910300CAB62F}" destId="{956B7598-B1FE-4E56-BB2F-9AF5127395C7}" srcOrd="0" destOrd="0" presId="urn:microsoft.com/office/officeart/2005/8/layout/list1"/>
    <dgm:cxn modelId="{0CDDABCD-F669-4F21-8BE8-26BC362E31EF}" type="presOf" srcId="{5F6C6457-58FC-45CB-B53A-18420F5CA4D1}" destId="{DC1D7501-B0DF-497A-BB5F-9EF670FE84F3}" srcOrd="0" destOrd="0" presId="urn:microsoft.com/office/officeart/2005/8/layout/list1"/>
    <dgm:cxn modelId="{5D2463D1-D833-4F5F-A2F5-2D0244CCCF90}" type="presOf" srcId="{3619DA44-E9F4-434A-A199-591053389FDE}" destId="{056B6780-46C9-471C-A102-A1153F59C3BA}" srcOrd="0" destOrd="3" presId="urn:microsoft.com/office/officeart/2005/8/layout/list1"/>
    <dgm:cxn modelId="{207315D3-723A-433A-807C-6CDE37F5631E}" type="presOf" srcId="{99A1EBBB-F85C-4327-A95A-E95EC54B9FFF}" destId="{8C33AA75-D89F-406B-8DCE-933A4802DD1C}" srcOrd="0" destOrd="0" presId="urn:microsoft.com/office/officeart/2005/8/layout/list1"/>
    <dgm:cxn modelId="{32AD20D5-ED93-4019-8CA7-BB103C89CEC1}" type="presOf" srcId="{2AD8F35C-2515-4210-BF45-38E04627ADD7}" destId="{5B6A2278-D8A9-4910-A1EF-82E4D8D56A6F}" srcOrd="1" destOrd="0" presId="urn:microsoft.com/office/officeart/2005/8/layout/list1"/>
    <dgm:cxn modelId="{5BB153D7-6FB2-41EC-A95B-700CA7F0CE0A}" srcId="{2AD8F35C-2515-4210-BF45-38E04627ADD7}" destId="{FF66A441-5489-43E6-AAB2-F5B6B46D8A5A}" srcOrd="1" destOrd="0" parTransId="{EF799793-BC1E-4D97-AF2C-909E5E59BF32}" sibTransId="{47A83EA1-F7F9-443C-B108-5F6011F2A6D2}"/>
    <dgm:cxn modelId="{B628EDE1-A9B7-48FE-B6DC-E0EA392865FC}" srcId="{5802C042-F044-4551-831B-1463C2559D25}" destId="{9DA8E70A-78BE-46EE-A5FA-054E0657F0CE}" srcOrd="2" destOrd="0" parTransId="{05B3D864-08D1-484B-89E2-962EBC189C73}" sibTransId="{98EC90D3-0ABA-4313-8A64-7F755706F966}"/>
    <dgm:cxn modelId="{20D9C5ED-A053-4292-B8DC-B5706F6D80D0}" type="presOf" srcId="{B9DEBDF7-9E0A-4528-BCE6-AAF5D877B0BC}" destId="{CAC0E9E3-B0C1-434B-B918-CEDDB70B2055}" srcOrd="0" destOrd="2" presId="urn:microsoft.com/office/officeart/2005/8/layout/list1"/>
    <dgm:cxn modelId="{BDC6CDED-19E9-4FBF-BDD6-497F3A15A862}" srcId="{2AD8F35C-2515-4210-BF45-38E04627ADD7}" destId="{417703F4-015D-44A0-B94A-FBCE2E04262C}" srcOrd="0" destOrd="0" parTransId="{B867B999-087A-4D0C-9762-9C265085E37F}" sibTransId="{44D59E99-2577-458A-99CE-C4C14CEB2714}"/>
    <dgm:cxn modelId="{85812AF1-D961-4D5D-914E-AE3C40B911C6}" srcId="{9DA8E70A-78BE-46EE-A5FA-054E0657F0CE}" destId="{504CE0E4-C31E-4963-B7C1-910300CAB62F}" srcOrd="0" destOrd="0" parTransId="{B30432C2-1D0F-4C1B-9008-2F5CBE5BC9DA}" sibTransId="{913C043E-63B1-4F5B-8F12-688CE8ED1842}"/>
    <dgm:cxn modelId="{CC518DFF-B235-4673-A448-B1A455AA3506}" type="presOf" srcId="{417703F4-015D-44A0-B94A-FBCE2E04262C}" destId="{CAC0E9E3-B0C1-434B-B918-CEDDB70B2055}" srcOrd="0" destOrd="0" presId="urn:microsoft.com/office/officeart/2005/8/layout/list1"/>
    <dgm:cxn modelId="{3957F9C0-F19E-4E3C-9BAF-9EB6812F1152}" type="presParOf" srcId="{F3A06D1C-5076-491B-89E4-3C8BC3EA3BBE}" destId="{0E418C33-F6DD-4E7D-9589-CBBE502631A5}" srcOrd="0" destOrd="0" presId="urn:microsoft.com/office/officeart/2005/8/layout/list1"/>
    <dgm:cxn modelId="{32370092-D9AB-4A61-8B17-0BB7DB327B60}" type="presParOf" srcId="{0E418C33-F6DD-4E7D-9589-CBBE502631A5}" destId="{8C33AA75-D89F-406B-8DCE-933A4802DD1C}" srcOrd="0" destOrd="0" presId="urn:microsoft.com/office/officeart/2005/8/layout/list1"/>
    <dgm:cxn modelId="{61345A6A-EF0E-4247-B711-654285791276}" type="presParOf" srcId="{0E418C33-F6DD-4E7D-9589-CBBE502631A5}" destId="{AF6AF3F6-47A8-4375-AD49-BC320242D317}" srcOrd="1" destOrd="0" presId="urn:microsoft.com/office/officeart/2005/8/layout/list1"/>
    <dgm:cxn modelId="{47B98E10-C6FE-49EB-B45D-9D34478151FB}" type="presParOf" srcId="{F3A06D1C-5076-491B-89E4-3C8BC3EA3BBE}" destId="{9D6BDA11-6CB5-445E-8FFA-60965B0D1E80}" srcOrd="1" destOrd="0" presId="urn:microsoft.com/office/officeart/2005/8/layout/list1"/>
    <dgm:cxn modelId="{C8A702D1-1AA3-44DB-87AB-83AFF225D3E3}" type="presParOf" srcId="{F3A06D1C-5076-491B-89E4-3C8BC3EA3BBE}" destId="{DC1D7501-B0DF-497A-BB5F-9EF670FE84F3}" srcOrd="2" destOrd="0" presId="urn:microsoft.com/office/officeart/2005/8/layout/list1"/>
    <dgm:cxn modelId="{1B0AF8C0-C9DB-4A50-8615-4CD69ED7DD46}" type="presParOf" srcId="{F3A06D1C-5076-491B-89E4-3C8BC3EA3BBE}" destId="{374B8B37-7A28-4CA3-96B0-9AC02415E422}" srcOrd="3" destOrd="0" presId="urn:microsoft.com/office/officeart/2005/8/layout/list1"/>
    <dgm:cxn modelId="{610655CA-3CE9-4D46-935C-40EC1B58301F}" type="presParOf" srcId="{F3A06D1C-5076-491B-89E4-3C8BC3EA3BBE}" destId="{5893BADD-0752-4AB6-8E89-F950F284FFB5}" srcOrd="4" destOrd="0" presId="urn:microsoft.com/office/officeart/2005/8/layout/list1"/>
    <dgm:cxn modelId="{A3FBBA60-EC18-44E8-AB48-2A5BF0DBE762}" type="presParOf" srcId="{5893BADD-0752-4AB6-8E89-F950F284FFB5}" destId="{1393F761-D7B6-4C4E-B6EA-8EB21BA1CEA4}" srcOrd="0" destOrd="0" presId="urn:microsoft.com/office/officeart/2005/8/layout/list1"/>
    <dgm:cxn modelId="{E32989E9-1FF7-46B0-837D-EFB7D93E8956}" type="presParOf" srcId="{5893BADD-0752-4AB6-8E89-F950F284FFB5}" destId="{5B6A2278-D8A9-4910-A1EF-82E4D8D56A6F}" srcOrd="1" destOrd="0" presId="urn:microsoft.com/office/officeart/2005/8/layout/list1"/>
    <dgm:cxn modelId="{898C2BEF-29FF-4B12-B0EE-10F76340BB4C}" type="presParOf" srcId="{F3A06D1C-5076-491B-89E4-3C8BC3EA3BBE}" destId="{AC5BA489-A6CF-4611-8CB0-E852247BBB30}" srcOrd="5" destOrd="0" presId="urn:microsoft.com/office/officeart/2005/8/layout/list1"/>
    <dgm:cxn modelId="{379B5E21-B0B4-42A2-9DD4-68BC8C252528}" type="presParOf" srcId="{F3A06D1C-5076-491B-89E4-3C8BC3EA3BBE}" destId="{CAC0E9E3-B0C1-434B-B918-CEDDB70B2055}" srcOrd="6" destOrd="0" presId="urn:microsoft.com/office/officeart/2005/8/layout/list1"/>
    <dgm:cxn modelId="{89D76BBE-3B07-42F0-ABB7-7EB2759B6DB7}" type="presParOf" srcId="{F3A06D1C-5076-491B-89E4-3C8BC3EA3BBE}" destId="{86780294-053D-44C1-AB7B-895ACA0E68E8}" srcOrd="7" destOrd="0" presId="urn:microsoft.com/office/officeart/2005/8/layout/list1"/>
    <dgm:cxn modelId="{40D72A54-56BC-4A43-8D6F-C4A3438DE46E}" type="presParOf" srcId="{F3A06D1C-5076-491B-89E4-3C8BC3EA3BBE}" destId="{7FF18A9C-72B9-45ED-BFD4-B93321DA90F5}" srcOrd="8" destOrd="0" presId="urn:microsoft.com/office/officeart/2005/8/layout/list1"/>
    <dgm:cxn modelId="{405F2E20-B850-4082-9FD5-24B02FFA7BD6}" type="presParOf" srcId="{7FF18A9C-72B9-45ED-BFD4-B93321DA90F5}" destId="{05E558B7-BE0B-4064-8771-EC65CEFAA254}" srcOrd="0" destOrd="0" presId="urn:microsoft.com/office/officeart/2005/8/layout/list1"/>
    <dgm:cxn modelId="{706E0D9E-52C1-4C1E-948C-05032D66CBDF}" type="presParOf" srcId="{7FF18A9C-72B9-45ED-BFD4-B93321DA90F5}" destId="{A503B88E-CD39-4F88-BF70-BB7C1DD8AF0B}" srcOrd="1" destOrd="0" presId="urn:microsoft.com/office/officeart/2005/8/layout/list1"/>
    <dgm:cxn modelId="{3770B068-CA08-40CD-9125-282E16F8B5C9}" type="presParOf" srcId="{F3A06D1C-5076-491B-89E4-3C8BC3EA3BBE}" destId="{37BB60AE-46FC-4E6A-8B03-9F4D53E59D76}" srcOrd="9" destOrd="0" presId="urn:microsoft.com/office/officeart/2005/8/layout/list1"/>
    <dgm:cxn modelId="{A2ADAA26-BDE6-4EE9-88E3-655B60CF70D4}" type="presParOf" srcId="{F3A06D1C-5076-491B-89E4-3C8BC3EA3BBE}" destId="{956B7598-B1FE-4E56-BB2F-9AF5127395C7}" srcOrd="10" destOrd="0" presId="urn:microsoft.com/office/officeart/2005/8/layout/list1"/>
    <dgm:cxn modelId="{F6DC9AC7-192F-4777-866E-E81F6A375527}" type="presParOf" srcId="{F3A06D1C-5076-491B-89E4-3C8BC3EA3BBE}" destId="{59047C37-5942-4F28-9F93-B8E7A1639058}" srcOrd="11" destOrd="0" presId="urn:microsoft.com/office/officeart/2005/8/layout/list1"/>
    <dgm:cxn modelId="{3370EB19-A78D-497B-90F2-56DA36C108E7}" type="presParOf" srcId="{F3A06D1C-5076-491B-89E4-3C8BC3EA3BBE}" destId="{05997089-8DDF-4987-B0A9-1C8CBE7EE918}" srcOrd="12" destOrd="0" presId="urn:microsoft.com/office/officeart/2005/8/layout/list1"/>
    <dgm:cxn modelId="{65374874-3268-45A8-A253-4A244ED4E204}" type="presParOf" srcId="{05997089-8DDF-4987-B0A9-1C8CBE7EE918}" destId="{EABBBB13-954C-492B-9799-EF3424637E21}" srcOrd="0" destOrd="0" presId="urn:microsoft.com/office/officeart/2005/8/layout/list1"/>
    <dgm:cxn modelId="{1F51132D-6EA3-4049-887E-49C8999A2790}" type="presParOf" srcId="{05997089-8DDF-4987-B0A9-1C8CBE7EE918}" destId="{FF5DC009-763F-412D-A8A2-6F60DF870D74}" srcOrd="1" destOrd="0" presId="urn:microsoft.com/office/officeart/2005/8/layout/list1"/>
    <dgm:cxn modelId="{E65E9AC3-50DE-435F-B9DB-19A989C1BA0A}" type="presParOf" srcId="{F3A06D1C-5076-491B-89E4-3C8BC3EA3BBE}" destId="{E65A3C7F-9F14-4E0B-9725-E3A740B01A60}" srcOrd="13" destOrd="0" presId="urn:microsoft.com/office/officeart/2005/8/layout/list1"/>
    <dgm:cxn modelId="{CF5A313F-DCBC-4C77-A29B-972D1A540EA8}" type="presParOf" srcId="{F3A06D1C-5076-491B-89E4-3C8BC3EA3BBE}" destId="{056B6780-46C9-471C-A102-A1153F59C3B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6D4FA-41F1-4C96-A965-EED75D2A6ADF}">
      <dsp:nvSpPr>
        <dsp:cNvPr id="0" name=""/>
        <dsp:cNvSpPr/>
      </dsp:nvSpPr>
      <dsp:spPr>
        <a:xfrm>
          <a:off x="0" y="48824"/>
          <a:ext cx="5853164" cy="551655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latin typeface="+mn-lt"/>
            </a:rPr>
            <a:t>Four experimental areas</a:t>
          </a:r>
        </a:p>
      </dsp:txBody>
      <dsp:txXfrm>
        <a:off x="26930" y="75754"/>
        <a:ext cx="5799304" cy="497795"/>
      </dsp:txXfrm>
    </dsp:sp>
    <dsp:sp modelId="{BF76245E-3283-4A4A-9F26-777309B94FE2}">
      <dsp:nvSpPr>
        <dsp:cNvPr id="0" name=""/>
        <dsp:cNvSpPr/>
      </dsp:nvSpPr>
      <dsp:spPr>
        <a:xfrm>
          <a:off x="0" y="600479"/>
          <a:ext cx="5853164" cy="1237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5838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>
              <a:latin typeface="+mn-lt"/>
            </a:rPr>
            <a:t>A1: Electron scattering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>
              <a:latin typeface="+mn-lt"/>
            </a:rPr>
            <a:t>A2: Real photons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>
              <a:latin typeface="+mn-lt"/>
            </a:rPr>
            <a:t>X1: Hard X-Ray sources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>
              <a:latin typeface="+mn-lt"/>
            </a:rPr>
            <a:t>A4: Parity violation (Replaced by MESA)</a:t>
          </a:r>
        </a:p>
      </dsp:txBody>
      <dsp:txXfrm>
        <a:off x="0" y="600479"/>
        <a:ext cx="5853164" cy="12378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69B56-AB18-44B6-B362-43488DBC0AE0}">
      <dsp:nvSpPr>
        <dsp:cNvPr id="0" name=""/>
        <dsp:cNvSpPr/>
      </dsp:nvSpPr>
      <dsp:spPr>
        <a:xfrm>
          <a:off x="0" y="531329"/>
          <a:ext cx="5524900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8794" tIns="333248" rIns="42879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Direct correlation with the mixing angle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1.5% precision in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sz="16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600" b="0" i="1" kern="1200" smtClean="0">
                      <a:latin typeface="Cambria Math" panose="02040503050406030204" pitchFamily="18" charset="0"/>
                    </a:rPr>
                    <m:t>𝑄</m:t>
                  </m:r>
                </m:e>
                <m:sub>
                  <m:r>
                    <a:rPr lang="en-US" sz="1600" b="0" i="1" kern="1200" smtClean="0">
                      <a:latin typeface="Cambria Math" panose="02040503050406030204" pitchFamily="18" charset="0"/>
                    </a:rPr>
                    <m:t>𝑤</m:t>
                  </m:r>
                </m:sub>
              </m:sSub>
              <m:d>
                <m:dPr>
                  <m:ctrlPr>
                    <a:rPr lang="en-US" sz="1600" b="0" i="1" kern="1200" smtClean="0">
                      <a:latin typeface="Cambria Math" panose="02040503050406030204" pitchFamily="18" charset="0"/>
                    </a:rPr>
                  </m:ctrlPr>
                </m:dPr>
                <m:e>
                  <m:r>
                    <a:rPr lang="en-US" sz="1600" b="0" i="1" kern="1200" smtClean="0">
                      <a:latin typeface="Cambria Math" panose="02040503050406030204" pitchFamily="18" charset="0"/>
                    </a:rPr>
                    <m:t>𝑝</m:t>
                  </m:r>
                </m:e>
              </m:d>
              <m:r>
                <a:rPr lang="en-US" sz="1600" b="0" i="1" kern="1200" smtClean="0">
                  <a:latin typeface="Cambria Math" panose="02040503050406030204" pitchFamily="18" charset="0"/>
                </a:rPr>
                <m:t> </m:t>
              </m:r>
            </m:oMath>
          </a14:m>
          <a:r>
            <a:rPr lang="en-US" sz="1600" kern="1200" dirty="0"/>
            <a:t>corresponds to a 0.13% precision in </a:t>
          </a:r>
          <a14:m xmlns:a14="http://schemas.microsoft.com/office/drawing/2010/main">
            <m:oMath xmlns:m="http://schemas.openxmlformats.org/officeDocument/2006/math">
              <m:func>
                <m:funcPr>
                  <m:ctrlPr>
                    <a:rPr lang="en-US" sz="1600" i="1" kern="1200" smtClean="0">
                      <a:latin typeface="Cambria Math" panose="02040503050406030204" pitchFamily="18" charset="0"/>
                    </a:rPr>
                  </m:ctrlPr>
                </m:funcPr>
                <m:fName>
                  <m:sSup>
                    <m:sSupPr>
                      <m:ctrlPr>
                        <a:rPr lang="en-US" sz="1600" b="0" i="1" kern="1200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m:rPr>
                          <m:sty m:val="p"/>
                        </m:rPr>
                        <a:rPr lang="en-US" sz="1600" i="0" kern="1200" smtClean="0">
                          <a:latin typeface="Cambria Math" panose="02040503050406030204" pitchFamily="18" charset="0"/>
                        </a:rPr>
                        <m:t>sin</m:t>
                      </m:r>
                    </m:e>
                    <m:sup>
                      <m:r>
                        <a:rPr lang="en-US" sz="1600" b="0" i="1" kern="1200" smtClean="0"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</m:fName>
                <m:e>
                  <m:sSub>
                    <m:sSubPr>
                      <m:ctrlPr>
                        <a:rPr lang="en-US" sz="1600" b="0" i="1" kern="1200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n-US" sz="1600" b="0" i="1" kern="1200" smtClean="0">
                          <a:latin typeface="Cambria Math" panose="02040503050406030204" pitchFamily="18" charset="0"/>
                        </a:rPr>
                        <m:t>𝜃</m:t>
                      </m:r>
                    </m:e>
                    <m:sub>
                      <m:r>
                        <a:rPr lang="en-US" sz="1600" b="0" i="1" kern="1200" smtClean="0">
                          <a:latin typeface="Cambria Math" panose="02040503050406030204" pitchFamily="18" charset="0"/>
                        </a:rPr>
                        <m:t>𝑤</m:t>
                      </m:r>
                    </m:sub>
                  </m:sSub>
                </m:e>
              </m:func>
            </m:oMath>
          </a14:m>
          <a:endParaRPr lang="en-US" sz="1600" kern="1200" dirty="0"/>
        </a:p>
      </dsp:txBody>
      <dsp:txXfrm>
        <a:off x="0" y="531329"/>
        <a:ext cx="5524900" cy="1159200"/>
      </dsp:txXfrm>
    </dsp:sp>
    <dsp:sp modelId="{80019013-6425-4F8D-8B84-F50EC740ACCC}">
      <dsp:nvSpPr>
        <dsp:cNvPr id="0" name=""/>
        <dsp:cNvSpPr/>
      </dsp:nvSpPr>
      <dsp:spPr>
        <a:xfrm>
          <a:off x="276245" y="295169"/>
          <a:ext cx="3867430" cy="47232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180" tIns="0" rIns="14618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Proton weak charge</a:t>
          </a:r>
        </a:p>
      </dsp:txBody>
      <dsp:txXfrm>
        <a:off x="299302" y="318226"/>
        <a:ext cx="3821316" cy="426206"/>
      </dsp:txXfrm>
    </dsp:sp>
    <dsp:sp modelId="{2654CAE4-F147-4297-831B-0AD7E4B37DFA}">
      <dsp:nvSpPr>
        <dsp:cNvPr id="0" name=""/>
        <dsp:cNvSpPr/>
      </dsp:nvSpPr>
      <dsp:spPr>
        <a:xfrm>
          <a:off x="0" y="2013089"/>
          <a:ext cx="5524900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8794" tIns="333248" rIns="42879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Use polarized electrons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Measure the cross-section asymmetry in the elastic electron-proton scattering</a:t>
          </a:r>
        </a:p>
      </dsp:txBody>
      <dsp:txXfrm>
        <a:off x="0" y="2013089"/>
        <a:ext cx="5524900" cy="1159200"/>
      </dsp:txXfrm>
    </dsp:sp>
    <dsp:sp modelId="{04541E2E-C48F-4667-8538-A0EDA6FEA163}">
      <dsp:nvSpPr>
        <dsp:cNvPr id="0" name=""/>
        <dsp:cNvSpPr/>
      </dsp:nvSpPr>
      <dsp:spPr>
        <a:xfrm>
          <a:off x="276245" y="1776929"/>
          <a:ext cx="3867430" cy="47232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180" tIns="0" rIns="14618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Weak charge with electron probes</a:t>
          </a:r>
        </a:p>
      </dsp:txBody>
      <dsp:txXfrm>
        <a:off x="299302" y="1799986"/>
        <a:ext cx="3821316" cy="426206"/>
      </dsp:txXfrm>
    </dsp:sp>
    <dsp:sp modelId="{3DC79E3D-E18F-406D-84D0-DF4854AE1C1D}">
      <dsp:nvSpPr>
        <dsp:cNvPr id="0" name=""/>
        <dsp:cNvSpPr/>
      </dsp:nvSpPr>
      <dsp:spPr>
        <a:xfrm>
          <a:off x="0" y="3494850"/>
          <a:ext cx="5524900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8794" tIns="333248" rIns="42879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Fixed target experiment with polarized electron beam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Fix angle integrating detector synchronized with rapidly switching polarized beam</a:t>
          </a:r>
        </a:p>
      </dsp:txBody>
      <dsp:txXfrm>
        <a:off x="0" y="3494850"/>
        <a:ext cx="5524900" cy="1386000"/>
      </dsp:txXfrm>
    </dsp:sp>
    <dsp:sp modelId="{22211FB7-435B-4133-BAF9-350BE85A6E7C}">
      <dsp:nvSpPr>
        <dsp:cNvPr id="0" name=""/>
        <dsp:cNvSpPr/>
      </dsp:nvSpPr>
      <dsp:spPr>
        <a:xfrm>
          <a:off x="276245" y="3258690"/>
          <a:ext cx="3867430" cy="47232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4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180" tIns="0" rIns="14618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The P2 experiment</a:t>
          </a:r>
        </a:p>
      </dsp:txBody>
      <dsp:txXfrm>
        <a:off x="299302" y="3281747"/>
        <a:ext cx="3821316" cy="42620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A011EB-28F1-406D-A1B7-6C86BECFDBE9}">
      <dsp:nvSpPr>
        <dsp:cNvPr id="0" name=""/>
        <dsp:cNvSpPr/>
      </dsp:nvSpPr>
      <dsp:spPr>
        <a:xfrm>
          <a:off x="0" y="296194"/>
          <a:ext cx="5192108" cy="765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965" tIns="374904" rIns="40296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Design underway</a:t>
          </a:r>
        </a:p>
      </dsp:txBody>
      <dsp:txXfrm>
        <a:off x="0" y="296194"/>
        <a:ext cx="5192108" cy="765450"/>
      </dsp:txXfrm>
    </dsp:sp>
    <dsp:sp modelId="{E7092972-5A69-4F5A-90AE-6A1D722C2458}">
      <dsp:nvSpPr>
        <dsp:cNvPr id="0" name=""/>
        <dsp:cNvSpPr/>
      </dsp:nvSpPr>
      <dsp:spPr>
        <a:xfrm>
          <a:off x="259605" y="30514"/>
          <a:ext cx="3634475" cy="5313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375" tIns="0" rIns="13737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Liquid hydrogen target</a:t>
          </a:r>
        </a:p>
      </dsp:txBody>
      <dsp:txXfrm>
        <a:off x="285544" y="56453"/>
        <a:ext cx="3582597" cy="479482"/>
      </dsp:txXfrm>
    </dsp:sp>
    <dsp:sp modelId="{E3E4DAD3-7B4E-4741-822E-8613E5A6F2AC}">
      <dsp:nvSpPr>
        <dsp:cNvPr id="0" name=""/>
        <dsp:cNvSpPr/>
      </dsp:nvSpPr>
      <dsp:spPr>
        <a:xfrm>
          <a:off x="0" y="1424524"/>
          <a:ext cx="5192108" cy="1304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965" tIns="374904" rIns="40296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Focusing the elastic scattered particles on the detector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Simulated with FEM and GEANT</a:t>
          </a:r>
        </a:p>
      </dsp:txBody>
      <dsp:txXfrm>
        <a:off x="0" y="1424524"/>
        <a:ext cx="5192108" cy="1304100"/>
      </dsp:txXfrm>
    </dsp:sp>
    <dsp:sp modelId="{92F1AF0F-5F69-48A8-B707-33A2208ACD13}">
      <dsp:nvSpPr>
        <dsp:cNvPr id="0" name=""/>
        <dsp:cNvSpPr/>
      </dsp:nvSpPr>
      <dsp:spPr>
        <a:xfrm>
          <a:off x="259605" y="1158844"/>
          <a:ext cx="3634475" cy="5313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375" tIns="0" rIns="13737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Solenoid magnet</a:t>
          </a:r>
        </a:p>
      </dsp:txBody>
      <dsp:txXfrm>
        <a:off x="285544" y="1184783"/>
        <a:ext cx="3582597" cy="479482"/>
      </dsp:txXfrm>
    </dsp:sp>
    <dsp:sp modelId="{5629211D-B0B7-4CF0-8249-2B93A49C090B}">
      <dsp:nvSpPr>
        <dsp:cNvPr id="0" name=""/>
        <dsp:cNvSpPr/>
      </dsp:nvSpPr>
      <dsp:spPr>
        <a:xfrm>
          <a:off x="0" y="3091504"/>
          <a:ext cx="5192108" cy="192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965" tIns="374904" rIns="40296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Thin, fast and granular detectors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HV monolithic active pixel sensors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Current generation is MUPIX7 </a:t>
          </a:r>
          <a:r>
            <a:rPr lang="en-US" sz="1800" kern="1200" dirty="0" err="1"/>
            <a:t>wi</a:t>
          </a:r>
          <a:r>
            <a:rPr lang="en-US" sz="1800" kern="1200" dirty="0"/>
            <a:t>th </a:t>
          </a:r>
          <a14:m xmlns:a14="http://schemas.microsoft.com/office/drawing/2010/main">
            <m:oMath xmlns:m="http://schemas.openxmlformats.org/officeDocument/2006/math">
              <m:r>
                <a:rPr lang="en-US" sz="1800" b="0" i="1" kern="1200" smtClean="0">
                  <a:latin typeface="Cambria Math" panose="02040503050406030204" pitchFamily="18" charset="0"/>
                </a:rPr>
                <m:t>9.4 </m:t>
              </m:r>
              <m:sSup>
                <m:sSupPr>
                  <m:ctrlPr>
                    <a:rPr lang="en-US" sz="18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m:rPr>
                      <m:nor/>
                    </m:rPr>
                    <a:rPr lang="en-US" sz="1800" b="0" i="0" kern="1200" smtClean="0">
                      <a:latin typeface="Cambria Math" panose="02040503050406030204" pitchFamily="18" charset="0"/>
                    </a:rPr>
                    <m:t>mm</m:t>
                  </m:r>
                </m:e>
                <m:sup>
                  <m:r>
                    <a:rPr lang="en-US" sz="1800" b="0" i="1" kern="1200" smtClean="0">
                      <a:latin typeface="Cambria Math" panose="02040503050406030204" pitchFamily="18" charset="0"/>
                    </a:rPr>
                    <m:t>2</m:t>
                  </m:r>
                </m:sup>
              </m:sSup>
            </m:oMath>
          </a14:m>
          <a:r>
            <a:rPr lang="en-US" sz="1800" kern="1200" dirty="0"/>
            <a:t> active surface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Tested at MAMI</a:t>
          </a:r>
        </a:p>
      </dsp:txBody>
      <dsp:txXfrm>
        <a:off x="0" y="3091504"/>
        <a:ext cx="5192108" cy="1927800"/>
      </dsp:txXfrm>
    </dsp:sp>
    <dsp:sp modelId="{BB492A1C-5E26-40FE-BFA2-12706575A3EC}">
      <dsp:nvSpPr>
        <dsp:cNvPr id="0" name=""/>
        <dsp:cNvSpPr/>
      </dsp:nvSpPr>
      <dsp:spPr>
        <a:xfrm>
          <a:off x="259605" y="2825824"/>
          <a:ext cx="3634475" cy="5313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4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375" tIns="0" rIns="137375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Integrating detectors</a:t>
          </a:r>
        </a:p>
      </dsp:txBody>
      <dsp:txXfrm>
        <a:off x="285544" y="2851763"/>
        <a:ext cx="3582597" cy="47948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2309E2-4D62-4936-BACE-50B2954E13AB}">
      <dsp:nvSpPr>
        <dsp:cNvPr id="0" name=""/>
        <dsp:cNvSpPr/>
      </dsp:nvSpPr>
      <dsp:spPr>
        <a:xfrm>
          <a:off x="0" y="368815"/>
          <a:ext cx="6009834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6430" tIns="291592" rIns="46643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Proton form factors (electric and magnetic)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Nuclear polarizabilities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Light nuclei form factors (Deuteron and helium)</a:t>
          </a:r>
        </a:p>
      </dsp:txBody>
      <dsp:txXfrm>
        <a:off x="0" y="368815"/>
        <a:ext cx="6009834" cy="1058400"/>
      </dsp:txXfrm>
    </dsp:sp>
    <dsp:sp modelId="{7D3C63DD-23A4-464C-A36B-D63300BDA9F9}">
      <dsp:nvSpPr>
        <dsp:cNvPr id="0" name=""/>
        <dsp:cNvSpPr/>
      </dsp:nvSpPr>
      <dsp:spPr>
        <a:xfrm>
          <a:off x="300491" y="162175"/>
          <a:ext cx="4206884" cy="4132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9010" tIns="0" rIns="15901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Hadronic structure</a:t>
          </a:r>
        </a:p>
      </dsp:txBody>
      <dsp:txXfrm>
        <a:off x="320666" y="182350"/>
        <a:ext cx="4166534" cy="372930"/>
      </dsp:txXfrm>
    </dsp:sp>
    <dsp:sp modelId="{61E46839-23E0-4C0E-A029-2CFC234FD1F3}">
      <dsp:nvSpPr>
        <dsp:cNvPr id="0" name=""/>
        <dsp:cNvSpPr/>
      </dsp:nvSpPr>
      <dsp:spPr>
        <a:xfrm>
          <a:off x="0" y="1709455"/>
          <a:ext cx="6009834" cy="1278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6430" tIns="291592" rIns="46643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Deuteron and </a:t>
          </a:r>
          <a:r>
            <a:rPr lang="en-US" sz="1400" kern="1200" baseline="30000" dirty="0"/>
            <a:t>3</a:t>
          </a:r>
          <a:r>
            <a:rPr lang="en-US" sz="1400" kern="1200" dirty="0"/>
            <a:t>He breakup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baseline="30000" dirty="0"/>
            <a:t>4</a:t>
          </a:r>
          <a:r>
            <a:rPr lang="en-US" sz="1400" kern="1200" dirty="0"/>
            <a:t>He monopole transition factors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Test of effective field theories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Inclusive electron scattering</a:t>
          </a:r>
        </a:p>
      </dsp:txBody>
      <dsp:txXfrm>
        <a:off x="0" y="1709455"/>
        <a:ext cx="6009834" cy="1278900"/>
      </dsp:txXfrm>
    </dsp:sp>
    <dsp:sp modelId="{AF643D90-ED83-41F6-81AE-212BFB33DA6B}">
      <dsp:nvSpPr>
        <dsp:cNvPr id="0" name=""/>
        <dsp:cNvSpPr/>
      </dsp:nvSpPr>
      <dsp:spPr>
        <a:xfrm>
          <a:off x="300491" y="1502816"/>
          <a:ext cx="4206884" cy="4132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9010" tIns="0" rIns="15901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Few-body physics</a:t>
          </a:r>
        </a:p>
      </dsp:txBody>
      <dsp:txXfrm>
        <a:off x="320666" y="1522991"/>
        <a:ext cx="4166534" cy="372930"/>
      </dsp:txXfrm>
    </dsp:sp>
    <dsp:sp modelId="{7E7F4EBA-2E36-407B-8631-85DE10662CA8}">
      <dsp:nvSpPr>
        <dsp:cNvPr id="0" name=""/>
        <dsp:cNvSpPr/>
      </dsp:nvSpPr>
      <dsp:spPr>
        <a:xfrm>
          <a:off x="0" y="3270596"/>
          <a:ext cx="6009834" cy="59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6430" tIns="291592" rIns="46643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baseline="30000" dirty="0">
              <a:latin typeface="+mn-lt"/>
            </a:rPr>
            <a:t>16</a:t>
          </a:r>
          <a:r>
            <a:rPr lang="en-US" sz="1400" kern="1200" dirty="0">
              <a:latin typeface="+mn-lt"/>
            </a:rPr>
            <a:t>O(e, e’</a:t>
          </a:r>
          <a:r>
            <a:rPr lang="el-GR" sz="1400" kern="1200" dirty="0">
              <a:latin typeface="+mn-lt"/>
              <a:cs typeface="Arial" panose="020B0604020202020204" pitchFamily="34" charset="0"/>
            </a:rPr>
            <a:t>α</a:t>
          </a:r>
          <a:r>
            <a:rPr lang="en-US" sz="1400" kern="1200" dirty="0">
              <a:latin typeface="+mn-lt"/>
              <a:cs typeface="Arial" panose="020B0604020202020204" pitchFamily="34" charset="0"/>
            </a:rPr>
            <a:t>)</a:t>
          </a:r>
          <a:r>
            <a:rPr lang="en-US" sz="1400" kern="1200" baseline="30000" dirty="0">
              <a:latin typeface="+mn-lt"/>
              <a:cs typeface="Arial" panose="020B0604020202020204" pitchFamily="34" charset="0"/>
            </a:rPr>
            <a:t>12</a:t>
          </a:r>
          <a:r>
            <a:rPr lang="en-US" sz="1400" kern="1200" dirty="0">
              <a:latin typeface="+mn-lt"/>
              <a:cs typeface="Arial" panose="020B0604020202020204" pitchFamily="34" charset="0"/>
            </a:rPr>
            <a:t>C S-factor</a:t>
          </a:r>
          <a:endParaRPr lang="en-US" sz="1400" kern="1200" dirty="0">
            <a:latin typeface="+mn-lt"/>
          </a:endParaRPr>
        </a:p>
      </dsp:txBody>
      <dsp:txXfrm>
        <a:off x="0" y="3270596"/>
        <a:ext cx="6009834" cy="595350"/>
      </dsp:txXfrm>
    </dsp:sp>
    <dsp:sp modelId="{2D3A6D65-8846-41DE-B341-6B4AB2A325CA}">
      <dsp:nvSpPr>
        <dsp:cNvPr id="0" name=""/>
        <dsp:cNvSpPr/>
      </dsp:nvSpPr>
      <dsp:spPr>
        <a:xfrm>
          <a:off x="300491" y="3063955"/>
          <a:ext cx="4206884" cy="4132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4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9010" tIns="0" rIns="15901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Precision cross-sections</a:t>
          </a:r>
        </a:p>
      </dsp:txBody>
      <dsp:txXfrm>
        <a:off x="320666" y="3084130"/>
        <a:ext cx="4166534" cy="372930"/>
      </dsp:txXfrm>
    </dsp:sp>
    <dsp:sp modelId="{2CC7002B-181D-4AC2-817B-5074F8728329}">
      <dsp:nvSpPr>
        <dsp:cNvPr id="0" name=""/>
        <dsp:cNvSpPr/>
      </dsp:nvSpPr>
      <dsp:spPr>
        <a:xfrm>
          <a:off x="0" y="4148186"/>
          <a:ext cx="6009834" cy="837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6430" tIns="291592" rIns="466430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+mn-lt"/>
            </a:rPr>
            <a:t>Direct dark photon search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>
              <a:latin typeface="+mn-lt"/>
            </a:rPr>
            <a:t>Invisible decaying dark photon search</a:t>
          </a:r>
        </a:p>
      </dsp:txBody>
      <dsp:txXfrm>
        <a:off x="0" y="4148186"/>
        <a:ext cx="6009834" cy="837900"/>
      </dsp:txXfrm>
    </dsp:sp>
    <dsp:sp modelId="{04F99C7C-94CD-4E6E-B92D-11A75F7809CB}">
      <dsp:nvSpPr>
        <dsp:cNvPr id="0" name=""/>
        <dsp:cNvSpPr/>
      </dsp:nvSpPr>
      <dsp:spPr>
        <a:xfrm>
          <a:off x="300491" y="3941545"/>
          <a:ext cx="4206884" cy="4132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5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9010" tIns="0" rIns="15901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+mn-lt"/>
            </a:rPr>
            <a:t>Search for exotica</a:t>
          </a:r>
        </a:p>
      </dsp:txBody>
      <dsp:txXfrm>
        <a:off x="320666" y="3961720"/>
        <a:ext cx="4166534" cy="37293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CF6A52-0000-4182-88BE-FD9F057BB5C5}">
      <dsp:nvSpPr>
        <dsp:cNvPr id="0" name=""/>
        <dsp:cNvSpPr/>
      </dsp:nvSpPr>
      <dsp:spPr>
        <a:xfrm>
          <a:off x="1224412" y="892"/>
          <a:ext cx="7200000" cy="18270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Dark sector mediator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Massive U(1) boson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Same quantum numbers of the SM photon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Can undergo kinetic mixing with the SM photon (parameterized by </a:t>
          </a:r>
          <a14:m xmlns:a14="http://schemas.microsoft.com/office/drawing/2010/main">
            <m:oMath xmlns:m="http://schemas.openxmlformats.org/officeDocument/2006/math">
              <m:r>
                <a:rPr lang="en-US" sz="1600" b="1" i="1" kern="1200" smtClean="0">
                  <a:solidFill>
                    <a:srgbClr val="C00000"/>
                  </a:solidFill>
                  <a:latin typeface="Cambria Math" panose="02040503050406030204" pitchFamily="18" charset="0"/>
                </a:rPr>
                <m:t>𝝐</m:t>
              </m:r>
            </m:oMath>
          </a14:m>
          <a:r>
            <a:rPr lang="en-US" sz="1600" kern="1200" dirty="0"/>
            <a:t>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/>
            <a:t>Magix</a:t>
          </a:r>
          <a:r>
            <a:rPr lang="en-US" sz="1600" kern="1200" dirty="0"/>
            <a:t> can search for invisible or visible decays (possible when there is no DM particle kinematically accessible)</a:t>
          </a:r>
        </a:p>
      </dsp:txBody>
      <dsp:txXfrm>
        <a:off x="1224412" y="892"/>
        <a:ext cx="7200000" cy="182701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9D49E0-6BD3-4607-8D95-5743A42B1F98}">
      <dsp:nvSpPr>
        <dsp:cNvPr id="0" name=""/>
        <dsp:cNvSpPr/>
      </dsp:nvSpPr>
      <dsp:spPr>
        <a:xfrm>
          <a:off x="1054550" y="367"/>
          <a:ext cx="1850779" cy="1110467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Measure the momenta of e</a:t>
          </a:r>
          <a:r>
            <a:rPr lang="en-US" sz="1700" b="1" kern="1200" baseline="30000" dirty="0"/>
            <a:t>+</a:t>
          </a:r>
          <a:r>
            <a:rPr lang="en-US" sz="1700" b="1" kern="1200" dirty="0"/>
            <a:t> e</a:t>
          </a:r>
          <a:r>
            <a:rPr lang="en-US" sz="1700" b="1" kern="1200" baseline="30000" dirty="0"/>
            <a:t>-</a:t>
          </a:r>
          <a:r>
            <a:rPr lang="en-US" sz="1700" b="1" kern="1200" dirty="0"/>
            <a:t> in coincidence</a:t>
          </a:r>
        </a:p>
      </dsp:txBody>
      <dsp:txXfrm>
        <a:off x="1054550" y="367"/>
        <a:ext cx="1850779" cy="1110467"/>
      </dsp:txXfrm>
    </dsp:sp>
    <dsp:sp modelId="{9C17695F-6356-4F7B-8B3A-7D5B184C5F8C}">
      <dsp:nvSpPr>
        <dsp:cNvPr id="0" name=""/>
        <dsp:cNvSpPr/>
      </dsp:nvSpPr>
      <dsp:spPr>
        <a:xfrm>
          <a:off x="3090407" y="367"/>
          <a:ext cx="1850779" cy="1110467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Bump hunting in the invariant mass distribution</a:t>
          </a:r>
        </a:p>
      </dsp:txBody>
      <dsp:txXfrm>
        <a:off x="3090407" y="367"/>
        <a:ext cx="1850779" cy="1110467"/>
      </dsp:txXfrm>
    </dsp:sp>
    <dsp:sp modelId="{60915DFA-3CB7-4135-9A0F-5AB4737F47EE}">
      <dsp:nvSpPr>
        <dsp:cNvPr id="0" name=""/>
        <dsp:cNvSpPr/>
      </dsp:nvSpPr>
      <dsp:spPr>
        <a:xfrm>
          <a:off x="5126264" y="367"/>
          <a:ext cx="1850779" cy="1110467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4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Mass sensitivity: </a:t>
          </a:r>
          <a:r>
            <a:rPr lang="en-US" sz="1700" b="1" kern="1200" dirty="0">
              <a:solidFill>
                <a:srgbClr val="C00000"/>
              </a:solidFill>
            </a:rPr>
            <a:t>10 – 60 MeV</a:t>
          </a:r>
        </a:p>
      </dsp:txBody>
      <dsp:txXfrm>
        <a:off x="5126264" y="367"/>
        <a:ext cx="1850779" cy="1110467"/>
      </dsp:txXfrm>
    </dsp:sp>
    <dsp:sp modelId="{3BC835F4-DE52-47C3-BAE2-0D075C8D734D}">
      <dsp:nvSpPr>
        <dsp:cNvPr id="0" name=""/>
        <dsp:cNvSpPr/>
      </dsp:nvSpPr>
      <dsp:spPr>
        <a:xfrm>
          <a:off x="7162122" y="367"/>
          <a:ext cx="1850779" cy="1110467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5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Coupling down to about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 </a:t>
          </a:r>
          <a14:m xmlns:a14="http://schemas.microsoft.com/office/drawing/2010/main">
            <m:oMath xmlns:m="http://schemas.openxmlformats.org/officeDocument/2006/math">
              <m:r>
                <a:rPr lang="en-US" sz="1700" b="1" i="1" kern="1200" smtClean="0">
                  <a:solidFill>
                    <a:srgbClr val="C00000"/>
                  </a:solidFill>
                  <a:latin typeface="Cambria Math" panose="02040503050406030204" pitchFamily="18" charset="0"/>
                </a:rPr>
                <m:t>𝝐</m:t>
              </m:r>
              <m:r>
                <a:rPr lang="en-US" sz="1700" b="1" i="1" kern="1200" smtClean="0">
                  <a:solidFill>
                    <a:srgbClr val="C00000"/>
                  </a:solidFill>
                  <a:latin typeface="Cambria Math" panose="02040503050406030204" pitchFamily="18" charset="0"/>
                </a:rPr>
                <m:t>&gt;</m:t>
              </m:r>
              <m:r>
                <a:rPr lang="en-US" sz="1700" b="1" i="1" kern="1200" smtClean="0">
                  <a:solidFill>
                    <a:srgbClr val="C00000"/>
                  </a:solidFill>
                  <a:latin typeface="Cambria Math" panose="02040503050406030204" pitchFamily="18" charset="0"/>
                </a:rPr>
                <m:t>𝟓</m:t>
              </m:r>
              <m:r>
                <a:rPr lang="en-US" sz="1700" b="1" i="1" kern="1200" smtClean="0">
                  <a:solidFill>
                    <a:srgbClr val="C00000"/>
                  </a:solidFill>
                  <a:latin typeface="Cambria Math" panose="02040503050406030204" pitchFamily="18" charset="0"/>
                </a:rPr>
                <m:t>⋅</m:t>
              </m:r>
              <m:sSup>
                <m:sSupPr>
                  <m:ctrlPr>
                    <a:rPr lang="en-US" sz="1700" b="1" i="1" kern="120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700" b="1" i="1" kern="120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𝟏𝟎</m:t>
                  </m:r>
                </m:e>
                <m:sup>
                  <m:r>
                    <a:rPr lang="en-US" sz="1700" b="1" i="1" kern="120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−</m:t>
                  </m:r>
                  <m:r>
                    <a:rPr lang="en-US" sz="1700" b="1" i="1" kern="1200" smtClean="0">
                      <a:solidFill>
                        <a:srgbClr val="C00000"/>
                      </a:solidFill>
                      <a:latin typeface="Cambria Math" panose="02040503050406030204" pitchFamily="18" charset="0"/>
                    </a:rPr>
                    <m:t>𝟓</m:t>
                  </m:r>
                </m:sup>
              </m:sSup>
            </m:oMath>
          </a14:m>
          <a:endParaRPr lang="en-US" sz="1700" b="1" kern="1200" dirty="0"/>
        </a:p>
      </dsp:txBody>
      <dsp:txXfrm>
        <a:off x="7162122" y="367"/>
        <a:ext cx="1850779" cy="111046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5B6BE5-8956-4300-A5F1-7B0D8268F95E}">
      <dsp:nvSpPr>
        <dsp:cNvPr id="0" name=""/>
        <dsp:cNvSpPr/>
      </dsp:nvSpPr>
      <dsp:spPr>
        <a:xfrm>
          <a:off x="0" y="314363"/>
          <a:ext cx="6028140" cy="1137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7851" tIns="395732" rIns="467851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Spectrometer for electron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Second detector for the proton</a:t>
          </a:r>
        </a:p>
      </dsp:txBody>
      <dsp:txXfrm>
        <a:off x="0" y="314363"/>
        <a:ext cx="6028140" cy="1137150"/>
      </dsp:txXfrm>
    </dsp:sp>
    <dsp:sp modelId="{00406099-3862-44CC-B885-95BDDB39D9E9}">
      <dsp:nvSpPr>
        <dsp:cNvPr id="0" name=""/>
        <dsp:cNvSpPr/>
      </dsp:nvSpPr>
      <dsp:spPr>
        <a:xfrm>
          <a:off x="301407" y="33923"/>
          <a:ext cx="4219698" cy="5608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9495" tIns="0" rIns="15949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Full kinematic reconstruction</a:t>
          </a:r>
        </a:p>
      </dsp:txBody>
      <dsp:txXfrm>
        <a:off x="328787" y="61303"/>
        <a:ext cx="4164938" cy="506120"/>
      </dsp:txXfrm>
    </dsp:sp>
    <dsp:sp modelId="{6A7B546B-5EC7-4C85-8304-82DF773344AE}">
      <dsp:nvSpPr>
        <dsp:cNvPr id="0" name=""/>
        <dsp:cNvSpPr/>
      </dsp:nvSpPr>
      <dsp:spPr>
        <a:xfrm>
          <a:off x="0" y="1834553"/>
          <a:ext cx="6028140" cy="1376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7851" tIns="395732" rIns="467851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Spectrometer efficiency for proton detection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Do we need a separate recoil detector?</a:t>
          </a:r>
        </a:p>
      </dsp:txBody>
      <dsp:txXfrm>
        <a:off x="0" y="1834553"/>
        <a:ext cx="6028140" cy="1376550"/>
      </dsp:txXfrm>
    </dsp:sp>
    <dsp:sp modelId="{F9FBC484-A7CE-48F5-A304-FDF092F5B598}">
      <dsp:nvSpPr>
        <dsp:cNvPr id="0" name=""/>
        <dsp:cNvSpPr/>
      </dsp:nvSpPr>
      <dsp:spPr>
        <a:xfrm>
          <a:off x="301407" y="1554113"/>
          <a:ext cx="4219698" cy="5608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9495" tIns="0" rIns="159495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Work in progress</a:t>
          </a:r>
        </a:p>
      </dsp:txBody>
      <dsp:txXfrm>
        <a:off x="328787" y="1581493"/>
        <a:ext cx="4164938" cy="50612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0AAF01-CC08-4292-977D-E2E6D89503BB}">
      <dsp:nvSpPr>
        <dsp:cNvPr id="0" name=""/>
        <dsp:cNvSpPr/>
      </dsp:nvSpPr>
      <dsp:spPr>
        <a:xfrm>
          <a:off x="802879" y="127"/>
          <a:ext cx="2301125" cy="1380675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Mass sensitivity about 10-60 MeV</a:t>
          </a:r>
        </a:p>
      </dsp:txBody>
      <dsp:txXfrm>
        <a:off x="802879" y="127"/>
        <a:ext cx="2301125" cy="1380675"/>
      </dsp:txXfrm>
    </dsp:sp>
    <dsp:sp modelId="{FC1DE411-7BB8-4B6D-953F-879102549E75}">
      <dsp:nvSpPr>
        <dsp:cNvPr id="0" name=""/>
        <dsp:cNvSpPr/>
      </dsp:nvSpPr>
      <dsp:spPr>
        <a:xfrm>
          <a:off x="3334117" y="127"/>
          <a:ext cx="2301125" cy="1380675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Coupling sensitivity unknown</a:t>
          </a:r>
        </a:p>
      </dsp:txBody>
      <dsp:txXfrm>
        <a:off x="3334117" y="127"/>
        <a:ext cx="2301125" cy="138067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59E60-3600-45E8-8841-5473F5EC81EC}">
      <dsp:nvSpPr>
        <dsp:cNvPr id="0" name=""/>
        <dsp:cNvSpPr/>
      </dsp:nvSpPr>
      <dsp:spPr>
        <a:xfrm>
          <a:off x="0" y="332917"/>
          <a:ext cx="5048249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1800" tIns="270764" rIns="391800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The derivative of the form-factor for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13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𝑄</m:t>
                  </m:r>
                </m:e>
                <m:sup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2</m:t>
                  </m:r>
                </m:sup>
              </m:sSup>
              <m:r>
                <a:rPr lang="en-US" sz="1300" b="0" i="1" kern="1200" smtClean="0">
                  <a:latin typeface="Cambria Math" panose="02040503050406030204" pitchFamily="18" charset="0"/>
                </a:rPr>
                <m:t>→0</m:t>
              </m:r>
            </m:oMath>
          </a14:m>
          <a:endParaRPr lang="en-US" sz="1300" kern="1200" dirty="0"/>
        </a:p>
      </dsp:txBody>
      <dsp:txXfrm>
        <a:off x="0" y="332917"/>
        <a:ext cx="5048249" cy="552825"/>
      </dsp:txXfrm>
    </dsp:sp>
    <dsp:sp modelId="{F63432CA-BC51-4BEF-A2AB-31175010A6F7}">
      <dsp:nvSpPr>
        <dsp:cNvPr id="0" name=""/>
        <dsp:cNvSpPr/>
      </dsp:nvSpPr>
      <dsp:spPr>
        <a:xfrm>
          <a:off x="252412" y="141037"/>
          <a:ext cx="3533774" cy="3837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568" tIns="0" rIns="13356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Proton charge radius</a:t>
          </a:r>
        </a:p>
      </dsp:txBody>
      <dsp:txXfrm>
        <a:off x="271146" y="159771"/>
        <a:ext cx="3496306" cy="346292"/>
      </dsp:txXfrm>
    </dsp:sp>
    <dsp:sp modelId="{7943B5E3-D15F-404D-A858-DE5FC1F75837}">
      <dsp:nvSpPr>
        <dsp:cNvPr id="0" name=""/>
        <dsp:cNvSpPr/>
      </dsp:nvSpPr>
      <dsp:spPr>
        <a:xfrm>
          <a:off x="0" y="1147822"/>
          <a:ext cx="5048249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1800" tIns="270764" rIns="391800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+mn-lt"/>
            </a:rPr>
            <a:t>Hydrogen hyperfine structure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+mn-lt"/>
            </a:rPr>
            <a:t>Electron scattering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sz="13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𝑟</m:t>
                  </m:r>
                </m:e>
                <m:sub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𝑒</m:t>
                  </m:r>
                </m:sub>
              </m:sSub>
              <m:r>
                <a:rPr lang="en-US" sz="1300" b="0" i="1" kern="1200" smtClean="0">
                  <a:latin typeface="Cambria Math" panose="02040503050406030204" pitchFamily="18" charset="0"/>
                </a:rPr>
                <m:t>= </m:t>
              </m:r>
              <m:r>
                <a:rPr lang="en-US" sz="13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0.8775(51)</m:t>
              </m:r>
            </m:oMath>
          </a14:m>
          <a:endParaRPr lang="en-US" sz="1300" kern="1200" dirty="0">
            <a:latin typeface="+mn-lt"/>
          </a:endParaRPr>
        </a:p>
      </dsp:txBody>
      <dsp:txXfrm>
        <a:off x="0" y="1147822"/>
        <a:ext cx="5048249" cy="982800"/>
      </dsp:txXfrm>
    </dsp:sp>
    <dsp:sp modelId="{8CAA2884-6BE1-4AFA-8543-9C5A9DC4DAE8}">
      <dsp:nvSpPr>
        <dsp:cNvPr id="0" name=""/>
        <dsp:cNvSpPr/>
      </dsp:nvSpPr>
      <dsp:spPr>
        <a:xfrm>
          <a:off x="252412" y="955942"/>
          <a:ext cx="3533774" cy="3837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568" tIns="0" rIns="13356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>
              <a:latin typeface="+mn-lt"/>
            </a:rPr>
            <a:t>Electronic measurements</a:t>
          </a:r>
          <a:endParaRPr lang="en-US" sz="1300" b="1" kern="1200" dirty="0"/>
        </a:p>
      </dsp:txBody>
      <dsp:txXfrm>
        <a:off x="271146" y="974676"/>
        <a:ext cx="3496306" cy="346292"/>
      </dsp:txXfrm>
    </dsp:sp>
    <dsp:sp modelId="{7BBAA6EC-6FBA-4609-B4E3-97EE85192035}">
      <dsp:nvSpPr>
        <dsp:cNvPr id="0" name=""/>
        <dsp:cNvSpPr/>
      </dsp:nvSpPr>
      <dsp:spPr>
        <a:xfrm>
          <a:off x="0" y="2392702"/>
          <a:ext cx="5048249" cy="778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1800" tIns="270764" rIns="391800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>
              <a:latin typeface="+mn-lt"/>
            </a:rPr>
            <a:t>Lamb shift of a </a:t>
          </a:r>
          <a:r>
            <a:rPr lang="en-US" sz="1300" kern="1200" dirty="0" err="1">
              <a:latin typeface="+mn-lt"/>
            </a:rPr>
            <a:t>muonic</a:t>
          </a:r>
          <a:r>
            <a:rPr lang="en-US" sz="1300" kern="1200" dirty="0">
              <a:latin typeface="+mn-lt"/>
            </a:rPr>
            <a:t> hydrogen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n-US" sz="13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𝑟</m:t>
                  </m:r>
                </m:e>
                <m:sub>
                  <m:r>
                    <a:rPr lang="en-US" sz="13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𝜇</m:t>
                  </m:r>
                </m:sub>
              </m:sSub>
              <m:r>
                <a:rPr lang="en-US" sz="13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=</m:t>
              </m:r>
              <m:r>
                <a:rPr lang="en-US" sz="1300" b="0" i="1" kern="1200" smtClean="0">
                  <a:latin typeface="Cambria Math" panose="02040503050406030204" pitchFamily="18" charset="0"/>
                </a:rPr>
                <m:t>0.84087(39)</m:t>
              </m:r>
            </m:oMath>
          </a14:m>
          <a:endParaRPr lang="en-US" sz="1300" kern="1200" dirty="0">
            <a:latin typeface="+mn-lt"/>
          </a:endParaRPr>
        </a:p>
      </dsp:txBody>
      <dsp:txXfrm>
        <a:off x="0" y="2392702"/>
        <a:ext cx="5048249" cy="778050"/>
      </dsp:txXfrm>
    </dsp:sp>
    <dsp:sp modelId="{3374585F-AB5C-448B-967D-58C479980121}">
      <dsp:nvSpPr>
        <dsp:cNvPr id="0" name=""/>
        <dsp:cNvSpPr/>
      </dsp:nvSpPr>
      <dsp:spPr>
        <a:xfrm>
          <a:off x="252412" y="2200822"/>
          <a:ext cx="3533774" cy="3837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4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568" tIns="0" rIns="13356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>
              <a:latin typeface="+mn-lt"/>
            </a:rPr>
            <a:t>Muonic</a:t>
          </a:r>
          <a:r>
            <a:rPr lang="en-US" sz="1300" b="1" kern="1200" dirty="0">
              <a:latin typeface="+mn-lt"/>
            </a:rPr>
            <a:t> measurements</a:t>
          </a:r>
        </a:p>
      </dsp:txBody>
      <dsp:txXfrm>
        <a:off x="271146" y="2219556"/>
        <a:ext cx="3496306" cy="346292"/>
      </dsp:txXfrm>
    </dsp:sp>
    <dsp:sp modelId="{40C149D8-0D7E-4DFB-8196-52103C418CA6}">
      <dsp:nvSpPr>
        <dsp:cNvPr id="0" name=""/>
        <dsp:cNvSpPr/>
      </dsp:nvSpPr>
      <dsp:spPr>
        <a:xfrm>
          <a:off x="0" y="3432832"/>
          <a:ext cx="5048249" cy="941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1800" tIns="270764" rIns="391800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Direct measurements with current experiments 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13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𝑄</m:t>
                  </m:r>
                </m:e>
                <m:sup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2</m:t>
                  </m:r>
                </m:sup>
              </m:sSup>
              <m:r>
                <a:rPr lang="en-US" sz="1300" b="0" i="1" kern="1200" smtClean="0">
                  <a:latin typeface="Cambria Math" panose="02040503050406030204" pitchFamily="18" charset="0"/>
                </a:rPr>
                <m:t>&gt;0.3 </m:t>
              </m:r>
              <m:sSup>
                <m:sSupPr>
                  <m:ctrlPr>
                    <a:rPr lang="en-US" sz="13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m:rPr>
                      <m:nor/>
                    </m:rPr>
                    <a:rPr lang="en-US" sz="1300" b="0" i="0" kern="1200" smtClean="0">
                      <a:latin typeface="Cambria Math" panose="02040503050406030204" pitchFamily="18" charset="0"/>
                    </a:rPr>
                    <m:t>GeV</m:t>
                  </m:r>
                </m:e>
                <m:sup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2</m:t>
                  </m:r>
                </m:sup>
              </m:sSup>
            </m:oMath>
          </a14:m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Extrapolation to 0 to derive the form factor</a:t>
          </a:r>
        </a:p>
      </dsp:txBody>
      <dsp:txXfrm>
        <a:off x="0" y="3432832"/>
        <a:ext cx="5048249" cy="941850"/>
      </dsp:txXfrm>
    </dsp:sp>
    <dsp:sp modelId="{A79F7DA6-485B-4FAD-8D59-243A0B5344A2}">
      <dsp:nvSpPr>
        <dsp:cNvPr id="0" name=""/>
        <dsp:cNvSpPr/>
      </dsp:nvSpPr>
      <dsp:spPr>
        <a:xfrm>
          <a:off x="252412" y="3240952"/>
          <a:ext cx="3533774" cy="3837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5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568" tIns="0" rIns="13356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Electron scattering Q</a:t>
          </a:r>
          <a:r>
            <a:rPr lang="en-US" sz="1300" b="1" kern="1200" baseline="30000" dirty="0"/>
            <a:t>2</a:t>
          </a:r>
        </a:p>
      </dsp:txBody>
      <dsp:txXfrm>
        <a:off x="271146" y="3259686"/>
        <a:ext cx="3496306" cy="346292"/>
      </dsp:txXfrm>
    </dsp:sp>
    <dsp:sp modelId="{1F95A65B-F08C-4FD5-98AE-D53F31FA0ED3}">
      <dsp:nvSpPr>
        <dsp:cNvPr id="0" name=""/>
        <dsp:cNvSpPr/>
      </dsp:nvSpPr>
      <dsp:spPr>
        <a:xfrm>
          <a:off x="0" y="4636762"/>
          <a:ext cx="5048249" cy="32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05161C-A579-4074-950D-0FFB8DADB865}">
      <dsp:nvSpPr>
        <dsp:cNvPr id="0" name=""/>
        <dsp:cNvSpPr/>
      </dsp:nvSpPr>
      <dsp:spPr>
        <a:xfrm>
          <a:off x="252412" y="4444882"/>
          <a:ext cx="3533774" cy="3837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6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6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568" tIns="0" rIns="133568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Measure the form factors at lower Q</a:t>
          </a:r>
          <a:r>
            <a:rPr lang="en-US" sz="1300" b="1" kern="1200" baseline="30000" dirty="0"/>
            <a:t>2</a:t>
          </a:r>
          <a:endParaRPr lang="en-US" sz="1300" b="1" kern="1200" dirty="0"/>
        </a:p>
      </dsp:txBody>
      <dsp:txXfrm>
        <a:off x="271146" y="4463616"/>
        <a:ext cx="3496306" cy="34629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55F3B9-17EB-4651-B6DD-F0C8CB0495A9}">
      <dsp:nvSpPr>
        <dsp:cNvPr id="0" name=""/>
        <dsp:cNvSpPr/>
      </dsp:nvSpPr>
      <dsp:spPr>
        <a:xfrm>
          <a:off x="0" y="372566"/>
          <a:ext cx="5589974" cy="1795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3844" tIns="312420" rIns="433844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+mn-lt"/>
            </a:rPr>
            <a:t>Relevant for astrophysical modelling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baseline="30000" dirty="0">
              <a:latin typeface="+mn-lt"/>
            </a:rPr>
            <a:t>12</a:t>
          </a:r>
          <a:r>
            <a:rPr lang="en-US" sz="1500" kern="1200" dirty="0">
              <a:latin typeface="+mn-lt"/>
            </a:rPr>
            <a:t>C(</a:t>
          </a:r>
          <a:r>
            <a:rPr lang="el-GR" sz="1500" kern="1200" dirty="0">
              <a:latin typeface="+mn-lt"/>
              <a:cs typeface="Arial" panose="020B0604020202020204" pitchFamily="34" charset="0"/>
            </a:rPr>
            <a:t>α</a:t>
          </a:r>
          <a:r>
            <a:rPr lang="en-US" sz="1500" kern="1200" dirty="0">
              <a:latin typeface="+mn-lt"/>
              <a:cs typeface="Arial" panose="020B0604020202020204" pitchFamily="34" charset="0"/>
            </a:rPr>
            <a:t>,</a:t>
          </a:r>
          <a:r>
            <a:rPr lang="el-GR" sz="1500" kern="1200" dirty="0">
              <a:latin typeface="+mn-lt"/>
              <a:cs typeface="Arial" panose="020B0604020202020204" pitchFamily="34" charset="0"/>
            </a:rPr>
            <a:t>γ</a:t>
          </a:r>
          <a:r>
            <a:rPr lang="en-US" sz="1500" kern="1200" dirty="0">
              <a:latin typeface="+mn-lt"/>
              <a:cs typeface="Arial" panose="020B0604020202020204" pitchFamily="34" charset="0"/>
            </a:rPr>
            <a:t>)</a:t>
          </a:r>
          <a:r>
            <a:rPr lang="en-US" sz="1500" kern="1200" baseline="30000" dirty="0">
              <a:latin typeface="+mn-lt"/>
              <a:cs typeface="Arial" panose="020B0604020202020204" pitchFamily="34" charset="0"/>
            </a:rPr>
            <a:t>16</a:t>
          </a:r>
          <a:r>
            <a:rPr lang="en-US" sz="1500" kern="1200" dirty="0">
              <a:latin typeface="+mn-lt"/>
              <a:cs typeface="Arial" panose="020B0604020202020204" pitchFamily="34" charset="0"/>
            </a:rPr>
            <a:t>O important to model late stellar burning</a:t>
          </a:r>
          <a:endParaRPr lang="en-US" sz="1500" kern="1200" dirty="0">
            <a:latin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+mn-lt"/>
            </a:rPr>
            <a:t>Thermal energy at burning point (Gamow peak energy) ~300 </a:t>
          </a:r>
          <a:r>
            <a:rPr lang="en-US" sz="1500" kern="1200" dirty="0" err="1">
              <a:latin typeface="+mn-lt"/>
            </a:rPr>
            <a:t>KeV</a:t>
          </a:r>
          <a:endParaRPr lang="en-US" sz="1500" kern="1200" dirty="0">
            <a:latin typeface="+mn-lt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>
              <a:latin typeface="+mn-lt"/>
            </a:rPr>
            <a:t>Very low cross-section ~10</a:t>
          </a:r>
          <a:r>
            <a:rPr lang="en-US" sz="1500" kern="1200" baseline="30000" dirty="0">
              <a:latin typeface="+mn-lt"/>
            </a:rPr>
            <a:t>-16</a:t>
          </a:r>
          <a:r>
            <a:rPr lang="en-US" sz="1500" kern="1200" dirty="0">
              <a:latin typeface="+mn-lt"/>
            </a:rPr>
            <a:t> barn</a:t>
          </a:r>
        </a:p>
      </dsp:txBody>
      <dsp:txXfrm>
        <a:off x="0" y="372566"/>
        <a:ext cx="5589974" cy="1795500"/>
      </dsp:txXfrm>
    </dsp:sp>
    <dsp:sp modelId="{33A4891F-25A0-4222-9476-BBB76270DE33}">
      <dsp:nvSpPr>
        <dsp:cNvPr id="0" name=""/>
        <dsp:cNvSpPr/>
      </dsp:nvSpPr>
      <dsp:spPr>
        <a:xfrm>
          <a:off x="279498" y="151166"/>
          <a:ext cx="3912981" cy="44280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7901" tIns="0" rIns="14790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+mn-lt"/>
            </a:rPr>
            <a:t>Low energy nuclear cross-sections</a:t>
          </a:r>
        </a:p>
      </dsp:txBody>
      <dsp:txXfrm>
        <a:off x="301114" y="172782"/>
        <a:ext cx="3869749" cy="399568"/>
      </dsp:txXfrm>
    </dsp:sp>
    <dsp:sp modelId="{A75C19A0-8084-4BCC-97FF-64F641D36195}">
      <dsp:nvSpPr>
        <dsp:cNvPr id="0" name=""/>
        <dsp:cNvSpPr/>
      </dsp:nvSpPr>
      <dsp:spPr>
        <a:xfrm>
          <a:off x="0" y="2470466"/>
          <a:ext cx="5589974" cy="226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3844" tIns="312420" rIns="433844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2 orders of magnitude cross-section improvement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15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500" b="0" i="1" kern="1200" smtClean="0"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en-US" sz="1500" b="0" i="1" kern="1200" smtClean="0">
                      <a:latin typeface="Cambria Math" panose="02040503050406030204" pitchFamily="18" charset="0"/>
                    </a:rPr>
                    <m:t>−16</m:t>
                  </m:r>
                </m:sup>
              </m:sSup>
              <m:r>
                <a:rPr lang="en-US" sz="1500" b="0" i="1" kern="1200" smtClean="0">
                  <a:latin typeface="Cambria Math" panose="02040503050406030204" pitchFamily="18" charset="0"/>
                </a:rPr>
                <m:t>→</m:t>
              </m:r>
              <m:sSup>
                <m:sSupPr>
                  <m:ctrlPr>
                    <a:rPr lang="en-US" sz="15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500" b="0" i="1" kern="1200" smtClean="0"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en-US" sz="1500" b="0" i="1" kern="1200" smtClean="0">
                      <a:latin typeface="Cambria Math" panose="02040503050406030204" pitchFamily="18" charset="0"/>
                    </a:rPr>
                    <m:t>−14</m:t>
                  </m:r>
                </m:sup>
              </m:sSup>
            </m:oMath>
          </a14:m>
          <a:r>
            <a:rPr lang="en-US" sz="1500" kern="1200" dirty="0"/>
            <a:t> barn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Time-reversal correlation with the previous reaction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Poor data coverage at 1 MeV and below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MAGIX can measure this cross-section at </a:t>
          </a:r>
          <a:r>
            <a:rPr lang="en-US" sz="1500" kern="1200" dirty="0" err="1"/>
            <a:t>E</a:t>
          </a:r>
          <a:r>
            <a:rPr lang="en-US" sz="1500" kern="1200" baseline="-25000" dirty="0" err="1"/>
            <a:t>cm</a:t>
          </a:r>
          <a:r>
            <a:rPr lang="en-US" sz="1500" kern="1200" dirty="0"/>
            <a:t> &lt; 1 MeV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Simulations underway</a:t>
          </a:r>
        </a:p>
      </dsp:txBody>
      <dsp:txXfrm>
        <a:off x="0" y="2470466"/>
        <a:ext cx="5589974" cy="2268000"/>
      </dsp:txXfrm>
    </dsp:sp>
    <dsp:sp modelId="{8CE2FF18-5AB5-4081-9C92-20D22951879A}">
      <dsp:nvSpPr>
        <dsp:cNvPr id="0" name=""/>
        <dsp:cNvSpPr/>
      </dsp:nvSpPr>
      <dsp:spPr>
        <a:xfrm>
          <a:off x="279498" y="2249066"/>
          <a:ext cx="3912981" cy="44280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7901" tIns="0" rIns="14790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Inverse reaction </a:t>
          </a:r>
          <a:r>
            <a:rPr lang="en-US" sz="1500" b="1" kern="1200" baseline="30000" dirty="0">
              <a:latin typeface="+mn-lt"/>
            </a:rPr>
            <a:t>16</a:t>
          </a:r>
          <a:r>
            <a:rPr lang="en-US" sz="1500" b="1" kern="1200" dirty="0">
              <a:latin typeface="+mn-lt"/>
            </a:rPr>
            <a:t>O(</a:t>
          </a:r>
          <a:r>
            <a:rPr lang="el-GR" sz="1500" b="1" kern="1200" dirty="0">
              <a:latin typeface="+mn-lt"/>
              <a:cs typeface="Arial" panose="020B0604020202020204" pitchFamily="34" charset="0"/>
            </a:rPr>
            <a:t>γ</a:t>
          </a:r>
          <a:r>
            <a:rPr lang="en-US" sz="1500" b="1" kern="1200" dirty="0">
              <a:latin typeface="+mn-lt"/>
              <a:cs typeface="Arial" panose="020B0604020202020204" pitchFamily="34" charset="0"/>
            </a:rPr>
            <a:t>,</a:t>
          </a:r>
          <a:r>
            <a:rPr lang="el-GR" sz="1500" b="1" kern="1200" dirty="0">
              <a:latin typeface="+mn-lt"/>
              <a:cs typeface="Arial" panose="020B0604020202020204" pitchFamily="34" charset="0"/>
            </a:rPr>
            <a:t>α</a:t>
          </a:r>
          <a:r>
            <a:rPr lang="en-US" sz="1500" b="1" kern="1200" dirty="0">
              <a:latin typeface="+mn-lt"/>
              <a:cs typeface="Arial" panose="020B0604020202020204" pitchFamily="34" charset="0"/>
            </a:rPr>
            <a:t>)</a:t>
          </a:r>
          <a:r>
            <a:rPr lang="en-US" sz="1500" b="1" kern="1200" baseline="30000" dirty="0">
              <a:latin typeface="+mn-lt"/>
              <a:cs typeface="Arial" panose="020B0604020202020204" pitchFamily="34" charset="0"/>
            </a:rPr>
            <a:t>12</a:t>
          </a:r>
          <a:r>
            <a:rPr lang="en-US" sz="1500" b="1" kern="1200" dirty="0">
              <a:latin typeface="+mn-lt"/>
              <a:cs typeface="Arial" panose="020B0604020202020204" pitchFamily="34" charset="0"/>
            </a:rPr>
            <a:t>C </a:t>
          </a:r>
          <a:endParaRPr lang="en-US" sz="1500" b="1" kern="1200" dirty="0"/>
        </a:p>
      </dsp:txBody>
      <dsp:txXfrm>
        <a:off x="301114" y="2270682"/>
        <a:ext cx="3869749" cy="39956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B651A-7B76-4D2E-AB64-B2E8B57EBB92}">
      <dsp:nvSpPr>
        <dsp:cNvPr id="0" name=""/>
        <dsp:cNvSpPr/>
      </dsp:nvSpPr>
      <dsp:spPr>
        <a:xfrm>
          <a:off x="119191" y="1243"/>
          <a:ext cx="2473876" cy="1484326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3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outerShdw blurRad="50800" dist="19050" dir="5400000" algn="tl" rotWithShape="0">
            <a:srgbClr val="000000">
              <a:alpha val="60000"/>
            </a:srgbClr>
          </a:outerShdw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Internal Gas Target</a:t>
          </a:r>
        </a:p>
      </dsp:txBody>
      <dsp:txXfrm>
        <a:off x="119191" y="1243"/>
        <a:ext cx="2473876" cy="1484326"/>
      </dsp:txXfrm>
    </dsp:sp>
    <dsp:sp modelId="{14DD4373-94E7-4466-9B53-C2528C5C475C}">
      <dsp:nvSpPr>
        <dsp:cNvPr id="0" name=""/>
        <dsp:cNvSpPr/>
      </dsp:nvSpPr>
      <dsp:spPr>
        <a:xfrm>
          <a:off x="119191" y="1732957"/>
          <a:ext cx="2473876" cy="1484326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1">
                <a:shade val="36000"/>
                <a:satMod val="120000"/>
              </a:schemeClr>
              <a:schemeClr val="accent1">
                <a:tint val="4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1"/>
          </a:solidFill>
          <a:prstDash val="solid"/>
        </a:ln>
        <a:effectLst>
          <a:softEdge rad="12700"/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>
              <a:solidFill>
                <a:srgbClr val="FF0000"/>
              </a:solidFill>
            </a:rPr>
            <a:t>T</a:t>
          </a:r>
          <a:r>
            <a:rPr lang="en-US" sz="2700" b="1" kern="1200" dirty="0"/>
            <a:t>win </a:t>
          </a:r>
          <a:r>
            <a:rPr lang="en-US" sz="2700" b="1" kern="1200" dirty="0" err="1">
              <a:solidFill>
                <a:srgbClr val="FF0000"/>
              </a:solidFill>
            </a:rPr>
            <a:t>AR</a:t>
          </a:r>
          <a:r>
            <a:rPr lang="en-US" sz="2700" b="1" kern="1200" dirty="0" err="1"/>
            <a:t>m</a:t>
          </a:r>
          <a:r>
            <a:rPr lang="en-US" sz="2700" b="1" kern="1200" dirty="0"/>
            <a:t> </a:t>
          </a:r>
          <a:r>
            <a:rPr lang="en-US" sz="2700" b="1" kern="1200" dirty="0" err="1">
              <a:solidFill>
                <a:srgbClr val="FF0000"/>
              </a:solidFill>
            </a:rPr>
            <a:t>DI</a:t>
          </a:r>
          <a:r>
            <a:rPr lang="en-US" sz="2700" b="1" kern="1200" dirty="0" err="1"/>
            <a:t>pole</a:t>
          </a:r>
          <a:r>
            <a:rPr lang="en-US" sz="2700" b="1" kern="1200" dirty="0"/>
            <a:t> </a:t>
          </a:r>
          <a:r>
            <a:rPr lang="en-US" sz="2700" b="1" kern="1200" dirty="0">
              <a:solidFill>
                <a:srgbClr val="FF0000"/>
              </a:solidFill>
            </a:rPr>
            <a:t>S</a:t>
          </a:r>
          <a:r>
            <a:rPr lang="en-US" sz="2700" b="1" kern="1200" dirty="0"/>
            <a:t>pectrometer</a:t>
          </a:r>
        </a:p>
      </dsp:txBody>
      <dsp:txXfrm>
        <a:off x="119191" y="1732957"/>
        <a:ext cx="2473876" cy="1484326"/>
      </dsp:txXfrm>
    </dsp:sp>
    <dsp:sp modelId="{DD5F7632-0930-41F8-A265-AD23896985F1}">
      <dsp:nvSpPr>
        <dsp:cNvPr id="0" name=""/>
        <dsp:cNvSpPr/>
      </dsp:nvSpPr>
      <dsp:spPr>
        <a:xfrm>
          <a:off x="119191" y="3464671"/>
          <a:ext cx="2473876" cy="1484326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5">
                <a:shade val="36000"/>
                <a:satMod val="120000"/>
              </a:schemeClr>
              <a:schemeClr val="accent5">
                <a:tint val="4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5"/>
          </a:solidFill>
          <a:prstDash val="solid"/>
        </a:ln>
        <a:effectLst>
          <a:softEdge rad="12700"/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Focal Plane Detectors</a:t>
          </a:r>
        </a:p>
      </dsp:txBody>
      <dsp:txXfrm>
        <a:off x="119191" y="3464671"/>
        <a:ext cx="2473876" cy="1484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6D4FA-41F1-4C96-A965-EED75D2A6ADF}">
      <dsp:nvSpPr>
        <dsp:cNvPr id="0" name=""/>
        <dsp:cNvSpPr/>
      </dsp:nvSpPr>
      <dsp:spPr>
        <a:xfrm>
          <a:off x="0" y="63042"/>
          <a:ext cx="5073998" cy="62361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latin typeface="+mn-lt"/>
            </a:rPr>
            <a:t>MAMI - Multi-stage </a:t>
          </a:r>
          <a:r>
            <a:rPr lang="en-US" sz="2600" b="1" kern="1200" dirty="0" err="1">
              <a:latin typeface="+mn-lt"/>
            </a:rPr>
            <a:t>microtron</a:t>
          </a:r>
          <a:endParaRPr lang="en-US" sz="2600" b="1" kern="1200" dirty="0">
            <a:latin typeface="+mn-lt"/>
          </a:endParaRPr>
        </a:p>
      </dsp:txBody>
      <dsp:txXfrm>
        <a:off x="30442" y="93484"/>
        <a:ext cx="5013114" cy="562726"/>
      </dsp:txXfrm>
    </dsp:sp>
    <dsp:sp modelId="{BF76245E-3283-4A4A-9F26-777309B94FE2}">
      <dsp:nvSpPr>
        <dsp:cNvPr id="0" name=""/>
        <dsp:cNvSpPr/>
      </dsp:nvSpPr>
      <dsp:spPr>
        <a:xfrm>
          <a:off x="0" y="686653"/>
          <a:ext cx="5073998" cy="1318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099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+mn-lt"/>
            </a:rPr>
            <a:t>1.5 GeV electrons @ 0.1 mA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+mn-lt"/>
            </a:rPr>
            <a:t>Active since 1979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000" kern="1200" dirty="0">
              <a:latin typeface="+mn-lt"/>
            </a:rPr>
            <a:t>Long list of scientific accomplishments</a:t>
          </a:r>
        </a:p>
      </dsp:txBody>
      <dsp:txXfrm>
        <a:off x="0" y="686653"/>
        <a:ext cx="5073998" cy="131859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76C51-EB0D-41B8-B2CB-303C9A72D8FB}">
      <dsp:nvSpPr>
        <dsp:cNvPr id="0" name=""/>
        <dsp:cNvSpPr/>
      </dsp:nvSpPr>
      <dsp:spPr>
        <a:xfrm>
          <a:off x="0" y="315259"/>
          <a:ext cx="5526593" cy="455715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High resolution on low momentum electrons</a:t>
          </a:r>
        </a:p>
      </dsp:txBody>
      <dsp:txXfrm>
        <a:off x="22246" y="337505"/>
        <a:ext cx="5482101" cy="411223"/>
      </dsp:txXfrm>
    </dsp:sp>
    <dsp:sp modelId="{365E5261-6CEB-4EB0-BF03-0A1B4BFAB19C}">
      <dsp:nvSpPr>
        <dsp:cNvPr id="0" name=""/>
        <dsp:cNvSpPr/>
      </dsp:nvSpPr>
      <dsp:spPr>
        <a:xfrm>
          <a:off x="0" y="770974"/>
          <a:ext cx="5526593" cy="9242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469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1 &lt; p &lt; 100 MeV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sz="15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</m:ctrlPr>
                </m:fPr>
                <m:num>
                  <m:r>
                    <a:rPr lang="en-US" sz="150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∆</m:t>
                  </m:r>
                  <m:r>
                    <a:rPr lang="en-US" sz="15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𝑝</m:t>
                  </m:r>
                </m:num>
                <m:den>
                  <m:r>
                    <a:rPr lang="en-US" sz="15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𝑝</m:t>
                  </m:r>
                </m:den>
              </m:f>
              <m:r>
                <a:rPr lang="en-US" sz="15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≈</m:t>
              </m:r>
              <m:sSup>
                <m:sSupPr>
                  <m:ctrlPr>
                    <a:rPr lang="en-US" sz="15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</m:ctrlPr>
                </m:sSupPr>
                <m:e>
                  <m:r>
                    <a:rPr lang="en-US" sz="15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10</m:t>
                  </m:r>
                </m:e>
                <m:sup>
                  <m:r>
                    <a:rPr lang="en-US" sz="15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−4</m:t>
                  </m:r>
                </m:sup>
              </m:sSup>
            </m:oMath>
          </a14:m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14:m xmlns:a14="http://schemas.microsoft.com/office/drawing/2010/main">
            <m:oMath xmlns:m="http://schemas.openxmlformats.org/officeDocument/2006/math">
              <m:r>
                <a:rPr lang="en-US" sz="150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∆</m:t>
              </m:r>
              <m:r>
                <a:rPr lang="en-US" sz="150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𝜃</m:t>
              </m:r>
              <m:r>
                <a:rPr lang="en-US" sz="150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≅0.9 </m:t>
              </m:r>
              <m:r>
                <m:rPr>
                  <m:nor/>
                </m:rPr>
                <a:rPr lang="en-US" sz="1500" b="0" i="0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mrad</m:t>
              </m:r>
            </m:oMath>
          </a14:m>
          <a:endParaRPr lang="en-US" sz="1500" kern="1200" dirty="0"/>
        </a:p>
      </dsp:txBody>
      <dsp:txXfrm>
        <a:off x="0" y="770974"/>
        <a:ext cx="5526593" cy="924255"/>
      </dsp:txXfrm>
    </dsp:sp>
    <dsp:sp modelId="{F542C721-EBEF-42DC-9F2C-8B91C4EEF19F}">
      <dsp:nvSpPr>
        <dsp:cNvPr id="0" name=""/>
        <dsp:cNvSpPr/>
      </dsp:nvSpPr>
      <dsp:spPr>
        <a:xfrm>
          <a:off x="0" y="1695229"/>
          <a:ext cx="5526593" cy="455715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Recoil particle detection</a:t>
          </a:r>
        </a:p>
      </dsp:txBody>
      <dsp:txXfrm>
        <a:off x="22246" y="1717475"/>
        <a:ext cx="5482101" cy="411223"/>
      </dsp:txXfrm>
    </dsp:sp>
    <dsp:sp modelId="{7C7A742E-7B7F-403B-AE0C-2A2F1BC06813}">
      <dsp:nvSpPr>
        <dsp:cNvPr id="0" name=""/>
        <dsp:cNvSpPr/>
      </dsp:nvSpPr>
      <dsp:spPr>
        <a:xfrm>
          <a:off x="0" y="2150944"/>
          <a:ext cx="5526593" cy="471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469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Detection of recoil protons and alphas necessary for some planned experiments (e.g. DP invisible decays)</a:t>
          </a:r>
        </a:p>
      </dsp:txBody>
      <dsp:txXfrm>
        <a:off x="0" y="2150944"/>
        <a:ext cx="5526593" cy="471960"/>
      </dsp:txXfrm>
    </dsp:sp>
    <dsp:sp modelId="{AF99627A-2AB3-454F-8070-E98532FAC23B}">
      <dsp:nvSpPr>
        <dsp:cNvPr id="0" name=""/>
        <dsp:cNvSpPr/>
      </dsp:nvSpPr>
      <dsp:spPr>
        <a:xfrm>
          <a:off x="0" y="2622904"/>
          <a:ext cx="5526593" cy="455715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4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Material reduction</a:t>
          </a:r>
        </a:p>
      </dsp:txBody>
      <dsp:txXfrm>
        <a:off x="22246" y="2645150"/>
        <a:ext cx="5482101" cy="411223"/>
      </dsp:txXfrm>
    </dsp:sp>
    <dsp:sp modelId="{9DF28C55-B3B7-4D7A-9830-8C755C2807D9}">
      <dsp:nvSpPr>
        <dsp:cNvPr id="0" name=""/>
        <dsp:cNvSpPr/>
      </dsp:nvSpPr>
      <dsp:spPr>
        <a:xfrm>
          <a:off x="0" y="3078619"/>
          <a:ext cx="5526593" cy="7865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469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Uncontained gas target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No window before the magnet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Thin detector design</a:t>
          </a:r>
        </a:p>
      </dsp:txBody>
      <dsp:txXfrm>
        <a:off x="0" y="3078619"/>
        <a:ext cx="5526593" cy="786599"/>
      </dsp:txXfrm>
    </dsp:sp>
    <dsp:sp modelId="{6655D1A1-B700-4CE3-B9AF-7355114D2628}">
      <dsp:nvSpPr>
        <dsp:cNvPr id="0" name=""/>
        <dsp:cNvSpPr/>
      </dsp:nvSpPr>
      <dsp:spPr>
        <a:xfrm>
          <a:off x="0" y="3865219"/>
          <a:ext cx="5526593" cy="455715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5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/>
            <a:t>High rate capability</a:t>
          </a:r>
        </a:p>
      </dsp:txBody>
      <dsp:txXfrm>
        <a:off x="22246" y="3887465"/>
        <a:ext cx="5482101" cy="411223"/>
      </dsp:txXfrm>
    </dsp:sp>
    <dsp:sp modelId="{AE5DCC4F-34E2-4BAC-981D-1018C24EA15D}">
      <dsp:nvSpPr>
        <dsp:cNvPr id="0" name=""/>
        <dsp:cNvSpPr/>
      </dsp:nvSpPr>
      <dsp:spPr>
        <a:xfrm>
          <a:off x="0" y="4320934"/>
          <a:ext cx="5526593" cy="5211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469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With a CW operation rates up to </a:t>
          </a:r>
          <a14:m xmlns:a14="http://schemas.microsoft.com/office/drawing/2010/main">
            <m:oMath xmlns:m="http://schemas.openxmlformats.org/officeDocument/2006/math">
              <m:r>
                <a:rPr lang="en-US" sz="1500" b="0" i="1" kern="1200" smtClean="0">
                  <a:latin typeface="Cambria Math" panose="02040503050406030204" pitchFamily="18" charset="0"/>
                </a:rPr>
                <m:t>𝑂</m:t>
              </m:r>
              <m:r>
                <a:rPr lang="en-US" sz="1500" b="0" i="1" kern="1200" smtClean="0">
                  <a:latin typeface="Cambria Math" panose="02040503050406030204" pitchFamily="18" charset="0"/>
                </a:rPr>
                <m:t>(1 </m:t>
              </m:r>
              <m:r>
                <a:rPr lang="en-US" sz="1500" b="0" i="1" kern="1200" smtClean="0">
                  <a:latin typeface="Cambria Math" panose="02040503050406030204" pitchFamily="18" charset="0"/>
                </a:rPr>
                <m:t>𝑀𝐻𝑧</m:t>
              </m:r>
              <m:r>
                <a:rPr lang="en-US" sz="1500" b="0" i="1" kern="1200" smtClean="0">
                  <a:latin typeface="Cambria Math" panose="02040503050406030204" pitchFamily="18" charset="0"/>
                </a:rPr>
                <m:t>)</m:t>
              </m:r>
            </m:oMath>
          </a14:m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Count rates of </a:t>
          </a:r>
          <a14:m xmlns:a14="http://schemas.microsoft.com/office/drawing/2010/main">
            <m:oMath xmlns:m="http://schemas.openxmlformats.org/officeDocument/2006/math">
              <m:r>
                <a:rPr lang="en-US" sz="1500" b="0" i="1" kern="1200" smtClean="0">
                  <a:latin typeface="Cambria Math" panose="02040503050406030204" pitchFamily="18" charset="0"/>
                </a:rPr>
                <m:t>𝑂</m:t>
              </m:r>
              <m:r>
                <a:rPr lang="en-US" sz="1500" b="0" i="1" kern="1200" smtClean="0">
                  <a:latin typeface="Cambria Math" panose="02040503050406030204" pitchFamily="18" charset="0"/>
                </a:rPr>
                <m:t>(100 </m:t>
              </m:r>
              <m:r>
                <a:rPr lang="en-US" sz="1500" b="0" i="1" kern="1200" smtClean="0">
                  <a:latin typeface="Cambria Math" panose="02040503050406030204" pitchFamily="18" charset="0"/>
                </a:rPr>
                <m:t>𝐾𝐻𝑧</m:t>
              </m:r>
              <m:r>
                <a:rPr lang="en-US" sz="1500" b="0" i="1" kern="1200" smtClean="0">
                  <a:latin typeface="Cambria Math" panose="02040503050406030204" pitchFamily="18" charset="0"/>
                </a:rPr>
                <m:t>)</m:t>
              </m:r>
            </m:oMath>
          </a14:m>
          <a:endParaRPr lang="en-US" sz="1500" kern="1200" dirty="0"/>
        </a:p>
      </dsp:txBody>
      <dsp:txXfrm>
        <a:off x="0" y="4320934"/>
        <a:ext cx="5526593" cy="521122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85D51A-FDAC-4417-B061-8CC55F4C4010}">
      <dsp:nvSpPr>
        <dsp:cNvPr id="0" name=""/>
        <dsp:cNvSpPr/>
      </dsp:nvSpPr>
      <dsp:spPr>
        <a:xfrm>
          <a:off x="2321" y="22381"/>
          <a:ext cx="2263322" cy="518400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2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Polarized gas</a:t>
          </a:r>
        </a:p>
      </dsp:txBody>
      <dsp:txXfrm>
        <a:off x="2321" y="22381"/>
        <a:ext cx="2263322" cy="518400"/>
      </dsp:txXfrm>
    </dsp:sp>
    <dsp:sp modelId="{08BEB574-40D2-4C32-8B45-E568883468EC}">
      <dsp:nvSpPr>
        <dsp:cNvPr id="0" name=""/>
        <dsp:cNvSpPr/>
      </dsp:nvSpPr>
      <dsp:spPr>
        <a:xfrm>
          <a:off x="2321" y="540781"/>
          <a:ext cx="2263322" cy="129778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noProof="0" dirty="0"/>
            <a:t>Molecular Flow inside a </a:t>
          </a:r>
          <a:r>
            <a:rPr lang="en-US" sz="1800" b="0" kern="1200" noProof="0" dirty="0" err="1"/>
            <a:t>mylar</a:t>
          </a:r>
          <a:r>
            <a:rPr lang="en-US" sz="1800" b="0" kern="1200" noProof="0" dirty="0"/>
            <a:t> tube</a:t>
          </a:r>
        </a:p>
      </dsp:txBody>
      <dsp:txXfrm>
        <a:off x="2321" y="540781"/>
        <a:ext cx="2263322" cy="1297784"/>
      </dsp:txXfrm>
    </dsp:sp>
    <dsp:sp modelId="{20B7F3FE-8729-4F89-BB54-A058C1452942}">
      <dsp:nvSpPr>
        <dsp:cNvPr id="0" name=""/>
        <dsp:cNvSpPr/>
      </dsp:nvSpPr>
      <dsp:spPr>
        <a:xfrm>
          <a:off x="2582508" y="22381"/>
          <a:ext cx="2263322" cy="518400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3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Supersonic jet</a:t>
          </a:r>
        </a:p>
      </dsp:txBody>
      <dsp:txXfrm>
        <a:off x="2582508" y="22381"/>
        <a:ext cx="2263322" cy="518400"/>
      </dsp:txXfrm>
    </dsp:sp>
    <dsp:sp modelId="{0449811D-CB28-4C7F-9887-2169D218576C}">
      <dsp:nvSpPr>
        <dsp:cNvPr id="0" name=""/>
        <dsp:cNvSpPr/>
      </dsp:nvSpPr>
      <dsp:spPr>
        <a:xfrm>
          <a:off x="2582508" y="540781"/>
          <a:ext cx="2263322" cy="129778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noProof="0" dirty="0"/>
            <a:t>2 mm wide jet stream in vacuum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1800" b="0" i="1" kern="1200" noProof="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800" b="0" i="1" kern="1200" noProof="0" smtClean="0"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en-US" sz="1800" b="0" i="1" kern="1200" noProof="0" smtClean="0">
                      <a:latin typeface="Cambria Math" panose="02040503050406030204" pitchFamily="18" charset="0"/>
                    </a:rPr>
                    <m:t>19</m:t>
                  </m:r>
                </m:sup>
              </m:sSup>
              <m:r>
                <m:rPr>
                  <m:nor/>
                </m:rPr>
                <a:rPr lang="en-US" sz="1800" b="0" i="0" kern="1200" noProof="0" smtClean="0">
                  <a:latin typeface="+mn-lt"/>
                </a:rPr>
                <m:t>atoms</m:t>
              </m:r>
              <m:r>
                <m:rPr>
                  <m:nor/>
                </m:rPr>
                <a:rPr lang="en-US" sz="1800" b="0" i="0" kern="1200" noProof="0" smtClean="0">
                  <a:latin typeface="+mn-lt"/>
                </a:rPr>
                <m:t> / </m:t>
              </m:r>
              <m:sSup>
                <m:sSupPr>
                  <m:ctrlPr>
                    <a:rPr lang="en-US" sz="1800" b="0" i="1" kern="1200" noProof="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m:rPr>
                      <m:nor/>
                    </m:rPr>
                    <a:rPr lang="en-US" sz="1800" b="0" i="0" kern="1200" noProof="0" smtClean="0">
                      <a:latin typeface="+mn-lt"/>
                    </a:rPr>
                    <m:t>cm</m:t>
                  </m:r>
                </m:e>
                <m:sup>
                  <m:r>
                    <a:rPr lang="en-US" sz="1800" b="0" i="1" kern="1200" noProof="0" smtClean="0">
                      <a:latin typeface="Cambria Math" panose="02040503050406030204" pitchFamily="18" charset="0"/>
                    </a:rPr>
                    <m:t>2</m:t>
                  </m:r>
                </m:sup>
              </m:sSup>
            </m:oMath>
          </a14:m>
          <a:endParaRPr lang="en-US" sz="1800" b="0" kern="1200" noProof="0" dirty="0">
            <a:latin typeface="+mn-lt"/>
          </a:endParaRPr>
        </a:p>
      </dsp:txBody>
      <dsp:txXfrm>
        <a:off x="2582508" y="540781"/>
        <a:ext cx="2263322" cy="1297784"/>
      </dsp:txXfrm>
    </dsp:sp>
    <dsp:sp modelId="{C07CB005-68C5-4C56-80FD-6BC23D461B28}">
      <dsp:nvSpPr>
        <dsp:cNvPr id="0" name=""/>
        <dsp:cNvSpPr/>
      </dsp:nvSpPr>
      <dsp:spPr>
        <a:xfrm>
          <a:off x="5162696" y="22381"/>
          <a:ext cx="2263322" cy="518400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4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Cluster-Jet</a:t>
          </a:r>
        </a:p>
      </dsp:txBody>
      <dsp:txXfrm>
        <a:off x="5162696" y="22381"/>
        <a:ext cx="2263322" cy="518400"/>
      </dsp:txXfrm>
    </dsp:sp>
    <dsp:sp modelId="{9F16B28D-854B-4E6F-A8DE-68E54962F13C}">
      <dsp:nvSpPr>
        <dsp:cNvPr id="0" name=""/>
        <dsp:cNvSpPr/>
      </dsp:nvSpPr>
      <dsp:spPr>
        <a:xfrm>
          <a:off x="5162696" y="540781"/>
          <a:ext cx="2263322" cy="129778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softEdge rad="12700"/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noProof="0" dirty="0"/>
            <a:t>Molecular clustering @ 40K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noProof="0" dirty="0"/>
            <a:t>Increase self-</a:t>
          </a:r>
          <a:r>
            <a:rPr lang="en-US" sz="1800" b="0" kern="1200" noProof="0" dirty="0" err="1"/>
            <a:t>conatinment</a:t>
          </a:r>
          <a:endParaRPr lang="en-US" sz="1800" b="0" kern="1200" noProof="0" dirty="0"/>
        </a:p>
      </dsp:txBody>
      <dsp:txXfrm>
        <a:off x="5162696" y="540781"/>
        <a:ext cx="2263322" cy="129778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4EA98D-C7F6-4548-89E9-45947CDB24DA}">
      <dsp:nvSpPr>
        <dsp:cNvPr id="0" name=""/>
        <dsp:cNvSpPr/>
      </dsp:nvSpPr>
      <dsp:spPr>
        <a:xfrm>
          <a:off x="0" y="1270948"/>
          <a:ext cx="3948184" cy="1299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423" tIns="312420" rIns="306423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Low energy electrons and recoil nuclei to measure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Beam recapture after the interaction</a:t>
          </a:r>
        </a:p>
      </dsp:txBody>
      <dsp:txXfrm>
        <a:off x="0" y="1270948"/>
        <a:ext cx="3948184" cy="1299375"/>
      </dsp:txXfrm>
    </dsp:sp>
    <dsp:sp modelId="{CD597826-AAF1-4765-AF38-B1A008FD4485}">
      <dsp:nvSpPr>
        <dsp:cNvPr id="0" name=""/>
        <dsp:cNvSpPr/>
      </dsp:nvSpPr>
      <dsp:spPr>
        <a:xfrm>
          <a:off x="197409" y="1049548"/>
          <a:ext cx="2763728" cy="44280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4462" tIns="0" rIns="10446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Limited material thickness</a:t>
          </a:r>
        </a:p>
      </dsp:txBody>
      <dsp:txXfrm>
        <a:off x="219025" y="1071164"/>
        <a:ext cx="2720496" cy="399568"/>
      </dsp:txXfrm>
    </dsp:sp>
    <dsp:sp modelId="{B2C635AA-A90C-44C8-8DF0-DBE8A7A4D31A}">
      <dsp:nvSpPr>
        <dsp:cNvPr id="0" name=""/>
        <dsp:cNvSpPr/>
      </dsp:nvSpPr>
      <dsp:spPr>
        <a:xfrm>
          <a:off x="0" y="2872723"/>
          <a:ext cx="3948184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423" tIns="312420" rIns="306423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Target luminosity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15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500" b="0" i="1" kern="1200" smtClean="0"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en-US" sz="1500" b="0" i="1" kern="1200" smtClean="0">
                      <a:latin typeface="Cambria Math" panose="02040503050406030204" pitchFamily="18" charset="0"/>
                    </a:rPr>
                    <m:t>35</m:t>
                  </m:r>
                </m:sup>
              </m:sSup>
              <m:sSup>
                <m:sSupPr>
                  <m:ctrlPr>
                    <a:rPr lang="en-US" sz="15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m:rPr>
                      <m:nor/>
                    </m:rPr>
                    <a:rPr lang="en-US" sz="1500" b="0" i="0" kern="1200" smtClean="0">
                      <a:latin typeface="Cambria Math" panose="02040503050406030204" pitchFamily="18" charset="0"/>
                    </a:rPr>
                    <m:t>cm</m:t>
                  </m:r>
                </m:e>
                <m:sup>
                  <m:r>
                    <a:rPr lang="en-US" sz="1500" b="0" i="1" kern="1200" smtClean="0">
                      <a:latin typeface="Cambria Math" panose="02040503050406030204" pitchFamily="18" charset="0"/>
                    </a:rPr>
                    <m:t>−2</m:t>
                  </m:r>
                </m:sup>
              </m:sSup>
              <m:sSup>
                <m:sSupPr>
                  <m:ctrlPr>
                    <a:rPr lang="en-US" sz="15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m:rPr>
                      <m:nor/>
                    </m:rPr>
                    <a:rPr lang="en-US" sz="1500" b="0" i="0" kern="1200" smtClean="0">
                      <a:latin typeface="Cambria Math" panose="02040503050406030204" pitchFamily="18" charset="0"/>
                    </a:rPr>
                    <m:t>s</m:t>
                  </m:r>
                </m:e>
                <m:sup>
                  <m:r>
                    <a:rPr lang="en-US" sz="1500" b="0" i="1" kern="1200" smtClean="0">
                      <a:latin typeface="Cambria Math" panose="02040503050406030204" pitchFamily="18" charset="0"/>
                    </a:rPr>
                    <m:t>−1</m:t>
                  </m:r>
                </m:sup>
              </m:sSup>
            </m:oMath>
          </a14:m>
          <a:endParaRPr lang="en-US" sz="1500" kern="1200" dirty="0"/>
        </a:p>
      </dsp:txBody>
      <dsp:txXfrm>
        <a:off x="0" y="2872723"/>
        <a:ext cx="3948184" cy="637875"/>
      </dsp:txXfrm>
    </dsp:sp>
    <dsp:sp modelId="{ADD8CA9F-162B-40BC-9624-3B8E4D2E7166}">
      <dsp:nvSpPr>
        <dsp:cNvPr id="0" name=""/>
        <dsp:cNvSpPr/>
      </dsp:nvSpPr>
      <dsp:spPr>
        <a:xfrm>
          <a:off x="197409" y="2651323"/>
          <a:ext cx="2763728" cy="44280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4462" tIns="0" rIns="10446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High luminosity</a:t>
          </a:r>
        </a:p>
      </dsp:txBody>
      <dsp:txXfrm>
        <a:off x="219025" y="2672939"/>
        <a:ext cx="2720496" cy="399568"/>
      </dsp:txXfrm>
    </dsp:sp>
    <dsp:sp modelId="{16823FD5-94AB-4980-B287-56308433DC75}">
      <dsp:nvSpPr>
        <dsp:cNvPr id="0" name=""/>
        <dsp:cNvSpPr/>
      </dsp:nvSpPr>
      <dsp:spPr>
        <a:xfrm>
          <a:off x="0" y="3812998"/>
          <a:ext cx="3948184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6423" tIns="312420" rIns="306423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Required for some studies</a:t>
          </a:r>
        </a:p>
      </dsp:txBody>
      <dsp:txXfrm>
        <a:off x="0" y="3812998"/>
        <a:ext cx="3948184" cy="637875"/>
      </dsp:txXfrm>
    </dsp:sp>
    <dsp:sp modelId="{C4AB85F1-7DAC-451A-85A7-D30B097BF826}">
      <dsp:nvSpPr>
        <dsp:cNvPr id="0" name=""/>
        <dsp:cNvSpPr/>
      </dsp:nvSpPr>
      <dsp:spPr>
        <a:xfrm>
          <a:off x="197409" y="3591598"/>
          <a:ext cx="2763728" cy="44280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4462" tIns="0" rIns="10446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Gas polarization</a:t>
          </a:r>
        </a:p>
      </dsp:txBody>
      <dsp:txXfrm>
        <a:off x="219025" y="3613214"/>
        <a:ext cx="2720496" cy="39956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5F6D30-3B57-490D-94C0-6C1ECC7DF801}">
      <dsp:nvSpPr>
        <dsp:cNvPr id="0" name=""/>
        <dsp:cNvSpPr/>
      </dsp:nvSpPr>
      <dsp:spPr>
        <a:xfrm>
          <a:off x="0" y="479849"/>
          <a:ext cx="7461184" cy="182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9071" tIns="416560" rIns="579071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40K Hydrogen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4 bar injection pressure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&gt;15 cm long contained beam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Integrated density to be measured</a:t>
          </a:r>
        </a:p>
      </dsp:txBody>
      <dsp:txXfrm>
        <a:off x="0" y="479849"/>
        <a:ext cx="7461184" cy="1827000"/>
      </dsp:txXfrm>
    </dsp:sp>
    <dsp:sp modelId="{AC3A9C0C-4519-4469-8C6F-8BA8DB7F286E}">
      <dsp:nvSpPr>
        <dsp:cNvPr id="0" name=""/>
        <dsp:cNvSpPr/>
      </dsp:nvSpPr>
      <dsp:spPr>
        <a:xfrm>
          <a:off x="373059" y="184649"/>
          <a:ext cx="5222828" cy="59040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7410" tIns="0" rIns="19741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Cluster target prototype</a:t>
          </a:r>
        </a:p>
      </dsp:txBody>
      <dsp:txXfrm>
        <a:off x="401880" y="213470"/>
        <a:ext cx="5165186" cy="532758"/>
      </dsp:txXfrm>
    </dsp:sp>
    <dsp:sp modelId="{F2E567EC-5C38-4ECF-9015-4C1E73015111}">
      <dsp:nvSpPr>
        <dsp:cNvPr id="0" name=""/>
        <dsp:cNvSpPr/>
      </dsp:nvSpPr>
      <dsp:spPr>
        <a:xfrm>
          <a:off x="0" y="2710050"/>
          <a:ext cx="7461184" cy="2079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9071" tIns="416560" rIns="579071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Target prototype currently installed on A1@MAMI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Testing of the gas injection system and the slow control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New proton radius measurement with ISR and reduced background</a:t>
          </a:r>
        </a:p>
      </dsp:txBody>
      <dsp:txXfrm>
        <a:off x="0" y="2710050"/>
        <a:ext cx="7461184" cy="2079000"/>
      </dsp:txXfrm>
    </dsp:sp>
    <dsp:sp modelId="{B794F4C6-8B3D-4B5C-BAB0-8AB2ED1E9A6B}">
      <dsp:nvSpPr>
        <dsp:cNvPr id="0" name=""/>
        <dsp:cNvSpPr/>
      </dsp:nvSpPr>
      <dsp:spPr>
        <a:xfrm>
          <a:off x="373059" y="2414849"/>
          <a:ext cx="5222828" cy="59040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7410" tIns="0" rIns="19741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A1 target test</a:t>
          </a:r>
        </a:p>
      </dsp:txBody>
      <dsp:txXfrm>
        <a:off x="401880" y="2443670"/>
        <a:ext cx="5165186" cy="53275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7B5C9C-9586-43A4-A384-85AA02215828}">
      <dsp:nvSpPr>
        <dsp:cNvPr id="0" name=""/>
        <dsp:cNvSpPr/>
      </dsp:nvSpPr>
      <dsp:spPr>
        <a:xfrm>
          <a:off x="0" y="292721"/>
          <a:ext cx="544830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2849" tIns="312420" rIns="422849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Linear mapping of momenta to one coordinate in a focal plane</a:t>
          </a:r>
        </a:p>
      </dsp:txBody>
      <dsp:txXfrm>
        <a:off x="0" y="292721"/>
        <a:ext cx="5448300" cy="850500"/>
      </dsp:txXfrm>
    </dsp:sp>
    <dsp:sp modelId="{41D9337D-FE83-44E3-8DAF-3F0C6C0F7D37}">
      <dsp:nvSpPr>
        <dsp:cNvPr id="0" name=""/>
        <dsp:cNvSpPr/>
      </dsp:nvSpPr>
      <dsp:spPr>
        <a:xfrm>
          <a:off x="272415" y="71321"/>
          <a:ext cx="3813810" cy="44280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153" tIns="0" rIns="1441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Momentum focusing</a:t>
          </a:r>
        </a:p>
      </dsp:txBody>
      <dsp:txXfrm>
        <a:off x="294031" y="92937"/>
        <a:ext cx="3770578" cy="399568"/>
      </dsp:txXfrm>
    </dsp:sp>
    <dsp:sp modelId="{CCB31870-134B-4947-8ECF-2A6B43A01199}">
      <dsp:nvSpPr>
        <dsp:cNvPr id="0" name=""/>
        <dsp:cNvSpPr/>
      </dsp:nvSpPr>
      <dsp:spPr>
        <a:xfrm>
          <a:off x="0" y="1445621"/>
          <a:ext cx="544830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2849" tIns="312420" rIns="422849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Mapping of the scattering angles to position and angles at the focal plane.</a:t>
          </a:r>
        </a:p>
      </dsp:txBody>
      <dsp:txXfrm>
        <a:off x="0" y="1445621"/>
        <a:ext cx="5448300" cy="850500"/>
      </dsp:txXfrm>
    </dsp:sp>
    <dsp:sp modelId="{A90FDE09-7ED2-4CA7-97C2-FBC8C8391E14}">
      <dsp:nvSpPr>
        <dsp:cNvPr id="0" name=""/>
        <dsp:cNvSpPr/>
      </dsp:nvSpPr>
      <dsp:spPr>
        <a:xfrm>
          <a:off x="272415" y="1224221"/>
          <a:ext cx="3813810" cy="44280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153" tIns="0" rIns="1441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Angular focusing</a:t>
          </a:r>
        </a:p>
      </dsp:txBody>
      <dsp:txXfrm>
        <a:off x="294031" y="1245837"/>
        <a:ext cx="3770578" cy="399568"/>
      </dsp:txXfrm>
    </dsp:sp>
    <dsp:sp modelId="{C014197E-073C-4B65-941D-6C8F7C2A7281}">
      <dsp:nvSpPr>
        <dsp:cNvPr id="0" name=""/>
        <dsp:cNvSpPr/>
      </dsp:nvSpPr>
      <dsp:spPr>
        <a:xfrm>
          <a:off x="0" y="2598521"/>
          <a:ext cx="5448300" cy="1299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2849" tIns="312420" rIns="422849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Extremely good momentum and angular resolution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Depending on the acceptance of the spectrometer and size of the focal plane</a:t>
          </a:r>
        </a:p>
      </dsp:txBody>
      <dsp:txXfrm>
        <a:off x="0" y="2598521"/>
        <a:ext cx="5448300" cy="1299375"/>
      </dsp:txXfrm>
    </dsp:sp>
    <dsp:sp modelId="{BC6D1270-1B64-4A28-ACDE-F57C3472B95D}">
      <dsp:nvSpPr>
        <dsp:cNvPr id="0" name=""/>
        <dsp:cNvSpPr/>
      </dsp:nvSpPr>
      <dsp:spPr>
        <a:xfrm>
          <a:off x="272415" y="2377122"/>
          <a:ext cx="3813810" cy="44280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4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153" tIns="0" rIns="1441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Advantages</a:t>
          </a:r>
        </a:p>
      </dsp:txBody>
      <dsp:txXfrm>
        <a:off x="294031" y="2398738"/>
        <a:ext cx="3770578" cy="399568"/>
      </dsp:txXfrm>
    </dsp:sp>
    <dsp:sp modelId="{FF855988-4DE2-4CA5-8D82-AB8E4619494A}">
      <dsp:nvSpPr>
        <dsp:cNvPr id="0" name=""/>
        <dsp:cNvSpPr/>
      </dsp:nvSpPr>
      <dsp:spPr>
        <a:xfrm>
          <a:off x="0" y="4200297"/>
          <a:ext cx="5448300" cy="897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2849" tIns="312420" rIns="422849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Limited geometric acceptance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Compensated by the high luminosity</a:t>
          </a:r>
        </a:p>
      </dsp:txBody>
      <dsp:txXfrm>
        <a:off x="0" y="4200297"/>
        <a:ext cx="5448300" cy="897750"/>
      </dsp:txXfrm>
    </dsp:sp>
    <dsp:sp modelId="{B6AD94A5-3491-4021-BCC8-E2150209455B}">
      <dsp:nvSpPr>
        <dsp:cNvPr id="0" name=""/>
        <dsp:cNvSpPr/>
      </dsp:nvSpPr>
      <dsp:spPr>
        <a:xfrm>
          <a:off x="272415" y="3978897"/>
          <a:ext cx="3813810" cy="44280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5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153" tIns="0" rIns="144153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Disadvantages</a:t>
          </a:r>
        </a:p>
      </dsp:txBody>
      <dsp:txXfrm>
        <a:off x="294031" y="4000513"/>
        <a:ext cx="3770578" cy="39956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107E9-60DD-489C-BA11-7496F76AE352}">
      <dsp:nvSpPr>
        <dsp:cNvPr id="0" name=""/>
        <dsp:cNvSpPr/>
      </dsp:nvSpPr>
      <dsp:spPr>
        <a:xfrm>
          <a:off x="0" y="207087"/>
          <a:ext cx="5228953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5825" tIns="291592" rIns="40582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200 MeV maximum momentum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45 MeV momentum acceptance @ 100 MeV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120x30 cm</a:t>
          </a:r>
          <a:r>
            <a:rPr lang="en-US" sz="1400" kern="1200" baseline="30000" dirty="0"/>
            <a:t>2</a:t>
          </a:r>
          <a:r>
            <a:rPr lang="en-US" sz="1400" kern="1200" dirty="0"/>
            <a:t> focal plane</a:t>
          </a:r>
        </a:p>
      </dsp:txBody>
      <dsp:txXfrm>
        <a:off x="0" y="207087"/>
        <a:ext cx="5228953" cy="1058400"/>
      </dsp:txXfrm>
    </dsp:sp>
    <dsp:sp modelId="{A6719629-AB0F-4254-8167-818D48CB3D36}">
      <dsp:nvSpPr>
        <dsp:cNvPr id="0" name=""/>
        <dsp:cNvSpPr/>
      </dsp:nvSpPr>
      <dsp:spPr>
        <a:xfrm>
          <a:off x="261447" y="447"/>
          <a:ext cx="3660267" cy="4132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5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8349" tIns="0" rIns="13834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Quadrupole + Dipole</a:t>
          </a:r>
        </a:p>
      </dsp:txBody>
      <dsp:txXfrm>
        <a:off x="281622" y="20622"/>
        <a:ext cx="3619917" cy="372930"/>
      </dsp:txXfrm>
    </dsp:sp>
    <dsp:sp modelId="{FE5CAE97-9710-42A2-9927-B3EDE29031F7}">
      <dsp:nvSpPr>
        <dsp:cNvPr id="0" name=""/>
        <dsp:cNvSpPr/>
      </dsp:nvSpPr>
      <dsp:spPr>
        <a:xfrm>
          <a:off x="0" y="1547726"/>
          <a:ext cx="5228953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1882712"/>
              <a:satOff val="-25007"/>
              <a:lumOff val="3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5825" tIns="291592" rIns="40582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10</a:t>
          </a:r>
          <a:r>
            <a:rPr lang="en-US" sz="1400" kern="1200" baseline="30000" dirty="0"/>
            <a:t>-4</a:t>
          </a:r>
          <a:r>
            <a:rPr lang="en-US" sz="1400" kern="1200" dirty="0"/>
            <a:t> relative momentum resolution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0.9 </a:t>
          </a:r>
          <a:r>
            <a:rPr lang="en-US" sz="1400" kern="1200" dirty="0" err="1"/>
            <a:t>mrad</a:t>
          </a:r>
          <a:r>
            <a:rPr lang="en-US" sz="1400" kern="1200" dirty="0"/>
            <a:t> scattering angle resolution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Assuming 50 </a:t>
          </a:r>
          <a:r>
            <a:rPr lang="el-GR" sz="1400" kern="1200" dirty="0">
              <a:latin typeface="Calibri" panose="020F0502020204030204" pitchFamily="34" charset="0"/>
            </a:rPr>
            <a:t>μ</a:t>
          </a:r>
          <a:r>
            <a:rPr lang="en-US" sz="1400" kern="1200" dirty="0"/>
            <a:t>m resolution at the focal plane</a:t>
          </a:r>
        </a:p>
      </dsp:txBody>
      <dsp:txXfrm>
        <a:off x="0" y="1547726"/>
        <a:ext cx="5228953" cy="1058400"/>
      </dsp:txXfrm>
    </dsp:sp>
    <dsp:sp modelId="{97A87262-77DF-43EB-AF5E-3AF4BEA59E3E}">
      <dsp:nvSpPr>
        <dsp:cNvPr id="0" name=""/>
        <dsp:cNvSpPr/>
      </dsp:nvSpPr>
      <dsp:spPr>
        <a:xfrm>
          <a:off x="261447" y="1341087"/>
          <a:ext cx="3660267" cy="4132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-1882712"/>
                <a:satOff val="-25007"/>
                <a:lumOff val="393"/>
                <a:alphaOff val="0"/>
                <a:tint val="70000"/>
                <a:shade val="63000"/>
              </a:schemeClr>
              <a:schemeClr val="accent5">
                <a:hueOff val="-1882712"/>
                <a:satOff val="-25007"/>
                <a:lumOff val="393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8349" tIns="0" rIns="13834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Performance simulation</a:t>
          </a:r>
        </a:p>
      </dsp:txBody>
      <dsp:txXfrm>
        <a:off x="281622" y="1361262"/>
        <a:ext cx="3619917" cy="37293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5CA00-654F-4644-A066-020336636517}">
      <dsp:nvSpPr>
        <dsp:cNvPr id="0" name=""/>
        <dsp:cNvSpPr/>
      </dsp:nvSpPr>
      <dsp:spPr>
        <a:xfrm>
          <a:off x="39" y="30881"/>
          <a:ext cx="3745019" cy="460800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5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2 </a:t>
          </a:r>
          <a:r>
            <a:rPr lang="it-IT" sz="1600" b="1" kern="1200" dirty="0" err="1"/>
            <a:t>Layer</a:t>
          </a:r>
          <a:r>
            <a:rPr lang="it-IT" sz="1600" b="1" kern="1200" dirty="0"/>
            <a:t> </a:t>
          </a:r>
          <a:r>
            <a:rPr lang="it-IT" sz="1600" b="1" kern="1200" dirty="0" err="1"/>
            <a:t>Hodoscope</a:t>
          </a:r>
          <a:endParaRPr lang="en-US" sz="1600" b="1" kern="1200" dirty="0"/>
        </a:p>
      </dsp:txBody>
      <dsp:txXfrm>
        <a:off x="39" y="30881"/>
        <a:ext cx="3745019" cy="460800"/>
      </dsp:txXfrm>
    </dsp:sp>
    <dsp:sp modelId="{67F6C034-D693-477F-AD39-DD3B17457FEE}">
      <dsp:nvSpPr>
        <dsp:cNvPr id="0" name=""/>
        <dsp:cNvSpPr/>
      </dsp:nvSpPr>
      <dsp:spPr>
        <a:xfrm>
          <a:off x="39" y="491682"/>
          <a:ext cx="3745019" cy="144936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Simple detector to built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Uniform and high position resolution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Moderate material thickness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Only 2 reconstructed points</a:t>
          </a:r>
        </a:p>
      </dsp:txBody>
      <dsp:txXfrm>
        <a:off x="39" y="491682"/>
        <a:ext cx="3745019" cy="1449360"/>
      </dsp:txXfrm>
    </dsp:sp>
    <dsp:sp modelId="{4FE8E169-69CB-436D-8D8A-36CB6687E71C}">
      <dsp:nvSpPr>
        <dsp:cNvPr id="0" name=""/>
        <dsp:cNvSpPr/>
      </dsp:nvSpPr>
      <dsp:spPr>
        <a:xfrm>
          <a:off x="4269360" y="30881"/>
          <a:ext cx="3745019" cy="460800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-1882712"/>
                <a:satOff val="-25007"/>
                <a:lumOff val="393"/>
                <a:alphaOff val="0"/>
                <a:tint val="70000"/>
                <a:shade val="63000"/>
              </a:schemeClr>
              <a:schemeClr val="accent5">
                <a:hueOff val="-1882712"/>
                <a:satOff val="-25007"/>
                <a:lumOff val="393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5">
              <a:hueOff val="-1882712"/>
              <a:satOff val="-25007"/>
              <a:lumOff val="3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Short </a:t>
          </a:r>
          <a:r>
            <a:rPr lang="it-IT" sz="1600" b="1" kern="1200" dirty="0" err="1"/>
            <a:t>drift</a:t>
          </a:r>
          <a:r>
            <a:rPr lang="it-IT" sz="1600" b="1" kern="1200" dirty="0"/>
            <a:t> TPC</a:t>
          </a:r>
          <a:endParaRPr lang="en-US" sz="1600" b="1" kern="1200" dirty="0"/>
        </a:p>
      </dsp:txBody>
      <dsp:txXfrm>
        <a:off x="4269360" y="30881"/>
        <a:ext cx="3745019" cy="460800"/>
      </dsp:txXfrm>
    </dsp:sp>
    <dsp:sp modelId="{EF04C6F1-E551-4CD9-BB58-5E0541338C76}">
      <dsp:nvSpPr>
        <dsp:cNvPr id="0" name=""/>
        <dsp:cNvSpPr/>
      </dsp:nvSpPr>
      <dsp:spPr>
        <a:xfrm>
          <a:off x="4269360" y="491682"/>
          <a:ext cx="3745019" cy="1449360"/>
        </a:xfrm>
        <a:prstGeom prst="rect">
          <a:avLst/>
        </a:prstGeom>
        <a:solidFill>
          <a:schemeClr val="accent5">
            <a:tint val="40000"/>
            <a:alpha val="90000"/>
            <a:hueOff val="-1738861"/>
            <a:satOff val="-37292"/>
            <a:lumOff val="-2083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1738861"/>
              <a:satOff val="-37292"/>
              <a:lumOff val="-208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Challenging at very high rates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Minimal material thickness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Multiple samples and full track reconstruction possible</a:t>
          </a:r>
        </a:p>
      </dsp:txBody>
      <dsp:txXfrm>
        <a:off x="4269360" y="491682"/>
        <a:ext cx="3745019" cy="144936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73765-38F8-412D-B818-63911807E4D0}">
      <dsp:nvSpPr>
        <dsp:cNvPr id="0" name=""/>
        <dsp:cNvSpPr/>
      </dsp:nvSpPr>
      <dsp:spPr>
        <a:xfrm>
          <a:off x="601" y="105703"/>
          <a:ext cx="2587821" cy="3105385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n-lt"/>
            </a:rPr>
            <a:t>Gas detectors</a:t>
          </a:r>
        </a:p>
      </dsp:txBody>
      <dsp:txXfrm rot="16200000">
        <a:off x="-1013824" y="1120129"/>
        <a:ext cx="2546416" cy="517564"/>
      </dsp:txXfrm>
    </dsp:sp>
    <dsp:sp modelId="{33D98412-8304-469C-8052-7D6B16CB10A4}">
      <dsp:nvSpPr>
        <dsp:cNvPr id="0" name=""/>
        <dsp:cNvSpPr/>
      </dsp:nvSpPr>
      <dsp:spPr>
        <a:xfrm>
          <a:off x="518165" y="105703"/>
          <a:ext cx="1927927" cy="3105385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n-lt"/>
            </a:rPr>
            <a:t>Low material budget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n-lt"/>
            </a:rPr>
            <a:t>Low cost for large area coverage</a:t>
          </a:r>
        </a:p>
      </dsp:txBody>
      <dsp:txXfrm>
        <a:off x="518165" y="105703"/>
        <a:ext cx="1927927" cy="3105385"/>
      </dsp:txXfrm>
    </dsp:sp>
    <dsp:sp modelId="{87B28379-4196-409F-B85F-936E324FFA81}">
      <dsp:nvSpPr>
        <dsp:cNvPr id="0" name=""/>
        <dsp:cNvSpPr/>
      </dsp:nvSpPr>
      <dsp:spPr>
        <a:xfrm>
          <a:off x="2678996" y="105703"/>
          <a:ext cx="2587821" cy="3105385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82296" rIns="106680" bIns="0" numCol="1" spcCol="1270" anchor="t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n-lt"/>
            </a:rPr>
            <a:t>MPGD</a:t>
          </a:r>
        </a:p>
      </dsp:txBody>
      <dsp:txXfrm rot="16200000">
        <a:off x="1664570" y="1120129"/>
        <a:ext cx="2546416" cy="517564"/>
      </dsp:txXfrm>
    </dsp:sp>
    <dsp:sp modelId="{E68FDCDB-E484-46DD-9B5B-EF5A7FA96CF7}">
      <dsp:nvSpPr>
        <dsp:cNvPr id="0" name=""/>
        <dsp:cNvSpPr/>
      </dsp:nvSpPr>
      <dsp:spPr>
        <a:xfrm rot="5400000">
          <a:off x="2463807" y="2573114"/>
          <a:ext cx="456256" cy="388173"/>
        </a:xfrm>
        <a:prstGeom prst="flowChartExtract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AE543D8-7610-448F-A39A-BA0425B7026A}">
      <dsp:nvSpPr>
        <dsp:cNvPr id="0" name=""/>
        <dsp:cNvSpPr/>
      </dsp:nvSpPr>
      <dsp:spPr>
        <a:xfrm>
          <a:off x="3196561" y="105703"/>
          <a:ext cx="1927927" cy="3105385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n-lt"/>
            </a:rPr>
            <a:t>Modern gas amplification systems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n-lt"/>
            </a:rPr>
            <a:t>Resolutions of the order of 50 </a:t>
          </a:r>
          <a:r>
            <a:rPr lang="el-GR" sz="2300" kern="1200" dirty="0">
              <a:latin typeface="+mn-lt"/>
            </a:rPr>
            <a:t>μ</a:t>
          </a:r>
          <a:r>
            <a:rPr lang="en-US" sz="2300" kern="1200" dirty="0">
              <a:latin typeface="+mn-lt"/>
            </a:rPr>
            <a:t>m achieved by several detectors</a:t>
          </a:r>
        </a:p>
      </dsp:txBody>
      <dsp:txXfrm>
        <a:off x="3196561" y="105703"/>
        <a:ext cx="1927927" cy="3105385"/>
      </dsp:txXfrm>
    </dsp:sp>
    <dsp:sp modelId="{9FB01A02-B4DA-4CA2-8F12-A072C6C07468}">
      <dsp:nvSpPr>
        <dsp:cNvPr id="0" name=""/>
        <dsp:cNvSpPr/>
      </dsp:nvSpPr>
      <dsp:spPr>
        <a:xfrm>
          <a:off x="5357392" y="105703"/>
          <a:ext cx="2587821" cy="3105385"/>
        </a:xfrm>
        <a:prstGeom prst="roundRect">
          <a:avLst>
            <a:gd name="adj" fmla="val 5000"/>
          </a:avLst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4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99441" rIns="128905" bIns="0" numCol="1" spcCol="1270" anchor="t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>
              <a:latin typeface="+mn-lt"/>
            </a:rPr>
            <a:t>GEM</a:t>
          </a:r>
        </a:p>
      </dsp:txBody>
      <dsp:txXfrm rot="16200000">
        <a:off x="4342965" y="1120129"/>
        <a:ext cx="2546416" cy="517564"/>
      </dsp:txXfrm>
    </dsp:sp>
    <dsp:sp modelId="{35D0B146-AC27-43D0-9130-D449D5670822}">
      <dsp:nvSpPr>
        <dsp:cNvPr id="0" name=""/>
        <dsp:cNvSpPr/>
      </dsp:nvSpPr>
      <dsp:spPr>
        <a:xfrm rot="5400000">
          <a:off x="5142202" y="2573114"/>
          <a:ext cx="456256" cy="388173"/>
        </a:xfrm>
        <a:prstGeom prst="flowChartExtract">
          <a:avLst/>
        </a:prstGeom>
        <a:blipFill rotWithShape="0">
          <a:blip xmlns:r="http://schemas.openxmlformats.org/officeDocument/2006/relationships" r:embed="rId1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ADF4A09-C942-405F-90EB-E1DCF793C920}">
      <dsp:nvSpPr>
        <dsp:cNvPr id="0" name=""/>
        <dsp:cNvSpPr/>
      </dsp:nvSpPr>
      <dsp:spPr>
        <a:xfrm>
          <a:off x="5874956" y="105703"/>
          <a:ext cx="1927927" cy="3105385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78867" rIns="0" bIns="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n-lt"/>
            </a:rPr>
            <a:t>High rate capability 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n-lt"/>
            </a:rPr>
            <a:t>Good stability at high rate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latin typeface="+mn-lt"/>
            </a:rPr>
            <a:t>Adaptable to many exp. needs</a:t>
          </a:r>
        </a:p>
      </dsp:txBody>
      <dsp:txXfrm>
        <a:off x="5874956" y="105703"/>
        <a:ext cx="1927927" cy="310538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D1C3B-79CC-4872-8F1F-92A2895506D4}">
      <dsp:nvSpPr>
        <dsp:cNvPr id="0" name=""/>
        <dsp:cNvSpPr/>
      </dsp:nvSpPr>
      <dsp:spPr>
        <a:xfrm>
          <a:off x="0" y="322654"/>
          <a:ext cx="5626100" cy="121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6648" tIns="291592" rIns="43664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Multiple scattering of 10 – 100 MeV electrons between layers less than </a:t>
          </a:r>
          <a14:m xmlns:a14="http://schemas.microsoft.com/office/drawing/2010/main">
            <m:oMath xmlns:m="http://schemas.openxmlformats.org/officeDocument/2006/math">
              <m:r>
                <a:rPr lang="en-US" sz="140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∆</m:t>
              </m:r>
              <m:r>
                <a:rPr lang="en-US" sz="140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𝜃</m:t>
              </m:r>
              <m:r>
                <a:rPr lang="en-US" sz="140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≅0.9</m:t>
              </m:r>
              <m:r>
                <m:rPr>
                  <m:nor/>
                </m:rPr>
                <a:rPr lang="en-US" sz="1400" b="0" i="0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 </m:t>
              </m:r>
              <m:r>
                <m:rPr>
                  <m:nor/>
                </m:rPr>
                <a:rPr lang="en-US" sz="1400" b="0" i="0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mrad</m:t>
              </m:r>
            </m:oMath>
          </a14:m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Detection of protons of momentum &lt; 50 MeV in the first tracking layer</a:t>
          </a:r>
        </a:p>
      </dsp:txBody>
      <dsp:txXfrm>
        <a:off x="0" y="322654"/>
        <a:ext cx="5626100" cy="1212750"/>
      </dsp:txXfrm>
    </dsp:sp>
    <dsp:sp modelId="{87F24F0E-0D1D-4DD8-826D-334150522097}">
      <dsp:nvSpPr>
        <dsp:cNvPr id="0" name=""/>
        <dsp:cNvSpPr/>
      </dsp:nvSpPr>
      <dsp:spPr>
        <a:xfrm>
          <a:off x="281305" y="116014"/>
          <a:ext cx="3938270" cy="4132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857" tIns="0" rIns="14885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Challenges</a:t>
          </a:r>
        </a:p>
      </dsp:txBody>
      <dsp:txXfrm>
        <a:off x="301480" y="136189"/>
        <a:ext cx="3897920" cy="372930"/>
      </dsp:txXfrm>
    </dsp:sp>
    <dsp:sp modelId="{0ACD87CD-CEFD-4B9C-A6FC-2F90993457D1}">
      <dsp:nvSpPr>
        <dsp:cNvPr id="0" name=""/>
        <dsp:cNvSpPr/>
      </dsp:nvSpPr>
      <dsp:spPr>
        <a:xfrm>
          <a:off x="0" y="1817644"/>
          <a:ext cx="5626100" cy="101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6648" tIns="291592" rIns="43664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err="1"/>
            <a:t>Kapton</a:t>
          </a:r>
          <a:r>
            <a:rPr lang="en-US" sz="1400" kern="1200" dirty="0"/>
            <a:t> foil readout planes in the first </a:t>
          </a:r>
          <a:r>
            <a:rPr lang="en-US" sz="1400" kern="1200" dirty="0" err="1"/>
            <a:t>hodoscope</a:t>
          </a:r>
          <a:r>
            <a:rPr lang="en-US" sz="1400" kern="1200" dirty="0"/>
            <a:t> layer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Single layer padded strip layout</a:t>
          </a:r>
        </a:p>
      </dsp:txBody>
      <dsp:txXfrm>
        <a:off x="0" y="1817644"/>
        <a:ext cx="5626100" cy="1014300"/>
      </dsp:txXfrm>
    </dsp:sp>
    <dsp:sp modelId="{A24503FF-2738-4585-9CA7-0A022F093928}">
      <dsp:nvSpPr>
        <dsp:cNvPr id="0" name=""/>
        <dsp:cNvSpPr/>
      </dsp:nvSpPr>
      <dsp:spPr>
        <a:xfrm>
          <a:off x="281305" y="1611004"/>
          <a:ext cx="3938270" cy="4132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857" tIns="0" rIns="14885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Foil readout</a:t>
          </a:r>
        </a:p>
      </dsp:txBody>
      <dsp:txXfrm>
        <a:off x="301480" y="1631179"/>
        <a:ext cx="3897920" cy="372930"/>
      </dsp:txXfrm>
    </dsp:sp>
    <dsp:sp modelId="{B3AF263C-E272-4967-9AB3-E856F7383205}">
      <dsp:nvSpPr>
        <dsp:cNvPr id="0" name=""/>
        <dsp:cNvSpPr/>
      </dsp:nvSpPr>
      <dsp:spPr>
        <a:xfrm>
          <a:off x="0" y="3114184"/>
          <a:ext cx="5626100" cy="837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6648" tIns="291592" rIns="43664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Thin copper coating or chromium coating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First test-beam with chromium GEM this summer</a:t>
          </a:r>
        </a:p>
      </dsp:txBody>
      <dsp:txXfrm>
        <a:off x="0" y="3114184"/>
        <a:ext cx="5626100" cy="837900"/>
      </dsp:txXfrm>
    </dsp:sp>
    <dsp:sp modelId="{3C07A655-5337-4F8B-B572-4DBB9439828C}">
      <dsp:nvSpPr>
        <dsp:cNvPr id="0" name=""/>
        <dsp:cNvSpPr/>
      </dsp:nvSpPr>
      <dsp:spPr>
        <a:xfrm>
          <a:off x="281305" y="2907544"/>
          <a:ext cx="3938270" cy="4132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4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857" tIns="0" rIns="14885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Thin GEM</a:t>
          </a:r>
        </a:p>
      </dsp:txBody>
      <dsp:txXfrm>
        <a:off x="301480" y="2927719"/>
        <a:ext cx="3897920" cy="372930"/>
      </dsp:txXfrm>
    </dsp:sp>
    <dsp:sp modelId="{E8FBBFB8-CD01-4DA2-9EE7-E861FAABF1B1}">
      <dsp:nvSpPr>
        <dsp:cNvPr id="0" name=""/>
        <dsp:cNvSpPr/>
      </dsp:nvSpPr>
      <dsp:spPr>
        <a:xfrm>
          <a:off x="0" y="4234324"/>
          <a:ext cx="5626100" cy="837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6648" tIns="291592" rIns="43664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Vacuum membrane has cathode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Single gas volume for the two layers</a:t>
          </a:r>
        </a:p>
      </dsp:txBody>
      <dsp:txXfrm>
        <a:off x="0" y="4234324"/>
        <a:ext cx="5626100" cy="837900"/>
      </dsp:txXfrm>
    </dsp:sp>
    <dsp:sp modelId="{04AA3939-1589-4D72-A270-678D9334E07E}">
      <dsp:nvSpPr>
        <dsp:cNvPr id="0" name=""/>
        <dsp:cNvSpPr/>
      </dsp:nvSpPr>
      <dsp:spPr>
        <a:xfrm>
          <a:off x="281305" y="4027684"/>
          <a:ext cx="3938270" cy="4132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5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8857" tIns="0" rIns="14885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Inert material reduction</a:t>
          </a:r>
        </a:p>
      </dsp:txBody>
      <dsp:txXfrm>
        <a:off x="301480" y="4047859"/>
        <a:ext cx="3897920" cy="37293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E58F9A-767C-41D3-882B-3AC5D10ABD72}">
      <dsp:nvSpPr>
        <dsp:cNvPr id="0" name=""/>
        <dsp:cNvSpPr/>
      </dsp:nvSpPr>
      <dsp:spPr>
        <a:xfrm>
          <a:off x="0" y="365530"/>
          <a:ext cx="10058399" cy="119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416560" rIns="78064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Silicon strips integrated in the scattering chamber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Detection of recoil protons and alpha at low momenta</a:t>
          </a:r>
        </a:p>
      </dsp:txBody>
      <dsp:txXfrm>
        <a:off x="0" y="365530"/>
        <a:ext cx="10058399" cy="1197000"/>
      </dsp:txXfrm>
    </dsp:sp>
    <dsp:sp modelId="{3F96AE69-D466-4F04-B104-25AE3A3B9B9A}">
      <dsp:nvSpPr>
        <dsp:cNvPr id="0" name=""/>
        <dsp:cNvSpPr/>
      </dsp:nvSpPr>
      <dsp:spPr>
        <a:xfrm>
          <a:off x="502920" y="70330"/>
          <a:ext cx="7040880" cy="59040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Recoil detectors</a:t>
          </a:r>
        </a:p>
      </dsp:txBody>
      <dsp:txXfrm>
        <a:off x="531741" y="99151"/>
        <a:ext cx="6983238" cy="532758"/>
      </dsp:txXfrm>
    </dsp:sp>
    <dsp:sp modelId="{94FB4909-65D8-4169-A3E7-0D61A787EF04}">
      <dsp:nvSpPr>
        <dsp:cNvPr id="0" name=""/>
        <dsp:cNvSpPr/>
      </dsp:nvSpPr>
      <dsp:spPr>
        <a:xfrm>
          <a:off x="0" y="1965730"/>
          <a:ext cx="10058399" cy="119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416560" rIns="78064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Fast scintillators for triggering and timestamping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Time-of-flight measurement to reduce cosmic backgrounds</a:t>
          </a:r>
        </a:p>
      </dsp:txBody>
      <dsp:txXfrm>
        <a:off x="0" y="1965730"/>
        <a:ext cx="10058399" cy="1197000"/>
      </dsp:txXfrm>
    </dsp:sp>
    <dsp:sp modelId="{22E368E9-FB64-4B19-8200-01F8824472F3}">
      <dsp:nvSpPr>
        <dsp:cNvPr id="0" name=""/>
        <dsp:cNvSpPr/>
      </dsp:nvSpPr>
      <dsp:spPr>
        <a:xfrm>
          <a:off x="502920" y="1670530"/>
          <a:ext cx="7040880" cy="59040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Trigger and PID</a:t>
          </a:r>
        </a:p>
      </dsp:txBody>
      <dsp:txXfrm>
        <a:off x="531741" y="1699351"/>
        <a:ext cx="6983238" cy="532758"/>
      </dsp:txXfrm>
    </dsp:sp>
    <dsp:sp modelId="{4BB430BD-9386-4AFE-BD7A-89D035DD857C}">
      <dsp:nvSpPr>
        <dsp:cNvPr id="0" name=""/>
        <dsp:cNvSpPr/>
      </dsp:nvSpPr>
      <dsp:spPr>
        <a:xfrm>
          <a:off x="0" y="3565931"/>
          <a:ext cx="10058399" cy="151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0644" tIns="416560" rIns="780644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Measurement of forward photons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Integrated in the first bending dipole after the experiment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Moller luminometer integrated in the scattering chamber</a:t>
          </a:r>
        </a:p>
      </dsp:txBody>
      <dsp:txXfrm>
        <a:off x="0" y="3565931"/>
        <a:ext cx="10058399" cy="1512000"/>
      </dsp:txXfrm>
    </dsp:sp>
    <dsp:sp modelId="{2E32642D-118F-4FF6-96BB-B42025CAD30E}">
      <dsp:nvSpPr>
        <dsp:cNvPr id="0" name=""/>
        <dsp:cNvSpPr/>
      </dsp:nvSpPr>
      <dsp:spPr>
        <a:xfrm>
          <a:off x="502920" y="3270730"/>
          <a:ext cx="7040880" cy="59040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4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6129" tIns="0" rIns="26612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0-degree tagger and forward detectors</a:t>
          </a:r>
        </a:p>
      </dsp:txBody>
      <dsp:txXfrm>
        <a:off x="531741" y="3299551"/>
        <a:ext cx="6983238" cy="5327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3A0FEF-A4CF-4B01-96C5-21A8C567D4C1}">
      <dsp:nvSpPr>
        <dsp:cNvPr id="0" name=""/>
        <dsp:cNvSpPr/>
      </dsp:nvSpPr>
      <dsp:spPr>
        <a:xfrm>
          <a:off x="0" y="258467"/>
          <a:ext cx="4013733" cy="778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510" tIns="270764" rIns="311510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105 MeV polarized electrons @ 1 mA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Internal target scattering (MAGIX)</a:t>
          </a:r>
        </a:p>
      </dsp:txBody>
      <dsp:txXfrm>
        <a:off x="0" y="258467"/>
        <a:ext cx="4013733" cy="778050"/>
      </dsp:txXfrm>
    </dsp:sp>
    <dsp:sp modelId="{2F80067E-C2B6-4AC3-ADC4-0F20AC8BE670}">
      <dsp:nvSpPr>
        <dsp:cNvPr id="0" name=""/>
        <dsp:cNvSpPr/>
      </dsp:nvSpPr>
      <dsp:spPr>
        <a:xfrm>
          <a:off x="200686" y="66587"/>
          <a:ext cx="2809613" cy="3837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197" tIns="0" rIns="106197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Energy recovery mode</a:t>
          </a:r>
        </a:p>
      </dsp:txBody>
      <dsp:txXfrm>
        <a:off x="219420" y="85321"/>
        <a:ext cx="2772145" cy="346292"/>
      </dsp:txXfrm>
    </dsp:sp>
    <dsp:sp modelId="{A603FFEF-CC37-420E-87AC-7B6514E2E379}">
      <dsp:nvSpPr>
        <dsp:cNvPr id="0" name=""/>
        <dsp:cNvSpPr/>
      </dsp:nvSpPr>
      <dsp:spPr>
        <a:xfrm>
          <a:off x="0" y="1298598"/>
          <a:ext cx="4013733" cy="11670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944198"/>
              <a:satOff val="17568"/>
              <a:lumOff val="23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510" tIns="270764" rIns="311510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155 MeV polarized electrons @ 0.15 mA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Dedicated experiment (P2)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/>
            <a:t>Electroweak asymmetry precision measurement</a:t>
          </a:r>
          <a:endParaRPr lang="en-US" sz="1300" kern="1200" dirty="0"/>
        </a:p>
      </dsp:txBody>
      <dsp:txXfrm>
        <a:off x="0" y="1298598"/>
        <a:ext cx="4013733" cy="1167075"/>
      </dsp:txXfrm>
    </dsp:sp>
    <dsp:sp modelId="{461FF672-86D4-402A-9FE2-E92975C25726}">
      <dsp:nvSpPr>
        <dsp:cNvPr id="0" name=""/>
        <dsp:cNvSpPr/>
      </dsp:nvSpPr>
      <dsp:spPr>
        <a:xfrm>
          <a:off x="200686" y="1106717"/>
          <a:ext cx="2809613" cy="3837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-944198"/>
                <a:satOff val="17568"/>
                <a:lumOff val="2352"/>
                <a:alphaOff val="0"/>
                <a:tint val="70000"/>
                <a:shade val="63000"/>
              </a:schemeClr>
              <a:schemeClr val="accent2">
                <a:hueOff val="-944198"/>
                <a:satOff val="17568"/>
                <a:lumOff val="2352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197" tIns="0" rIns="106197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External beam</a:t>
          </a:r>
        </a:p>
      </dsp:txBody>
      <dsp:txXfrm>
        <a:off x="219420" y="1125451"/>
        <a:ext cx="2772145" cy="346292"/>
      </dsp:txXfrm>
    </dsp:sp>
    <dsp:sp modelId="{053091E5-11E6-4DA5-A463-0CF2D1ABFA2E}">
      <dsp:nvSpPr>
        <dsp:cNvPr id="0" name=""/>
        <dsp:cNvSpPr/>
      </dsp:nvSpPr>
      <dsp:spPr>
        <a:xfrm>
          <a:off x="0" y="2727753"/>
          <a:ext cx="4013733" cy="778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888395"/>
              <a:satOff val="35136"/>
              <a:lumOff val="470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1510" tIns="270764" rIns="311510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Behind the P2 beam dump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About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13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23</m:t>
                  </m:r>
                </m:sup>
              </m:sSup>
            </m:oMath>
          </a14:m>
          <a:r>
            <a:rPr lang="en-US" sz="1300" kern="1200" dirty="0"/>
            <a:t> electrons on target</a:t>
          </a:r>
        </a:p>
      </dsp:txBody>
      <dsp:txXfrm>
        <a:off x="0" y="2727753"/>
        <a:ext cx="4013733" cy="778050"/>
      </dsp:txXfrm>
    </dsp:sp>
    <dsp:sp modelId="{9EA2452C-9877-47FD-BC81-E6E6618D4105}">
      <dsp:nvSpPr>
        <dsp:cNvPr id="0" name=""/>
        <dsp:cNvSpPr/>
      </dsp:nvSpPr>
      <dsp:spPr>
        <a:xfrm>
          <a:off x="200686" y="2535873"/>
          <a:ext cx="2809613" cy="3837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-1888395"/>
                <a:satOff val="35136"/>
                <a:lumOff val="4705"/>
                <a:alphaOff val="0"/>
                <a:tint val="70000"/>
                <a:shade val="63000"/>
              </a:schemeClr>
              <a:schemeClr val="accent2">
                <a:hueOff val="-1888395"/>
                <a:satOff val="35136"/>
                <a:lumOff val="4705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197" tIns="0" rIns="106197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Beam dump experiment</a:t>
          </a:r>
        </a:p>
      </dsp:txBody>
      <dsp:txXfrm>
        <a:off x="219420" y="2554607"/>
        <a:ext cx="2772145" cy="346292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8835DD-4D64-48A5-81AA-AE14639479FC}">
      <dsp:nvSpPr>
        <dsp:cNvPr id="0" name=""/>
        <dsp:cNvSpPr/>
      </dsp:nvSpPr>
      <dsp:spPr>
        <a:xfrm>
          <a:off x="0" y="353716"/>
          <a:ext cx="5484829" cy="121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5684" tIns="291592" rIns="425684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Dark matter particles may be produced in an electromagnetic shower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Energy and angular distribution depending on the particle mass and initial beam energy</a:t>
          </a:r>
        </a:p>
      </dsp:txBody>
      <dsp:txXfrm>
        <a:off x="0" y="353716"/>
        <a:ext cx="5484829" cy="1212750"/>
      </dsp:txXfrm>
    </dsp:sp>
    <dsp:sp modelId="{6A82C916-36C2-45F6-B134-7B987189BFA4}">
      <dsp:nvSpPr>
        <dsp:cNvPr id="0" name=""/>
        <dsp:cNvSpPr/>
      </dsp:nvSpPr>
      <dsp:spPr>
        <a:xfrm>
          <a:off x="274241" y="147076"/>
          <a:ext cx="3839380" cy="4132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5119" tIns="0" rIns="14511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 dark matter beam</a:t>
          </a:r>
        </a:p>
      </dsp:txBody>
      <dsp:txXfrm>
        <a:off x="294416" y="167251"/>
        <a:ext cx="3799030" cy="372930"/>
      </dsp:txXfrm>
    </dsp:sp>
    <dsp:sp modelId="{6D946CD3-5958-47D3-AC4B-7883458865B0}">
      <dsp:nvSpPr>
        <dsp:cNvPr id="0" name=""/>
        <dsp:cNvSpPr/>
      </dsp:nvSpPr>
      <dsp:spPr>
        <a:xfrm>
          <a:off x="0" y="1848706"/>
          <a:ext cx="5484829" cy="1455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5684" tIns="291592" rIns="425684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Produced by the interaction of the extracted beam with the P2 beam dump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10 degrees angular divergence due to kinematics and  multiple scattering in the dump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Shower simulation under way</a:t>
          </a:r>
        </a:p>
      </dsp:txBody>
      <dsp:txXfrm>
        <a:off x="0" y="1848706"/>
        <a:ext cx="5484829" cy="1455299"/>
      </dsp:txXfrm>
    </dsp:sp>
    <dsp:sp modelId="{681DC4E0-507B-4E0E-B7F7-D4B30BD77445}">
      <dsp:nvSpPr>
        <dsp:cNvPr id="0" name=""/>
        <dsp:cNvSpPr/>
      </dsp:nvSpPr>
      <dsp:spPr>
        <a:xfrm>
          <a:off x="274241" y="1642066"/>
          <a:ext cx="3839380" cy="4132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5119" tIns="0" rIns="14511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Dark matter beam at MESA</a:t>
          </a:r>
        </a:p>
      </dsp:txBody>
      <dsp:txXfrm>
        <a:off x="294416" y="1662241"/>
        <a:ext cx="3799030" cy="372930"/>
      </dsp:txXfrm>
    </dsp:sp>
    <dsp:sp modelId="{B3E3CE73-6C92-473D-93FD-A4A30371A72F}">
      <dsp:nvSpPr>
        <dsp:cNvPr id="0" name=""/>
        <dsp:cNvSpPr/>
      </dsp:nvSpPr>
      <dsp:spPr>
        <a:xfrm>
          <a:off x="0" y="3586246"/>
          <a:ext cx="5484829" cy="141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5684" tIns="291592" rIns="425684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If DM particles are produced in an electromagnetic shower they may be detected via the inverse reaction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Detect the electron recoil in a large volume detector</a:t>
          </a:r>
        </a:p>
      </dsp:txBody>
      <dsp:txXfrm>
        <a:off x="0" y="3586246"/>
        <a:ext cx="5484829" cy="1411200"/>
      </dsp:txXfrm>
    </dsp:sp>
    <dsp:sp modelId="{2E41D086-EDD7-47AC-9ED4-B55522CBE622}">
      <dsp:nvSpPr>
        <dsp:cNvPr id="0" name=""/>
        <dsp:cNvSpPr/>
      </dsp:nvSpPr>
      <dsp:spPr>
        <a:xfrm>
          <a:off x="274241" y="3379606"/>
          <a:ext cx="3839380" cy="4132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4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5119" tIns="0" rIns="145119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Detecting a dark matter beam</a:t>
          </a:r>
        </a:p>
      </dsp:txBody>
      <dsp:txXfrm>
        <a:off x="294416" y="3399781"/>
        <a:ext cx="3799030" cy="37293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A57CC-73D9-4000-81BB-DB84FE58738B}">
      <dsp:nvSpPr>
        <dsp:cNvPr id="0" name=""/>
        <dsp:cNvSpPr/>
      </dsp:nvSpPr>
      <dsp:spPr>
        <a:xfrm>
          <a:off x="0" y="306008"/>
          <a:ext cx="5659654" cy="1256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9252" tIns="291592" rIns="439252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Allotted space for the experiment in the new hall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About </a:t>
          </a:r>
          <a14:m xmlns:a14="http://schemas.microsoft.com/office/drawing/2010/main">
            <m:oMath xmlns:m="http://schemas.openxmlformats.org/officeDocument/2006/math">
              <m:r>
                <a:rPr lang="en-US" sz="1400" b="0" i="1" kern="1200" smtClean="0">
                  <a:latin typeface="Cambria Math" panose="02040503050406030204" pitchFamily="18" charset="0"/>
                </a:rPr>
                <m:t>12 </m:t>
              </m:r>
              <m:sSup>
                <m:sSupPr>
                  <m:ctrlPr>
                    <a:rPr lang="en-US" sz="14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m:rPr>
                      <m:nor/>
                    </m:rPr>
                    <a:rPr lang="en-US" sz="1400" b="0" i="0" kern="1200" smtClean="0">
                      <a:latin typeface="Cambria Math" panose="02040503050406030204" pitchFamily="18" charset="0"/>
                    </a:rPr>
                    <m:t>m</m:t>
                  </m:r>
                </m:e>
                <m:sup>
                  <m:r>
                    <a:rPr lang="en-US" sz="1400" b="0" i="1" kern="1200" smtClean="0">
                      <a:latin typeface="Cambria Math" panose="02040503050406030204" pitchFamily="18" charset="0"/>
                    </a:rPr>
                    <m:t>2</m:t>
                  </m:r>
                </m:sup>
              </m:sSup>
            </m:oMath>
          </a14:m>
          <a:r>
            <a:rPr lang="en-US" sz="1400" kern="1200" dirty="0"/>
            <a:t> floor space available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Good placement flexibility due to the large cone radius (about 4 m)</a:t>
          </a:r>
        </a:p>
      </dsp:txBody>
      <dsp:txXfrm>
        <a:off x="0" y="306008"/>
        <a:ext cx="5659654" cy="1256850"/>
      </dsp:txXfrm>
    </dsp:sp>
    <dsp:sp modelId="{61B3189D-1913-4C56-9D74-1E36E5A3EB4A}">
      <dsp:nvSpPr>
        <dsp:cNvPr id="0" name=""/>
        <dsp:cNvSpPr/>
      </dsp:nvSpPr>
      <dsp:spPr>
        <a:xfrm>
          <a:off x="282982" y="99368"/>
          <a:ext cx="3961758" cy="4132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745" tIns="0" rIns="14974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Dedicated floor space</a:t>
          </a:r>
        </a:p>
      </dsp:txBody>
      <dsp:txXfrm>
        <a:off x="303157" y="119543"/>
        <a:ext cx="3921408" cy="372930"/>
      </dsp:txXfrm>
    </dsp:sp>
    <dsp:sp modelId="{5B2BF383-CBD7-4093-8F31-921166DC9621}">
      <dsp:nvSpPr>
        <dsp:cNvPr id="0" name=""/>
        <dsp:cNvSpPr/>
      </dsp:nvSpPr>
      <dsp:spPr>
        <a:xfrm>
          <a:off x="0" y="1845098"/>
          <a:ext cx="5659654" cy="1455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9252" tIns="291592" rIns="439252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81 scintillating crystals with PMT readout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Optimized for Cherenkov counting to reduce backgrounds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Double readout and veto detectors for possible background suppression</a:t>
          </a:r>
        </a:p>
      </dsp:txBody>
      <dsp:txXfrm>
        <a:off x="0" y="1845098"/>
        <a:ext cx="5659654" cy="1455299"/>
      </dsp:txXfrm>
    </dsp:sp>
    <dsp:sp modelId="{0B8E2ACC-3BE4-4420-A7C2-5D398639EE1F}">
      <dsp:nvSpPr>
        <dsp:cNvPr id="0" name=""/>
        <dsp:cNvSpPr/>
      </dsp:nvSpPr>
      <dsp:spPr>
        <a:xfrm>
          <a:off x="282982" y="1638458"/>
          <a:ext cx="3961758" cy="4132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745" tIns="0" rIns="14974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Detector</a:t>
          </a:r>
        </a:p>
      </dsp:txBody>
      <dsp:txXfrm>
        <a:off x="303157" y="1658633"/>
        <a:ext cx="3921408" cy="372930"/>
      </dsp:txXfrm>
    </dsp:sp>
    <dsp:sp modelId="{35EEBD82-8033-48B3-992C-13BA4BA85828}">
      <dsp:nvSpPr>
        <dsp:cNvPr id="0" name=""/>
        <dsp:cNvSpPr/>
      </dsp:nvSpPr>
      <dsp:spPr>
        <a:xfrm>
          <a:off x="0" y="3582638"/>
          <a:ext cx="5659654" cy="14552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9252" tIns="291592" rIns="439252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Shower simulation under development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Simple detector prototype under study to be tested at MAMI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FLUKA simulation of Neutron background completed with promising results</a:t>
          </a:r>
        </a:p>
      </dsp:txBody>
      <dsp:txXfrm>
        <a:off x="0" y="3582638"/>
        <a:ext cx="5659654" cy="1455299"/>
      </dsp:txXfrm>
    </dsp:sp>
    <dsp:sp modelId="{7BE30997-ACAD-459B-A318-818E500AFA2D}">
      <dsp:nvSpPr>
        <dsp:cNvPr id="0" name=""/>
        <dsp:cNvSpPr/>
      </dsp:nvSpPr>
      <dsp:spPr>
        <a:xfrm>
          <a:off x="282982" y="3375998"/>
          <a:ext cx="3961758" cy="4132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4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745" tIns="0" rIns="149745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Development status</a:t>
          </a:r>
        </a:p>
      </dsp:txBody>
      <dsp:txXfrm>
        <a:off x="303157" y="3396173"/>
        <a:ext cx="3921408" cy="372930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5CFA4-428F-4029-B333-F3F3388EC4FC}">
      <dsp:nvSpPr>
        <dsp:cNvPr id="0" name=""/>
        <dsp:cNvSpPr/>
      </dsp:nvSpPr>
      <dsp:spPr>
        <a:xfrm>
          <a:off x="0" y="372010"/>
          <a:ext cx="7843019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8705" tIns="249936" rIns="608705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High intensity and high precision machine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Energy recovery and external beam modes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Operations expected to start in 2021-2022</a:t>
          </a:r>
        </a:p>
      </dsp:txBody>
      <dsp:txXfrm>
        <a:off x="0" y="372010"/>
        <a:ext cx="7843019" cy="907200"/>
      </dsp:txXfrm>
    </dsp:sp>
    <dsp:sp modelId="{54390DDE-13B2-445A-93C6-9D481C413A02}">
      <dsp:nvSpPr>
        <dsp:cNvPr id="0" name=""/>
        <dsp:cNvSpPr/>
      </dsp:nvSpPr>
      <dsp:spPr>
        <a:xfrm>
          <a:off x="392150" y="194890"/>
          <a:ext cx="5490113" cy="35424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7513" tIns="0" rIns="20751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MESA</a:t>
          </a:r>
        </a:p>
      </dsp:txBody>
      <dsp:txXfrm>
        <a:off x="409443" y="212183"/>
        <a:ext cx="5455527" cy="319654"/>
      </dsp:txXfrm>
    </dsp:sp>
    <dsp:sp modelId="{35E22A4E-6A72-41A3-BF53-847D975829F8}">
      <dsp:nvSpPr>
        <dsp:cNvPr id="0" name=""/>
        <dsp:cNvSpPr/>
      </dsp:nvSpPr>
      <dsp:spPr>
        <a:xfrm>
          <a:off x="0" y="1521131"/>
          <a:ext cx="7843019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8705" tIns="249936" rIns="608705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Dedicated experiment for the measurement of the Weinberg angle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Requires very high polarization and energy control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Simulations and prototyping under way</a:t>
          </a:r>
        </a:p>
      </dsp:txBody>
      <dsp:txXfrm>
        <a:off x="0" y="1521131"/>
        <a:ext cx="7843019" cy="907200"/>
      </dsp:txXfrm>
    </dsp:sp>
    <dsp:sp modelId="{C9AF1A2E-B851-4E06-AB15-690F2F75AC18}">
      <dsp:nvSpPr>
        <dsp:cNvPr id="0" name=""/>
        <dsp:cNvSpPr/>
      </dsp:nvSpPr>
      <dsp:spPr>
        <a:xfrm>
          <a:off x="392150" y="1344010"/>
          <a:ext cx="5490113" cy="35424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7513" tIns="0" rIns="20751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P2</a:t>
          </a:r>
        </a:p>
      </dsp:txBody>
      <dsp:txXfrm>
        <a:off x="409443" y="1361303"/>
        <a:ext cx="5455527" cy="319654"/>
      </dsp:txXfrm>
    </dsp:sp>
    <dsp:sp modelId="{1AC7C4BF-D5A2-42EF-AC58-9F0CEC837A10}">
      <dsp:nvSpPr>
        <dsp:cNvPr id="0" name=""/>
        <dsp:cNvSpPr/>
      </dsp:nvSpPr>
      <dsp:spPr>
        <a:xfrm>
          <a:off x="0" y="2670251"/>
          <a:ext cx="7843019" cy="1323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8705" tIns="249936" rIns="608705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Versatile experiment for high precision measurements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Wide and growing physics program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Physics simulations in advanced state of development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Detector prototyping and testing under way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Some components already ordered</a:t>
          </a:r>
        </a:p>
      </dsp:txBody>
      <dsp:txXfrm>
        <a:off x="0" y="2670251"/>
        <a:ext cx="7843019" cy="1323000"/>
      </dsp:txXfrm>
    </dsp:sp>
    <dsp:sp modelId="{33F37813-177B-4EDF-A6B3-A70782A7DE61}">
      <dsp:nvSpPr>
        <dsp:cNvPr id="0" name=""/>
        <dsp:cNvSpPr/>
      </dsp:nvSpPr>
      <dsp:spPr>
        <a:xfrm>
          <a:off x="392150" y="2493131"/>
          <a:ext cx="5490113" cy="35424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4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7513" tIns="0" rIns="20751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/>
            <a:t>Magix</a:t>
          </a:r>
          <a:endParaRPr lang="en-US" sz="1200" b="1" kern="1200" dirty="0"/>
        </a:p>
      </dsp:txBody>
      <dsp:txXfrm>
        <a:off x="409443" y="2510424"/>
        <a:ext cx="5455527" cy="319654"/>
      </dsp:txXfrm>
    </dsp:sp>
    <dsp:sp modelId="{0F572B73-7E3D-4CD2-A795-7ED81CA17169}">
      <dsp:nvSpPr>
        <dsp:cNvPr id="0" name=""/>
        <dsp:cNvSpPr/>
      </dsp:nvSpPr>
      <dsp:spPr>
        <a:xfrm>
          <a:off x="0" y="4235171"/>
          <a:ext cx="7843019" cy="718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8705" tIns="249936" rIns="608705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Dedicated space behind the P2 beam dump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Guaranteed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12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200" b="0" i="1" kern="1200" smtClean="0"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en-US" sz="1200" b="0" i="1" kern="1200" smtClean="0">
                      <a:latin typeface="Cambria Math" panose="02040503050406030204" pitchFamily="18" charset="0"/>
                    </a:rPr>
                    <m:t>23</m:t>
                  </m:r>
                </m:sup>
              </m:sSup>
            </m:oMath>
          </a14:m>
          <a:r>
            <a:rPr lang="en-US" sz="1200" kern="1200" dirty="0"/>
            <a:t> electrons on target from P2 scheduled operations</a:t>
          </a:r>
        </a:p>
      </dsp:txBody>
      <dsp:txXfrm>
        <a:off x="0" y="4235171"/>
        <a:ext cx="7843019" cy="718200"/>
      </dsp:txXfrm>
    </dsp:sp>
    <dsp:sp modelId="{5CB46F00-BF6A-4EBA-9A0E-E8CB12DECB36}">
      <dsp:nvSpPr>
        <dsp:cNvPr id="0" name=""/>
        <dsp:cNvSpPr/>
      </dsp:nvSpPr>
      <dsp:spPr>
        <a:xfrm>
          <a:off x="392150" y="4058051"/>
          <a:ext cx="5490113" cy="35424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5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7513" tIns="0" rIns="20751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Beam dump experiment</a:t>
          </a:r>
        </a:p>
      </dsp:txBody>
      <dsp:txXfrm>
        <a:off x="409443" y="4075344"/>
        <a:ext cx="5455527" cy="319654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8911B-7DCA-44BF-8F27-E2B5CA34F599}">
      <dsp:nvSpPr>
        <dsp:cNvPr id="0" name=""/>
        <dsp:cNvSpPr/>
      </dsp:nvSpPr>
      <dsp:spPr>
        <a:xfrm>
          <a:off x="0" y="1264075"/>
          <a:ext cx="3983919" cy="161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9196" tIns="333248" rIns="30919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The typical technique is the off-crest acceleration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Feedback effect tends to reduce the energy spread in the bunch</a:t>
          </a:r>
        </a:p>
      </dsp:txBody>
      <dsp:txXfrm>
        <a:off x="0" y="1264075"/>
        <a:ext cx="3983919" cy="1612800"/>
      </dsp:txXfrm>
    </dsp:sp>
    <dsp:sp modelId="{BC3E99E2-51B5-4094-A857-676FEB56BBC1}">
      <dsp:nvSpPr>
        <dsp:cNvPr id="0" name=""/>
        <dsp:cNvSpPr/>
      </dsp:nvSpPr>
      <dsp:spPr>
        <a:xfrm>
          <a:off x="199195" y="1027915"/>
          <a:ext cx="2788743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408" tIns="0" rIns="10540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Energy spread reduction</a:t>
          </a:r>
        </a:p>
      </dsp:txBody>
      <dsp:txXfrm>
        <a:off x="222252" y="1050972"/>
        <a:ext cx="2742629" cy="426206"/>
      </dsp:txXfrm>
    </dsp:sp>
    <dsp:sp modelId="{BB42318C-7BFB-4324-AE59-8C12073B62A4}">
      <dsp:nvSpPr>
        <dsp:cNvPr id="0" name=""/>
        <dsp:cNvSpPr/>
      </dsp:nvSpPr>
      <dsp:spPr>
        <a:xfrm>
          <a:off x="0" y="3199435"/>
          <a:ext cx="398391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BD5DBC-FDCF-4910-B7FE-0792F13083BE}">
      <dsp:nvSpPr>
        <dsp:cNvPr id="0" name=""/>
        <dsp:cNvSpPr/>
      </dsp:nvSpPr>
      <dsp:spPr>
        <a:xfrm>
          <a:off x="199195" y="2963275"/>
          <a:ext cx="2788743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408" tIns="0" rIns="10540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22252" y="2986332"/>
        <a:ext cx="2742629" cy="426206"/>
      </dsp:txXfrm>
    </dsp:sp>
    <dsp:sp modelId="{9F057838-51B9-4827-BCEB-1E22EC4C7950}">
      <dsp:nvSpPr>
        <dsp:cNvPr id="0" name=""/>
        <dsp:cNvSpPr/>
      </dsp:nvSpPr>
      <dsp:spPr>
        <a:xfrm>
          <a:off x="0" y="3925196"/>
          <a:ext cx="3983919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3C402F-A692-4080-AFB5-FCE6134D8867}">
      <dsp:nvSpPr>
        <dsp:cNvPr id="0" name=""/>
        <dsp:cNvSpPr/>
      </dsp:nvSpPr>
      <dsp:spPr>
        <a:xfrm>
          <a:off x="199195" y="3689036"/>
          <a:ext cx="2788743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5408" tIns="0" rIns="10540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22252" y="3712093"/>
        <a:ext cx="2742629" cy="426206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87DD5-A51C-46F5-A6FA-ABAD7B0604D8}">
      <dsp:nvSpPr>
        <dsp:cNvPr id="0" name=""/>
        <dsp:cNvSpPr/>
      </dsp:nvSpPr>
      <dsp:spPr>
        <a:xfrm>
          <a:off x="0" y="0"/>
          <a:ext cx="11029751" cy="2323147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E2C847-8B98-4397-B594-90420A099DA4}">
      <dsp:nvSpPr>
        <dsp:cNvPr id="0" name=""/>
        <dsp:cNvSpPr/>
      </dsp:nvSpPr>
      <dsp:spPr>
        <a:xfrm>
          <a:off x="330892" y="64292"/>
          <a:ext cx="3239989" cy="2194562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2022" t="2083" r="2022" b="2083"/>
          </a:stretch>
        </a:blip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F2E31CD-E738-4405-BAC9-833D3C9EF1BD}">
      <dsp:nvSpPr>
        <dsp:cNvPr id="0" name=""/>
        <dsp:cNvSpPr/>
      </dsp:nvSpPr>
      <dsp:spPr>
        <a:xfrm rot="10800000">
          <a:off x="330892" y="2323147"/>
          <a:ext cx="3239989" cy="2839402"/>
        </a:xfrm>
        <a:prstGeom prst="round2SameRect">
          <a:avLst>
            <a:gd name="adj1" fmla="val 10500"/>
            <a:gd name="adj2" fmla="val 0"/>
          </a:avLst>
        </a:prstGeom>
        <a:blipFill rotWithShape="0">
          <a:blip xmlns:r="http://schemas.openxmlformats.org/officeDocument/2006/relationships" r:embed="rId2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Isochronous operation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Bunches in phase with the </a:t>
          </a:r>
          <a:r>
            <a:rPr lang="en-US" sz="1600" kern="1200" dirty="0" err="1"/>
            <a:t>rf</a:t>
          </a:r>
          <a:r>
            <a:rPr lang="en-US" sz="1600" kern="1200" dirty="0"/>
            <a:t>-peak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High energy recovery efficiency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High beam energy spread</a:t>
          </a:r>
        </a:p>
      </dsp:txBody>
      <dsp:txXfrm rot="10800000">
        <a:off x="418213" y="2323147"/>
        <a:ext cx="3065347" cy="2752081"/>
      </dsp:txXfrm>
    </dsp:sp>
    <dsp:sp modelId="{CBEC79F1-B925-4D6B-BBC9-968F125D7E43}">
      <dsp:nvSpPr>
        <dsp:cNvPr id="0" name=""/>
        <dsp:cNvSpPr/>
      </dsp:nvSpPr>
      <dsp:spPr>
        <a:xfrm>
          <a:off x="3894880" y="64292"/>
          <a:ext cx="3239989" cy="2194562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2022" r="2022"/>
          </a:stretch>
        </a:blip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46490FB-8C56-48D3-B654-96C6C9C60F0F}">
      <dsp:nvSpPr>
        <dsp:cNvPr id="0" name=""/>
        <dsp:cNvSpPr/>
      </dsp:nvSpPr>
      <dsp:spPr>
        <a:xfrm rot="10800000">
          <a:off x="3894880" y="2323147"/>
          <a:ext cx="3239989" cy="2839402"/>
        </a:xfrm>
        <a:prstGeom prst="round2SameRect">
          <a:avLst>
            <a:gd name="adj1" fmla="val 10500"/>
            <a:gd name="adj2" fmla="val 0"/>
          </a:avLst>
        </a:prstGeom>
        <a:blipFill rotWithShape="0">
          <a:blip xmlns:r="http://schemas.openxmlformats.org/officeDocument/2006/relationships" r:embed="rId2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Asymmetric non-</a:t>
          </a:r>
          <a:r>
            <a:rPr lang="en-US" sz="2100" b="1" kern="1200" dirty="0" err="1"/>
            <a:t>iso</a:t>
          </a:r>
          <a:endParaRPr lang="en-US" sz="21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Bunches not at the </a:t>
          </a:r>
          <a:r>
            <a:rPr lang="en-US" sz="1600" kern="1200" dirty="0" err="1"/>
            <a:t>rf</a:t>
          </a:r>
          <a:r>
            <a:rPr lang="en-US" sz="1600" kern="1200" dirty="0"/>
            <a:t>-peak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Reduced beam energy spread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Decelerating bunches at different phase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Possible influence on accelerating bunches</a:t>
          </a:r>
        </a:p>
      </dsp:txBody>
      <dsp:txXfrm rot="10800000">
        <a:off x="3982201" y="2323147"/>
        <a:ext cx="3065347" cy="2752081"/>
      </dsp:txXfrm>
    </dsp:sp>
    <dsp:sp modelId="{0E8AA027-96B9-4A6F-802E-E83F466E7DEA}">
      <dsp:nvSpPr>
        <dsp:cNvPr id="0" name=""/>
        <dsp:cNvSpPr/>
      </dsp:nvSpPr>
      <dsp:spPr>
        <a:xfrm>
          <a:off x="7458869" y="64292"/>
          <a:ext cx="3239989" cy="2194562"/>
        </a:xfrm>
        <a:prstGeom prst="rect">
          <a:avLst/>
        </a:prstGeom>
        <a:blipFill dpi="0" rotWithShape="1">
          <a:blip xmlns:r="http://schemas.openxmlformats.org/officeDocument/2006/relationships" r:embed="rId4"/>
          <a:srcRect/>
          <a:stretch>
            <a:fillRect l="2022" r="2022"/>
          </a:stretch>
        </a:blip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3C5430A-6996-4661-B349-A6712952E740}">
      <dsp:nvSpPr>
        <dsp:cNvPr id="0" name=""/>
        <dsp:cNvSpPr/>
      </dsp:nvSpPr>
      <dsp:spPr>
        <a:xfrm rot="10800000">
          <a:off x="7458869" y="2323147"/>
          <a:ext cx="3239989" cy="2839402"/>
        </a:xfrm>
        <a:prstGeom prst="round2SameRect">
          <a:avLst>
            <a:gd name="adj1" fmla="val 10500"/>
            <a:gd name="adj2" fmla="val 0"/>
          </a:avLst>
        </a:prstGeom>
        <a:blipFill rotWithShape="0">
          <a:blip xmlns:r="http://schemas.openxmlformats.org/officeDocument/2006/relationships" r:embed="rId2">
            <a:duotone>
              <a:schemeClr val="lt1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lt1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Symmetric non-iso</a:t>
          </a:r>
          <a:endParaRPr lang="en-US" sz="21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Possible due to the double sided design of MESA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First 2 passes on one edge, the other 2 on the opposite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Improved energy spread with increased efficiency</a:t>
          </a:r>
        </a:p>
      </dsp:txBody>
      <dsp:txXfrm rot="10800000">
        <a:off x="7546190" y="2323147"/>
        <a:ext cx="3065347" cy="2752081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9A46B3-9048-4E35-88EF-27FEF32B95D6}">
      <dsp:nvSpPr>
        <dsp:cNvPr id="0" name=""/>
        <dsp:cNvSpPr/>
      </dsp:nvSpPr>
      <dsp:spPr>
        <a:xfrm>
          <a:off x="0" y="327112"/>
          <a:ext cx="6800850" cy="227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7822" tIns="395732" rIns="527822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Incorporate the latest changes of the layout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Start-to-end simulation of ERL and extracted beams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Energy spread minimization through non-isochronous beam dynamics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Stability and acceptance </a:t>
          </a:r>
          <a:r>
            <a:rPr lang="en-US" sz="1900" kern="1200" dirty="0" err="1"/>
            <a:t>maximation</a:t>
          </a:r>
          <a:endParaRPr lang="en-US" sz="1900" kern="1200" dirty="0"/>
        </a:p>
      </dsp:txBody>
      <dsp:txXfrm>
        <a:off x="0" y="327112"/>
        <a:ext cx="6800850" cy="2274300"/>
      </dsp:txXfrm>
    </dsp:sp>
    <dsp:sp modelId="{E00D8F5F-21F3-48BF-89E7-6B8F91C7E86D}">
      <dsp:nvSpPr>
        <dsp:cNvPr id="0" name=""/>
        <dsp:cNvSpPr/>
      </dsp:nvSpPr>
      <dsp:spPr>
        <a:xfrm>
          <a:off x="340042" y="46672"/>
          <a:ext cx="4760595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939" tIns="0" rIns="17993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Recirculation lattice under revision</a:t>
          </a:r>
        </a:p>
      </dsp:txBody>
      <dsp:txXfrm>
        <a:off x="367422" y="74052"/>
        <a:ext cx="4705835" cy="506120"/>
      </dsp:txXfrm>
    </dsp:sp>
    <dsp:sp modelId="{0D6AA938-8A98-4498-89B9-10A918D33161}">
      <dsp:nvSpPr>
        <dsp:cNvPr id="0" name=""/>
        <dsp:cNvSpPr/>
      </dsp:nvSpPr>
      <dsp:spPr>
        <a:xfrm>
          <a:off x="0" y="2984452"/>
          <a:ext cx="6800850" cy="227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7822" tIns="395732" rIns="527822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In-house matrix program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MAD X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PARMELA for space charge and pseudo-damping due to the main </a:t>
          </a:r>
          <a:r>
            <a:rPr lang="en-US" sz="1900" kern="1200" dirty="0" err="1"/>
            <a:t>linac</a:t>
          </a:r>
          <a:r>
            <a:rPr lang="en-US" sz="1900" kern="1200" dirty="0"/>
            <a:t> modules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MATLAB tracking code for non-isochronous working points</a:t>
          </a:r>
        </a:p>
      </dsp:txBody>
      <dsp:txXfrm>
        <a:off x="0" y="2984452"/>
        <a:ext cx="6800850" cy="2274300"/>
      </dsp:txXfrm>
    </dsp:sp>
    <dsp:sp modelId="{AEF509FD-93BA-4BB1-886D-1E3CBF43F19E}">
      <dsp:nvSpPr>
        <dsp:cNvPr id="0" name=""/>
        <dsp:cNvSpPr/>
      </dsp:nvSpPr>
      <dsp:spPr>
        <a:xfrm>
          <a:off x="340042" y="2704012"/>
          <a:ext cx="4760595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939" tIns="0" rIns="17993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Lattice modelled with:</a:t>
          </a:r>
        </a:p>
      </dsp:txBody>
      <dsp:txXfrm>
        <a:off x="367422" y="2731392"/>
        <a:ext cx="4705835" cy="5061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47968-98A7-4A86-8481-276095B3A9D8}">
      <dsp:nvSpPr>
        <dsp:cNvPr id="0" name=""/>
        <dsp:cNvSpPr/>
      </dsp:nvSpPr>
      <dsp:spPr>
        <a:xfrm>
          <a:off x="0" y="262200"/>
          <a:ext cx="4084054" cy="837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6968" tIns="291592" rIns="3169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More space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Delayed schedule</a:t>
          </a:r>
        </a:p>
      </dsp:txBody>
      <dsp:txXfrm>
        <a:off x="0" y="262200"/>
        <a:ext cx="4084054" cy="837900"/>
      </dsp:txXfrm>
    </dsp:sp>
    <dsp:sp modelId="{2C918911-06F1-44F3-841F-62499812A8AF}">
      <dsp:nvSpPr>
        <dsp:cNvPr id="0" name=""/>
        <dsp:cNvSpPr/>
      </dsp:nvSpPr>
      <dsp:spPr>
        <a:xfrm>
          <a:off x="204202" y="55560"/>
          <a:ext cx="2858837" cy="4132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8057" tIns="0" rIns="10805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Extension hall approved</a:t>
          </a:r>
        </a:p>
      </dsp:txBody>
      <dsp:txXfrm>
        <a:off x="224377" y="75735"/>
        <a:ext cx="2818487" cy="372930"/>
      </dsp:txXfrm>
    </dsp:sp>
    <dsp:sp modelId="{4D41A528-95E3-4CB9-A743-4377E94BE123}">
      <dsp:nvSpPr>
        <dsp:cNvPr id="0" name=""/>
        <dsp:cNvSpPr/>
      </dsp:nvSpPr>
      <dsp:spPr>
        <a:xfrm>
          <a:off x="0" y="1382340"/>
          <a:ext cx="4084054" cy="194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-1888395"/>
              <a:satOff val="35136"/>
              <a:lumOff val="470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6968" tIns="291592" rIns="3169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2017 Ancillary buildings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2018 Ground breaking for the new hall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2019 Underground constructions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2020 Hand over of the new halls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2021 MESA installation and commissioning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2022 Start of operation</a:t>
          </a:r>
        </a:p>
      </dsp:txBody>
      <dsp:txXfrm>
        <a:off x="0" y="1382340"/>
        <a:ext cx="4084054" cy="1940400"/>
      </dsp:txXfrm>
    </dsp:sp>
    <dsp:sp modelId="{9659F457-333E-4362-8365-AD0BA1DAF5B3}">
      <dsp:nvSpPr>
        <dsp:cNvPr id="0" name=""/>
        <dsp:cNvSpPr/>
      </dsp:nvSpPr>
      <dsp:spPr>
        <a:xfrm>
          <a:off x="204202" y="1175700"/>
          <a:ext cx="2858837" cy="41328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-1888395"/>
                <a:satOff val="35136"/>
                <a:lumOff val="4705"/>
                <a:alphaOff val="0"/>
                <a:tint val="70000"/>
                <a:shade val="63000"/>
              </a:schemeClr>
              <a:schemeClr val="accent2">
                <a:hueOff val="-1888395"/>
                <a:satOff val="35136"/>
                <a:lumOff val="4705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8057" tIns="0" rIns="108057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Construction schedule</a:t>
          </a:r>
        </a:p>
      </dsp:txBody>
      <dsp:txXfrm>
        <a:off x="224377" y="1195875"/>
        <a:ext cx="2818487" cy="3729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446E5-90F3-4B86-8F92-1377CDD8AD80}">
      <dsp:nvSpPr>
        <dsp:cNvPr id="0" name=""/>
        <dsp:cNvSpPr/>
      </dsp:nvSpPr>
      <dsp:spPr>
        <a:xfrm>
          <a:off x="0" y="696"/>
          <a:ext cx="60131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AFCB6C-FCD7-44BB-8AF4-1F6B8FB5B55F}">
      <dsp:nvSpPr>
        <dsp:cNvPr id="0" name=""/>
        <dsp:cNvSpPr/>
      </dsp:nvSpPr>
      <dsp:spPr>
        <a:xfrm>
          <a:off x="0" y="696"/>
          <a:ext cx="1202636" cy="475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MELBA</a:t>
          </a:r>
        </a:p>
      </dsp:txBody>
      <dsp:txXfrm>
        <a:off x="0" y="696"/>
        <a:ext cx="1202636" cy="475043"/>
      </dsp:txXfrm>
    </dsp:sp>
    <dsp:sp modelId="{13BF609D-72D7-4AD0-A158-29B26B5011A1}">
      <dsp:nvSpPr>
        <dsp:cNvPr id="0" name=""/>
        <dsp:cNvSpPr/>
      </dsp:nvSpPr>
      <dsp:spPr>
        <a:xfrm>
          <a:off x="1292834" y="22268"/>
          <a:ext cx="4720347" cy="431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MEsa</a:t>
          </a:r>
          <a:r>
            <a:rPr lang="en-US" sz="1900" kern="1200" dirty="0"/>
            <a:t> Low-energy Beam Apparatus</a:t>
          </a:r>
        </a:p>
      </dsp:txBody>
      <dsp:txXfrm>
        <a:off x="1292834" y="22268"/>
        <a:ext cx="4720347" cy="431436"/>
      </dsp:txXfrm>
    </dsp:sp>
    <dsp:sp modelId="{CF6BB966-99F4-417A-A382-CC6F9141E268}">
      <dsp:nvSpPr>
        <dsp:cNvPr id="0" name=""/>
        <dsp:cNvSpPr/>
      </dsp:nvSpPr>
      <dsp:spPr>
        <a:xfrm>
          <a:off x="1202636" y="453704"/>
          <a:ext cx="48105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F5E04-C54D-4308-AC9B-FA76235EDBDC}">
      <dsp:nvSpPr>
        <dsp:cNvPr id="0" name=""/>
        <dsp:cNvSpPr/>
      </dsp:nvSpPr>
      <dsp:spPr>
        <a:xfrm>
          <a:off x="0" y="475740"/>
          <a:ext cx="60131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9DC93-38CC-4F48-9CEF-2126D9307874}">
      <dsp:nvSpPr>
        <dsp:cNvPr id="0" name=""/>
        <dsp:cNvSpPr/>
      </dsp:nvSpPr>
      <dsp:spPr>
        <a:xfrm>
          <a:off x="0" y="475740"/>
          <a:ext cx="1202636" cy="475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MAMBO</a:t>
          </a:r>
        </a:p>
      </dsp:txBody>
      <dsp:txXfrm>
        <a:off x="0" y="475740"/>
        <a:ext cx="1202636" cy="475043"/>
      </dsp:txXfrm>
    </dsp:sp>
    <dsp:sp modelId="{C46EAD69-D473-42D0-9AFD-960D0A1A3B1C}">
      <dsp:nvSpPr>
        <dsp:cNvPr id="0" name=""/>
        <dsp:cNvSpPr/>
      </dsp:nvSpPr>
      <dsp:spPr>
        <a:xfrm>
          <a:off x="1292834" y="497311"/>
          <a:ext cx="4720347" cy="431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MilliAMpere</a:t>
          </a:r>
          <a:r>
            <a:rPr lang="en-US" sz="1900" kern="1200" dirty="0"/>
            <a:t> </a:t>
          </a:r>
          <a:r>
            <a:rPr lang="en-US" sz="1900" kern="1200" dirty="0" err="1"/>
            <a:t>BOoster</a:t>
          </a:r>
          <a:endParaRPr lang="en-US" sz="1900" kern="1200" dirty="0"/>
        </a:p>
      </dsp:txBody>
      <dsp:txXfrm>
        <a:off x="1292834" y="497311"/>
        <a:ext cx="4720347" cy="431436"/>
      </dsp:txXfrm>
    </dsp:sp>
    <dsp:sp modelId="{E59E63E1-8A94-405B-B72E-03F54B587BDA}">
      <dsp:nvSpPr>
        <dsp:cNvPr id="0" name=""/>
        <dsp:cNvSpPr/>
      </dsp:nvSpPr>
      <dsp:spPr>
        <a:xfrm>
          <a:off x="1202636" y="928748"/>
          <a:ext cx="48105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C39058-D8BC-4F60-92D3-7C6926B623A4}">
      <dsp:nvSpPr>
        <dsp:cNvPr id="0" name=""/>
        <dsp:cNvSpPr/>
      </dsp:nvSpPr>
      <dsp:spPr>
        <a:xfrm>
          <a:off x="0" y="950783"/>
          <a:ext cx="601318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3D692B-1C5F-4105-B9EF-2F4772020273}">
      <dsp:nvSpPr>
        <dsp:cNvPr id="0" name=""/>
        <dsp:cNvSpPr/>
      </dsp:nvSpPr>
      <dsp:spPr>
        <a:xfrm>
          <a:off x="0" y="950783"/>
          <a:ext cx="1202636" cy="475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MEEK</a:t>
          </a:r>
        </a:p>
      </dsp:txBody>
      <dsp:txXfrm>
        <a:off x="0" y="950783"/>
        <a:ext cx="1202636" cy="475043"/>
      </dsp:txXfrm>
    </dsp:sp>
    <dsp:sp modelId="{CA1BA907-6ED6-4C54-9A2C-8E9EE2C4627D}">
      <dsp:nvSpPr>
        <dsp:cNvPr id="0" name=""/>
        <dsp:cNvSpPr/>
      </dsp:nvSpPr>
      <dsp:spPr>
        <a:xfrm>
          <a:off x="1292834" y="972355"/>
          <a:ext cx="4720347" cy="4314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Mesa Extended Elbe-type </a:t>
          </a:r>
          <a:r>
            <a:rPr lang="en-US" sz="1900" kern="1200" dirty="0" err="1"/>
            <a:t>Kryomodule</a:t>
          </a:r>
          <a:endParaRPr lang="en-US" sz="1900" kern="1200" dirty="0"/>
        </a:p>
      </dsp:txBody>
      <dsp:txXfrm>
        <a:off x="1292834" y="972355"/>
        <a:ext cx="4720347" cy="431436"/>
      </dsp:txXfrm>
    </dsp:sp>
    <dsp:sp modelId="{96E7868B-1C04-482C-89E0-B0AC52E1AB9A}">
      <dsp:nvSpPr>
        <dsp:cNvPr id="0" name=""/>
        <dsp:cNvSpPr/>
      </dsp:nvSpPr>
      <dsp:spPr>
        <a:xfrm>
          <a:off x="1202636" y="1403791"/>
          <a:ext cx="481054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6B05C-371C-480D-A93D-1C48F8522A52}">
      <dsp:nvSpPr>
        <dsp:cNvPr id="0" name=""/>
        <dsp:cNvSpPr/>
      </dsp:nvSpPr>
      <dsp:spPr>
        <a:xfrm>
          <a:off x="0" y="418730"/>
          <a:ext cx="5693344" cy="1556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1867" tIns="270764" rIns="441867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/>
            <a:t>4 room temperature RF bi-periodic </a:t>
          </a:r>
          <a14:m xmlns:a14="http://schemas.microsoft.com/office/drawing/2010/main">
            <m:oMath xmlns:m="http://schemas.openxmlformats.org/officeDocument/2006/math">
              <m:r>
                <a:rPr lang="en-US" sz="1300" b="0" i="1" kern="1200" smtClean="0">
                  <a:latin typeface="Cambria Math" panose="02040503050406030204" pitchFamily="18" charset="0"/>
                </a:rPr>
                <m:t>𝜋</m:t>
              </m:r>
              <m:r>
                <a:rPr lang="en-US" sz="1300" b="0" i="1" kern="1200" smtClean="0">
                  <a:latin typeface="Cambria Math" panose="02040503050406030204" pitchFamily="18" charset="0"/>
                </a:rPr>
                <m:t>/2</m:t>
              </m:r>
            </m:oMath>
          </a14:m>
          <a:r>
            <a:rPr lang="de-DE" sz="1300" kern="1200" dirty="0"/>
            <a:t> standing  wave structures @ 1.3 GHz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/>
            <a:t>1 graded-</a:t>
          </a:r>
          <a:r>
            <a:rPr lang="el-GR" sz="1300" kern="1200" dirty="0"/>
            <a:t>β</a:t>
          </a:r>
          <a:r>
            <a:rPr lang="de-DE" sz="1300" kern="1200" dirty="0"/>
            <a:t> </a:t>
          </a:r>
          <a:r>
            <a:rPr lang="el-GR" sz="1300" kern="1200" dirty="0"/>
            <a:t>, 3 </a:t>
          </a:r>
          <a:r>
            <a:rPr lang="de-DE" sz="1300" kern="1200" dirty="0"/>
            <a:t>const. </a:t>
          </a:r>
          <a:r>
            <a:rPr lang="el-GR" sz="1300" kern="1200" dirty="0"/>
            <a:t>β</a:t>
          </a:r>
          <a:r>
            <a:rPr lang="de-DE" sz="1300" kern="1200" dirty="0"/>
            <a:t> sections; Energy gain ∆E=1.25 MeV/section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/>
            <a:t>RF-Amplifiers: SSA with ~90 kW (graded </a:t>
          </a:r>
          <a:r>
            <a:rPr lang="de-DE" sz="1300" kern="1200" dirty="0">
              <a:latin typeface="Symbol" panose="05050102010706020507" pitchFamily="18" charset="2"/>
            </a:rPr>
            <a:t>b</a:t>
          </a:r>
          <a:r>
            <a:rPr lang="de-DE" sz="1300" kern="1200" dirty="0"/>
            <a:t>) and 3 x ~60 kW (fixed </a:t>
          </a:r>
          <a:r>
            <a:rPr lang="de-DE" sz="1300" kern="1200" dirty="0">
              <a:latin typeface="Symbol" panose="05050102010706020507" pitchFamily="18" charset="2"/>
            </a:rPr>
            <a:t>b</a:t>
          </a:r>
          <a:r>
            <a:rPr lang="de-DE" sz="1300" kern="1200" dirty="0"/>
            <a:t>) </a:t>
          </a:r>
        </a:p>
      </dsp:txBody>
      <dsp:txXfrm>
        <a:off x="0" y="418730"/>
        <a:ext cx="5693344" cy="1556100"/>
      </dsp:txXfrm>
    </dsp:sp>
    <dsp:sp modelId="{6E887038-E92C-4588-A815-56EBAFE42BB3}">
      <dsp:nvSpPr>
        <dsp:cNvPr id="0" name=""/>
        <dsp:cNvSpPr/>
      </dsp:nvSpPr>
      <dsp:spPr>
        <a:xfrm>
          <a:off x="284667" y="226850"/>
          <a:ext cx="3985340" cy="3837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0636" tIns="0" rIns="150636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de-DE" sz="1300" b="1" kern="1200" dirty="0"/>
            <a:t>Design inspired by the MAMI injector LINAC</a:t>
          </a:r>
          <a:endParaRPr lang="en-US" sz="1300" b="1" kern="1200" dirty="0"/>
        </a:p>
      </dsp:txBody>
      <dsp:txXfrm>
        <a:off x="303401" y="245584"/>
        <a:ext cx="3947872" cy="346292"/>
      </dsp:txXfrm>
    </dsp:sp>
    <dsp:sp modelId="{4A974462-2397-4936-9A8B-E1E80A3E6B4C}">
      <dsp:nvSpPr>
        <dsp:cNvPr id="0" name=""/>
        <dsp:cNvSpPr/>
      </dsp:nvSpPr>
      <dsp:spPr>
        <a:xfrm>
          <a:off x="0" y="2236911"/>
          <a:ext cx="5693344" cy="1187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1867" tIns="270764" rIns="441867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>
              <a:sym typeface="Wingdings" panose="05000000000000000000" pitchFamily="2" charset="2"/>
            </a:rPr>
            <a:t>Design completed</a:t>
          </a:r>
          <a:endParaRPr lang="de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>
              <a:sym typeface="Wingdings" panose="05000000000000000000" pitchFamily="2" charset="2"/>
            </a:rPr>
            <a:t>Test cavity ordered</a:t>
          </a:r>
          <a:endParaRPr lang="de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>
              <a:sym typeface="Wingdings" panose="05000000000000000000" pitchFamily="2" charset="2"/>
            </a:rPr>
            <a:t>15 kW SSA-prototype ordered</a:t>
          </a:r>
          <a:endParaRPr lang="de-DE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300" kern="1200" dirty="0"/>
            <a:t>Complete testing on-site before the new-hall construction</a:t>
          </a:r>
        </a:p>
      </dsp:txBody>
      <dsp:txXfrm>
        <a:off x="0" y="2236911"/>
        <a:ext cx="5693344" cy="1187550"/>
      </dsp:txXfrm>
    </dsp:sp>
    <dsp:sp modelId="{A3E0CE87-77F1-4A3C-AE5C-121FD6B52BF1}">
      <dsp:nvSpPr>
        <dsp:cNvPr id="0" name=""/>
        <dsp:cNvSpPr/>
      </dsp:nvSpPr>
      <dsp:spPr>
        <a:xfrm>
          <a:off x="284667" y="2045030"/>
          <a:ext cx="3985340" cy="3837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0636" tIns="0" rIns="150636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b="1" kern="1200" dirty="0"/>
            <a:t>Status</a:t>
          </a:r>
        </a:p>
      </dsp:txBody>
      <dsp:txXfrm>
        <a:off x="303401" y="2063764"/>
        <a:ext cx="3947872" cy="3462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1D7501-B0DF-497A-BB5F-9EF670FE84F3}">
      <dsp:nvSpPr>
        <dsp:cNvPr id="0" name=""/>
        <dsp:cNvSpPr/>
      </dsp:nvSpPr>
      <dsp:spPr>
        <a:xfrm>
          <a:off x="0" y="249413"/>
          <a:ext cx="5896693" cy="5528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649" tIns="270764" rIns="45764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2x9-cell TESLA/XFEL cavities</a:t>
          </a:r>
        </a:p>
      </dsp:txBody>
      <dsp:txXfrm>
        <a:off x="0" y="249413"/>
        <a:ext cx="5896693" cy="552825"/>
      </dsp:txXfrm>
    </dsp:sp>
    <dsp:sp modelId="{AF6AF3F6-47A8-4375-AD49-BC320242D317}">
      <dsp:nvSpPr>
        <dsp:cNvPr id="0" name=""/>
        <dsp:cNvSpPr/>
      </dsp:nvSpPr>
      <dsp:spPr>
        <a:xfrm>
          <a:off x="294834" y="57533"/>
          <a:ext cx="4127685" cy="3837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017" tIns="0" rIns="156017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Rossendorf</a:t>
          </a:r>
          <a:r>
            <a:rPr lang="en-US" sz="1300" b="1" kern="1200" dirty="0"/>
            <a:t>-type cryomodules</a:t>
          </a:r>
        </a:p>
      </dsp:txBody>
      <dsp:txXfrm>
        <a:off x="313568" y="76267"/>
        <a:ext cx="4090217" cy="346292"/>
      </dsp:txXfrm>
    </dsp:sp>
    <dsp:sp modelId="{CAC0E9E3-B0C1-434B-B918-CEDDB70B2055}">
      <dsp:nvSpPr>
        <dsp:cNvPr id="0" name=""/>
        <dsp:cNvSpPr/>
      </dsp:nvSpPr>
      <dsp:spPr>
        <a:xfrm>
          <a:off x="0" y="1064318"/>
          <a:ext cx="5896693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649" tIns="270764" rIns="45764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Added tuners with piezo-elements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Sapphire windows at HOM feedthroughs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10 mA not achievable with this cryomodule</a:t>
          </a:r>
        </a:p>
      </dsp:txBody>
      <dsp:txXfrm>
        <a:off x="0" y="1064318"/>
        <a:ext cx="5896693" cy="982800"/>
      </dsp:txXfrm>
    </dsp:sp>
    <dsp:sp modelId="{5B6A2278-D8A9-4910-A1EF-82E4D8D56A6F}">
      <dsp:nvSpPr>
        <dsp:cNvPr id="0" name=""/>
        <dsp:cNvSpPr/>
      </dsp:nvSpPr>
      <dsp:spPr>
        <a:xfrm>
          <a:off x="294834" y="872438"/>
          <a:ext cx="4127685" cy="3837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017" tIns="0" rIns="156017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Adaptations for 1 mA operations</a:t>
          </a:r>
        </a:p>
      </dsp:txBody>
      <dsp:txXfrm>
        <a:off x="313568" y="891172"/>
        <a:ext cx="4090217" cy="346292"/>
      </dsp:txXfrm>
    </dsp:sp>
    <dsp:sp modelId="{956B7598-B1FE-4E56-BB2F-9AF5127395C7}">
      <dsp:nvSpPr>
        <dsp:cNvPr id="0" name=""/>
        <dsp:cNvSpPr/>
      </dsp:nvSpPr>
      <dsp:spPr>
        <a:xfrm>
          <a:off x="0" y="2309198"/>
          <a:ext cx="5896693" cy="98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649" tIns="270764" rIns="45764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Thermal calculations for the HOM antenna ongoing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Efficiency limited by the heat input from the cable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Prototype for thermal conduction tests</a:t>
          </a:r>
        </a:p>
      </dsp:txBody>
      <dsp:txXfrm>
        <a:off x="0" y="2309198"/>
        <a:ext cx="5896693" cy="982800"/>
      </dsp:txXfrm>
    </dsp:sp>
    <dsp:sp modelId="{A503B88E-CD39-4F88-BF70-BB7C1DD8AF0B}">
      <dsp:nvSpPr>
        <dsp:cNvPr id="0" name=""/>
        <dsp:cNvSpPr/>
      </dsp:nvSpPr>
      <dsp:spPr>
        <a:xfrm>
          <a:off x="294834" y="2117318"/>
          <a:ext cx="4127685" cy="3837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4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017" tIns="0" rIns="156017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HOM antenna development</a:t>
          </a:r>
        </a:p>
      </dsp:txBody>
      <dsp:txXfrm>
        <a:off x="313568" y="2136052"/>
        <a:ext cx="4090217" cy="346292"/>
      </dsp:txXfrm>
    </dsp:sp>
    <dsp:sp modelId="{056B6780-46C9-471C-A102-A1153F59C3BA}">
      <dsp:nvSpPr>
        <dsp:cNvPr id="0" name=""/>
        <dsp:cNvSpPr/>
      </dsp:nvSpPr>
      <dsp:spPr>
        <a:xfrm>
          <a:off x="0" y="3554079"/>
          <a:ext cx="5896693" cy="1392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649" tIns="270764" rIns="457649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Four cavities and high-power couplers assembled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Component testing ongoing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Completion of first cryomodule planned for September-October 2017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Cryomodule test to start in fall 2017</a:t>
          </a:r>
        </a:p>
      </dsp:txBody>
      <dsp:txXfrm>
        <a:off x="0" y="3554079"/>
        <a:ext cx="5896693" cy="1392300"/>
      </dsp:txXfrm>
    </dsp:sp>
    <dsp:sp modelId="{FF5DC009-763F-412D-A8A2-6F60DF870D74}">
      <dsp:nvSpPr>
        <dsp:cNvPr id="0" name=""/>
        <dsp:cNvSpPr/>
      </dsp:nvSpPr>
      <dsp:spPr>
        <a:xfrm>
          <a:off x="294834" y="3362199"/>
          <a:ext cx="4127685" cy="3837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5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017" tIns="0" rIns="156017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Cryomodule production</a:t>
          </a:r>
        </a:p>
      </dsp:txBody>
      <dsp:txXfrm>
        <a:off x="313568" y="3380933"/>
        <a:ext cx="4090217" cy="34629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F78772-ECE3-42C0-89DA-706DEF428432}">
      <dsp:nvSpPr>
        <dsp:cNvPr id="0" name=""/>
        <dsp:cNvSpPr/>
      </dsp:nvSpPr>
      <dsp:spPr>
        <a:xfrm>
          <a:off x="0" y="205134"/>
          <a:ext cx="6214293" cy="778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298" tIns="270764" rIns="48229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Energy spread is roughly proportional to the bunch length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Additional errors come from phase and amplitude jitter in the </a:t>
          </a:r>
          <a:r>
            <a:rPr lang="en-US" sz="1300" kern="1200" dirty="0" err="1"/>
            <a:t>rf</a:t>
          </a:r>
          <a:endParaRPr lang="en-US" sz="1300" kern="1200" dirty="0"/>
        </a:p>
      </dsp:txBody>
      <dsp:txXfrm>
        <a:off x="0" y="205134"/>
        <a:ext cx="6214293" cy="778050"/>
      </dsp:txXfrm>
    </dsp:sp>
    <dsp:sp modelId="{B2792F8B-BF82-4E78-8F3D-F5C965917CFA}">
      <dsp:nvSpPr>
        <dsp:cNvPr id="0" name=""/>
        <dsp:cNvSpPr/>
      </dsp:nvSpPr>
      <dsp:spPr>
        <a:xfrm>
          <a:off x="310714" y="13254"/>
          <a:ext cx="4350005" cy="3837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4420" tIns="0" rIns="16442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Short bunching</a:t>
          </a:r>
        </a:p>
      </dsp:txBody>
      <dsp:txXfrm>
        <a:off x="329448" y="31988"/>
        <a:ext cx="4312537" cy="346292"/>
      </dsp:txXfrm>
    </dsp:sp>
    <dsp:sp modelId="{2DCA67FE-F2EB-43CE-8ADC-5468D9A90286}">
      <dsp:nvSpPr>
        <dsp:cNvPr id="0" name=""/>
        <dsp:cNvSpPr/>
      </dsp:nvSpPr>
      <dsp:spPr>
        <a:xfrm>
          <a:off x="0" y="1245264"/>
          <a:ext cx="6214293" cy="1126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298" tIns="270764" rIns="48229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Energy spread reduction through the off-crest acceleration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Efficient energy recovery and no disturbance on the accelerating bunches due to the symmetric charge configuration</a:t>
          </a:r>
        </a:p>
      </dsp:txBody>
      <dsp:txXfrm>
        <a:off x="0" y="1245264"/>
        <a:ext cx="6214293" cy="1126125"/>
      </dsp:txXfrm>
    </dsp:sp>
    <dsp:sp modelId="{19D3B95D-4E34-4132-B579-762C465DF66F}">
      <dsp:nvSpPr>
        <dsp:cNvPr id="0" name=""/>
        <dsp:cNvSpPr/>
      </dsp:nvSpPr>
      <dsp:spPr>
        <a:xfrm>
          <a:off x="310714" y="1053384"/>
          <a:ext cx="4350005" cy="3837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4420" tIns="0" rIns="16442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Symmetric non-isochronous acceleration</a:t>
          </a:r>
        </a:p>
      </dsp:txBody>
      <dsp:txXfrm>
        <a:off x="329448" y="1072118"/>
        <a:ext cx="4312537" cy="346292"/>
      </dsp:txXfrm>
    </dsp:sp>
    <dsp:sp modelId="{BC0A544E-1351-43B6-AFA2-A7F5408A174D}">
      <dsp:nvSpPr>
        <dsp:cNvPr id="0" name=""/>
        <dsp:cNvSpPr/>
      </dsp:nvSpPr>
      <dsp:spPr>
        <a:xfrm>
          <a:off x="0" y="2633469"/>
          <a:ext cx="6214293" cy="1351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298" tIns="270764" rIns="48229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sz="1300" b="0" i="1" kern="1200" smtClean="0">
                      <a:latin typeface="Cambria Math" panose="02040503050406030204" pitchFamily="18" charset="0"/>
                    </a:rPr>
                  </m:ctrlPr>
                </m:fPr>
                <m:num>
                  <m:r>
                    <m:rPr>
                      <m:sty m:val="p"/>
                    </m:rPr>
                    <a:rPr lang="en-US" sz="1300" b="0" i="0" kern="1200" smtClean="0">
                      <a:latin typeface="Cambria Math" panose="02040503050406030204" pitchFamily="18" charset="0"/>
                    </a:rPr>
                    <m:t>Δ</m:t>
                  </m:r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𝐸</m:t>
                  </m:r>
                </m:num>
                <m:den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𝐸</m:t>
                  </m:r>
                </m:den>
              </m:f>
              <m:r>
                <a:rPr lang="en-US" sz="1300" b="0" i="1" kern="1200" smtClean="0">
                  <a:latin typeface="Cambria Math" panose="02040503050406030204" pitchFamily="18" charset="0"/>
                </a:rPr>
                <m:t>=7.16⋅</m:t>
              </m:r>
              <m:sSup>
                <m:sSupPr>
                  <m:ctrlPr>
                    <a:rPr lang="en-US" sz="13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−4</m:t>
                  </m:r>
                </m:sup>
              </m:sSup>
            </m:oMath>
          </a14:m>
          <a:r>
            <a:rPr lang="en-US" sz="1300" kern="1200" dirty="0"/>
            <a:t> for long bunch isochronous acceleration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sz="1300" b="0" i="1" kern="1200" smtClean="0">
                      <a:latin typeface="Cambria Math" panose="02040503050406030204" pitchFamily="18" charset="0"/>
                    </a:rPr>
                  </m:ctrlPr>
                </m:fPr>
                <m:num>
                  <m:r>
                    <m:rPr>
                      <m:sty m:val="p"/>
                    </m:rPr>
                    <a:rPr lang="en-US" sz="1300" b="0" i="0" kern="1200" smtClean="0">
                      <a:latin typeface="Cambria Math" panose="02040503050406030204" pitchFamily="18" charset="0"/>
                    </a:rPr>
                    <m:t>Δ</m:t>
                  </m:r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𝐸</m:t>
                  </m:r>
                </m:num>
                <m:den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𝐸</m:t>
                  </m:r>
                </m:den>
              </m:f>
              <m:r>
                <a:rPr lang="en-US" sz="1300" b="0" i="1" kern="1200" smtClean="0">
                  <a:latin typeface="Cambria Math" panose="02040503050406030204" pitchFamily="18" charset="0"/>
                </a:rPr>
                <m:t>=2.68⋅</m:t>
              </m:r>
              <m:sSup>
                <m:sSupPr>
                  <m:ctrlPr>
                    <a:rPr lang="en-US" sz="13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−4</m:t>
                  </m:r>
                </m:sup>
              </m:sSup>
            </m:oMath>
          </a14:m>
          <a:r>
            <a:rPr lang="en-US" sz="1300" kern="1200" dirty="0"/>
            <a:t> for long bunch symmetric non-isochronous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Calculations for the short bunch non-isochronous case are ongoing</a:t>
          </a:r>
        </a:p>
      </dsp:txBody>
      <dsp:txXfrm>
        <a:off x="0" y="2633469"/>
        <a:ext cx="6214293" cy="1351350"/>
      </dsp:txXfrm>
    </dsp:sp>
    <dsp:sp modelId="{53A29A64-E848-4B7D-8453-3BA9140BA207}">
      <dsp:nvSpPr>
        <dsp:cNvPr id="0" name=""/>
        <dsp:cNvSpPr/>
      </dsp:nvSpPr>
      <dsp:spPr>
        <a:xfrm>
          <a:off x="310714" y="2441590"/>
          <a:ext cx="4350005" cy="3837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4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4420" tIns="0" rIns="16442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Relative ERL energy spread</a:t>
          </a:r>
        </a:p>
      </dsp:txBody>
      <dsp:txXfrm>
        <a:off x="329448" y="2460324"/>
        <a:ext cx="4312537" cy="346292"/>
      </dsp:txXfrm>
    </dsp:sp>
    <dsp:sp modelId="{76A5F007-5D32-42D3-87B3-5C57ADC26F58}">
      <dsp:nvSpPr>
        <dsp:cNvPr id="0" name=""/>
        <dsp:cNvSpPr/>
      </dsp:nvSpPr>
      <dsp:spPr>
        <a:xfrm>
          <a:off x="0" y="4246900"/>
          <a:ext cx="6214293" cy="859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298" tIns="270764" rIns="482298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sz="1300" b="0" i="1" kern="1200" smtClean="0">
                      <a:latin typeface="Cambria Math" panose="02040503050406030204" pitchFamily="18" charset="0"/>
                    </a:rPr>
                  </m:ctrlPr>
                </m:fPr>
                <m:num>
                  <m:r>
                    <m:rPr>
                      <m:sty m:val="p"/>
                    </m:rPr>
                    <a:rPr lang="en-US" sz="1300" b="0" i="0" kern="1200" smtClean="0">
                      <a:latin typeface="Cambria Math" panose="02040503050406030204" pitchFamily="18" charset="0"/>
                    </a:rPr>
                    <m:t>Δ</m:t>
                  </m:r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𝐸</m:t>
                  </m:r>
                </m:num>
                <m:den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𝐸</m:t>
                  </m:r>
                </m:den>
              </m:f>
              <m:r>
                <a:rPr lang="en-US" sz="1300" b="0" i="1" kern="1200" smtClean="0">
                  <a:latin typeface="Cambria Math" panose="02040503050406030204" pitchFamily="18" charset="0"/>
                </a:rPr>
                <m:t>=5.5⋅</m:t>
              </m:r>
              <m:sSup>
                <m:sSupPr>
                  <m:ctrlPr>
                    <a:rPr lang="en-US" sz="1300" b="0" i="1" kern="120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10</m:t>
                  </m:r>
                </m:e>
                <m:sup>
                  <m:r>
                    <a:rPr lang="en-US" sz="1300" b="0" i="1" kern="1200" smtClean="0">
                      <a:latin typeface="Cambria Math" panose="02040503050406030204" pitchFamily="18" charset="0"/>
                    </a:rPr>
                    <m:t>−5</m:t>
                  </m:r>
                </m:sup>
              </m:sSup>
            </m:oMath>
          </a14:m>
          <a:r>
            <a:rPr lang="en-US" sz="1300" kern="1200" dirty="0"/>
            <a:t> short bunches in non-isochronous mode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&lt; 10 </a:t>
          </a:r>
          <a:r>
            <a:rPr lang="en-US" sz="1300" kern="1200" dirty="0" err="1"/>
            <a:t>KeV</a:t>
          </a:r>
          <a:r>
            <a:rPr lang="en-US" sz="1300" kern="1200" dirty="0"/>
            <a:t> at 155 MeV nominal energy</a:t>
          </a:r>
        </a:p>
      </dsp:txBody>
      <dsp:txXfrm>
        <a:off x="0" y="4246900"/>
        <a:ext cx="6214293" cy="859950"/>
      </dsp:txXfrm>
    </dsp:sp>
    <dsp:sp modelId="{A4A4402C-246C-401D-BF6C-0B1450EAA1FF}">
      <dsp:nvSpPr>
        <dsp:cNvPr id="0" name=""/>
        <dsp:cNvSpPr/>
      </dsp:nvSpPr>
      <dsp:spPr>
        <a:xfrm>
          <a:off x="310714" y="4055020"/>
          <a:ext cx="4350005" cy="38376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5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4420" tIns="0" rIns="16442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/>
            <a:t>EB energy spread</a:t>
          </a:r>
        </a:p>
      </dsp:txBody>
      <dsp:txXfrm>
        <a:off x="329448" y="4073754"/>
        <a:ext cx="4312537" cy="34629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E98DBC-4C20-42A6-AF47-7BCE6333F00E}">
      <dsp:nvSpPr>
        <dsp:cNvPr id="0" name=""/>
        <dsp:cNvSpPr/>
      </dsp:nvSpPr>
      <dsp:spPr>
        <a:xfrm>
          <a:off x="0" y="481414"/>
          <a:ext cx="4312118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668" tIns="333248" rIns="33466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When including radiative corrections it is scale dependent</a:t>
          </a:r>
        </a:p>
      </dsp:txBody>
      <dsp:txXfrm>
        <a:off x="0" y="481414"/>
        <a:ext cx="4312118" cy="907200"/>
      </dsp:txXfrm>
    </dsp:sp>
    <dsp:sp modelId="{16412113-12AF-4416-9379-DDD0E366716A}">
      <dsp:nvSpPr>
        <dsp:cNvPr id="0" name=""/>
        <dsp:cNvSpPr/>
      </dsp:nvSpPr>
      <dsp:spPr>
        <a:xfrm>
          <a:off x="215605" y="245254"/>
          <a:ext cx="3018482" cy="47232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2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091" tIns="0" rIns="11409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Essential SM parameter</a:t>
          </a:r>
        </a:p>
      </dsp:txBody>
      <dsp:txXfrm>
        <a:off x="238662" y="268311"/>
        <a:ext cx="2972368" cy="426206"/>
      </dsp:txXfrm>
    </dsp:sp>
    <dsp:sp modelId="{C524F192-8313-41EC-8E2F-6FED6DA32D42}">
      <dsp:nvSpPr>
        <dsp:cNvPr id="0" name=""/>
        <dsp:cNvSpPr/>
      </dsp:nvSpPr>
      <dsp:spPr>
        <a:xfrm>
          <a:off x="0" y="1711174"/>
          <a:ext cx="4312118" cy="166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668" tIns="333248" rIns="33466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Most precise measurements at the Z-pole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Many ongoing and proposed experiments at lower energy scales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JLAB and Mainz on the front line</a:t>
          </a:r>
        </a:p>
      </dsp:txBody>
      <dsp:txXfrm>
        <a:off x="0" y="1711174"/>
        <a:ext cx="4312118" cy="1663200"/>
      </dsp:txXfrm>
    </dsp:sp>
    <dsp:sp modelId="{73AE566C-65BE-47A3-A4C3-AA2E204D1E14}">
      <dsp:nvSpPr>
        <dsp:cNvPr id="0" name=""/>
        <dsp:cNvSpPr/>
      </dsp:nvSpPr>
      <dsp:spPr>
        <a:xfrm>
          <a:off x="215605" y="1475014"/>
          <a:ext cx="3018482" cy="47232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3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3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091" tIns="0" rIns="11409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Current measurements</a:t>
          </a:r>
        </a:p>
      </dsp:txBody>
      <dsp:txXfrm>
        <a:off x="238662" y="1498071"/>
        <a:ext cx="2972368" cy="426206"/>
      </dsp:txXfrm>
    </dsp:sp>
    <dsp:sp modelId="{121D5F7B-263E-43DA-A943-92A6E15A59C7}">
      <dsp:nvSpPr>
        <dsp:cNvPr id="0" name=""/>
        <dsp:cNvSpPr/>
      </dsp:nvSpPr>
      <dsp:spPr>
        <a:xfrm>
          <a:off x="0" y="3696934"/>
          <a:ext cx="4312118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4668" tIns="333248" rIns="334668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Discrepancies at low energy can be due to new BSM physics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E.g.  Dark boson hypothesis</a:t>
          </a:r>
        </a:p>
      </dsp:txBody>
      <dsp:txXfrm>
        <a:off x="0" y="3696934"/>
        <a:ext cx="4312118" cy="1159200"/>
      </dsp:txXfrm>
    </dsp:sp>
    <dsp:sp modelId="{B0262E66-D8AC-47F4-B52B-F23D166169DA}">
      <dsp:nvSpPr>
        <dsp:cNvPr id="0" name=""/>
        <dsp:cNvSpPr/>
      </dsp:nvSpPr>
      <dsp:spPr>
        <a:xfrm>
          <a:off x="215605" y="3460774"/>
          <a:ext cx="3018482" cy="47232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4"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091" tIns="0" rIns="11409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Low energy measurements</a:t>
          </a:r>
        </a:p>
      </dsp:txBody>
      <dsp:txXfrm>
        <a:off x="238662" y="3483831"/>
        <a:ext cx="2972368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0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19B9D-3357-4BE3-938E-DABAD6B71D69}" type="datetimeFigureOut">
              <a:rPr lang="en-US" smtClean="0"/>
              <a:t>22-Aug-17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9559F-7D5A-440B-970B-0767A95E9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276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559F-7D5A-440B-970B-0767A95E9D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39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559F-7D5A-440B-970B-0767A95E9D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87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559F-7D5A-440B-970B-0767A95E9D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058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559F-7D5A-440B-970B-0767A95E9D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24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559F-7D5A-440B-970B-0767A95E9D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220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559F-7D5A-440B-970B-0767A95E9D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40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FD04D-B8F1-42B3-AABE-3ACA4FE841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64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AFB1-403E-44E1-A378-773149D6CA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744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FD04D-B8F1-42B3-AABE-3ACA4FE841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3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FD04D-B8F1-42B3-AABE-3ACA4FE841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90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AFB1-403E-44E1-A378-773149D6CA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24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1B92E2-7E31-4559-9952-1F3E963AF0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140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AFB1-403E-44E1-A378-773149D6CA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108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BD117-51DF-4569-A78F-D6D90F8D3E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867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AFB1-403E-44E1-A378-773149D6CA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49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FD04D-B8F1-42B3-AABE-3ACA4FE841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32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AFB1-403E-44E1-A378-773149D6CA1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53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ABD117-51DF-4569-A78F-D6D90F8D3E4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4655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1BA381-EF0D-480C-BEC9-2D191E156A8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951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559F-7D5A-440B-970B-0767A95E9D0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998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559F-7D5A-440B-970B-0767A95E9D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57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559F-7D5A-440B-970B-0767A95E9D0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20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FD04D-B8F1-42B3-AABE-3ACA4FE841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383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559F-7D5A-440B-970B-0767A95E9D0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09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FD04D-B8F1-42B3-AABE-3ACA4FE841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21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559F-7D5A-440B-970B-0767A95E9D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78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559F-7D5A-440B-970B-0767A95E9D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20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559F-7D5A-440B-970B-0767A95E9D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96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559F-7D5A-440B-970B-0767A95E9D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18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69559F-7D5A-440B-970B-0767A95E9D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3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5" y="1346948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5" y="4299698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5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189" indent="0" algn="ctr">
              <a:buNone/>
              <a:defRPr sz="2200"/>
            </a:lvl2pPr>
            <a:lvl3pPr marL="914377" indent="0" algn="ctr">
              <a:buNone/>
              <a:defRPr sz="22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453" y="3713161"/>
            <a:ext cx="2986028" cy="179242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24652" y="4848126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DE9A6C95-5640-45A3-865C-526270FD8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17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1" y="2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45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66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1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43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gix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24469"/>
            <a:ext cx="10058400" cy="5147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02112" y="160875"/>
            <a:ext cx="10168128" cy="661851"/>
            <a:chOff x="1069848" y="0"/>
            <a:chExt cx="10168128" cy="6618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9848" y="0"/>
              <a:ext cx="654014" cy="661851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1421216" y="580089"/>
              <a:ext cx="9816760" cy="41824"/>
            </a:xfrm>
            <a:prstGeom prst="line">
              <a:avLst/>
            </a:prstGeom>
            <a:ln w="19050">
              <a:gradFill>
                <a:gsLst>
                  <a:gs pos="0">
                    <a:srgbClr val="373655"/>
                  </a:gs>
                  <a:gs pos="100000">
                    <a:srgbClr val="C1002D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1759441" y="171079"/>
            <a:ext cx="9307483" cy="519082"/>
          </a:xfrm>
        </p:spPr>
        <p:txBody>
          <a:bodyPr>
            <a:noAutofit/>
          </a:bodyPr>
          <a:lstStyle>
            <a:lvl1pPr>
              <a:defRPr sz="2800" cap="all" baseline="0">
                <a:gradFill flip="none" rotWithShape="1">
                  <a:gsLst>
                    <a:gs pos="0">
                      <a:srgbClr val="C1002D"/>
                    </a:gs>
                    <a:gs pos="100000">
                      <a:srgbClr val="373655"/>
                    </a:gs>
                  </a:gsLst>
                  <a:lin ang="108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</a:defRPr>
            </a:lvl1pPr>
          </a:lstStyle>
          <a:p>
            <a:r>
              <a:rPr lang="en-US" sz="3200" b="1" cap="all" dirty="0">
                <a:ln w="0"/>
                <a:gradFill flip="none" rotWithShape="1">
                  <a:gsLst>
                    <a:gs pos="0">
                      <a:srgbClr val="C1002D"/>
                    </a:gs>
                    <a:gs pos="100000">
                      <a:srgbClr val="373655"/>
                    </a:gs>
                  </a:gsLst>
                  <a:lin ang="108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</a:rPr>
              <a:t>Slide</a:t>
            </a:r>
            <a:r>
              <a:rPr lang="en-US" sz="3200" b="1" cap="all" baseline="0" dirty="0">
                <a:ln w="0"/>
                <a:gradFill flip="none" rotWithShape="1">
                  <a:gsLst>
                    <a:gs pos="0">
                      <a:srgbClr val="C1002D"/>
                    </a:gs>
                    <a:gs pos="100000">
                      <a:srgbClr val="373655"/>
                    </a:gs>
                  </a:gsLst>
                  <a:lin ang="108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</a:rPr>
              <a:t> Title</a:t>
            </a:r>
            <a:endParaRPr lang="en-US" sz="3200" b="1" cap="all" dirty="0">
              <a:ln w="0"/>
              <a:gradFill flip="none" rotWithShape="1">
                <a:gsLst>
                  <a:gs pos="0">
                    <a:srgbClr val="C1002D"/>
                  </a:gs>
                  <a:gs pos="100000">
                    <a:srgbClr val="373655"/>
                  </a:gs>
                </a:gsLst>
                <a:lin ang="10800000" scaled="1"/>
                <a:tileRect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9887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agix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024469"/>
            <a:ext cx="10058400" cy="51477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46511" y="160875"/>
            <a:ext cx="10168128" cy="661851"/>
            <a:chOff x="1069848" y="0"/>
            <a:chExt cx="10168128" cy="6618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69848" y="0"/>
              <a:ext cx="654014" cy="661851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1421216" y="580089"/>
              <a:ext cx="9816760" cy="41824"/>
            </a:xfrm>
            <a:prstGeom prst="line">
              <a:avLst/>
            </a:prstGeom>
            <a:ln w="19050">
              <a:gradFill>
                <a:gsLst>
                  <a:gs pos="0">
                    <a:srgbClr val="373655"/>
                  </a:gs>
                  <a:gs pos="100000">
                    <a:srgbClr val="C1002D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1327639" y="179546"/>
            <a:ext cx="9307483" cy="519082"/>
          </a:xfrm>
        </p:spPr>
        <p:txBody>
          <a:bodyPr>
            <a:noAutofit/>
          </a:bodyPr>
          <a:lstStyle>
            <a:lvl1pPr>
              <a:defRPr sz="2800" cap="all" baseline="0">
                <a:gradFill flip="none" rotWithShape="1">
                  <a:gsLst>
                    <a:gs pos="0">
                      <a:srgbClr val="C1002D"/>
                    </a:gs>
                    <a:gs pos="100000">
                      <a:srgbClr val="373655"/>
                    </a:gs>
                  </a:gsLst>
                  <a:lin ang="10800000" scaled="1"/>
                  <a:tileRect/>
                </a:gradFill>
                <a:effectLst>
                  <a:reflection blurRad="6350" stA="50000" endA="300" endPos="50000" dist="60007" dir="5400000" sy="-100000" algn="bl" rotWithShape="0"/>
                </a:effectLst>
              </a:defRPr>
            </a:lvl1pPr>
          </a:lstStyle>
          <a:p>
            <a:r>
              <a:rPr lang="en-US" sz="3200" b="1" cap="all" dirty="0">
                <a:ln w="0"/>
                <a:gradFill flip="none" rotWithShape="1">
                  <a:gsLst>
                    <a:gs pos="0">
                      <a:srgbClr val="C1002D"/>
                    </a:gs>
                    <a:gs pos="100000">
                      <a:srgbClr val="373655"/>
                    </a:gs>
                  </a:gsLst>
                  <a:lin ang="108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</a:rPr>
              <a:t>Slide</a:t>
            </a:r>
            <a:r>
              <a:rPr lang="en-US" sz="3200" b="1" cap="all" baseline="0" dirty="0">
                <a:ln w="0"/>
                <a:gradFill flip="none" rotWithShape="1">
                  <a:gsLst>
                    <a:gs pos="0">
                      <a:srgbClr val="C1002D"/>
                    </a:gs>
                    <a:gs pos="100000">
                      <a:srgbClr val="373655"/>
                    </a:gs>
                  </a:gsLst>
                  <a:lin ang="10800000" scaled="1"/>
                  <a:tileRect/>
                </a:gradFill>
                <a:effectLst>
                  <a:reflection blurRad="12700" stA="50000" endPos="50000" dist="5000" dir="5400000" sy="-100000" rotWithShape="0"/>
                </a:effectLst>
              </a:rPr>
              <a:t> Title</a:t>
            </a:r>
            <a:endParaRPr lang="en-US" sz="3200" b="1" cap="all" dirty="0">
              <a:ln w="0"/>
              <a:gradFill flip="none" rotWithShape="1">
                <a:gsLst>
                  <a:gs pos="0">
                    <a:srgbClr val="C1002D"/>
                  </a:gs>
                  <a:gs pos="100000">
                    <a:srgbClr val="373655"/>
                  </a:gs>
                </a:gsLst>
                <a:lin ang="10800000" scaled="1"/>
                <a:tileRect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969" y="212903"/>
            <a:ext cx="949379" cy="56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16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00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5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8" y="6272786"/>
            <a:ext cx="2644309" cy="365125"/>
          </a:xfrm>
        </p:spPr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6"/>
            <a:ext cx="6327648" cy="365125"/>
          </a:xfrm>
        </p:spPr>
        <p:txBody>
          <a:bodyPr/>
          <a:lstStyle/>
          <a:p>
            <a:r>
              <a:rPr lang="en-US"/>
              <a:t>S.Caiazza - MESA Projects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1947"/>
            <a:ext cx="2277533" cy="136713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234" y="3041717"/>
            <a:ext cx="1188299" cy="720332"/>
          </a:xfrm>
        </p:spPr>
        <p:txBody>
          <a:bodyPr/>
          <a:lstStyle>
            <a:lvl1pPr>
              <a:defRPr sz="2800"/>
            </a:lvl1pPr>
          </a:lstStyle>
          <a:p>
            <a:fld id="{DE9A6C95-5640-45A3-865C-526270FD8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56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79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55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19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14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1" y="2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5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6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08-Sep-17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6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/>
              <a:t>S.Caiazza - MESA Projects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6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DE9A6C95-5640-45A3-865C-526270FD8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3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75" indent="-182875" algn="l" defTabSz="914377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indent="-182875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02" indent="-182875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15" indent="-182875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28" indent="-182875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99960" indent="-228594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53" indent="-228594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99945" indent="-228594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38" indent="-228594" algn="l" defTabSz="914377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2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27.pn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31.png"/><Relationship Id="rId7" Type="http://schemas.openxmlformats.org/officeDocument/2006/relationships/diagramColors" Target="../diagrams/colors13.xml"/><Relationship Id="rId12" Type="http://schemas.openxmlformats.org/officeDocument/2006/relationships/diagramColors" Target="../diagrams/colors1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11" Type="http://schemas.openxmlformats.org/officeDocument/2006/relationships/diagramQuickStyle" Target="../diagrams/quickStyle110.xml"/><Relationship Id="rId5" Type="http://schemas.openxmlformats.org/officeDocument/2006/relationships/diagramLayout" Target="../diagrams/layout13.xml"/><Relationship Id="rId10" Type="http://schemas.openxmlformats.org/officeDocument/2006/relationships/diagramLayout" Target="../diagrams/layout110.xml"/><Relationship Id="rId4" Type="http://schemas.openxmlformats.org/officeDocument/2006/relationships/diagramData" Target="../diagrams/data18.xml"/><Relationship Id="rId9" Type="http://schemas.openxmlformats.org/officeDocument/2006/relationships/diagramData" Target="../diagrams/data16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13" Type="http://schemas.openxmlformats.org/officeDocument/2006/relationships/diagramQuickStyle" Target="../diagrams/quickStyle18.xml"/><Relationship Id="rId3" Type="http://schemas.openxmlformats.org/officeDocument/2006/relationships/image" Target="../media/image32.png"/><Relationship Id="rId7" Type="http://schemas.openxmlformats.org/officeDocument/2006/relationships/diagramLayout" Target="../diagrams/layout14.xml"/><Relationship Id="rId12" Type="http://schemas.openxmlformats.org/officeDocument/2006/relationships/diagramLayout" Target="../diagrams/layout1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9.xml"/><Relationship Id="rId11" Type="http://schemas.openxmlformats.org/officeDocument/2006/relationships/diagramData" Target="../diagrams/data150.xml"/><Relationship Id="rId5" Type="http://schemas.openxmlformats.org/officeDocument/2006/relationships/image" Target="../media/image34.emf"/><Relationship Id="rId10" Type="http://schemas.microsoft.com/office/2007/relationships/diagramDrawing" Target="../diagrams/drawing14.xml"/><Relationship Id="rId4" Type="http://schemas.openxmlformats.org/officeDocument/2006/relationships/image" Target="../media/image33.png"/><Relationship Id="rId9" Type="http://schemas.openxmlformats.org/officeDocument/2006/relationships/diagramColors" Target="../diagrams/colors14.xml"/><Relationship Id="rId14" Type="http://schemas.openxmlformats.org/officeDocument/2006/relationships/diagramColors" Target="../diagrams/colors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13" Type="http://schemas.openxmlformats.org/officeDocument/2006/relationships/diagramColors" Target="../diagrams/colors16.xml"/><Relationship Id="rId3" Type="http://schemas.openxmlformats.org/officeDocument/2006/relationships/image" Target="../media/image35.jpg"/><Relationship Id="rId7" Type="http://schemas.openxmlformats.org/officeDocument/2006/relationships/diagramQuickStyle" Target="../diagrams/quickStyle15.xml"/><Relationship Id="rId12" Type="http://schemas.openxmlformats.org/officeDocument/2006/relationships/diagramQuickStyle" Target="../diagrams/quickStyle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5.xml"/><Relationship Id="rId11" Type="http://schemas.openxmlformats.org/officeDocument/2006/relationships/diagramLayout" Target="../diagrams/layout16.xml"/><Relationship Id="rId5" Type="http://schemas.openxmlformats.org/officeDocument/2006/relationships/diagramData" Target="../diagrams/data20.xml"/><Relationship Id="rId10" Type="http://schemas.openxmlformats.org/officeDocument/2006/relationships/diagramData" Target="../diagrams/data21.xml"/><Relationship Id="rId4" Type="http://schemas.openxmlformats.org/officeDocument/2006/relationships/image" Target="../media/image36.png"/><Relationship Id="rId9" Type="http://schemas.microsoft.com/office/2007/relationships/diagramDrawing" Target="../diagrams/drawing15.xml"/><Relationship Id="rId14" Type="http://schemas.microsoft.com/office/2007/relationships/diagramDrawing" Target="../diagrams/drawing1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10" Type="http://schemas.openxmlformats.org/officeDocument/2006/relationships/image" Target="../media/image42.png"/><Relationship Id="rId4" Type="http://schemas.openxmlformats.org/officeDocument/2006/relationships/diagramData" Target="../diagrams/data22.xml"/><Relationship Id="rId9" Type="http://schemas.openxmlformats.org/officeDocument/2006/relationships/diagramData" Target="../diagrams/data2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8.emf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notesSlide" Target="../notesSlides/notesSlide20.xml"/><Relationship Id="rId7" Type="http://schemas.openxmlformats.org/officeDocument/2006/relationships/diagramLayout" Target="../diagrams/layout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Data" Target="../diagrams/data24.xml"/><Relationship Id="rId11" Type="http://schemas.openxmlformats.org/officeDocument/2006/relationships/diagramData" Target="../diagrams/data25.xml"/><Relationship Id="rId5" Type="http://schemas.openxmlformats.org/officeDocument/2006/relationships/image" Target="../media/image44.png"/><Relationship Id="rId10" Type="http://schemas.microsoft.com/office/2007/relationships/diagramDrawing" Target="../diagrams/drawing18.xml"/><Relationship Id="rId4" Type="http://schemas.openxmlformats.org/officeDocument/2006/relationships/image" Target="../media/image43.png"/><Relationship Id="rId9" Type="http://schemas.openxmlformats.org/officeDocument/2006/relationships/diagramColors" Target="../diagrams/colors19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notesSlide" Target="../notesSlides/notesSlide21.xml"/><Relationship Id="rId7" Type="http://schemas.openxmlformats.org/officeDocument/2006/relationships/diagramColors" Target="../diagrams/colors2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6.xml"/><Relationship Id="rId9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1.xml"/><Relationship Id="rId3" Type="http://schemas.openxmlformats.org/officeDocument/2006/relationships/diagramData" Target="../diagrams/data27.xml"/><Relationship Id="rId7" Type="http://schemas.microsoft.com/office/2007/relationships/diagramDrawing" Target="../diagrams/drawing20.xml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11" Type="http://schemas.openxmlformats.org/officeDocument/2006/relationships/diagramColors" Target="../diagrams/colors60.xml"/><Relationship Id="rId5" Type="http://schemas.openxmlformats.org/officeDocument/2006/relationships/diagramQuickStyle" Target="../diagrams/quickStyle21.xml"/><Relationship Id="rId10" Type="http://schemas.openxmlformats.org/officeDocument/2006/relationships/diagramQuickStyle" Target="../diagrams/quickStyle60.xml"/><Relationship Id="rId4" Type="http://schemas.openxmlformats.org/officeDocument/2006/relationships/diagramLayout" Target="../diagrams/layout21.xml"/><Relationship Id="rId9" Type="http://schemas.openxmlformats.org/officeDocument/2006/relationships/diagramLayout" Target="../diagrams/layout6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0.xml"/><Relationship Id="rId13" Type="http://schemas.openxmlformats.org/officeDocument/2006/relationships/image" Target="../media/image49.emf"/><Relationship Id="rId18" Type="http://schemas.openxmlformats.org/officeDocument/2006/relationships/diagramColors" Target="../diagrams/colors23.xml"/><Relationship Id="rId3" Type="http://schemas.openxmlformats.org/officeDocument/2006/relationships/diagramData" Target="../diagrams/data28.xml"/><Relationship Id="rId7" Type="http://schemas.microsoft.com/office/2007/relationships/diagramDrawing" Target="../diagrams/drawing21.xml"/><Relationship Id="rId12" Type="http://schemas.openxmlformats.org/officeDocument/2006/relationships/image" Target="../media/image48.tiff"/><Relationship Id="rId17" Type="http://schemas.openxmlformats.org/officeDocument/2006/relationships/diagramQuickStyle" Target="../diagrams/quickStyle23.xml"/><Relationship Id="rId2" Type="http://schemas.openxmlformats.org/officeDocument/2006/relationships/notesSlide" Target="../notesSlides/notesSlide23.xml"/><Relationship Id="rId16" Type="http://schemas.openxmlformats.org/officeDocument/2006/relationships/diagramLayout" Target="../diagrams/layout23.xml"/><Relationship Id="rId20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openxmlformats.org/officeDocument/2006/relationships/diagramColors" Target="../diagrams/colors70.xml"/><Relationship Id="rId5" Type="http://schemas.openxmlformats.org/officeDocument/2006/relationships/diagramQuickStyle" Target="../diagrams/quickStyle22.xml"/><Relationship Id="rId15" Type="http://schemas.openxmlformats.org/officeDocument/2006/relationships/diagramData" Target="../diagrams/data29.xml"/><Relationship Id="rId10" Type="http://schemas.openxmlformats.org/officeDocument/2006/relationships/diagramQuickStyle" Target="../diagrams/quickStyle70.xml"/><Relationship Id="rId19" Type="http://schemas.microsoft.com/office/2007/relationships/diagramDrawing" Target="../diagrams/drawing22.xml"/><Relationship Id="rId4" Type="http://schemas.openxmlformats.org/officeDocument/2006/relationships/diagramLayout" Target="../diagrams/layout22.xml"/><Relationship Id="rId9" Type="http://schemas.openxmlformats.org/officeDocument/2006/relationships/diagramLayout" Target="../diagrams/layout70.xml"/><Relationship Id="rId1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24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4.xml"/><Relationship Id="rId5" Type="http://schemas.openxmlformats.org/officeDocument/2006/relationships/diagramLayout" Target="../diagrams/layout24.xml"/><Relationship Id="rId4" Type="http://schemas.openxmlformats.org/officeDocument/2006/relationships/diagramData" Target="../diagrams/data3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5.xml"/><Relationship Id="rId3" Type="http://schemas.openxmlformats.org/officeDocument/2006/relationships/image" Target="../media/image54.jpeg"/><Relationship Id="rId7" Type="http://schemas.openxmlformats.org/officeDocument/2006/relationships/diagramQuickStyle" Target="../diagrams/quickStyle2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5.xml"/><Relationship Id="rId5" Type="http://schemas.openxmlformats.org/officeDocument/2006/relationships/diagramData" Target="../diagrams/data32.xml"/><Relationship Id="rId4" Type="http://schemas.openxmlformats.org/officeDocument/2006/relationships/image" Target="../media/image55.png"/><Relationship Id="rId9" Type="http://schemas.microsoft.com/office/2007/relationships/diagramDrawing" Target="../diagrams/drawing24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image" Target="../media/image56.emf"/><Relationship Id="rId7" Type="http://schemas.openxmlformats.org/officeDocument/2006/relationships/diagramColors" Target="../diagrams/colors2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33.xml"/><Relationship Id="rId9" Type="http://schemas.openxmlformats.org/officeDocument/2006/relationships/image" Target="../media/image57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8.xml"/><Relationship Id="rId3" Type="http://schemas.openxmlformats.org/officeDocument/2006/relationships/diagramLayout" Target="../diagrams/layout27.xml"/><Relationship Id="rId7" Type="http://schemas.openxmlformats.org/officeDocument/2006/relationships/diagramData" Target="../diagrams/data35.xml"/><Relationship Id="rId12" Type="http://schemas.openxmlformats.org/officeDocument/2006/relationships/image" Target="../media/image58.emf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11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10" Type="http://schemas.openxmlformats.org/officeDocument/2006/relationships/diagramColors" Target="../diagrams/colors28.xml"/><Relationship Id="rId4" Type="http://schemas.openxmlformats.org/officeDocument/2006/relationships/diagramQuickStyle" Target="../diagrams/quickStyle27.xml"/><Relationship Id="rId9" Type="http://schemas.openxmlformats.org/officeDocument/2006/relationships/diagramQuickStyle" Target="../diagrams/quickStyle2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7.xml"/><Relationship Id="rId3" Type="http://schemas.openxmlformats.org/officeDocument/2006/relationships/diagramData" Target="../diagrams/data36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39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1.xml"/><Relationship Id="rId3" Type="http://schemas.openxmlformats.org/officeDocument/2006/relationships/diagramData" Target="../diagrams/data40.xml"/><Relationship Id="rId7" Type="http://schemas.microsoft.com/office/2007/relationships/diagramDrawing" Target="../diagrams/drawing31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Relationship Id="rId9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7" Type="http://schemas.openxmlformats.org/officeDocument/2006/relationships/diagramData" Target="../diagrams/data43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3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3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4.xml"/><Relationship Id="rId5" Type="http://schemas.openxmlformats.org/officeDocument/2006/relationships/diagramLayout" Target="../diagrams/layout34.xml"/><Relationship Id="rId4" Type="http://schemas.openxmlformats.org/officeDocument/2006/relationships/diagramData" Target="../diagrams/data4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5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7" Type="http://schemas.openxmlformats.org/officeDocument/2006/relationships/image" Target="../media/image75.png"/><Relationship Id="rId2" Type="http://schemas.openxmlformats.org/officeDocument/2006/relationships/diagramData" Target="../diagrams/data4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7.xml"/><Relationship Id="rId10" Type="http://schemas.openxmlformats.org/officeDocument/2006/relationships/diagramData" Target="../diagrams/data8.xml"/><Relationship Id="rId4" Type="http://schemas.openxmlformats.org/officeDocument/2006/relationships/image" Target="../media/image13.png"/><Relationship Id="rId9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5.jp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9.xml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21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20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5A93-3AC0-45B8-B77F-25571E8D88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MESA projects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4F8ACA-29BB-4F01-8EFA-85BBAD126B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589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E7FB27-BDA1-48CC-B4FC-6B6624398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639" y="179546"/>
            <a:ext cx="9307483" cy="519082"/>
          </a:xfrm>
        </p:spPr>
        <p:txBody>
          <a:bodyPr/>
          <a:lstStyle/>
          <a:p>
            <a:r>
              <a:rPr lang="en-US" dirty="0"/>
              <a:t>The weak mixing angle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1725D45-5875-4A5E-B780-08D8E39AB8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6441592"/>
              </p:ext>
            </p:extLst>
          </p:nvPr>
        </p:nvGraphicFramePr>
        <p:xfrm>
          <a:off x="529390" y="972152"/>
          <a:ext cx="4312118" cy="5101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D52F9DD8-BDD3-4FA5-800E-060AD4F4438A}"/>
              </a:ext>
            </a:extLst>
          </p:cNvPr>
          <p:cNvGrpSpPr/>
          <p:nvPr/>
        </p:nvGrpSpPr>
        <p:grpSpPr>
          <a:xfrm>
            <a:off x="5078709" y="972152"/>
            <a:ext cx="6885714" cy="4666667"/>
            <a:chOff x="5078709" y="972152"/>
            <a:chExt cx="6885714" cy="46666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35FC80-A8DC-442A-BF2F-1D0E24D4A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78709" y="972152"/>
              <a:ext cx="6885714" cy="466666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BBC9F88-DD4C-45DC-8F82-7343C8B30EB7}"/>
                </a:ext>
              </a:extLst>
            </p:cNvPr>
            <p:cNvSpPr txBox="1"/>
            <p:nvPr/>
          </p:nvSpPr>
          <p:spPr>
            <a:xfrm>
              <a:off x="10433870" y="5331042"/>
              <a:ext cx="13090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S. Baunack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956D21E-0A2B-4BB2-9F83-62FF2E65E4FA}"/>
              </a:ext>
            </a:extLst>
          </p:cNvPr>
          <p:cNvGrpSpPr/>
          <p:nvPr/>
        </p:nvGrpSpPr>
        <p:grpSpPr>
          <a:xfrm>
            <a:off x="5078709" y="1790299"/>
            <a:ext cx="6664196" cy="3965607"/>
            <a:chOff x="83077" y="2857680"/>
            <a:chExt cx="5823371" cy="345409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61F421-CBA9-448C-AE70-FAEDD6D51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77" y="2857680"/>
              <a:ext cx="5823371" cy="3454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feld 3">
              <a:extLst>
                <a:ext uri="{FF2B5EF4-FFF2-40B4-BE49-F238E27FC236}">
                  <a16:creationId xmlns:a16="http://schemas.microsoft.com/office/drawing/2014/main" id="{DB555773-1321-48E3-9597-E913EDCC29F2}"/>
                </a:ext>
              </a:extLst>
            </p:cNvPr>
            <p:cNvSpPr txBox="1"/>
            <p:nvPr/>
          </p:nvSpPr>
          <p:spPr>
            <a:xfrm>
              <a:off x="4009273" y="5809089"/>
              <a:ext cx="15969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200" dirty="0"/>
                <a:t>F. Maas, PAVI2014</a:t>
              </a:r>
              <a:r>
                <a:rPr lang="de-DE" dirty="0"/>
                <a:t> </a:t>
              </a:r>
            </a:p>
          </p:txBody>
        </p:sp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B92ADFE6-8C13-4867-B59D-0F504DCC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159A60A-95A3-4647-80D6-8DB3C980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CB586BA-614A-40CD-A44E-E6A3351E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844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414493-2B8A-43F6-92D6-86688856D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of the weak angle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Diagram 7">
                <a:extLst>
                  <a:ext uri="{FF2B5EF4-FFF2-40B4-BE49-F238E27FC236}">
                    <a16:creationId xmlns:a16="http://schemas.microsoft.com/office/drawing/2014/main" id="{04D06C6B-9738-4D1A-A3CE-29871CEF94B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89695531"/>
                  </p:ext>
                </p:extLst>
              </p:nvPr>
            </p:nvGraphicFramePr>
            <p:xfrm>
              <a:off x="442762" y="962314"/>
              <a:ext cx="5524901" cy="517602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>
          <p:graphicFrame>
            <p:nvGraphicFramePr>
              <p:cNvPr id="8" name="Diagram 7">
                <a:extLst>
                  <a:ext uri="{FF2B5EF4-FFF2-40B4-BE49-F238E27FC236}">
                    <a16:creationId xmlns:a16="http://schemas.microsoft.com/office/drawing/2014/main" id="{04D06C6B-9738-4D1A-A3CE-29871CEF94B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89695531"/>
                  </p:ext>
                </p:extLst>
              </p:nvPr>
            </p:nvGraphicFramePr>
            <p:xfrm>
              <a:off x="442762" y="962314"/>
              <a:ext cx="5524901" cy="517602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4" r:qs="rId5" r:cs="rId6"/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111391-2E22-443E-88C0-D7C092A65194}"/>
                  </a:ext>
                </a:extLst>
              </p:cNvPr>
              <p:cNvSpPr txBox="1"/>
              <p:nvPr/>
            </p:nvSpPr>
            <p:spPr>
              <a:xfrm>
                <a:off x="6354375" y="2149331"/>
                <a:ext cx="5678905" cy="16084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𝐿𝑅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↓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↓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↑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/>
                <a:r>
                  <a:rPr lang="en-US" sz="2800" b="0" dirty="0"/>
                  <a:t>   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4 </m:t>
                        </m:r>
                        <m:rad>
                          <m:radPr>
                            <m:deg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111391-2E22-443E-88C0-D7C092A65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375" y="2149331"/>
                <a:ext cx="5678905" cy="16084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960C87-B676-44C3-89CF-85CF910F2AAE}"/>
                  </a:ext>
                </a:extLst>
              </p:cNvPr>
              <p:cNvSpPr txBox="1"/>
              <p:nvPr/>
            </p:nvSpPr>
            <p:spPr>
              <a:xfrm>
                <a:off x="7092067" y="1177758"/>
                <a:ext cx="420352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=1 −4 </m:t>
                      </m:r>
                      <m:func>
                        <m:func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960C87-B676-44C3-89CF-85CF910F2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2067" y="1177758"/>
                <a:ext cx="4203523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53100BC9-9F5D-4EE0-8880-64E28FA852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4374" y="4119473"/>
            <a:ext cx="5678905" cy="1847835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BE58EE43-4678-4FD9-A88E-61CFF58C2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2A220D7-60C8-43E2-9929-A80BE1677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CB57E60-DD69-4C1B-94F0-F32EF70F0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4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D290A4-5B43-45B0-AB5B-1BBDA6317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P2 operational parameters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740878-327E-4739-B73F-47F004318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903" y="943276"/>
            <a:ext cx="8446194" cy="5042024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77FC388-4F22-431C-83CE-45F5097AF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CC1D71F-D111-425F-9993-A6F93EE3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DF15461-FEEB-4C7E-B7CD-5492DE567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33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AD3D4F-202E-4BE4-8C3B-31730F9A5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detector concept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A83A7B-4294-48AB-88F1-5BC0D0023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380" y="837397"/>
            <a:ext cx="5764406" cy="503617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Diagram 6">
                <a:extLst>
                  <a:ext uri="{FF2B5EF4-FFF2-40B4-BE49-F238E27FC236}">
                    <a16:creationId xmlns:a16="http://schemas.microsoft.com/office/drawing/2014/main" id="{0EB1B761-22F0-4757-BEC4-84FA622EAAD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9980969"/>
                  </p:ext>
                </p:extLst>
              </p:nvPr>
            </p:nvGraphicFramePr>
            <p:xfrm>
              <a:off x="789273" y="962525"/>
              <a:ext cx="5192108" cy="504981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>
          <p:graphicFrame>
            <p:nvGraphicFramePr>
              <p:cNvPr id="7" name="Diagram 6">
                <a:extLst>
                  <a:ext uri="{FF2B5EF4-FFF2-40B4-BE49-F238E27FC236}">
                    <a16:creationId xmlns:a16="http://schemas.microsoft.com/office/drawing/2014/main" id="{0EB1B761-22F0-4757-BEC4-84FA622EAAD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9980969"/>
                  </p:ext>
                </p:extLst>
              </p:nvPr>
            </p:nvGraphicFramePr>
            <p:xfrm>
              <a:off x="789273" y="962525"/>
              <a:ext cx="5192108" cy="504981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5" r:qs="rId6" r:cs="rId7"/>
              </a:graphicData>
            </a:graphic>
          </p:graphicFrame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5CF7EC2-05FB-4CDC-886F-D75923A26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28049B4-D95E-440A-84B7-A3660CC77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A1AD1C-B768-41E8-8B17-7A9D79262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68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A0400-01C5-49C6-A20E-97738A301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MAGIX experiment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65E9C-7374-4A72-B7F4-DBEC183D76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versatile experiment for precision measurements at low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2B789-F863-4EE4-94BF-4D1F361BA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25E2C-BED4-4191-849F-997AA76AF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4B672-610F-44C3-9879-793E88A00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22898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9510419"/>
              </p:ext>
            </p:extLst>
          </p:nvPr>
        </p:nvGraphicFramePr>
        <p:xfrm>
          <a:off x="2976462" y="933402"/>
          <a:ext cx="6009835" cy="5148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program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0EEE-8C7D-4A89-8F9B-229C5754D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53232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2180" y="881969"/>
            <a:ext cx="10058400" cy="2841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Photon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Diagram 4"/>
              <p:cNvGraphicFramePr/>
              <p:nvPr>
                <p:extLst/>
              </p:nvPr>
            </p:nvGraphicFramePr>
            <p:xfrm>
              <a:off x="1327639" y="4162425"/>
              <a:ext cx="9648825" cy="18288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 xmlns="">
          <p:graphicFrame>
            <p:nvGraphicFramePr>
              <p:cNvPr id="5" name="Diagram 4"/>
              <p:cNvGraphicFramePr/>
              <p:nvPr>
                <p:extLst>
                  <p:ext uri="{D42A27DB-BD31-4B8C-83A1-F6EECF244321}">
                    <p14:modId xmlns:p14="http://schemas.microsoft.com/office/powerpoint/2010/main" val="255705856"/>
                  </p:ext>
                </p:extLst>
              </p:nvPr>
            </p:nvGraphicFramePr>
            <p:xfrm>
              <a:off x="1327639" y="4162425"/>
              <a:ext cx="9648825" cy="18288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10" r:qs="rId11" r:cs="rId12"/>
              </a:graphicData>
            </a:graphic>
          </p:graphicFrame>
        </mc:Fallback>
      </mc:AlternateContent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4956-38F7-4ACB-8A1E-6B78788A94C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8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26">
        <p14:prism isContent="1"/>
      </p:transition>
    </mc:Choice>
    <mc:Fallback xmlns="">
      <p:transition spd="slow" advTm="72826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85377" y="818704"/>
            <a:ext cx="6068726" cy="36521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photon visible decays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00" y="891132"/>
            <a:ext cx="4044977" cy="357970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 flipV="1">
            <a:off x="1575303" y="2888048"/>
            <a:ext cx="3548958" cy="1068316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575304" y="1113576"/>
            <a:ext cx="2100404" cy="1774471"/>
          </a:xfrm>
          <a:prstGeom prst="rect">
            <a:avLst/>
          </a:prstGeom>
          <a:solidFill>
            <a:srgbClr val="C00000">
              <a:alpha val="18824"/>
            </a:srgb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3675708" y="1092993"/>
            <a:ext cx="1520981" cy="2058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998" y="1383651"/>
            <a:ext cx="3311972" cy="2594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Diagram 13"/>
              <p:cNvGraphicFramePr/>
              <p:nvPr>
                <p:extLst/>
              </p:nvPr>
            </p:nvGraphicFramePr>
            <p:xfrm>
              <a:off x="778599" y="5005039"/>
              <a:ext cx="10067452" cy="111120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</mc:Choice>
        <mc:Fallback xmlns="">
          <p:graphicFrame>
            <p:nvGraphicFramePr>
              <p:cNvPr id="14" name="Diagram 13"/>
              <p:cNvGraphicFramePr/>
              <p:nvPr>
                <p:extLst>
                  <p:ext uri="{D42A27DB-BD31-4B8C-83A1-F6EECF244321}">
                    <p14:modId xmlns:p14="http://schemas.microsoft.com/office/powerpoint/2010/main" val="3925434042"/>
                  </p:ext>
                </p:extLst>
              </p:nvPr>
            </p:nvGraphicFramePr>
            <p:xfrm>
              <a:off x="778599" y="5005039"/>
              <a:ext cx="10067452" cy="111120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1" r:lo="rId12" r:qs="rId13" r:cs="rId14"/>
              </a:graphicData>
            </a:graphic>
          </p:graphicFrame>
        </mc:Fallback>
      </mc:AlternateContent>
      <p:sp>
        <p:nvSpPr>
          <p:cNvPr id="16" name="Oval 15"/>
          <p:cNvSpPr/>
          <p:nvPr/>
        </p:nvSpPr>
        <p:spPr>
          <a:xfrm>
            <a:off x="9234533" y="1390912"/>
            <a:ext cx="638031" cy="313213"/>
          </a:xfrm>
          <a:prstGeom prst="ellipse">
            <a:avLst/>
          </a:prstGeom>
          <a:noFill/>
          <a:ln w="190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9854458" y="1575303"/>
            <a:ext cx="629455" cy="283005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0EEE-8C7D-4A89-8F9B-229C5754D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9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Photon Invisible decays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70756" y="1052897"/>
            <a:ext cx="2912137" cy="1730480"/>
            <a:chOff x="8068755" y="4531406"/>
            <a:chExt cx="2912137" cy="17304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068755" y="4531406"/>
              <a:ext cx="2801018" cy="16428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Oval 5"/>
            <p:cNvSpPr/>
            <p:nvPr/>
          </p:nvSpPr>
          <p:spPr>
            <a:xfrm>
              <a:off x="10206244" y="4879498"/>
              <a:ext cx="774648" cy="453153"/>
            </a:xfrm>
            <a:prstGeom prst="ellipse">
              <a:avLst/>
            </a:prstGeom>
            <a:noFill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10206244" y="5808733"/>
              <a:ext cx="774648" cy="453153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196116" y="2695714"/>
            <a:ext cx="4028611" cy="3593119"/>
            <a:chOff x="8233776" y="2671410"/>
            <a:chExt cx="3733333" cy="35904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33776" y="2671410"/>
              <a:ext cx="3733333" cy="359047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9415604" y="3105339"/>
              <a:ext cx="558820" cy="2209045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  <a:alpha val="60000"/>
                  </a:schemeClr>
                </a:gs>
                <a:gs pos="50000">
                  <a:schemeClr val="accent6">
                    <a:tint val="44500"/>
                    <a:satMod val="160000"/>
                    <a:alpha val="40000"/>
                  </a:schemeClr>
                </a:gs>
                <a:gs pos="100000">
                  <a:schemeClr val="accent6">
                    <a:tint val="23500"/>
                    <a:satMod val="160000"/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wordArtVert"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MAGIX</a:t>
              </a:r>
            </a:p>
          </p:txBody>
        </p:sp>
      </p:grpSp>
      <p:graphicFrame>
        <p:nvGraphicFramePr>
          <p:cNvPr id="11" name="Diagram 10"/>
          <p:cNvGraphicFramePr/>
          <p:nvPr>
            <p:extLst/>
          </p:nvPr>
        </p:nvGraphicFramePr>
        <p:xfrm>
          <a:off x="531278" y="3043806"/>
          <a:ext cx="6028141" cy="3245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1" name="Diagram 20"/>
          <p:cNvGraphicFramePr/>
          <p:nvPr>
            <p:extLst/>
          </p:nvPr>
        </p:nvGraphicFramePr>
        <p:xfrm>
          <a:off x="6074230" y="1132876"/>
          <a:ext cx="6438122" cy="1380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0EEE-8C7D-4A89-8F9B-229C5754D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62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22196" y="1271588"/>
            <a:ext cx="6597116" cy="46243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Radius puzzle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Diagram 8"/>
              <p:cNvGraphicFramePr/>
              <p:nvPr>
                <p:extLst>
                  <p:ext uri="{D42A27DB-BD31-4B8C-83A1-F6EECF244321}">
                    <p14:modId xmlns:p14="http://schemas.microsoft.com/office/powerpoint/2010/main" val="248913916"/>
                  </p:ext>
                </p:extLst>
              </p:nvPr>
            </p:nvGraphicFramePr>
            <p:xfrm>
              <a:off x="219075" y="876301"/>
              <a:ext cx="5048249" cy="51054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>
          <p:graphicFrame>
            <p:nvGraphicFramePr>
              <p:cNvPr id="5" name="Diagram 8"/>
              <p:cNvGraphicFramePr/>
              <p:nvPr>
                <p:extLst>
                  <p:ext uri="{D42A27DB-BD31-4B8C-83A1-F6EECF244321}">
                    <p14:modId xmlns:p14="http://schemas.microsoft.com/office/powerpoint/2010/main" val="248913916"/>
                  </p:ext>
                </p:extLst>
              </p:nvPr>
            </p:nvGraphicFramePr>
            <p:xfrm>
              <a:off x="219075" y="876301"/>
              <a:ext cx="5048249" cy="51054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5" r:qs="rId6" r:cs="rId7"/>
              </a:graphicData>
            </a:graphic>
          </p:graphicFrame>
        </mc:Fallback>
      </mc:AlternateContent>
      <p:sp>
        <p:nvSpPr>
          <p:cNvPr id="8" name="TextBox 5"/>
          <p:cNvSpPr txBox="1"/>
          <p:nvPr/>
        </p:nvSpPr>
        <p:spPr>
          <a:xfrm>
            <a:off x="5981380" y="5487352"/>
            <a:ext cx="2665059" cy="408623"/>
          </a:xfrm>
          <a:prstGeom prst="round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/>
              <a:t>7 </a:t>
            </a:r>
            <a:r>
              <a:rPr lang="el-GR" b="1" dirty="0">
                <a:cs typeface="Arial" panose="020B0604020202020204" pitchFamily="34" charset="0"/>
              </a:rPr>
              <a:t>σ</a:t>
            </a:r>
            <a:r>
              <a:rPr lang="en-US" b="1" dirty="0">
                <a:cs typeface="Arial" panose="020B0604020202020204" pitchFamily="34" charset="0"/>
              </a:rPr>
              <a:t> </a:t>
            </a:r>
            <a:r>
              <a:rPr lang="en-US" b="1" dirty="0"/>
              <a:t>discrepancy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8037576" y="6286372"/>
            <a:ext cx="3273552" cy="365125"/>
          </a:xfrm>
        </p:spPr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4956-38F7-4ACB-8A1E-6B78788A94C3}" type="slidenum">
              <a:rPr lang="en-US" smtClean="0"/>
              <a:t>19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8AB06A-62EF-4269-BEF6-0CE2CFE353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0495" y="1333173"/>
            <a:ext cx="5980518" cy="419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3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65">
        <p14:prism isContent="1"/>
      </p:transition>
    </mc:Choice>
    <mc:Fallback xmlns="">
      <p:transition spd="slow" advTm="1438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Facility: MAMI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47131" y="1160979"/>
            <a:ext cx="8910507" cy="4959492"/>
            <a:chOff x="291779" y="1671655"/>
            <a:chExt cx="6376462" cy="396029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23" y="1671655"/>
              <a:ext cx="6160218" cy="3861847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91779" y="4350936"/>
              <a:ext cx="2863403" cy="1281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3523974629"/>
              </p:ext>
            </p:extLst>
          </p:nvPr>
        </p:nvGraphicFramePr>
        <p:xfrm>
          <a:off x="482323" y="4385622"/>
          <a:ext cx="5853164" cy="1887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0CC85-DABC-46BA-AFD8-DC65CBFD1DBA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068477252"/>
              </p:ext>
            </p:extLst>
          </p:nvPr>
        </p:nvGraphicFramePr>
        <p:xfrm>
          <a:off x="292659" y="957943"/>
          <a:ext cx="5073998" cy="2068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" name="Rectangle 1"/>
          <p:cNvSpPr/>
          <p:nvPr/>
        </p:nvSpPr>
        <p:spPr>
          <a:xfrm>
            <a:off x="9853681" y="957943"/>
            <a:ext cx="1746606" cy="2185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158548" y="967568"/>
            <a:ext cx="1438382" cy="2621137"/>
          </a:xfrm>
          <a:prstGeom prst="rect">
            <a:avLst/>
          </a:prstGeom>
          <a:solidFill>
            <a:srgbClr val="F69200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MESA</a:t>
            </a:r>
          </a:p>
        </p:txBody>
      </p:sp>
      <p:sp>
        <p:nvSpPr>
          <p:cNvPr id="4" name="Rectangle 3"/>
          <p:cNvSpPr/>
          <p:nvPr/>
        </p:nvSpPr>
        <p:spPr>
          <a:xfrm>
            <a:off x="9853678" y="3143891"/>
            <a:ext cx="1345914" cy="5239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404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Astrophysical Cross-sections</a:t>
            </a:r>
          </a:p>
        </p:txBody>
      </p:sp>
      <p:pic>
        <p:nvPicPr>
          <p:cNvPr id="4098" name="Picture 2" descr="File:CrossS ReversalSymm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8320" y="895351"/>
            <a:ext cx="5390781" cy="378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le:Astrophysical SFacto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079" y="1649594"/>
            <a:ext cx="5756921" cy="4008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Diagram 3"/>
              <p:cNvGraphicFramePr/>
              <p:nvPr>
                <p:extLst>
                  <p:ext uri="{D42A27DB-BD31-4B8C-83A1-F6EECF244321}">
                    <p14:modId xmlns:p14="http://schemas.microsoft.com/office/powerpoint/2010/main" val="3397252275"/>
                  </p:ext>
                </p:extLst>
              </p:nvPr>
            </p:nvGraphicFramePr>
            <p:xfrm>
              <a:off x="724199" y="1001027"/>
              <a:ext cx="5589974" cy="488963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</mc:Choice>
        <mc:Fallback>
          <p:graphicFrame>
            <p:nvGraphicFramePr>
              <p:cNvPr id="6" name="Diagram 3"/>
              <p:cNvGraphicFramePr/>
              <p:nvPr>
                <p:extLst>
                  <p:ext uri="{D42A27DB-BD31-4B8C-83A1-F6EECF244321}">
                    <p14:modId xmlns:p14="http://schemas.microsoft.com/office/powerpoint/2010/main" val="3397252275"/>
                  </p:ext>
                </p:extLst>
              </p:nvPr>
            </p:nvGraphicFramePr>
            <p:xfrm>
              <a:off x="724199" y="1001027"/>
              <a:ext cx="5589974" cy="488963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1" r:lo="rId7" r:qs="rId8" r:cs="rId9"/>
              </a:graphicData>
            </a:graphic>
          </p:graphicFrame>
        </mc:Fallback>
      </mc:AlternateContent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4956-38F7-4ACB-8A1E-6B78788A94C3}" type="slidenum">
              <a:rPr lang="en-US" smtClean="0"/>
              <a:t>20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069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53">
        <p14:prism isContent="1"/>
      </p:transition>
    </mc:Choice>
    <mc:Fallback xmlns="">
      <p:transition spd="slow" advTm="681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0CC85-DABC-46BA-AFD8-DC65CBFD1DBA}" type="slidenum">
              <a:rPr lang="en-US" smtClean="0"/>
              <a:t>21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MAGIX Setup</a:t>
            </a:r>
          </a:p>
        </p:txBody>
      </p:sp>
      <p:graphicFrame>
        <p:nvGraphicFramePr>
          <p:cNvPr id="12" name="Diagram 11"/>
          <p:cNvGraphicFramePr/>
          <p:nvPr>
            <p:extLst/>
          </p:nvPr>
        </p:nvGraphicFramePr>
        <p:xfrm>
          <a:off x="424570" y="1229500"/>
          <a:ext cx="2712259" cy="4950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image00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3741" y="1756836"/>
            <a:ext cx="6448937" cy="4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7730836" y="1889965"/>
            <a:ext cx="1607127" cy="2914421"/>
          </a:xfrm>
          <a:prstGeom prst="roundRect">
            <a:avLst/>
          </a:prstGeom>
          <a:solidFill>
            <a:srgbClr val="0070C0">
              <a:alpha val="10000"/>
            </a:srgbClr>
          </a:solidFill>
          <a:ln w="38100">
            <a:solidFill>
              <a:srgbClr val="00B0F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397298" y="2040476"/>
            <a:ext cx="1136626" cy="1111318"/>
          </a:xfrm>
          <a:prstGeom prst="roundRect">
            <a:avLst/>
          </a:prstGeom>
          <a:solidFill>
            <a:srgbClr val="FFFF00">
              <a:alpha val="30196"/>
            </a:srgbClr>
          </a:solidFill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783601" y="2693964"/>
            <a:ext cx="1055876" cy="2203467"/>
          </a:xfrm>
          <a:prstGeom prst="ellipse">
            <a:avLst/>
          </a:prstGeom>
          <a:solidFill>
            <a:srgbClr val="FFC000">
              <a:alpha val="10196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63295" y="992666"/>
            <a:ext cx="7767873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 high-precision multi-purpose experimental setup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069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Content Placeholder 6"/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542613" y="1014885"/>
              <a:ext cx="5526593" cy="515731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7" name="Content Placeholder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38271931"/>
                  </p:ext>
                </p:extLst>
              </p:nvPr>
            </p:nvGraphicFramePr>
            <p:xfrm>
              <a:off x="542613" y="1014885"/>
              <a:ext cx="5526593" cy="515731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0CC85-DABC-46BA-AFD8-DC65CBFD1DBA}" type="slidenum">
              <a:rPr lang="en-US" smtClean="0"/>
              <a:t>22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challenges</a:t>
            </a:r>
          </a:p>
        </p:txBody>
      </p:sp>
      <p:pic>
        <p:nvPicPr>
          <p:cNvPr id="11" name="Content Placeholder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8897" y="1358759"/>
            <a:ext cx="4990243" cy="42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46">
        <p14:prism isContent="1"/>
      </p:transition>
    </mc:Choice>
    <mc:Fallback>
      <p:transition spd="slow" advTm="40246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Windowless gas target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Diagramm 6"/>
              <p:cNvGraphicFramePr/>
              <p:nvPr>
                <p:extLst/>
              </p:nvPr>
            </p:nvGraphicFramePr>
            <p:xfrm>
              <a:off x="4243227" y="1366463"/>
              <a:ext cx="7428340" cy="186094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4" name="Diagramm 6"/>
              <p:cNvGraphicFramePr/>
              <p:nvPr>
                <p:extLst>
                  <p:ext uri="{D42A27DB-BD31-4B8C-83A1-F6EECF244321}">
                    <p14:modId xmlns:p14="http://schemas.microsoft.com/office/powerpoint/2010/main" val="2747391577"/>
                  </p:ext>
                </p:extLst>
              </p:nvPr>
            </p:nvGraphicFramePr>
            <p:xfrm>
              <a:off x="4243227" y="1366463"/>
              <a:ext cx="7428340" cy="186094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  <p:pic>
        <p:nvPicPr>
          <p:cNvPr id="5" name="Grafik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781" y="3272217"/>
            <a:ext cx="2135899" cy="2104168"/>
          </a:xfrm>
          <a:prstGeom prst="rect">
            <a:avLst/>
          </a:prstGeom>
        </p:spPr>
      </p:pic>
      <p:pic>
        <p:nvPicPr>
          <p:cNvPr id="6" name="Grafik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76681" y="3578243"/>
            <a:ext cx="2356530" cy="1421471"/>
          </a:xfrm>
          <a:prstGeom prst="rect">
            <a:avLst/>
          </a:prstGeom>
        </p:spPr>
      </p:pic>
      <p:sp>
        <p:nvSpPr>
          <p:cNvPr id="7" name="Abgerundetes Rechteck 10"/>
          <p:cNvSpPr/>
          <p:nvPr/>
        </p:nvSpPr>
        <p:spPr>
          <a:xfrm>
            <a:off x="4038719" y="1201020"/>
            <a:ext cx="5227069" cy="4614154"/>
          </a:xfrm>
          <a:prstGeom prst="roundRect">
            <a:avLst>
              <a:gd name="adj" fmla="val 11991"/>
            </a:avLst>
          </a:prstGeom>
          <a:noFill/>
          <a:ln w="28575">
            <a:solidFill>
              <a:srgbClr val="C1002D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45" y="3272192"/>
            <a:ext cx="2364613" cy="21041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9" name="Diagram 8"/>
              <p:cNvGraphicFramePr/>
              <p:nvPr>
                <p:extLst>
                  <p:ext uri="{D42A27DB-BD31-4B8C-83A1-F6EECF244321}">
                    <p14:modId xmlns:p14="http://schemas.microsoft.com/office/powerpoint/2010/main" val="3514073198"/>
                  </p:ext>
                </p:extLst>
              </p:nvPr>
            </p:nvGraphicFramePr>
            <p:xfrm>
              <a:off x="90535" y="873303"/>
              <a:ext cx="3948184" cy="550042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5" r:lo="rId16" r:qs="rId17" r:cs="rId18"/>
              </a:graphicData>
            </a:graphic>
          </p:graphicFrame>
        </mc:Choice>
        <mc:Fallback>
          <p:graphicFrame>
            <p:nvGraphicFramePr>
              <p:cNvPr id="9" name="Diagram 8"/>
              <p:cNvGraphicFramePr/>
              <p:nvPr>
                <p:extLst>
                  <p:ext uri="{D42A27DB-BD31-4B8C-83A1-F6EECF244321}">
                    <p14:modId xmlns:p14="http://schemas.microsoft.com/office/powerpoint/2010/main" val="3514073198"/>
                  </p:ext>
                </p:extLst>
              </p:nvPr>
            </p:nvGraphicFramePr>
            <p:xfrm>
              <a:off x="90535" y="873303"/>
              <a:ext cx="3948184" cy="550042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0" r:lo="rId16" r:qs="rId17" r:cs="rId18"/>
              </a:graphicData>
            </a:graphic>
          </p:graphicFrame>
        </mc:Fallback>
      </mc:AlternateContent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0EEE-8C7D-4A89-8F9B-229C5754DA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0EEE-8C7D-4A89-8F9B-229C5754DA11}" type="slidenum">
              <a:rPr lang="en-US" smtClean="0"/>
              <a:t>24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Target developments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496" y="3996647"/>
            <a:ext cx="1333632" cy="1397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128" y="1111545"/>
            <a:ext cx="2220040" cy="4571057"/>
          </a:xfrm>
          <a:prstGeom prst="rect">
            <a:avLst/>
          </a:prstGeom>
        </p:spPr>
      </p:pic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502016831"/>
              </p:ext>
            </p:extLst>
          </p:nvPr>
        </p:nvGraphicFramePr>
        <p:xfrm>
          <a:off x="616312" y="1036682"/>
          <a:ext cx="7461184" cy="4973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5774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Spectrometers</a:t>
            </a:r>
          </a:p>
        </p:txBody>
      </p:sp>
      <p:pic>
        <p:nvPicPr>
          <p:cNvPr id="2050" name="Picture 2" descr="File:Optik.pd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96049" y="968964"/>
            <a:ext cx="5051946" cy="164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049" y="2943799"/>
            <a:ext cx="5781675" cy="3087493"/>
          </a:xfrm>
          <a:prstGeom prst="rect">
            <a:avLst/>
          </a:prstGeom>
        </p:spPr>
      </p:pic>
      <p:graphicFrame>
        <p:nvGraphicFramePr>
          <p:cNvPr id="4" name="Diagram 3"/>
          <p:cNvGraphicFramePr/>
          <p:nvPr>
            <p:extLst/>
          </p:nvPr>
        </p:nvGraphicFramePr>
        <p:xfrm>
          <a:off x="895350" y="968964"/>
          <a:ext cx="5448300" cy="5169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4956-38F7-4ACB-8A1E-6B78788A94C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09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53">
        <p14:prism isContent="1"/>
      </p:transition>
    </mc:Choice>
    <mc:Fallback xmlns="">
      <p:transition spd="slow" advTm="53353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2507" y="3449031"/>
            <a:ext cx="3017655" cy="282375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0CC85-DABC-46BA-AFD8-DC65CBFD1DBA}" type="slidenum">
              <a:rPr lang="en-US" smtClean="0"/>
              <a:t>26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Spectrometer design</a:t>
            </a:r>
          </a:p>
        </p:txBody>
      </p:sp>
      <p:graphicFrame>
        <p:nvGraphicFramePr>
          <p:cNvPr id="11" name="Diagram 10"/>
          <p:cNvGraphicFramePr/>
          <p:nvPr>
            <p:extLst/>
          </p:nvPr>
        </p:nvGraphicFramePr>
        <p:xfrm>
          <a:off x="505097" y="907342"/>
          <a:ext cx="5228953" cy="2606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Content Placeholder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3587" y="1173702"/>
            <a:ext cx="5047819" cy="5020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0162" y="4202129"/>
            <a:ext cx="2081510" cy="132802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Currently developing a few additional variants</a:t>
            </a:r>
          </a:p>
        </p:txBody>
      </p:sp>
    </p:spTree>
    <p:extLst>
      <p:ext uri="{BB962C8B-B14F-4D97-AF65-F5344CB8AC3E}">
        <p14:creationId xmlns:p14="http://schemas.microsoft.com/office/powerpoint/2010/main" val="176852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01">
        <p14:prism isContent="1"/>
      </p:transition>
    </mc:Choice>
    <mc:Fallback xmlns="">
      <p:transition spd="slow" advTm="39101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0CC85-DABC-46BA-AFD8-DC65CBFD1DBA}" type="slidenum">
              <a:rPr lang="en-US" smtClean="0"/>
              <a:t>27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Plane detectors</a:t>
            </a:r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573825" y="4318498"/>
          <a:ext cx="8014419" cy="1971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25461261"/>
              </p:ext>
            </p:extLst>
          </p:nvPr>
        </p:nvGraphicFramePr>
        <p:xfrm>
          <a:off x="642428" y="874208"/>
          <a:ext cx="7945815" cy="3316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750517" y="1047385"/>
            <a:ext cx="2533179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019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64">
        <p14:prism isContent="1"/>
      </p:transition>
    </mc:Choice>
    <mc:Fallback xmlns="">
      <p:transition spd="slow" advTm="56364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822507570"/>
                  </p:ext>
                </p:extLst>
              </p:nvPr>
            </p:nvGraphicFramePr>
            <p:xfrm>
              <a:off x="1069975" y="1000125"/>
              <a:ext cx="5626100" cy="518823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822507570"/>
                  </p:ext>
                </p:extLst>
              </p:nvPr>
            </p:nvGraphicFramePr>
            <p:xfrm>
              <a:off x="1069975" y="1000125"/>
              <a:ext cx="5626100" cy="518823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4" r:qs="rId5" r:cs="rId6"/>
              </a:graphicData>
            </a:graphic>
          </p:graphicFrame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minimization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A7A7B-D513-42FD-AE7D-FEF937282552}" type="slidenum">
              <a:rPr lang="en-US" smtClean="0"/>
              <a:t>28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478" y="1474117"/>
            <a:ext cx="4693694" cy="328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0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437">
        <p14:prism isContent="1"/>
      </p:transition>
    </mc:Choice>
    <mc:Fallback xmlns="">
      <p:transition spd="slow" advTm="134437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3718373"/>
              </p:ext>
            </p:extLst>
          </p:nvPr>
        </p:nvGraphicFramePr>
        <p:xfrm>
          <a:off x="1069975" y="1023938"/>
          <a:ext cx="10058400" cy="5148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detectors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74956-38F7-4ACB-8A1E-6B78788A94C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08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6">
        <p14:prism isContent="1"/>
      </p:transition>
    </mc:Choice>
    <mc:Fallback xmlns="">
      <p:transition spd="slow" advTm="6306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Mainz ER Superconductive Accelerator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75369" y="823865"/>
            <a:ext cx="8568952" cy="5413447"/>
            <a:chOff x="2975369" y="823865"/>
            <a:chExt cx="8568952" cy="5413447"/>
          </a:xfrm>
        </p:grpSpPr>
        <p:pic>
          <p:nvPicPr>
            <p:cNvPr id="5" name="Picture" descr="A description..."/>
            <p:cNvPicPr/>
            <p:nvPr/>
          </p:nvPicPr>
          <p:blipFill rotWithShape="1">
            <a:blip r:embed="rId3"/>
            <a:srcRect t="3957"/>
            <a:stretch/>
          </p:blipFill>
          <p:spPr bwMode="auto">
            <a:xfrm>
              <a:off x="2975369" y="842955"/>
              <a:ext cx="8568952" cy="5394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3114392" y="823865"/>
              <a:ext cx="4327557" cy="2716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0EEE-8C7D-4A89-8F9B-229C5754DA11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Diagram 1">
                <a:extLst>
                  <a:ext uri="{FF2B5EF4-FFF2-40B4-BE49-F238E27FC236}">
                    <a16:creationId xmlns:a16="http://schemas.microsoft.com/office/drawing/2014/main" id="{C0CAF83E-D4AC-4BF7-BF13-A9A71FA4308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83481471"/>
                  </p:ext>
                </p:extLst>
              </p:nvPr>
            </p:nvGraphicFramePr>
            <p:xfrm>
              <a:off x="356136" y="1625251"/>
              <a:ext cx="4013733" cy="357239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</mc:Choice>
        <mc:Fallback>
          <p:graphicFrame>
            <p:nvGraphicFramePr>
              <p:cNvPr id="2" name="Diagram 1">
                <a:extLst>
                  <a:ext uri="{FF2B5EF4-FFF2-40B4-BE49-F238E27FC236}">
                    <a16:creationId xmlns:a16="http://schemas.microsoft.com/office/drawing/2014/main" id="{C0CAF83E-D4AC-4BF7-BF13-A9A71FA4308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83481471"/>
                  </p:ext>
                </p:extLst>
              </p:nvPr>
            </p:nvGraphicFramePr>
            <p:xfrm>
              <a:off x="356136" y="1625251"/>
              <a:ext cx="4013733" cy="3572391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9" r:lo="rId5" r:qs="rId6" r:cs="rId7"/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E0181AF-45E9-4354-ABC7-541CDBD3920C}"/>
              </a:ext>
            </a:extLst>
          </p:cNvPr>
          <p:cNvSpPr txBox="1"/>
          <p:nvPr/>
        </p:nvSpPr>
        <p:spPr>
          <a:xfrm>
            <a:off x="722376" y="872498"/>
            <a:ext cx="6891207" cy="5788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Multi-turn, superconducting ERL</a:t>
            </a:r>
          </a:p>
        </p:txBody>
      </p:sp>
    </p:spTree>
    <p:extLst>
      <p:ext uri="{BB962C8B-B14F-4D97-AF65-F5344CB8AC3E}">
        <p14:creationId xmlns:p14="http://schemas.microsoft.com/office/powerpoint/2010/main" val="190102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89723-9BC6-4838-A53D-A981277D4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dump experiment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327DC-5D46-416D-BC44-013616F89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427D4-28E9-4CCA-A148-0C6A06CEF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D5CE1-B2AF-44B5-866E-5E16CDE04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43813-35F8-47E0-9B13-26B3D1BC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67419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ADB1208-63AF-4E3E-BB88-37543604C3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3277950"/>
              </p:ext>
            </p:extLst>
          </p:nvPr>
        </p:nvGraphicFramePr>
        <p:xfrm>
          <a:off x="761967" y="1026163"/>
          <a:ext cx="5484829" cy="5144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779B791-0E54-4E9C-8A23-2563B992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 beams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6349CA-408C-4DA1-988E-8C832E5A60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8924" y="2072837"/>
            <a:ext cx="5531319" cy="305117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41011AC-3C47-4994-9E66-7888E1905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F175029-92A0-40BF-8631-E8EEA7241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67A0A5F-BE29-4C0D-83F7-2DB6FBA58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94407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4CA29F-7EDD-431E-9F1F-E02CAAE0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BDX @ MESA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D288D2-37B7-4D10-8A70-4E4692D782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550" y="1001027"/>
            <a:ext cx="3484331" cy="26132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Diagram 5">
                <a:extLst>
                  <a:ext uri="{FF2B5EF4-FFF2-40B4-BE49-F238E27FC236}">
                    <a16:creationId xmlns:a16="http://schemas.microsoft.com/office/drawing/2014/main" id="{30E23734-6732-4ED3-B97F-F516A2E9C02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36086672"/>
                  </p:ext>
                </p:extLst>
              </p:nvPr>
            </p:nvGraphicFramePr>
            <p:xfrm>
              <a:off x="529389" y="1001027"/>
              <a:ext cx="5659655" cy="513730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>
          <p:graphicFrame>
            <p:nvGraphicFramePr>
              <p:cNvPr id="6" name="Diagram 5">
                <a:extLst>
                  <a:ext uri="{FF2B5EF4-FFF2-40B4-BE49-F238E27FC236}">
                    <a16:creationId xmlns:a16="http://schemas.microsoft.com/office/drawing/2014/main" id="{30E23734-6732-4ED3-B97F-F516A2E9C02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36086672"/>
                  </p:ext>
                </p:extLst>
              </p:nvPr>
            </p:nvGraphicFramePr>
            <p:xfrm>
              <a:off x="529389" y="1001027"/>
              <a:ext cx="5659655" cy="5137306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4" r:qs="rId5" r:cs="rId6"/>
              </a:graphicData>
            </a:graphic>
          </p:graphicFrame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F6406188-ED6C-4E0E-8301-DFF6C27789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32321" y="3833408"/>
            <a:ext cx="4691923" cy="23049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8F453BC-6788-468D-B677-62A51CD31A1D}"/>
              </a:ext>
            </a:extLst>
          </p:cNvPr>
          <p:cNvSpPr/>
          <p:nvPr/>
        </p:nvSpPr>
        <p:spPr>
          <a:xfrm>
            <a:off x="10327907" y="4408371"/>
            <a:ext cx="510139" cy="88552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BDX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312A3F9-C854-409A-9245-4931CA2AF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839E326-48EC-4D2E-BF3A-2A95A22F3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328443F-6CD5-42E4-A55E-878392BBF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1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B5362-4764-4E22-A50B-8E62EFC43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1C61F-E3A5-4BF6-AE8C-4669C3C136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6D0FC-BF5C-4285-86D2-7C8B10912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5915E-3B30-472A-8C95-D90BC6E47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D4F32-E799-47B7-BAE0-7915EC921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37432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7B589D91-77C2-42D1-BB5C-9FBF36A7BB59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54497434"/>
                  </p:ext>
                </p:extLst>
              </p:nvPr>
            </p:nvGraphicFramePr>
            <p:xfrm>
              <a:off x="2059870" y="1043188"/>
              <a:ext cx="7843019" cy="514826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7B589D91-77C2-42D1-BB5C-9FBF36A7BB59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54497434"/>
                  </p:ext>
                </p:extLst>
              </p:nvPr>
            </p:nvGraphicFramePr>
            <p:xfrm>
              <a:off x="2059870" y="1043188"/>
              <a:ext cx="7843019" cy="514826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3" r:qs="rId4" r:cs="rId5"/>
              </a:graphicData>
            </a:graphic>
          </p:graphicFrame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4A73BED-F9DF-4889-B9B9-C48A38085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2D2AF-3E18-4E27-9EF0-41CE8E66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17BAD-A776-49BA-A4C6-EBEF70635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53593-10B8-4158-B489-F63FD0035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84497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1FBB1-642F-40E6-8EFE-6E16D69D1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your attention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5F28D-436B-43F9-A5C1-99741553B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49EE4-8323-4897-BF91-6B8A4D3FB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796C2-5F4A-433B-AFEF-B4BBDEA5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46656-CE60-41A2-B634-4DF5F26D7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59272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F67AD5-4B73-4848-8E6A-5963FE59C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754" y="0"/>
            <a:ext cx="8874493" cy="666006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D3E40-42A6-40A3-98AD-EF79D1105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78236-74E0-4153-ACA6-BF5B58CB4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817512-F4AF-45DB-B024-5AC290F6A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388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EC6F8B-5508-4133-B204-21351E292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879" y="0"/>
            <a:ext cx="9138241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34DF3F-D8AA-4CF7-B0EF-DC0787D2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EF57E0-2B67-4713-85CB-619EEF63F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0FF80-F24E-4EAF-B600-D8CC85486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32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CB77F-3E29-442B-AE11-770A19172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879" y="0"/>
            <a:ext cx="9138241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22A79-4688-4CE7-92CB-3C66B6F81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8D2BE-04B7-445F-A348-B3C7C215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CD2AA-5ACF-46E2-B154-948CBB13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420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DB3F2D-7D65-4BF5-9FA1-362CDCF48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ERL energy stabilization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635634-CAC5-40E1-827A-A2FEE53B1EB0}"/>
              </a:ext>
            </a:extLst>
          </p:cNvPr>
          <p:cNvGrpSpPr/>
          <p:nvPr/>
        </p:nvGrpSpPr>
        <p:grpSpPr>
          <a:xfrm>
            <a:off x="4177362" y="1034610"/>
            <a:ext cx="7392692" cy="2699928"/>
            <a:chOff x="-24607" y="1862381"/>
            <a:chExt cx="9045575" cy="3303587"/>
          </a:xfrm>
        </p:grpSpPr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49856C91-F848-4914-B458-FB10ECE8A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4607" y="2540243"/>
              <a:ext cx="545664" cy="451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altLang="de-DE" b="1" dirty="0">
                  <a:latin typeface="Symbol" pitchFamily="18" charset="2"/>
                </a:rPr>
                <a:t>D</a:t>
              </a:r>
              <a:r>
                <a:rPr lang="de-DE" altLang="de-DE" b="1" dirty="0"/>
                <a:t>E</a:t>
              </a:r>
            </a:p>
          </p:txBody>
        </p:sp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42BAF57D-DF29-4C52-97B6-DA50F911D0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69993" y="4565893"/>
              <a:ext cx="1238040" cy="37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sz="1400" b="1" dirty="0" err="1"/>
                <a:t>k</a:t>
              </a:r>
              <a:r>
                <a:rPr lang="en-GB" altLang="de-DE" sz="1400" b="1" baseline="-25000" dirty="0" err="1"/>
                <a:t>rf</a:t>
              </a:r>
              <a:r>
                <a:rPr lang="en-GB" altLang="de-DE" sz="1400" b="1" dirty="0" err="1"/>
                <a:t>•z</a:t>
              </a:r>
              <a:r>
                <a:rPr lang="en-GB" altLang="de-DE" sz="1400" b="1" dirty="0"/>
                <a:t> - </a:t>
              </a:r>
              <a:r>
                <a:rPr lang="en-GB" altLang="de-DE" sz="1400" b="1" dirty="0" err="1">
                  <a:latin typeface="Symbol" pitchFamily="18" charset="2"/>
                </a:rPr>
                <a:t>w</a:t>
              </a:r>
              <a:r>
                <a:rPr lang="en-GB" altLang="de-DE" sz="1400" b="1" dirty="0" err="1"/>
                <a:t>•t</a:t>
              </a:r>
              <a:endParaRPr lang="de-DE" altLang="de-DE" sz="1400" b="1" dirty="0"/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54BFF780-D7DF-4D1A-AD29-4C6A0F3872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1656" y="1862381"/>
              <a:ext cx="0" cy="269875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B0232E6C-F73C-465E-B665-3DFA0D4575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3881" y="4551606"/>
              <a:ext cx="8277225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EF7BC0C-1C06-45F3-83E0-99D84AE39A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7531" y="4953243"/>
              <a:ext cx="522287" cy="212725"/>
              <a:chOff x="3259" y="3455"/>
              <a:chExt cx="329" cy="134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5DBC38EE-C2AE-409E-AFAE-C4B964725C6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53" y="3485"/>
                <a:ext cx="57" cy="5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09B41517-E374-49FF-BDFE-7541537DD6B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19" y="3508"/>
                <a:ext cx="57" cy="5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CE914ADE-19B4-4B6E-A540-2149216F295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259" y="3462"/>
                <a:ext cx="57" cy="5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5C32D3FD-18CD-4CC8-BCC3-399C76D927C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393" y="3512"/>
                <a:ext cx="57" cy="5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8B49D8CE-0AE6-42F8-825A-20D31DB20F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464" y="3532"/>
                <a:ext cx="57" cy="5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A5759806-0A91-4C9A-A953-8492A1EA343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402" y="3455"/>
                <a:ext cx="57" cy="5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B82A8A5-42A1-4F22-82F6-67AE752B58C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531" y="3466"/>
                <a:ext cx="57" cy="5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1352BDAA-6CD0-4257-8BBB-2F72848942E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472" y="3480"/>
                <a:ext cx="57" cy="57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4FA2827B-4050-4F99-9816-4714A446A421}"/>
                </a:ext>
              </a:extLst>
            </p:cNvPr>
            <p:cNvSpPr>
              <a:spLocks noChangeAspect="1"/>
            </p:cNvSpPr>
            <p:nvPr/>
          </p:nvSpPr>
          <p:spPr bwMode="auto">
            <a:xfrm rot="60000" flipH="1">
              <a:off x="667543" y="2371968"/>
              <a:ext cx="763588" cy="1109663"/>
            </a:xfrm>
            <a:custGeom>
              <a:avLst/>
              <a:gdLst>
                <a:gd name="T0" fmla="*/ 0 w 477"/>
                <a:gd name="T1" fmla="*/ 233 h 239"/>
                <a:gd name="T2" fmla="*/ 114 w 477"/>
                <a:gd name="T3" fmla="*/ 62 h 239"/>
                <a:gd name="T4" fmla="*/ 243 w 477"/>
                <a:gd name="T5" fmla="*/ 5 h 239"/>
                <a:gd name="T6" fmla="*/ 390 w 477"/>
                <a:gd name="T7" fmla="*/ 92 h 239"/>
                <a:gd name="T8" fmla="*/ 477 w 477"/>
                <a:gd name="T9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7" h="239">
                  <a:moveTo>
                    <a:pt x="0" y="233"/>
                  </a:moveTo>
                  <a:cubicBezTo>
                    <a:pt x="37" y="166"/>
                    <a:pt x="74" y="100"/>
                    <a:pt x="114" y="62"/>
                  </a:cubicBezTo>
                  <a:cubicBezTo>
                    <a:pt x="154" y="24"/>
                    <a:pt x="197" y="0"/>
                    <a:pt x="243" y="5"/>
                  </a:cubicBezTo>
                  <a:cubicBezTo>
                    <a:pt x="289" y="10"/>
                    <a:pt x="351" y="53"/>
                    <a:pt x="390" y="92"/>
                  </a:cubicBezTo>
                  <a:cubicBezTo>
                    <a:pt x="429" y="131"/>
                    <a:pt x="453" y="185"/>
                    <a:pt x="477" y="239"/>
                  </a:cubicBezTo>
                </a:path>
              </a:pathLst>
            </a:cu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FBB497FF-EA1D-42E3-924C-75BBAAAA456A}"/>
                </a:ext>
              </a:extLst>
            </p:cNvPr>
            <p:cNvSpPr>
              <a:spLocks noChangeAspect="1"/>
            </p:cNvSpPr>
            <p:nvPr/>
          </p:nvSpPr>
          <p:spPr bwMode="auto">
            <a:xfrm rot="10860000" flipH="1">
              <a:off x="1412081" y="3402256"/>
              <a:ext cx="765175" cy="1114425"/>
            </a:xfrm>
            <a:custGeom>
              <a:avLst/>
              <a:gdLst>
                <a:gd name="T0" fmla="*/ 0 w 477"/>
                <a:gd name="T1" fmla="*/ 233 h 239"/>
                <a:gd name="T2" fmla="*/ 114 w 477"/>
                <a:gd name="T3" fmla="*/ 62 h 239"/>
                <a:gd name="T4" fmla="*/ 243 w 477"/>
                <a:gd name="T5" fmla="*/ 5 h 239"/>
                <a:gd name="T6" fmla="*/ 390 w 477"/>
                <a:gd name="T7" fmla="*/ 92 h 239"/>
                <a:gd name="T8" fmla="*/ 477 w 477"/>
                <a:gd name="T9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7" h="239">
                  <a:moveTo>
                    <a:pt x="0" y="233"/>
                  </a:moveTo>
                  <a:cubicBezTo>
                    <a:pt x="37" y="166"/>
                    <a:pt x="74" y="100"/>
                    <a:pt x="114" y="62"/>
                  </a:cubicBezTo>
                  <a:cubicBezTo>
                    <a:pt x="154" y="24"/>
                    <a:pt x="197" y="0"/>
                    <a:pt x="243" y="5"/>
                  </a:cubicBezTo>
                  <a:cubicBezTo>
                    <a:pt x="289" y="10"/>
                    <a:pt x="351" y="53"/>
                    <a:pt x="390" y="92"/>
                  </a:cubicBezTo>
                  <a:cubicBezTo>
                    <a:pt x="429" y="131"/>
                    <a:pt x="453" y="185"/>
                    <a:pt x="477" y="239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50DE1B1-A2DE-436D-B061-896A2D37415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-1238615">
              <a:off x="635793" y="2546593"/>
              <a:ext cx="381000" cy="415925"/>
              <a:chOff x="1146" y="1792"/>
              <a:chExt cx="120" cy="131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4A0ED725-D8C4-4806-94C8-26058A4585B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86" y="1844"/>
                <a:ext cx="33" cy="3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A803943A-5DD2-4673-B162-F43E1B0202A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234" y="1792"/>
                <a:ext cx="32" cy="32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C9DBE84D-8D4D-43E4-9990-9A63AA7615A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146" y="1891"/>
                <a:ext cx="33" cy="3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FE7156D-42D7-4B3D-AA90-66C5AA3F9E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3118" y="2370381"/>
              <a:ext cx="1795463" cy="2751137"/>
              <a:chOff x="1302" y="671"/>
              <a:chExt cx="1131" cy="1733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8F1CC27A-DBD0-4A30-92FE-CE0BC5A5C2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04" y="671"/>
                <a:ext cx="1029" cy="1733"/>
                <a:chOff x="1436" y="927"/>
                <a:chExt cx="1029" cy="1733"/>
              </a:xfrm>
            </p:grpSpPr>
            <p:grpSp>
              <p:nvGrpSpPr>
                <p:cNvPr id="79" name="Group 24">
                  <a:extLst>
                    <a:ext uri="{FF2B5EF4-FFF2-40B4-BE49-F238E27FC236}">
                      <a16:creationId xmlns:a16="http://schemas.microsoft.com/office/drawing/2014/main" id="{47A1FC2A-85AC-4B19-88D7-6CFF027AC67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02" y="2532"/>
                  <a:ext cx="215" cy="128"/>
                  <a:chOff x="2126" y="3447"/>
                  <a:chExt cx="215" cy="128"/>
                </a:xfrm>
              </p:grpSpPr>
              <p:sp>
                <p:nvSpPr>
                  <p:cNvPr id="88" name="Oval 25">
                    <a:extLst>
                      <a:ext uri="{FF2B5EF4-FFF2-40B4-BE49-F238E27FC236}">
                        <a16:creationId xmlns:a16="http://schemas.microsoft.com/office/drawing/2014/main" id="{4F8CFEB2-666C-4507-A571-8260CA10709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26" y="3495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9" name="Oval 26">
                    <a:extLst>
                      <a:ext uri="{FF2B5EF4-FFF2-40B4-BE49-F238E27FC236}">
                        <a16:creationId xmlns:a16="http://schemas.microsoft.com/office/drawing/2014/main" id="{729EE2CD-BFDA-4472-8810-C27199DD513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91" y="3518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90" name="Oval 27">
                    <a:extLst>
                      <a:ext uri="{FF2B5EF4-FFF2-40B4-BE49-F238E27FC236}">
                        <a16:creationId xmlns:a16="http://schemas.microsoft.com/office/drawing/2014/main" id="{AF315B1A-6D2E-47D3-8141-50BCCEBEABD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6" y="3484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91" name="Oval 28">
                    <a:extLst>
                      <a:ext uri="{FF2B5EF4-FFF2-40B4-BE49-F238E27FC236}">
                        <a16:creationId xmlns:a16="http://schemas.microsoft.com/office/drawing/2014/main" id="{00EF0775-EC56-4336-BED5-70964D00CA7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7" y="3498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92" name="Oval 29">
                    <a:extLst>
                      <a:ext uri="{FF2B5EF4-FFF2-40B4-BE49-F238E27FC236}">
                        <a16:creationId xmlns:a16="http://schemas.microsoft.com/office/drawing/2014/main" id="{229146BA-CD65-4C02-AC50-43840ADA1A3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6" y="3497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93" name="Oval 30">
                    <a:extLst>
                      <a:ext uri="{FF2B5EF4-FFF2-40B4-BE49-F238E27FC236}">
                        <a16:creationId xmlns:a16="http://schemas.microsoft.com/office/drawing/2014/main" id="{2C8D28A5-4CF6-4399-96A0-3A776FE2C28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69" y="3447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94" name="Oval 31">
                    <a:extLst>
                      <a:ext uri="{FF2B5EF4-FFF2-40B4-BE49-F238E27FC236}">
                        <a16:creationId xmlns:a16="http://schemas.microsoft.com/office/drawing/2014/main" id="{222C6A82-40F0-48D3-A22B-BEA408BC2E7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2" y="3464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95" name="Oval 32">
                    <a:extLst>
                      <a:ext uri="{FF2B5EF4-FFF2-40B4-BE49-F238E27FC236}">
                        <a16:creationId xmlns:a16="http://schemas.microsoft.com/office/drawing/2014/main" id="{FA907E39-EC20-4BF5-9F0C-AA910243B24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84" y="3481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0" name="Freeform 33">
                  <a:extLst>
                    <a:ext uri="{FF2B5EF4-FFF2-40B4-BE49-F238E27FC236}">
                      <a16:creationId xmlns:a16="http://schemas.microsoft.com/office/drawing/2014/main" id="{98125725-B610-421A-92D8-5D7424E1AA3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60000" flipH="1">
                  <a:off x="1521" y="927"/>
                  <a:ext cx="481" cy="699"/>
                </a:xfrm>
                <a:custGeom>
                  <a:avLst/>
                  <a:gdLst>
                    <a:gd name="T0" fmla="*/ 0 w 477"/>
                    <a:gd name="T1" fmla="*/ 233 h 239"/>
                    <a:gd name="T2" fmla="*/ 114 w 477"/>
                    <a:gd name="T3" fmla="*/ 62 h 239"/>
                    <a:gd name="T4" fmla="*/ 243 w 477"/>
                    <a:gd name="T5" fmla="*/ 5 h 239"/>
                    <a:gd name="T6" fmla="*/ 390 w 477"/>
                    <a:gd name="T7" fmla="*/ 92 h 239"/>
                    <a:gd name="T8" fmla="*/ 477 w 477"/>
                    <a:gd name="T9" fmla="*/ 239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7" h="239">
                      <a:moveTo>
                        <a:pt x="0" y="233"/>
                      </a:moveTo>
                      <a:cubicBezTo>
                        <a:pt x="37" y="166"/>
                        <a:pt x="74" y="100"/>
                        <a:pt x="114" y="62"/>
                      </a:cubicBezTo>
                      <a:cubicBezTo>
                        <a:pt x="154" y="24"/>
                        <a:pt x="197" y="0"/>
                        <a:pt x="243" y="5"/>
                      </a:cubicBezTo>
                      <a:cubicBezTo>
                        <a:pt x="289" y="10"/>
                        <a:pt x="351" y="53"/>
                        <a:pt x="390" y="92"/>
                      </a:cubicBezTo>
                      <a:cubicBezTo>
                        <a:pt x="429" y="131"/>
                        <a:pt x="453" y="185"/>
                        <a:pt x="477" y="239"/>
                      </a:cubicBezTo>
                    </a:path>
                  </a:pathLst>
                </a:cu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1" name="Freeform 34">
                  <a:extLst>
                    <a:ext uri="{FF2B5EF4-FFF2-40B4-BE49-F238E27FC236}">
                      <a16:creationId xmlns:a16="http://schemas.microsoft.com/office/drawing/2014/main" id="{6E797A23-64A7-4106-B813-942B1D5373B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860000" flipH="1">
                  <a:off x="1983" y="1579"/>
                  <a:ext cx="482" cy="699"/>
                </a:xfrm>
                <a:custGeom>
                  <a:avLst/>
                  <a:gdLst>
                    <a:gd name="T0" fmla="*/ 0 w 477"/>
                    <a:gd name="T1" fmla="*/ 233 h 239"/>
                    <a:gd name="T2" fmla="*/ 114 w 477"/>
                    <a:gd name="T3" fmla="*/ 62 h 239"/>
                    <a:gd name="T4" fmla="*/ 243 w 477"/>
                    <a:gd name="T5" fmla="*/ 5 h 239"/>
                    <a:gd name="T6" fmla="*/ 390 w 477"/>
                    <a:gd name="T7" fmla="*/ 92 h 239"/>
                    <a:gd name="T8" fmla="*/ 477 w 477"/>
                    <a:gd name="T9" fmla="*/ 239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7" h="239">
                      <a:moveTo>
                        <a:pt x="0" y="233"/>
                      </a:moveTo>
                      <a:cubicBezTo>
                        <a:pt x="37" y="166"/>
                        <a:pt x="74" y="100"/>
                        <a:pt x="114" y="62"/>
                      </a:cubicBezTo>
                      <a:cubicBezTo>
                        <a:pt x="154" y="24"/>
                        <a:pt x="197" y="0"/>
                        <a:pt x="243" y="5"/>
                      </a:cubicBezTo>
                      <a:cubicBezTo>
                        <a:pt x="289" y="10"/>
                        <a:pt x="351" y="53"/>
                        <a:pt x="390" y="92"/>
                      </a:cubicBezTo>
                      <a:cubicBezTo>
                        <a:pt x="429" y="131"/>
                        <a:pt x="453" y="185"/>
                        <a:pt x="477" y="239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82" name="Group 35">
                  <a:extLst>
                    <a:ext uri="{FF2B5EF4-FFF2-40B4-BE49-F238E27FC236}">
                      <a16:creationId xmlns:a16="http://schemas.microsoft.com/office/drawing/2014/main" id="{B368A8DF-9219-4EED-9E3C-BBB1ACB1351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20340000">
                  <a:off x="1545" y="1089"/>
                  <a:ext cx="158" cy="166"/>
                  <a:chOff x="1966" y="1820"/>
                  <a:chExt cx="83" cy="87"/>
                </a:xfrm>
              </p:grpSpPr>
              <p:sp>
                <p:nvSpPr>
                  <p:cNvPr id="85" name="Oval 36">
                    <a:extLst>
                      <a:ext uri="{FF2B5EF4-FFF2-40B4-BE49-F238E27FC236}">
                        <a16:creationId xmlns:a16="http://schemas.microsoft.com/office/drawing/2014/main" id="{10168C9B-7564-4966-93CF-A260E14CD18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1987" y="1847"/>
                    <a:ext cx="32" cy="33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6" name="Oval 37">
                    <a:extLst>
                      <a:ext uri="{FF2B5EF4-FFF2-40B4-BE49-F238E27FC236}">
                        <a16:creationId xmlns:a16="http://schemas.microsoft.com/office/drawing/2014/main" id="{F7E38499-7C63-47C6-BF0C-F160362F24B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2017" y="1820"/>
                    <a:ext cx="32" cy="32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87" name="Oval 38">
                    <a:extLst>
                      <a:ext uri="{FF2B5EF4-FFF2-40B4-BE49-F238E27FC236}">
                        <a16:creationId xmlns:a16="http://schemas.microsoft.com/office/drawing/2014/main" id="{20EB14ED-FD90-413B-A068-313FB7C701D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1966" y="1875"/>
                    <a:ext cx="32" cy="3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83" name="Line 39">
                  <a:extLst>
                    <a:ext uri="{FF2B5EF4-FFF2-40B4-BE49-F238E27FC236}">
                      <a16:creationId xmlns:a16="http://schemas.microsoft.com/office/drawing/2014/main" id="{0C66A3BA-5034-49BC-A9F8-37B05D790CA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21000000" flipH="1">
                  <a:off x="1436" y="1084"/>
                  <a:ext cx="149" cy="231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84" name="Line 40">
                  <a:extLst>
                    <a:ext uri="{FF2B5EF4-FFF2-40B4-BE49-F238E27FC236}">
                      <a16:creationId xmlns:a16="http://schemas.microsoft.com/office/drawing/2014/main" id="{CA320BF6-86C3-4C46-9DEB-3606A90E5D8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200000" flipH="1">
                  <a:off x="1625" y="1030"/>
                  <a:ext cx="158" cy="246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</p:grpSp>
          <p:sp>
            <p:nvSpPr>
              <p:cNvPr id="78" name="Text Box 41">
                <a:extLst>
                  <a:ext uri="{FF2B5EF4-FFF2-40B4-BE49-F238E27FC236}">
                    <a16:creationId xmlns:a16="http://schemas.microsoft.com/office/drawing/2014/main" id="{6754B72A-A346-4B33-8DB1-4518DB73BB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02" y="1098"/>
                <a:ext cx="22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1800"/>
                  <a:t>...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CF2DA9E-BD9B-4F00-9338-C86C2FBD5B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2218" y="2335456"/>
              <a:ext cx="1808163" cy="2792412"/>
              <a:chOff x="2366" y="649"/>
              <a:chExt cx="1139" cy="1759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2B3E0330-63F7-42C7-8619-A7F40A2E23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53" y="649"/>
                <a:ext cx="952" cy="1759"/>
                <a:chOff x="2473" y="905"/>
                <a:chExt cx="952" cy="1759"/>
              </a:xfrm>
            </p:grpSpPr>
            <p:grpSp>
              <p:nvGrpSpPr>
                <p:cNvPr id="62" name="Group 44">
                  <a:extLst>
                    <a:ext uri="{FF2B5EF4-FFF2-40B4-BE49-F238E27FC236}">
                      <a16:creationId xmlns:a16="http://schemas.microsoft.com/office/drawing/2014/main" id="{1CD27C90-2AC2-46FD-B1B4-D7D9EFE4323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86" y="2541"/>
                  <a:ext cx="135" cy="123"/>
                  <a:chOff x="4515" y="3461"/>
                  <a:chExt cx="135" cy="123"/>
                </a:xfrm>
              </p:grpSpPr>
              <p:sp>
                <p:nvSpPr>
                  <p:cNvPr id="69" name="Oval 45">
                    <a:extLst>
                      <a:ext uri="{FF2B5EF4-FFF2-40B4-BE49-F238E27FC236}">
                        <a16:creationId xmlns:a16="http://schemas.microsoft.com/office/drawing/2014/main" id="{A61F068A-554D-43E6-8D2E-BC21398C1D45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34" y="3489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70" name="Oval 46">
                    <a:extLst>
                      <a:ext uri="{FF2B5EF4-FFF2-40B4-BE49-F238E27FC236}">
                        <a16:creationId xmlns:a16="http://schemas.microsoft.com/office/drawing/2014/main" id="{512224AC-6301-457B-A0EA-6718C1DEEB9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93" y="3527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71" name="Oval 47">
                    <a:extLst>
                      <a:ext uri="{FF2B5EF4-FFF2-40B4-BE49-F238E27FC236}">
                        <a16:creationId xmlns:a16="http://schemas.microsoft.com/office/drawing/2014/main" id="{70FFE4E4-AE61-4201-8534-D297ED4910B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15" y="3493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72" name="Oval 48">
                    <a:extLst>
                      <a:ext uri="{FF2B5EF4-FFF2-40B4-BE49-F238E27FC236}">
                        <a16:creationId xmlns:a16="http://schemas.microsoft.com/office/drawing/2014/main" id="{F00CC49E-CFBD-4E1B-B83C-A2BD274268D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74" y="3507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73" name="Oval 49">
                    <a:extLst>
                      <a:ext uri="{FF2B5EF4-FFF2-40B4-BE49-F238E27FC236}">
                        <a16:creationId xmlns:a16="http://schemas.microsoft.com/office/drawing/2014/main" id="{83C26CA8-9BAF-4CF5-917F-5CB4359A6B1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76" y="3491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74" name="Oval 50">
                    <a:extLst>
                      <a:ext uri="{FF2B5EF4-FFF2-40B4-BE49-F238E27FC236}">
                        <a16:creationId xmlns:a16="http://schemas.microsoft.com/office/drawing/2014/main" id="{D04FAAA4-1B25-4F1D-8B81-30BC06DFE7E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23" y="3462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75" name="Oval 51">
                    <a:extLst>
                      <a:ext uri="{FF2B5EF4-FFF2-40B4-BE49-F238E27FC236}">
                        <a16:creationId xmlns:a16="http://schemas.microsoft.com/office/drawing/2014/main" id="{25BF8188-BFD9-4D15-91FE-D6447BECDA0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65" y="3461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76" name="Oval 52">
                    <a:extLst>
                      <a:ext uri="{FF2B5EF4-FFF2-40B4-BE49-F238E27FC236}">
                        <a16:creationId xmlns:a16="http://schemas.microsoft.com/office/drawing/2014/main" id="{BFEB10DD-31D9-40C0-B489-7976E5CCF8F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590" y="3493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63" name="Freeform 53">
                  <a:extLst>
                    <a:ext uri="{FF2B5EF4-FFF2-40B4-BE49-F238E27FC236}">
                      <a16:creationId xmlns:a16="http://schemas.microsoft.com/office/drawing/2014/main" id="{4CC55D60-4997-478D-9CD2-8718003D0AF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60000" flipH="1">
                  <a:off x="2473" y="905"/>
                  <a:ext cx="482" cy="702"/>
                </a:xfrm>
                <a:custGeom>
                  <a:avLst/>
                  <a:gdLst>
                    <a:gd name="T0" fmla="*/ 0 w 477"/>
                    <a:gd name="T1" fmla="*/ 233 h 239"/>
                    <a:gd name="T2" fmla="*/ 114 w 477"/>
                    <a:gd name="T3" fmla="*/ 62 h 239"/>
                    <a:gd name="T4" fmla="*/ 243 w 477"/>
                    <a:gd name="T5" fmla="*/ 5 h 239"/>
                    <a:gd name="T6" fmla="*/ 390 w 477"/>
                    <a:gd name="T7" fmla="*/ 92 h 239"/>
                    <a:gd name="T8" fmla="*/ 477 w 477"/>
                    <a:gd name="T9" fmla="*/ 239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7" h="239">
                      <a:moveTo>
                        <a:pt x="0" y="233"/>
                      </a:moveTo>
                      <a:cubicBezTo>
                        <a:pt x="37" y="166"/>
                        <a:pt x="74" y="100"/>
                        <a:pt x="114" y="62"/>
                      </a:cubicBezTo>
                      <a:cubicBezTo>
                        <a:pt x="154" y="24"/>
                        <a:pt x="197" y="0"/>
                        <a:pt x="243" y="5"/>
                      </a:cubicBezTo>
                      <a:cubicBezTo>
                        <a:pt x="289" y="10"/>
                        <a:pt x="351" y="53"/>
                        <a:pt x="390" y="92"/>
                      </a:cubicBezTo>
                      <a:cubicBezTo>
                        <a:pt x="429" y="131"/>
                        <a:pt x="453" y="185"/>
                        <a:pt x="477" y="239"/>
                      </a:cubicBezTo>
                    </a:path>
                  </a:pathLst>
                </a:cu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64" name="Freeform 54">
                  <a:extLst>
                    <a:ext uri="{FF2B5EF4-FFF2-40B4-BE49-F238E27FC236}">
                      <a16:creationId xmlns:a16="http://schemas.microsoft.com/office/drawing/2014/main" id="{6FD481F0-C644-4705-9D4A-C609BA00D05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860000" flipH="1">
                  <a:off x="2944" y="1558"/>
                  <a:ext cx="481" cy="699"/>
                </a:xfrm>
                <a:custGeom>
                  <a:avLst/>
                  <a:gdLst>
                    <a:gd name="T0" fmla="*/ 0 w 477"/>
                    <a:gd name="T1" fmla="*/ 233 h 239"/>
                    <a:gd name="T2" fmla="*/ 114 w 477"/>
                    <a:gd name="T3" fmla="*/ 62 h 239"/>
                    <a:gd name="T4" fmla="*/ 243 w 477"/>
                    <a:gd name="T5" fmla="*/ 5 h 239"/>
                    <a:gd name="T6" fmla="*/ 390 w 477"/>
                    <a:gd name="T7" fmla="*/ 92 h 239"/>
                    <a:gd name="T8" fmla="*/ 477 w 477"/>
                    <a:gd name="T9" fmla="*/ 239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7" h="239">
                      <a:moveTo>
                        <a:pt x="0" y="233"/>
                      </a:moveTo>
                      <a:cubicBezTo>
                        <a:pt x="37" y="166"/>
                        <a:pt x="74" y="100"/>
                        <a:pt x="114" y="62"/>
                      </a:cubicBezTo>
                      <a:cubicBezTo>
                        <a:pt x="154" y="24"/>
                        <a:pt x="197" y="0"/>
                        <a:pt x="243" y="5"/>
                      </a:cubicBezTo>
                      <a:cubicBezTo>
                        <a:pt x="289" y="10"/>
                        <a:pt x="351" y="53"/>
                        <a:pt x="390" y="92"/>
                      </a:cubicBezTo>
                      <a:cubicBezTo>
                        <a:pt x="429" y="131"/>
                        <a:pt x="453" y="185"/>
                        <a:pt x="477" y="239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65" name="Group 55">
                  <a:extLst>
                    <a:ext uri="{FF2B5EF4-FFF2-40B4-BE49-F238E27FC236}">
                      <a16:creationId xmlns:a16="http://schemas.microsoft.com/office/drawing/2014/main" id="{E7F1CEBA-54B6-4DA1-BBD6-5F65EC14CEC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flipH="1">
                  <a:off x="2524" y="1119"/>
                  <a:ext cx="110" cy="116"/>
                  <a:chOff x="2759" y="1853"/>
                  <a:chExt cx="55" cy="58"/>
                </a:xfrm>
              </p:grpSpPr>
              <p:sp>
                <p:nvSpPr>
                  <p:cNvPr id="66" name="Oval 56">
                    <a:extLst>
                      <a:ext uri="{FF2B5EF4-FFF2-40B4-BE49-F238E27FC236}">
                        <a16:creationId xmlns:a16="http://schemas.microsoft.com/office/drawing/2014/main" id="{35B520F7-74F1-45CF-91B0-6D903C7A0CBD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78" y="1853"/>
                    <a:ext cx="32" cy="3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67" name="Oval 57">
                    <a:extLst>
                      <a:ext uri="{FF2B5EF4-FFF2-40B4-BE49-F238E27FC236}">
                        <a16:creationId xmlns:a16="http://schemas.microsoft.com/office/drawing/2014/main" id="{387CFE54-8DAD-43DF-A283-4DFCB3DEFD6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59" y="1878"/>
                    <a:ext cx="32" cy="33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68" name="Oval 58">
                    <a:extLst>
                      <a:ext uri="{FF2B5EF4-FFF2-40B4-BE49-F238E27FC236}">
                        <a16:creationId xmlns:a16="http://schemas.microsoft.com/office/drawing/2014/main" id="{BECD1F1C-298E-4C76-BB09-154581D54A7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81" y="1866"/>
                    <a:ext cx="33" cy="32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61" name="Text Box 59">
                <a:extLst>
                  <a:ext uri="{FF2B5EF4-FFF2-40B4-BE49-F238E27FC236}">
                    <a16:creationId xmlns:a16="http://schemas.microsoft.com/office/drawing/2014/main" id="{BF2B3246-9011-4190-B4DF-5BA35E8F3F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6" y="1098"/>
                <a:ext cx="22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1800"/>
                  <a:t>...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AFF288A-1919-4EEB-BAA2-657C29DBB1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23918" y="2308468"/>
              <a:ext cx="1797050" cy="2840038"/>
              <a:chOff x="4534" y="614"/>
              <a:chExt cx="1132" cy="178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2E133EBD-37A5-4218-B2F7-B4423AD379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29" y="614"/>
                <a:ext cx="1037" cy="1789"/>
                <a:chOff x="4301" y="886"/>
                <a:chExt cx="1037" cy="1789"/>
              </a:xfrm>
            </p:grpSpPr>
            <p:grpSp>
              <p:nvGrpSpPr>
                <p:cNvPr id="45" name="Group 62">
                  <a:extLst>
                    <a:ext uri="{FF2B5EF4-FFF2-40B4-BE49-F238E27FC236}">
                      <a16:creationId xmlns:a16="http://schemas.microsoft.com/office/drawing/2014/main" id="{191584C2-D4F8-4618-80DF-3B9BCC02DEE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4301" y="2541"/>
                  <a:ext cx="329" cy="134"/>
                  <a:chOff x="3259" y="3455"/>
                  <a:chExt cx="329" cy="134"/>
                </a:xfrm>
              </p:grpSpPr>
              <p:sp>
                <p:nvSpPr>
                  <p:cNvPr id="52" name="Oval 63">
                    <a:extLst>
                      <a:ext uri="{FF2B5EF4-FFF2-40B4-BE49-F238E27FC236}">
                        <a16:creationId xmlns:a16="http://schemas.microsoft.com/office/drawing/2014/main" id="{4F907627-406A-4F7C-B8BF-5314A26E1F3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53" y="3485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53" name="Oval 64">
                    <a:extLst>
                      <a:ext uri="{FF2B5EF4-FFF2-40B4-BE49-F238E27FC236}">
                        <a16:creationId xmlns:a16="http://schemas.microsoft.com/office/drawing/2014/main" id="{F2960E0A-7F7D-4C32-BD0C-9DC7297A015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19" y="3508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54" name="Oval 65">
                    <a:extLst>
                      <a:ext uri="{FF2B5EF4-FFF2-40B4-BE49-F238E27FC236}">
                        <a16:creationId xmlns:a16="http://schemas.microsoft.com/office/drawing/2014/main" id="{3E91C73B-4D27-421E-A1DB-43DA0381BCF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59" y="3462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55" name="Oval 66">
                    <a:extLst>
                      <a:ext uri="{FF2B5EF4-FFF2-40B4-BE49-F238E27FC236}">
                        <a16:creationId xmlns:a16="http://schemas.microsoft.com/office/drawing/2014/main" id="{179F93A7-DA31-42FB-8640-C7506ED332A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93" y="3512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56" name="Oval 67">
                    <a:extLst>
                      <a:ext uri="{FF2B5EF4-FFF2-40B4-BE49-F238E27FC236}">
                        <a16:creationId xmlns:a16="http://schemas.microsoft.com/office/drawing/2014/main" id="{74608F28-0501-4112-9EF3-E62A927AD31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64" y="3532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57" name="Oval 68">
                    <a:extLst>
                      <a:ext uri="{FF2B5EF4-FFF2-40B4-BE49-F238E27FC236}">
                        <a16:creationId xmlns:a16="http://schemas.microsoft.com/office/drawing/2014/main" id="{A6D323C1-CBCC-4354-88B2-30461A1E03D6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02" y="3455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58" name="Oval 69">
                    <a:extLst>
                      <a:ext uri="{FF2B5EF4-FFF2-40B4-BE49-F238E27FC236}">
                        <a16:creationId xmlns:a16="http://schemas.microsoft.com/office/drawing/2014/main" id="{369F1D3F-4E59-49C8-ACDC-0457D3CF62D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31" y="3466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59" name="Oval 70">
                    <a:extLst>
                      <a:ext uri="{FF2B5EF4-FFF2-40B4-BE49-F238E27FC236}">
                        <a16:creationId xmlns:a16="http://schemas.microsoft.com/office/drawing/2014/main" id="{966BE068-763A-424A-94FE-CC572BB3C4D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72" y="3480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sp>
              <p:nvSpPr>
                <p:cNvPr id="46" name="Freeform 71">
                  <a:extLst>
                    <a:ext uri="{FF2B5EF4-FFF2-40B4-BE49-F238E27FC236}">
                      <a16:creationId xmlns:a16="http://schemas.microsoft.com/office/drawing/2014/main" id="{01BF82F2-41B5-44A6-95A3-F2775DC98F3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60000" flipH="1">
                  <a:off x="4387" y="886"/>
                  <a:ext cx="482" cy="699"/>
                </a:xfrm>
                <a:custGeom>
                  <a:avLst/>
                  <a:gdLst>
                    <a:gd name="T0" fmla="*/ 0 w 477"/>
                    <a:gd name="T1" fmla="*/ 233 h 239"/>
                    <a:gd name="T2" fmla="*/ 114 w 477"/>
                    <a:gd name="T3" fmla="*/ 62 h 239"/>
                    <a:gd name="T4" fmla="*/ 243 w 477"/>
                    <a:gd name="T5" fmla="*/ 5 h 239"/>
                    <a:gd name="T6" fmla="*/ 390 w 477"/>
                    <a:gd name="T7" fmla="*/ 92 h 239"/>
                    <a:gd name="T8" fmla="*/ 477 w 477"/>
                    <a:gd name="T9" fmla="*/ 239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7" h="239">
                      <a:moveTo>
                        <a:pt x="0" y="233"/>
                      </a:moveTo>
                      <a:cubicBezTo>
                        <a:pt x="37" y="166"/>
                        <a:pt x="74" y="100"/>
                        <a:pt x="114" y="62"/>
                      </a:cubicBezTo>
                      <a:cubicBezTo>
                        <a:pt x="154" y="24"/>
                        <a:pt x="197" y="0"/>
                        <a:pt x="243" y="5"/>
                      </a:cubicBezTo>
                      <a:cubicBezTo>
                        <a:pt x="289" y="10"/>
                        <a:pt x="351" y="53"/>
                        <a:pt x="390" y="92"/>
                      </a:cubicBezTo>
                      <a:cubicBezTo>
                        <a:pt x="429" y="131"/>
                        <a:pt x="453" y="185"/>
                        <a:pt x="477" y="239"/>
                      </a:cubicBezTo>
                    </a:path>
                  </a:pathLst>
                </a:cu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47" name="Freeform 72">
                  <a:extLst>
                    <a:ext uri="{FF2B5EF4-FFF2-40B4-BE49-F238E27FC236}">
                      <a16:creationId xmlns:a16="http://schemas.microsoft.com/office/drawing/2014/main" id="{CFE7A5DA-A82F-4494-A51A-CD4AD165B24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860000" flipH="1">
                  <a:off x="4857" y="1535"/>
                  <a:ext cx="481" cy="702"/>
                </a:xfrm>
                <a:custGeom>
                  <a:avLst/>
                  <a:gdLst>
                    <a:gd name="T0" fmla="*/ 0 w 477"/>
                    <a:gd name="T1" fmla="*/ 233 h 239"/>
                    <a:gd name="T2" fmla="*/ 114 w 477"/>
                    <a:gd name="T3" fmla="*/ 62 h 239"/>
                    <a:gd name="T4" fmla="*/ 243 w 477"/>
                    <a:gd name="T5" fmla="*/ 5 h 239"/>
                    <a:gd name="T6" fmla="*/ 390 w 477"/>
                    <a:gd name="T7" fmla="*/ 92 h 239"/>
                    <a:gd name="T8" fmla="*/ 477 w 477"/>
                    <a:gd name="T9" fmla="*/ 239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7" h="239">
                      <a:moveTo>
                        <a:pt x="0" y="233"/>
                      </a:moveTo>
                      <a:cubicBezTo>
                        <a:pt x="37" y="166"/>
                        <a:pt x="74" y="100"/>
                        <a:pt x="114" y="62"/>
                      </a:cubicBezTo>
                      <a:cubicBezTo>
                        <a:pt x="154" y="24"/>
                        <a:pt x="197" y="0"/>
                        <a:pt x="243" y="5"/>
                      </a:cubicBezTo>
                      <a:cubicBezTo>
                        <a:pt x="289" y="10"/>
                        <a:pt x="351" y="53"/>
                        <a:pt x="390" y="92"/>
                      </a:cubicBezTo>
                      <a:cubicBezTo>
                        <a:pt x="429" y="131"/>
                        <a:pt x="453" y="185"/>
                        <a:pt x="477" y="239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48" name="Group 73">
                  <a:extLst>
                    <a:ext uri="{FF2B5EF4-FFF2-40B4-BE49-F238E27FC236}">
                      <a16:creationId xmlns:a16="http://schemas.microsoft.com/office/drawing/2014/main" id="{896087AB-82E0-426B-AB99-150AF5DE52D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9540000">
                  <a:off x="4346" y="1046"/>
                  <a:ext cx="240" cy="262"/>
                  <a:chOff x="4393" y="1752"/>
                  <a:chExt cx="120" cy="131"/>
                </a:xfrm>
              </p:grpSpPr>
              <p:sp>
                <p:nvSpPr>
                  <p:cNvPr id="49" name="Oval 74">
                    <a:extLst>
                      <a:ext uri="{FF2B5EF4-FFF2-40B4-BE49-F238E27FC236}">
                        <a16:creationId xmlns:a16="http://schemas.microsoft.com/office/drawing/2014/main" id="{FE2BAAA6-668E-4FEF-89A3-F7AC8AAD01C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33" y="1804"/>
                    <a:ext cx="33" cy="32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50" name="Oval 75">
                    <a:extLst>
                      <a:ext uri="{FF2B5EF4-FFF2-40B4-BE49-F238E27FC236}">
                        <a16:creationId xmlns:a16="http://schemas.microsoft.com/office/drawing/2014/main" id="{54EA2AAD-7C5C-4FD7-A8D2-F16886B3974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481" y="1752"/>
                    <a:ext cx="32" cy="32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51" name="Oval 76">
                    <a:extLst>
                      <a:ext uri="{FF2B5EF4-FFF2-40B4-BE49-F238E27FC236}">
                        <a16:creationId xmlns:a16="http://schemas.microsoft.com/office/drawing/2014/main" id="{229CE893-AC73-498E-AF70-7ECAB60FE8C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393" y="1851"/>
                    <a:ext cx="33" cy="3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44" name="Text Box 77">
                <a:extLst>
                  <a:ext uri="{FF2B5EF4-FFF2-40B4-BE49-F238E27FC236}">
                    <a16:creationId xmlns:a16="http://schemas.microsoft.com/office/drawing/2014/main" id="{8860278F-DDEF-4E90-AEF9-5B45D1F938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34" y="1090"/>
                <a:ext cx="22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1800"/>
                  <a:t>...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DF0A64B-5A98-4EE8-AAA3-F4327E2345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4018" y="2278306"/>
              <a:ext cx="1809750" cy="2855912"/>
              <a:chOff x="3438" y="613"/>
              <a:chExt cx="1140" cy="179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760B4B49-66B8-40E3-BC1B-A9E707C794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90" y="613"/>
                <a:ext cx="988" cy="1799"/>
                <a:chOff x="3398" y="869"/>
                <a:chExt cx="988" cy="1799"/>
              </a:xfrm>
            </p:grpSpPr>
            <p:sp>
              <p:nvSpPr>
                <p:cNvPr id="28" name="Freeform 80">
                  <a:extLst>
                    <a:ext uri="{FF2B5EF4-FFF2-40B4-BE49-F238E27FC236}">
                      <a16:creationId xmlns:a16="http://schemas.microsoft.com/office/drawing/2014/main" id="{1F46BDE5-5CF9-4FE7-8808-D2EC2004A1A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60000" flipH="1">
                  <a:off x="3441" y="869"/>
                  <a:ext cx="481" cy="699"/>
                </a:xfrm>
                <a:custGeom>
                  <a:avLst/>
                  <a:gdLst>
                    <a:gd name="T0" fmla="*/ 0 w 477"/>
                    <a:gd name="T1" fmla="*/ 233 h 239"/>
                    <a:gd name="T2" fmla="*/ 114 w 477"/>
                    <a:gd name="T3" fmla="*/ 62 h 239"/>
                    <a:gd name="T4" fmla="*/ 243 w 477"/>
                    <a:gd name="T5" fmla="*/ 5 h 239"/>
                    <a:gd name="T6" fmla="*/ 390 w 477"/>
                    <a:gd name="T7" fmla="*/ 92 h 239"/>
                    <a:gd name="T8" fmla="*/ 477 w 477"/>
                    <a:gd name="T9" fmla="*/ 239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7" h="239">
                      <a:moveTo>
                        <a:pt x="0" y="233"/>
                      </a:moveTo>
                      <a:cubicBezTo>
                        <a:pt x="37" y="166"/>
                        <a:pt x="74" y="100"/>
                        <a:pt x="114" y="62"/>
                      </a:cubicBezTo>
                      <a:cubicBezTo>
                        <a:pt x="154" y="24"/>
                        <a:pt x="197" y="0"/>
                        <a:pt x="243" y="5"/>
                      </a:cubicBezTo>
                      <a:cubicBezTo>
                        <a:pt x="289" y="10"/>
                        <a:pt x="351" y="53"/>
                        <a:pt x="390" y="92"/>
                      </a:cubicBezTo>
                      <a:cubicBezTo>
                        <a:pt x="429" y="131"/>
                        <a:pt x="453" y="185"/>
                        <a:pt x="477" y="239"/>
                      </a:cubicBezTo>
                    </a:path>
                  </a:pathLst>
                </a:custGeom>
                <a:noFill/>
                <a:ln w="25400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sp>
              <p:nvSpPr>
                <p:cNvPr id="29" name="Freeform 81">
                  <a:extLst>
                    <a:ext uri="{FF2B5EF4-FFF2-40B4-BE49-F238E27FC236}">
                      <a16:creationId xmlns:a16="http://schemas.microsoft.com/office/drawing/2014/main" id="{2FA7E1DC-A852-4475-BCE1-6896FA092D6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860000" flipH="1">
                  <a:off x="3904" y="1521"/>
                  <a:ext cx="482" cy="699"/>
                </a:xfrm>
                <a:custGeom>
                  <a:avLst/>
                  <a:gdLst>
                    <a:gd name="T0" fmla="*/ 0 w 477"/>
                    <a:gd name="T1" fmla="*/ 233 h 239"/>
                    <a:gd name="T2" fmla="*/ 114 w 477"/>
                    <a:gd name="T3" fmla="*/ 62 h 239"/>
                    <a:gd name="T4" fmla="*/ 243 w 477"/>
                    <a:gd name="T5" fmla="*/ 5 h 239"/>
                    <a:gd name="T6" fmla="*/ 390 w 477"/>
                    <a:gd name="T7" fmla="*/ 92 h 239"/>
                    <a:gd name="T8" fmla="*/ 477 w 477"/>
                    <a:gd name="T9" fmla="*/ 239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7" h="239">
                      <a:moveTo>
                        <a:pt x="0" y="233"/>
                      </a:moveTo>
                      <a:cubicBezTo>
                        <a:pt x="37" y="166"/>
                        <a:pt x="74" y="100"/>
                        <a:pt x="114" y="62"/>
                      </a:cubicBezTo>
                      <a:cubicBezTo>
                        <a:pt x="154" y="24"/>
                        <a:pt x="197" y="0"/>
                        <a:pt x="243" y="5"/>
                      </a:cubicBezTo>
                      <a:cubicBezTo>
                        <a:pt x="289" y="10"/>
                        <a:pt x="351" y="53"/>
                        <a:pt x="390" y="92"/>
                      </a:cubicBezTo>
                      <a:cubicBezTo>
                        <a:pt x="429" y="131"/>
                        <a:pt x="453" y="185"/>
                        <a:pt x="477" y="239"/>
                      </a:cubicBez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DE"/>
                </a:p>
              </p:txBody>
            </p:sp>
            <p:grpSp>
              <p:nvGrpSpPr>
                <p:cNvPr id="30" name="Group 82">
                  <a:extLst>
                    <a:ext uri="{FF2B5EF4-FFF2-40B4-BE49-F238E27FC236}">
                      <a16:creationId xmlns:a16="http://schemas.microsoft.com/office/drawing/2014/main" id="{0ECDD918-9A8A-4339-B25A-7ADE4043C9F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rot="9540000">
                  <a:off x="3423" y="1097"/>
                  <a:ext cx="166" cy="174"/>
                  <a:chOff x="3596" y="1784"/>
                  <a:chExt cx="83" cy="87"/>
                </a:xfrm>
              </p:grpSpPr>
              <p:sp>
                <p:nvSpPr>
                  <p:cNvPr id="40" name="Oval 83">
                    <a:extLst>
                      <a:ext uri="{FF2B5EF4-FFF2-40B4-BE49-F238E27FC236}">
                        <a16:creationId xmlns:a16="http://schemas.microsoft.com/office/drawing/2014/main" id="{54AC0E33-F433-4F4D-914F-E2F340B8F54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10800000" flipH="1">
                    <a:off x="3617" y="1811"/>
                    <a:ext cx="32" cy="33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41" name="Oval 84">
                    <a:extLst>
                      <a:ext uri="{FF2B5EF4-FFF2-40B4-BE49-F238E27FC236}">
                        <a16:creationId xmlns:a16="http://schemas.microsoft.com/office/drawing/2014/main" id="{185723AF-70C2-44A9-A85A-36858DA41AF3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10800000" flipH="1">
                    <a:off x="3647" y="1784"/>
                    <a:ext cx="32" cy="32"/>
                  </a:xfrm>
                  <a:prstGeom prst="ellipse">
                    <a:avLst/>
                  </a:prstGeom>
                  <a:solidFill>
                    <a:srgbClr val="00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42" name="Oval 85">
                    <a:extLst>
                      <a:ext uri="{FF2B5EF4-FFF2-40B4-BE49-F238E27FC236}">
                        <a16:creationId xmlns:a16="http://schemas.microsoft.com/office/drawing/2014/main" id="{CF90F240-E4D8-4D22-8427-CC2AB4B81A7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10800000" flipH="1">
                    <a:off x="3596" y="1839"/>
                    <a:ext cx="32" cy="3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  <p:grpSp>
              <p:nvGrpSpPr>
                <p:cNvPr id="31" name="Group 86">
                  <a:extLst>
                    <a:ext uri="{FF2B5EF4-FFF2-40B4-BE49-F238E27FC236}">
                      <a16:creationId xmlns:a16="http://schemas.microsoft.com/office/drawing/2014/main" id="{B98ACEAC-F989-47E2-B916-8D34D3F9DFB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3398" y="2540"/>
                  <a:ext cx="215" cy="128"/>
                  <a:chOff x="2126" y="3447"/>
                  <a:chExt cx="215" cy="128"/>
                </a:xfrm>
              </p:grpSpPr>
              <p:sp>
                <p:nvSpPr>
                  <p:cNvPr id="32" name="Oval 87">
                    <a:extLst>
                      <a:ext uri="{FF2B5EF4-FFF2-40B4-BE49-F238E27FC236}">
                        <a16:creationId xmlns:a16="http://schemas.microsoft.com/office/drawing/2014/main" id="{913E82E4-03B4-4AD8-88D3-36FD62A5E34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26" y="3495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3" name="Oval 88">
                    <a:extLst>
                      <a:ext uri="{FF2B5EF4-FFF2-40B4-BE49-F238E27FC236}">
                        <a16:creationId xmlns:a16="http://schemas.microsoft.com/office/drawing/2014/main" id="{8B2EB1AB-94B6-4BAC-955B-26B3C55BF2F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91" y="3518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4" name="Oval 89">
                    <a:extLst>
                      <a:ext uri="{FF2B5EF4-FFF2-40B4-BE49-F238E27FC236}">
                        <a16:creationId xmlns:a16="http://schemas.microsoft.com/office/drawing/2014/main" id="{72154576-0FF5-4C49-B2EE-4C7FF23D192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76" y="3484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5" name="Oval 90">
                    <a:extLst>
                      <a:ext uri="{FF2B5EF4-FFF2-40B4-BE49-F238E27FC236}">
                        <a16:creationId xmlns:a16="http://schemas.microsoft.com/office/drawing/2014/main" id="{6944D9B3-8837-47D4-8DCD-A2E0678587E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7" y="3498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6" name="Oval 91">
                    <a:extLst>
                      <a:ext uri="{FF2B5EF4-FFF2-40B4-BE49-F238E27FC236}">
                        <a16:creationId xmlns:a16="http://schemas.microsoft.com/office/drawing/2014/main" id="{A609622F-67DE-4CF4-B695-88CBEAE1E03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6" y="3497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7" name="Oval 92">
                    <a:extLst>
                      <a:ext uri="{FF2B5EF4-FFF2-40B4-BE49-F238E27FC236}">
                        <a16:creationId xmlns:a16="http://schemas.microsoft.com/office/drawing/2014/main" id="{E9EB86D3-6260-4B20-92C8-D68E7431C3F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69" y="3447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8" name="Oval 93">
                    <a:extLst>
                      <a:ext uri="{FF2B5EF4-FFF2-40B4-BE49-F238E27FC236}">
                        <a16:creationId xmlns:a16="http://schemas.microsoft.com/office/drawing/2014/main" id="{A2BDAE05-9C21-49C1-9500-E4B24D6C470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32" y="3464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  <p:sp>
                <p:nvSpPr>
                  <p:cNvPr id="39" name="Oval 94">
                    <a:extLst>
                      <a:ext uri="{FF2B5EF4-FFF2-40B4-BE49-F238E27FC236}">
                        <a16:creationId xmlns:a16="http://schemas.microsoft.com/office/drawing/2014/main" id="{AFA7C93D-92C5-49EC-A0CB-CFBAF65ABBBB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84" y="3481"/>
                    <a:ext cx="57" cy="57"/>
                  </a:xfrm>
                  <a:prstGeom prst="ellipse">
                    <a:avLst/>
                  </a:prstGeom>
                  <a:solidFill>
                    <a:schemeClr val="accent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DE"/>
                  </a:p>
                </p:txBody>
              </p:sp>
            </p:grpSp>
          </p:grpSp>
          <p:sp>
            <p:nvSpPr>
              <p:cNvPr id="27" name="Text Box 95">
                <a:extLst>
                  <a:ext uri="{FF2B5EF4-FFF2-40B4-BE49-F238E27FC236}">
                    <a16:creationId xmlns:a16="http://schemas.microsoft.com/office/drawing/2014/main" id="{17DB2AD8-4B0B-481D-A85C-E2715916AB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38" y="1098"/>
                <a:ext cx="22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1800"/>
                  <a:t>...</a:t>
                </a:r>
              </a:p>
            </p:txBody>
          </p:sp>
        </p:grpSp>
        <p:sp>
          <p:nvSpPr>
            <p:cNvPr id="17" name="Line 97">
              <a:extLst>
                <a:ext uri="{FF2B5EF4-FFF2-40B4-BE49-F238E27FC236}">
                  <a16:creationId xmlns:a16="http://schemas.microsoft.com/office/drawing/2014/main" id="{89D8D191-C22D-4B4B-BE60-D5D1B95B18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54893" y="2181468"/>
              <a:ext cx="0" cy="2339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Line 98">
              <a:extLst>
                <a:ext uri="{FF2B5EF4-FFF2-40B4-BE49-F238E27FC236}">
                  <a16:creationId xmlns:a16="http://schemas.microsoft.com/office/drawing/2014/main" id="{BB61A456-DE7C-4E2D-9836-9138F166C4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3593" y="2206868"/>
              <a:ext cx="0" cy="233997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" name="Line 99">
              <a:extLst>
                <a:ext uri="{FF2B5EF4-FFF2-40B4-BE49-F238E27FC236}">
                  <a16:creationId xmlns:a16="http://schemas.microsoft.com/office/drawing/2014/main" id="{4C1A8131-EB00-4341-86CE-AE68AD768B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6893" y="2397368"/>
              <a:ext cx="9271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" name="Text Box 100">
              <a:extLst>
                <a:ext uri="{FF2B5EF4-FFF2-40B4-BE49-F238E27FC236}">
                  <a16:creationId xmlns:a16="http://schemas.microsoft.com/office/drawing/2014/main" id="{FCBF97CA-090F-47DF-8F25-CBCFFD3775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0318" y="2011606"/>
              <a:ext cx="951675" cy="451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b="1" dirty="0" err="1">
                  <a:latin typeface="Symbol" pitchFamily="18" charset="2"/>
                </a:rPr>
                <a:t>D</a:t>
              </a:r>
              <a:r>
                <a:rPr lang="en-GB" altLang="de-DE" b="1" dirty="0" err="1"/>
                <a:t>E</a:t>
              </a:r>
              <a:r>
                <a:rPr lang="en-GB" altLang="de-DE" b="1" baseline="-25000" dirty="0" err="1"/>
                <a:t>max</a:t>
              </a:r>
              <a:endParaRPr lang="en-GB" altLang="de-DE" b="1" dirty="0">
                <a:latin typeface="Symbol" pitchFamily="18" charset="2"/>
              </a:endParaRPr>
            </a:p>
          </p:txBody>
        </p:sp>
        <p:sp>
          <p:nvSpPr>
            <p:cNvPr id="21" name="Text Box 101">
              <a:extLst>
                <a:ext uri="{FF2B5EF4-FFF2-40B4-BE49-F238E27FC236}">
                  <a16:creationId xmlns:a16="http://schemas.microsoft.com/office/drawing/2014/main" id="{A6704FB0-C23F-4EEC-BCD8-465C0DBC3B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218" y="4469057"/>
              <a:ext cx="806531" cy="451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de-DE" b="1" dirty="0" err="1">
                  <a:latin typeface="Symbol" pitchFamily="18" charset="2"/>
                </a:rPr>
                <a:t>j</a:t>
              </a:r>
              <a:r>
                <a:rPr lang="en-GB" altLang="de-DE" b="1" baseline="-25000" dirty="0" err="1"/>
                <a:t>s</a:t>
              </a:r>
              <a:r>
                <a:rPr lang="en-GB" altLang="de-DE" b="1" dirty="0"/>
                <a:t>&lt;0</a:t>
              </a:r>
              <a:endParaRPr lang="en-GB" altLang="de-DE" b="1" dirty="0">
                <a:latin typeface="Symbol" pitchFamily="18" charset="2"/>
              </a:endParaRPr>
            </a:p>
          </p:txBody>
        </p:sp>
        <p:sp>
          <p:nvSpPr>
            <p:cNvPr id="22" name="Line 158">
              <a:extLst>
                <a:ext uri="{FF2B5EF4-FFF2-40B4-BE49-F238E27FC236}">
                  <a16:creationId xmlns:a16="http://schemas.microsoft.com/office/drawing/2014/main" id="{68E46AD0-E6CB-4E25-84CD-74C966390D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6893" y="2765668"/>
              <a:ext cx="79168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grpSp>
          <p:nvGrpSpPr>
            <p:cNvPr id="23" name="Group 159">
              <a:extLst>
                <a:ext uri="{FF2B5EF4-FFF2-40B4-BE49-F238E27FC236}">
                  <a16:creationId xmlns:a16="http://schemas.microsoft.com/office/drawing/2014/main" id="{6F745CE2-DCA9-4449-97A1-A7D577BE81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7280" y="1941757"/>
              <a:ext cx="2089149" cy="338138"/>
              <a:chOff x="1992" y="513"/>
              <a:chExt cx="1316" cy="213"/>
            </a:xfrm>
          </p:grpSpPr>
          <p:sp>
            <p:nvSpPr>
              <p:cNvPr id="24" name="Oval 160">
                <a:extLst>
                  <a:ext uri="{FF2B5EF4-FFF2-40B4-BE49-F238E27FC236}">
                    <a16:creationId xmlns:a16="http://schemas.microsoft.com/office/drawing/2014/main" id="{9A1C02D2-4E06-4FA9-983F-4C9C54E43A4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992" y="584"/>
                <a:ext cx="79" cy="79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5" name="Text Box 161">
                <a:extLst>
                  <a:ext uri="{FF2B5EF4-FFF2-40B4-BE49-F238E27FC236}">
                    <a16:creationId xmlns:a16="http://schemas.microsoft.com/office/drawing/2014/main" id="{B721B9F1-43C0-4C80-A4FD-6655D614DE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2" y="513"/>
                <a:ext cx="1246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1200" dirty="0"/>
                  <a:t>: reference particle</a:t>
                </a:r>
              </a:p>
            </p:txBody>
          </p:sp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D4FFD83-7DF1-4DF2-8961-4E9919ABAFC2}"/>
              </a:ext>
            </a:extLst>
          </p:cNvPr>
          <p:cNvGrpSpPr/>
          <p:nvPr/>
        </p:nvGrpSpPr>
        <p:grpSpPr>
          <a:xfrm>
            <a:off x="4650438" y="3970758"/>
            <a:ext cx="3273061" cy="2085103"/>
            <a:chOff x="4892195" y="3056991"/>
            <a:chExt cx="3974962" cy="2532249"/>
          </a:xfrm>
        </p:grpSpPr>
        <p:pic>
          <p:nvPicPr>
            <p:cNvPr id="108" name="Grafik 19">
              <a:extLst>
                <a:ext uri="{FF2B5EF4-FFF2-40B4-BE49-F238E27FC236}">
                  <a16:creationId xmlns:a16="http://schemas.microsoft.com/office/drawing/2014/main" id="{E5CAFA36-1948-4193-B8D9-A0F97ADDE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2195" y="3056991"/>
              <a:ext cx="3974962" cy="253224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09" name="Ellipse 20">
              <a:extLst>
                <a:ext uri="{FF2B5EF4-FFF2-40B4-BE49-F238E27FC236}">
                  <a16:creationId xmlns:a16="http://schemas.microsoft.com/office/drawing/2014/main" id="{B0097841-9AB0-490F-9BA8-C24E7C1ADEF9}"/>
                </a:ext>
              </a:extLst>
            </p:cNvPr>
            <p:cNvSpPr/>
            <p:nvPr/>
          </p:nvSpPr>
          <p:spPr>
            <a:xfrm rot="17024747">
              <a:off x="5594404" y="3545465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0" name="Ellipse 21">
              <a:extLst>
                <a:ext uri="{FF2B5EF4-FFF2-40B4-BE49-F238E27FC236}">
                  <a16:creationId xmlns:a16="http://schemas.microsoft.com/office/drawing/2014/main" id="{C7130E18-D8EC-41FD-88FE-793CA1571592}"/>
                </a:ext>
              </a:extLst>
            </p:cNvPr>
            <p:cNvSpPr/>
            <p:nvPr/>
          </p:nvSpPr>
          <p:spPr>
            <a:xfrm rot="17024747">
              <a:off x="7697416" y="3563030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1" name="Ellipse 22">
              <a:extLst>
                <a:ext uri="{FF2B5EF4-FFF2-40B4-BE49-F238E27FC236}">
                  <a16:creationId xmlns:a16="http://schemas.microsoft.com/office/drawing/2014/main" id="{757D6D1D-D9B8-416D-BABB-0D066E2F58AD}"/>
                </a:ext>
              </a:extLst>
            </p:cNvPr>
            <p:cNvSpPr/>
            <p:nvPr/>
          </p:nvSpPr>
          <p:spPr>
            <a:xfrm rot="17024747">
              <a:off x="6640824" y="3540143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2" name="Ellipse 23">
              <a:extLst>
                <a:ext uri="{FF2B5EF4-FFF2-40B4-BE49-F238E27FC236}">
                  <a16:creationId xmlns:a16="http://schemas.microsoft.com/office/drawing/2014/main" id="{35E48478-DB1E-4163-A3E3-91E5F2A5805C}"/>
                </a:ext>
              </a:extLst>
            </p:cNvPr>
            <p:cNvSpPr/>
            <p:nvPr/>
          </p:nvSpPr>
          <p:spPr>
            <a:xfrm rot="17024747">
              <a:off x="5350855" y="4849955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3" name="Ellipse 24">
              <a:extLst>
                <a:ext uri="{FF2B5EF4-FFF2-40B4-BE49-F238E27FC236}">
                  <a16:creationId xmlns:a16="http://schemas.microsoft.com/office/drawing/2014/main" id="{E8BE3211-A01A-4ACA-9124-D6A1674E2301}"/>
                </a:ext>
              </a:extLst>
            </p:cNvPr>
            <p:cNvSpPr/>
            <p:nvPr/>
          </p:nvSpPr>
          <p:spPr>
            <a:xfrm rot="17024747">
              <a:off x="6390020" y="4853298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4" name="Ellipse 25">
              <a:extLst>
                <a:ext uri="{FF2B5EF4-FFF2-40B4-BE49-F238E27FC236}">
                  <a16:creationId xmlns:a16="http://schemas.microsoft.com/office/drawing/2014/main" id="{D0E0B744-5099-4CB2-99A9-4CC663ECEE5C}"/>
                </a:ext>
              </a:extLst>
            </p:cNvPr>
            <p:cNvSpPr/>
            <p:nvPr/>
          </p:nvSpPr>
          <p:spPr>
            <a:xfrm rot="17024747">
              <a:off x="7441562" y="4870127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5" name="Ellipse 26">
              <a:extLst>
                <a:ext uri="{FF2B5EF4-FFF2-40B4-BE49-F238E27FC236}">
                  <a16:creationId xmlns:a16="http://schemas.microsoft.com/office/drawing/2014/main" id="{771E8188-ADB7-4515-9B58-9F6F221686E4}"/>
                </a:ext>
              </a:extLst>
            </p:cNvPr>
            <p:cNvSpPr/>
            <p:nvPr/>
          </p:nvSpPr>
          <p:spPr>
            <a:xfrm rot="17024747">
              <a:off x="8473165" y="4884598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aphicFrame>
        <p:nvGraphicFramePr>
          <p:cNvPr id="116" name="Diagram 115">
            <a:extLst>
              <a:ext uri="{FF2B5EF4-FFF2-40B4-BE49-F238E27FC236}">
                <a16:creationId xmlns:a16="http://schemas.microsoft.com/office/drawing/2014/main" id="{0ED91A4B-2A3A-445D-A9EA-893483E993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7041344"/>
              </p:ext>
            </p:extLst>
          </p:nvPr>
        </p:nvGraphicFramePr>
        <p:xfrm>
          <a:off x="451712" y="909735"/>
          <a:ext cx="3983919" cy="5356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17" name="Gruppieren 8">
            <a:extLst>
              <a:ext uri="{FF2B5EF4-FFF2-40B4-BE49-F238E27FC236}">
                <a16:creationId xmlns:a16="http://schemas.microsoft.com/office/drawing/2014/main" id="{29A21F4A-D911-4EDA-9D03-9CF624D16171}"/>
              </a:ext>
            </a:extLst>
          </p:cNvPr>
          <p:cNvGrpSpPr/>
          <p:nvPr/>
        </p:nvGrpSpPr>
        <p:grpSpPr>
          <a:xfrm>
            <a:off x="8350191" y="3994217"/>
            <a:ext cx="3230341" cy="2057889"/>
            <a:chOff x="12108839" y="18794065"/>
            <a:chExt cx="7235077" cy="4609107"/>
          </a:xfrm>
        </p:grpSpPr>
        <p:grpSp>
          <p:nvGrpSpPr>
            <p:cNvPr id="118" name="Gruppieren 9">
              <a:extLst>
                <a:ext uri="{FF2B5EF4-FFF2-40B4-BE49-F238E27FC236}">
                  <a16:creationId xmlns:a16="http://schemas.microsoft.com/office/drawing/2014/main" id="{FCEA0535-641C-4FC0-8C1F-02B075412A91}"/>
                </a:ext>
              </a:extLst>
            </p:cNvPr>
            <p:cNvGrpSpPr/>
            <p:nvPr/>
          </p:nvGrpSpPr>
          <p:grpSpPr>
            <a:xfrm>
              <a:off x="12108839" y="18794065"/>
              <a:ext cx="7235077" cy="4609107"/>
              <a:chOff x="2735796" y="4033654"/>
              <a:chExt cx="3641066" cy="2275666"/>
            </a:xfrm>
          </p:grpSpPr>
          <p:pic>
            <p:nvPicPr>
              <p:cNvPr id="123" name="Grafik 14">
                <a:extLst>
                  <a:ext uri="{FF2B5EF4-FFF2-40B4-BE49-F238E27FC236}">
                    <a16:creationId xmlns:a16="http://schemas.microsoft.com/office/drawing/2014/main" id="{52928C2F-25A6-4A8F-839C-83923DC0D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5796" y="4033654"/>
                <a:ext cx="3641066" cy="227566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124" name="Ellipse 15">
                <a:extLst>
                  <a:ext uri="{FF2B5EF4-FFF2-40B4-BE49-F238E27FC236}">
                    <a16:creationId xmlns:a16="http://schemas.microsoft.com/office/drawing/2014/main" id="{4C6263FC-F702-42D3-B5D2-C4BF1DAE024C}"/>
                  </a:ext>
                </a:extLst>
              </p:cNvPr>
              <p:cNvSpPr/>
              <p:nvPr/>
            </p:nvSpPr>
            <p:spPr>
              <a:xfrm>
                <a:off x="3491880" y="4283481"/>
                <a:ext cx="216024" cy="11762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00FF"/>
                  </a:solidFill>
                </a:endParaRPr>
              </a:p>
            </p:txBody>
          </p:sp>
          <p:sp>
            <p:nvSpPr>
              <p:cNvPr id="125" name="Ellipse 16">
                <a:extLst>
                  <a:ext uri="{FF2B5EF4-FFF2-40B4-BE49-F238E27FC236}">
                    <a16:creationId xmlns:a16="http://schemas.microsoft.com/office/drawing/2014/main" id="{42BF6481-6FCE-4556-97B3-C01E2BC3D7C3}"/>
                  </a:ext>
                </a:extLst>
              </p:cNvPr>
              <p:cNvSpPr/>
              <p:nvPr/>
            </p:nvSpPr>
            <p:spPr>
              <a:xfrm>
                <a:off x="4452349" y="4283481"/>
                <a:ext cx="216024" cy="11762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6" name="Ellipse 17">
                <a:extLst>
                  <a:ext uri="{FF2B5EF4-FFF2-40B4-BE49-F238E27FC236}">
                    <a16:creationId xmlns:a16="http://schemas.microsoft.com/office/drawing/2014/main" id="{B942309A-8292-4D09-81E7-E7A0243C0252}"/>
                  </a:ext>
                </a:extLst>
              </p:cNvPr>
              <p:cNvSpPr/>
              <p:nvPr/>
            </p:nvSpPr>
            <p:spPr>
              <a:xfrm>
                <a:off x="5412819" y="4283481"/>
                <a:ext cx="216024" cy="11762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19" name="Ellipse 10">
              <a:extLst>
                <a:ext uri="{FF2B5EF4-FFF2-40B4-BE49-F238E27FC236}">
                  <a16:creationId xmlns:a16="http://schemas.microsoft.com/office/drawing/2014/main" id="{BA23F175-A0FD-46A5-8174-5A5C71DB486A}"/>
                </a:ext>
              </a:extLst>
            </p:cNvPr>
            <p:cNvSpPr/>
            <p:nvPr/>
          </p:nvSpPr>
          <p:spPr>
            <a:xfrm>
              <a:off x="12673459" y="22620099"/>
              <a:ext cx="429256" cy="238240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00FF"/>
                </a:solidFill>
              </a:endParaRPr>
            </a:p>
          </p:txBody>
        </p:sp>
        <p:sp>
          <p:nvSpPr>
            <p:cNvPr id="120" name="Ellipse 11">
              <a:extLst>
                <a:ext uri="{FF2B5EF4-FFF2-40B4-BE49-F238E27FC236}">
                  <a16:creationId xmlns:a16="http://schemas.microsoft.com/office/drawing/2014/main" id="{B10EC0F8-290B-4301-9E4D-9BC9CF9FBF48}"/>
                </a:ext>
              </a:extLst>
            </p:cNvPr>
            <p:cNvSpPr/>
            <p:nvPr/>
          </p:nvSpPr>
          <p:spPr>
            <a:xfrm>
              <a:off x="14534845" y="22620099"/>
              <a:ext cx="429256" cy="238240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00FF"/>
                </a:solidFill>
              </a:endParaRPr>
            </a:p>
          </p:txBody>
        </p:sp>
        <p:sp>
          <p:nvSpPr>
            <p:cNvPr id="121" name="Ellipse 12">
              <a:extLst>
                <a:ext uri="{FF2B5EF4-FFF2-40B4-BE49-F238E27FC236}">
                  <a16:creationId xmlns:a16="http://schemas.microsoft.com/office/drawing/2014/main" id="{AEAD4ADA-6458-448E-AB36-76B7BF72D912}"/>
                </a:ext>
              </a:extLst>
            </p:cNvPr>
            <p:cNvSpPr/>
            <p:nvPr/>
          </p:nvSpPr>
          <p:spPr>
            <a:xfrm>
              <a:off x="16489883" y="22620099"/>
              <a:ext cx="429256" cy="238240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00FF"/>
                </a:solidFill>
              </a:endParaRPr>
            </a:p>
          </p:txBody>
        </p:sp>
        <p:sp>
          <p:nvSpPr>
            <p:cNvPr id="122" name="Ellipse 13">
              <a:extLst>
                <a:ext uri="{FF2B5EF4-FFF2-40B4-BE49-F238E27FC236}">
                  <a16:creationId xmlns:a16="http://schemas.microsoft.com/office/drawing/2014/main" id="{B3363C88-ED78-4AED-A448-CD48D292B02F}"/>
                </a:ext>
              </a:extLst>
            </p:cNvPr>
            <p:cNvSpPr/>
            <p:nvPr/>
          </p:nvSpPr>
          <p:spPr>
            <a:xfrm>
              <a:off x="18364883" y="22620099"/>
              <a:ext cx="429256" cy="238240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00FF"/>
                </a:solidFill>
              </a:endParaRPr>
            </a:p>
          </p:txBody>
        </p:sp>
      </p:grpSp>
      <p:sp>
        <p:nvSpPr>
          <p:cNvPr id="127" name="Date Placeholder 126">
            <a:extLst>
              <a:ext uri="{FF2B5EF4-FFF2-40B4-BE49-F238E27FC236}">
                <a16:creationId xmlns:a16="http://schemas.microsoft.com/office/drawing/2014/main" id="{D02F7803-2B62-4979-A82F-EADFA57B9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128" name="Footer Placeholder 127">
            <a:extLst>
              <a:ext uri="{FF2B5EF4-FFF2-40B4-BE49-F238E27FC236}">
                <a16:creationId xmlns:a16="http://schemas.microsoft.com/office/drawing/2014/main" id="{208D2275-4270-4AC4-BE44-5D5514909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129" name="Slide Number Placeholder 128">
            <a:extLst>
              <a:ext uri="{FF2B5EF4-FFF2-40B4-BE49-F238E27FC236}">
                <a16:creationId xmlns:a16="http://schemas.microsoft.com/office/drawing/2014/main" id="{93CF72D2-FA8B-4D4E-B799-6B7E13E2B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MESA Schedule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75369" y="823865"/>
            <a:ext cx="8568952" cy="5413447"/>
            <a:chOff x="2975369" y="823865"/>
            <a:chExt cx="8568952" cy="5413447"/>
          </a:xfrm>
        </p:grpSpPr>
        <p:pic>
          <p:nvPicPr>
            <p:cNvPr id="5" name="Picture" descr="A description..."/>
            <p:cNvPicPr/>
            <p:nvPr/>
          </p:nvPicPr>
          <p:blipFill rotWithShape="1">
            <a:blip r:embed="rId3"/>
            <a:srcRect t="3957"/>
            <a:stretch/>
          </p:blipFill>
          <p:spPr bwMode="auto">
            <a:xfrm>
              <a:off x="2975369" y="842955"/>
              <a:ext cx="8568952" cy="5394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5"/>
            <p:cNvSpPr/>
            <p:nvPr/>
          </p:nvSpPr>
          <p:spPr>
            <a:xfrm>
              <a:off x="3114392" y="823865"/>
              <a:ext cx="4327557" cy="2716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0EEE-8C7D-4A89-8F9B-229C5754DA11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0CAF83E-D4AC-4BF7-BF13-A9A71FA430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2435864"/>
              </p:ext>
            </p:extLst>
          </p:nvPr>
        </p:nvGraphicFramePr>
        <p:xfrm>
          <a:off x="324318" y="991569"/>
          <a:ext cx="4084054" cy="3378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5875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58A96A-7874-4785-8D4E-FFD68698E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ERL non-isochronous operation</a:t>
            </a:r>
          </a:p>
        </p:txBody>
      </p:sp>
      <p:graphicFrame>
        <p:nvGraphicFramePr>
          <p:cNvPr id="39" name="Diagram 38">
            <a:extLst>
              <a:ext uri="{FF2B5EF4-FFF2-40B4-BE49-F238E27FC236}">
                <a16:creationId xmlns:a16="http://schemas.microsoft.com/office/drawing/2014/main" id="{F285E91A-D6A1-441C-B07E-ABDBB21B2B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1066381"/>
              </p:ext>
            </p:extLst>
          </p:nvPr>
        </p:nvGraphicFramePr>
        <p:xfrm>
          <a:off x="466504" y="882336"/>
          <a:ext cx="11029751" cy="5162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8" name="Date Placeholder 47">
            <a:extLst>
              <a:ext uri="{FF2B5EF4-FFF2-40B4-BE49-F238E27FC236}">
                <a16:creationId xmlns:a16="http://schemas.microsoft.com/office/drawing/2014/main" id="{FCA148CC-4B86-44A5-B15B-CC91F8D3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49" name="Footer Placeholder 48">
            <a:extLst>
              <a:ext uri="{FF2B5EF4-FFF2-40B4-BE49-F238E27FC236}">
                <a16:creationId xmlns:a16="http://schemas.microsoft.com/office/drawing/2014/main" id="{3923B5EE-06BA-4FC2-8CD0-A2648D2F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963E9370-36BF-462B-B045-0A7673C7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9891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254E43-9642-4936-AC1F-E1DDA176A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uppieren 8">
            <a:extLst>
              <a:ext uri="{FF2B5EF4-FFF2-40B4-BE49-F238E27FC236}">
                <a16:creationId xmlns:a16="http://schemas.microsoft.com/office/drawing/2014/main" id="{61364643-9D52-46D8-BA93-AFA4D1190EF2}"/>
              </a:ext>
            </a:extLst>
          </p:cNvPr>
          <p:cNvGrpSpPr/>
          <p:nvPr/>
        </p:nvGrpSpPr>
        <p:grpSpPr>
          <a:xfrm>
            <a:off x="491056" y="3490280"/>
            <a:ext cx="3230341" cy="2057889"/>
            <a:chOff x="12108839" y="18794065"/>
            <a:chExt cx="7235077" cy="4609107"/>
          </a:xfrm>
        </p:grpSpPr>
        <p:grpSp>
          <p:nvGrpSpPr>
            <p:cNvPr id="5" name="Gruppieren 9">
              <a:extLst>
                <a:ext uri="{FF2B5EF4-FFF2-40B4-BE49-F238E27FC236}">
                  <a16:creationId xmlns:a16="http://schemas.microsoft.com/office/drawing/2014/main" id="{ED00A4C1-14DE-4F19-9B9B-6C562AD6976E}"/>
                </a:ext>
              </a:extLst>
            </p:cNvPr>
            <p:cNvGrpSpPr/>
            <p:nvPr/>
          </p:nvGrpSpPr>
          <p:grpSpPr>
            <a:xfrm>
              <a:off x="12108839" y="18794065"/>
              <a:ext cx="7235077" cy="4609107"/>
              <a:chOff x="2735796" y="4033654"/>
              <a:chExt cx="3641066" cy="2275666"/>
            </a:xfrm>
          </p:grpSpPr>
          <p:pic>
            <p:nvPicPr>
              <p:cNvPr id="10" name="Grafik 14">
                <a:extLst>
                  <a:ext uri="{FF2B5EF4-FFF2-40B4-BE49-F238E27FC236}">
                    <a16:creationId xmlns:a16="http://schemas.microsoft.com/office/drawing/2014/main" id="{B91D1F20-759B-4693-A348-F2BA1624B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5796" y="4033654"/>
                <a:ext cx="3641066" cy="227566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11" name="Ellipse 15">
                <a:extLst>
                  <a:ext uri="{FF2B5EF4-FFF2-40B4-BE49-F238E27FC236}">
                    <a16:creationId xmlns:a16="http://schemas.microsoft.com/office/drawing/2014/main" id="{C16D9122-AA58-467F-8F82-D0FFB332B9D1}"/>
                  </a:ext>
                </a:extLst>
              </p:cNvPr>
              <p:cNvSpPr/>
              <p:nvPr/>
            </p:nvSpPr>
            <p:spPr>
              <a:xfrm>
                <a:off x="3491880" y="4283481"/>
                <a:ext cx="216024" cy="11762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00FF"/>
                  </a:solidFill>
                </a:endParaRPr>
              </a:p>
            </p:txBody>
          </p:sp>
          <p:sp>
            <p:nvSpPr>
              <p:cNvPr id="12" name="Ellipse 16">
                <a:extLst>
                  <a:ext uri="{FF2B5EF4-FFF2-40B4-BE49-F238E27FC236}">
                    <a16:creationId xmlns:a16="http://schemas.microsoft.com/office/drawing/2014/main" id="{76923AFB-2C07-4092-9733-8D3CE668157A}"/>
                  </a:ext>
                </a:extLst>
              </p:cNvPr>
              <p:cNvSpPr/>
              <p:nvPr/>
            </p:nvSpPr>
            <p:spPr>
              <a:xfrm>
                <a:off x="4452349" y="4283481"/>
                <a:ext cx="216024" cy="11762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Ellipse 17">
                <a:extLst>
                  <a:ext uri="{FF2B5EF4-FFF2-40B4-BE49-F238E27FC236}">
                    <a16:creationId xmlns:a16="http://schemas.microsoft.com/office/drawing/2014/main" id="{F8671ECD-DF2C-4A92-93F4-EA0467744C18}"/>
                  </a:ext>
                </a:extLst>
              </p:cNvPr>
              <p:cNvSpPr/>
              <p:nvPr/>
            </p:nvSpPr>
            <p:spPr>
              <a:xfrm>
                <a:off x="5412819" y="4283481"/>
                <a:ext cx="216024" cy="117627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" name="Ellipse 10">
              <a:extLst>
                <a:ext uri="{FF2B5EF4-FFF2-40B4-BE49-F238E27FC236}">
                  <a16:creationId xmlns:a16="http://schemas.microsoft.com/office/drawing/2014/main" id="{3DBF43DE-93EB-4F05-83A8-2810A77B1FA4}"/>
                </a:ext>
              </a:extLst>
            </p:cNvPr>
            <p:cNvSpPr/>
            <p:nvPr/>
          </p:nvSpPr>
          <p:spPr>
            <a:xfrm>
              <a:off x="12673459" y="22620099"/>
              <a:ext cx="429256" cy="238240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00FF"/>
                </a:solidFill>
              </a:endParaRPr>
            </a:p>
          </p:txBody>
        </p:sp>
        <p:sp>
          <p:nvSpPr>
            <p:cNvPr id="7" name="Ellipse 11">
              <a:extLst>
                <a:ext uri="{FF2B5EF4-FFF2-40B4-BE49-F238E27FC236}">
                  <a16:creationId xmlns:a16="http://schemas.microsoft.com/office/drawing/2014/main" id="{5ACD56C8-2683-42F9-9109-65DD58F78655}"/>
                </a:ext>
              </a:extLst>
            </p:cNvPr>
            <p:cNvSpPr/>
            <p:nvPr/>
          </p:nvSpPr>
          <p:spPr>
            <a:xfrm>
              <a:off x="14534845" y="22620099"/>
              <a:ext cx="429256" cy="238240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00FF"/>
                </a:solidFill>
              </a:endParaRPr>
            </a:p>
          </p:txBody>
        </p:sp>
        <p:sp>
          <p:nvSpPr>
            <p:cNvPr id="8" name="Ellipse 12">
              <a:extLst>
                <a:ext uri="{FF2B5EF4-FFF2-40B4-BE49-F238E27FC236}">
                  <a16:creationId xmlns:a16="http://schemas.microsoft.com/office/drawing/2014/main" id="{B0D65260-4D18-46F3-8126-BA71AE58B4DF}"/>
                </a:ext>
              </a:extLst>
            </p:cNvPr>
            <p:cNvSpPr/>
            <p:nvPr/>
          </p:nvSpPr>
          <p:spPr>
            <a:xfrm>
              <a:off x="16489883" y="22620099"/>
              <a:ext cx="429256" cy="238240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00FF"/>
                </a:solidFill>
              </a:endParaRPr>
            </a:p>
          </p:txBody>
        </p:sp>
        <p:sp>
          <p:nvSpPr>
            <p:cNvPr id="9" name="Ellipse 13">
              <a:extLst>
                <a:ext uri="{FF2B5EF4-FFF2-40B4-BE49-F238E27FC236}">
                  <a16:creationId xmlns:a16="http://schemas.microsoft.com/office/drawing/2014/main" id="{F836F489-8C03-441E-A8C8-06C88E0FBD88}"/>
                </a:ext>
              </a:extLst>
            </p:cNvPr>
            <p:cNvSpPr/>
            <p:nvPr/>
          </p:nvSpPr>
          <p:spPr>
            <a:xfrm>
              <a:off x="18364883" y="22620099"/>
              <a:ext cx="429256" cy="238240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0000FF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4E432E-EC30-4181-95A7-CE685F639E53}"/>
              </a:ext>
            </a:extLst>
          </p:cNvPr>
          <p:cNvGrpSpPr/>
          <p:nvPr/>
        </p:nvGrpSpPr>
        <p:grpSpPr>
          <a:xfrm>
            <a:off x="4406093" y="3490280"/>
            <a:ext cx="3273061" cy="2085103"/>
            <a:chOff x="4892195" y="3056991"/>
            <a:chExt cx="3974962" cy="2532249"/>
          </a:xfrm>
        </p:grpSpPr>
        <p:pic>
          <p:nvPicPr>
            <p:cNvPr id="15" name="Grafik 19">
              <a:extLst>
                <a:ext uri="{FF2B5EF4-FFF2-40B4-BE49-F238E27FC236}">
                  <a16:creationId xmlns:a16="http://schemas.microsoft.com/office/drawing/2014/main" id="{F48A8E9C-CC44-4DF4-A018-ACA05D934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2195" y="3056991"/>
              <a:ext cx="3974962" cy="253224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6" name="Ellipse 20">
              <a:extLst>
                <a:ext uri="{FF2B5EF4-FFF2-40B4-BE49-F238E27FC236}">
                  <a16:creationId xmlns:a16="http://schemas.microsoft.com/office/drawing/2014/main" id="{2D12D965-ED54-41C8-97F1-04633A5DD5E1}"/>
                </a:ext>
              </a:extLst>
            </p:cNvPr>
            <p:cNvSpPr/>
            <p:nvPr/>
          </p:nvSpPr>
          <p:spPr>
            <a:xfrm rot="17024747">
              <a:off x="5594404" y="3545465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Ellipse 21">
              <a:extLst>
                <a:ext uri="{FF2B5EF4-FFF2-40B4-BE49-F238E27FC236}">
                  <a16:creationId xmlns:a16="http://schemas.microsoft.com/office/drawing/2014/main" id="{9CA0AA19-1E94-47B0-871F-2EF9CB454507}"/>
                </a:ext>
              </a:extLst>
            </p:cNvPr>
            <p:cNvSpPr/>
            <p:nvPr/>
          </p:nvSpPr>
          <p:spPr>
            <a:xfrm rot="17024747">
              <a:off x="7697416" y="3563030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Ellipse 22">
              <a:extLst>
                <a:ext uri="{FF2B5EF4-FFF2-40B4-BE49-F238E27FC236}">
                  <a16:creationId xmlns:a16="http://schemas.microsoft.com/office/drawing/2014/main" id="{C1793C8F-D896-42CA-9580-E4F6405609E6}"/>
                </a:ext>
              </a:extLst>
            </p:cNvPr>
            <p:cNvSpPr/>
            <p:nvPr/>
          </p:nvSpPr>
          <p:spPr>
            <a:xfrm rot="17024747">
              <a:off x="6640824" y="3540143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Ellipse 23">
              <a:extLst>
                <a:ext uri="{FF2B5EF4-FFF2-40B4-BE49-F238E27FC236}">
                  <a16:creationId xmlns:a16="http://schemas.microsoft.com/office/drawing/2014/main" id="{9AAD2512-2CE6-4881-ADE2-BADCB612013C}"/>
                </a:ext>
              </a:extLst>
            </p:cNvPr>
            <p:cNvSpPr/>
            <p:nvPr/>
          </p:nvSpPr>
          <p:spPr>
            <a:xfrm rot="17024747">
              <a:off x="5350855" y="4849955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24">
              <a:extLst>
                <a:ext uri="{FF2B5EF4-FFF2-40B4-BE49-F238E27FC236}">
                  <a16:creationId xmlns:a16="http://schemas.microsoft.com/office/drawing/2014/main" id="{2A9DCCFF-2819-4F42-AB85-8C6FEBAE2C3D}"/>
                </a:ext>
              </a:extLst>
            </p:cNvPr>
            <p:cNvSpPr/>
            <p:nvPr/>
          </p:nvSpPr>
          <p:spPr>
            <a:xfrm rot="17024747">
              <a:off x="6390020" y="4853298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Ellipse 25">
              <a:extLst>
                <a:ext uri="{FF2B5EF4-FFF2-40B4-BE49-F238E27FC236}">
                  <a16:creationId xmlns:a16="http://schemas.microsoft.com/office/drawing/2014/main" id="{12F8446C-8527-452A-80D4-B9762228325A}"/>
                </a:ext>
              </a:extLst>
            </p:cNvPr>
            <p:cNvSpPr/>
            <p:nvPr/>
          </p:nvSpPr>
          <p:spPr>
            <a:xfrm rot="17024747">
              <a:off x="7441562" y="4870127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Ellipse 26">
              <a:extLst>
                <a:ext uri="{FF2B5EF4-FFF2-40B4-BE49-F238E27FC236}">
                  <a16:creationId xmlns:a16="http://schemas.microsoft.com/office/drawing/2014/main" id="{AEF36332-3A59-4D62-BBF9-6D2F46897C6B}"/>
                </a:ext>
              </a:extLst>
            </p:cNvPr>
            <p:cNvSpPr/>
            <p:nvPr/>
          </p:nvSpPr>
          <p:spPr>
            <a:xfrm rot="17024747">
              <a:off x="8473165" y="4884598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27E5ADE-A7DD-4158-A7AC-E6195C6508B8}"/>
              </a:ext>
            </a:extLst>
          </p:cNvPr>
          <p:cNvGrpSpPr/>
          <p:nvPr/>
        </p:nvGrpSpPr>
        <p:grpSpPr>
          <a:xfrm>
            <a:off x="8364497" y="3492061"/>
            <a:ext cx="3273061" cy="2085103"/>
            <a:chOff x="4846437" y="2060848"/>
            <a:chExt cx="3974962" cy="2532249"/>
          </a:xfrm>
        </p:grpSpPr>
        <p:pic>
          <p:nvPicPr>
            <p:cNvPr id="24" name="Grafik 19">
              <a:extLst>
                <a:ext uri="{FF2B5EF4-FFF2-40B4-BE49-F238E27FC236}">
                  <a16:creationId xmlns:a16="http://schemas.microsoft.com/office/drawing/2014/main" id="{C59A7AF3-1A5E-4EC2-BA59-00FDA2FE9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437" y="2060848"/>
              <a:ext cx="3974962" cy="253224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5" name="Ellipse 20">
              <a:extLst>
                <a:ext uri="{FF2B5EF4-FFF2-40B4-BE49-F238E27FC236}">
                  <a16:creationId xmlns:a16="http://schemas.microsoft.com/office/drawing/2014/main" id="{0AF8B1FF-CD34-4DEC-A06C-A99CBBC4784D}"/>
                </a:ext>
              </a:extLst>
            </p:cNvPr>
            <p:cNvSpPr/>
            <p:nvPr/>
          </p:nvSpPr>
          <p:spPr>
            <a:xfrm rot="17024747">
              <a:off x="5548646" y="2549322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1">
              <a:extLst>
                <a:ext uri="{FF2B5EF4-FFF2-40B4-BE49-F238E27FC236}">
                  <a16:creationId xmlns:a16="http://schemas.microsoft.com/office/drawing/2014/main" id="{5B59CF0C-32C7-4C52-BD43-1E370155486F}"/>
                </a:ext>
              </a:extLst>
            </p:cNvPr>
            <p:cNvSpPr/>
            <p:nvPr/>
          </p:nvSpPr>
          <p:spPr>
            <a:xfrm rot="17024747">
              <a:off x="7651658" y="2566887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Ellipse 22">
              <a:extLst>
                <a:ext uri="{FF2B5EF4-FFF2-40B4-BE49-F238E27FC236}">
                  <a16:creationId xmlns:a16="http://schemas.microsoft.com/office/drawing/2014/main" id="{86005B53-17CD-49BA-AB2A-A405FFE62CF8}"/>
                </a:ext>
              </a:extLst>
            </p:cNvPr>
            <p:cNvSpPr/>
            <p:nvPr/>
          </p:nvSpPr>
          <p:spPr>
            <a:xfrm rot="17024747">
              <a:off x="6595066" y="2544000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Ellipse 23">
              <a:extLst>
                <a:ext uri="{FF2B5EF4-FFF2-40B4-BE49-F238E27FC236}">
                  <a16:creationId xmlns:a16="http://schemas.microsoft.com/office/drawing/2014/main" id="{802C0259-A61A-4199-9A06-C9BDC9E17C33}"/>
                </a:ext>
              </a:extLst>
            </p:cNvPr>
            <p:cNvSpPr/>
            <p:nvPr/>
          </p:nvSpPr>
          <p:spPr>
            <a:xfrm rot="17024747">
              <a:off x="5305097" y="3853812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4">
              <a:extLst>
                <a:ext uri="{FF2B5EF4-FFF2-40B4-BE49-F238E27FC236}">
                  <a16:creationId xmlns:a16="http://schemas.microsoft.com/office/drawing/2014/main" id="{3139F5BE-8701-4BC6-A879-9191A85EB032}"/>
                </a:ext>
              </a:extLst>
            </p:cNvPr>
            <p:cNvSpPr/>
            <p:nvPr/>
          </p:nvSpPr>
          <p:spPr>
            <a:xfrm rot="17024747">
              <a:off x="6344262" y="3857155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Ellipse 25">
              <a:extLst>
                <a:ext uri="{FF2B5EF4-FFF2-40B4-BE49-F238E27FC236}">
                  <a16:creationId xmlns:a16="http://schemas.microsoft.com/office/drawing/2014/main" id="{0C19320D-DF3F-4527-A732-400A0D070B6C}"/>
                </a:ext>
              </a:extLst>
            </p:cNvPr>
            <p:cNvSpPr/>
            <p:nvPr/>
          </p:nvSpPr>
          <p:spPr>
            <a:xfrm rot="17024747">
              <a:off x="7395804" y="3873984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Ellipse 26">
              <a:extLst>
                <a:ext uri="{FF2B5EF4-FFF2-40B4-BE49-F238E27FC236}">
                  <a16:creationId xmlns:a16="http://schemas.microsoft.com/office/drawing/2014/main" id="{CBB45DCA-6C27-4F50-B8DE-9FA706A61C5F}"/>
                </a:ext>
              </a:extLst>
            </p:cNvPr>
            <p:cNvSpPr/>
            <p:nvPr/>
          </p:nvSpPr>
          <p:spPr>
            <a:xfrm rot="17024747">
              <a:off x="8427407" y="3888455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Ellipse 32">
              <a:extLst>
                <a:ext uri="{FF2B5EF4-FFF2-40B4-BE49-F238E27FC236}">
                  <a16:creationId xmlns:a16="http://schemas.microsoft.com/office/drawing/2014/main" id="{CAD52F7E-95FC-4BF1-BA04-CEF5ABCDAA30}"/>
                </a:ext>
              </a:extLst>
            </p:cNvPr>
            <p:cNvSpPr/>
            <p:nvPr/>
          </p:nvSpPr>
          <p:spPr>
            <a:xfrm rot="15600000">
              <a:off x="7894324" y="2559348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34">
              <a:extLst>
                <a:ext uri="{FF2B5EF4-FFF2-40B4-BE49-F238E27FC236}">
                  <a16:creationId xmlns:a16="http://schemas.microsoft.com/office/drawing/2014/main" id="{6BB16FE6-2703-4F94-9740-083AA6DA399E}"/>
                </a:ext>
              </a:extLst>
            </p:cNvPr>
            <p:cNvSpPr/>
            <p:nvPr/>
          </p:nvSpPr>
          <p:spPr>
            <a:xfrm rot="15600000">
              <a:off x="6886070" y="2551097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Ellipse 35">
              <a:extLst>
                <a:ext uri="{FF2B5EF4-FFF2-40B4-BE49-F238E27FC236}">
                  <a16:creationId xmlns:a16="http://schemas.microsoft.com/office/drawing/2014/main" id="{A0871593-31B5-4A2D-AD1D-F1F0F91138E2}"/>
                </a:ext>
              </a:extLst>
            </p:cNvPr>
            <p:cNvSpPr/>
            <p:nvPr/>
          </p:nvSpPr>
          <p:spPr>
            <a:xfrm rot="15600000">
              <a:off x="5829009" y="2541446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Ellipse 36">
              <a:extLst>
                <a:ext uri="{FF2B5EF4-FFF2-40B4-BE49-F238E27FC236}">
                  <a16:creationId xmlns:a16="http://schemas.microsoft.com/office/drawing/2014/main" id="{F1BEA3C0-092A-4762-A57E-8C13DA3CB912}"/>
                </a:ext>
              </a:extLst>
            </p:cNvPr>
            <p:cNvSpPr/>
            <p:nvPr/>
          </p:nvSpPr>
          <p:spPr>
            <a:xfrm rot="15600000">
              <a:off x="8180358" y="3880306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Ellipse 37">
              <a:extLst>
                <a:ext uri="{FF2B5EF4-FFF2-40B4-BE49-F238E27FC236}">
                  <a16:creationId xmlns:a16="http://schemas.microsoft.com/office/drawing/2014/main" id="{01F4428A-3A72-4A14-B28B-A7876142494C}"/>
                </a:ext>
              </a:extLst>
            </p:cNvPr>
            <p:cNvSpPr/>
            <p:nvPr/>
          </p:nvSpPr>
          <p:spPr>
            <a:xfrm rot="15600000">
              <a:off x="7108817" y="3870126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Ellipse 38">
              <a:extLst>
                <a:ext uri="{FF2B5EF4-FFF2-40B4-BE49-F238E27FC236}">
                  <a16:creationId xmlns:a16="http://schemas.microsoft.com/office/drawing/2014/main" id="{347F3B7B-38CD-46E2-A129-46A178BCBA16}"/>
                </a:ext>
              </a:extLst>
            </p:cNvPr>
            <p:cNvSpPr/>
            <p:nvPr/>
          </p:nvSpPr>
          <p:spPr>
            <a:xfrm rot="15600000">
              <a:off x="6092124" y="3873983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Ellipse 39">
              <a:extLst>
                <a:ext uri="{FF2B5EF4-FFF2-40B4-BE49-F238E27FC236}">
                  <a16:creationId xmlns:a16="http://schemas.microsoft.com/office/drawing/2014/main" id="{301C2F6D-A2BE-4AD1-AC77-3EB1470B10BD}"/>
                </a:ext>
              </a:extLst>
            </p:cNvPr>
            <p:cNvSpPr/>
            <p:nvPr/>
          </p:nvSpPr>
          <p:spPr>
            <a:xfrm rot="15600000">
              <a:off x="5012005" y="3870125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1F862400-67B3-4B86-8B84-B6D1D3036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id="{3C991885-7339-467A-B392-90D66A3C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2D167846-55DA-4E90-A49B-B55D75AF5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1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5A2F55-D6EE-4B43-B8DF-885FEB450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Polarisation: From EB to ERL mode</a:t>
            </a:r>
            <a:endParaRPr lang="en-US" dirty="0"/>
          </a:p>
        </p:txBody>
      </p:sp>
      <p:pic>
        <p:nvPicPr>
          <p:cNvPr id="4" name="Picture 3" descr="IMG_1971">
            <a:extLst>
              <a:ext uri="{FF2B5EF4-FFF2-40B4-BE49-F238E27FC236}">
                <a16:creationId xmlns:a16="http://schemas.microsoft.com/office/drawing/2014/main" id="{0326C57E-51DF-48D5-BB94-BFB44494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11" y="1027346"/>
            <a:ext cx="2807118" cy="210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30">
            <a:extLst>
              <a:ext uri="{FF2B5EF4-FFF2-40B4-BE49-F238E27FC236}">
                <a16:creationId xmlns:a16="http://schemas.microsoft.com/office/drawing/2014/main" id="{947FFAF6-CED7-4E50-9BEE-A2FF63939764}"/>
              </a:ext>
            </a:extLst>
          </p:cNvPr>
          <p:cNvSpPr txBox="1"/>
          <p:nvPr/>
        </p:nvSpPr>
        <p:spPr>
          <a:xfrm>
            <a:off x="777082" y="3075690"/>
            <a:ext cx="56166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M</a:t>
            </a:r>
            <a:r>
              <a:rPr lang="de-DE" dirty="0"/>
              <a:t>ES</a:t>
            </a:r>
            <a:r>
              <a:rPr lang="de-DE" b="1" dirty="0"/>
              <a:t>A</a:t>
            </a:r>
            <a:r>
              <a:rPr lang="de-DE" dirty="0"/>
              <a:t> </a:t>
            </a:r>
            <a:r>
              <a:rPr lang="de-DE" b="1" dirty="0" err="1"/>
              <a:t>P</a:t>
            </a:r>
            <a:r>
              <a:rPr lang="de-DE" dirty="0" err="1"/>
              <a:t>olarized</a:t>
            </a:r>
            <a:r>
              <a:rPr lang="de-DE" dirty="0"/>
              <a:t> </a:t>
            </a:r>
            <a:r>
              <a:rPr lang="de-DE" b="1" dirty="0"/>
              <a:t>S</a:t>
            </a:r>
            <a:r>
              <a:rPr lang="de-DE" dirty="0"/>
              <a:t>ource (MAPS)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/>
              <a:t>Essentially</a:t>
            </a:r>
            <a:r>
              <a:rPr lang="de-DE" dirty="0"/>
              <a:t> a </a:t>
            </a:r>
            <a:r>
              <a:rPr lang="de-DE" dirty="0" err="1"/>
              <a:t>copy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MOPS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But: </a:t>
            </a:r>
            <a:r>
              <a:rPr lang="de-DE" dirty="0" err="1"/>
              <a:t>higher</a:t>
            </a:r>
            <a:r>
              <a:rPr lang="de-DE" dirty="0"/>
              <a:t> </a:t>
            </a:r>
            <a:r>
              <a:rPr lang="de-DE" dirty="0" err="1"/>
              <a:t>pumping</a:t>
            </a:r>
            <a:r>
              <a:rPr lang="de-DE" dirty="0"/>
              <a:t> </a:t>
            </a:r>
            <a:r>
              <a:rPr lang="de-DE" dirty="0" err="1"/>
              <a:t>speed</a:t>
            </a:r>
            <a:r>
              <a:rPr lang="de-DE" dirty="0"/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details</a:t>
            </a:r>
            <a:r>
              <a:rPr lang="de-DE" dirty="0"/>
              <a:t>…</a:t>
            </a:r>
          </a:p>
          <a:p>
            <a:r>
              <a:rPr lang="de-DE" dirty="0"/>
              <a:t>-    </a:t>
            </a: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vacuum</a:t>
            </a:r>
            <a:r>
              <a:rPr lang="de-DE" dirty="0"/>
              <a:t> </a:t>
            </a:r>
            <a:r>
              <a:rPr lang="de-DE" dirty="0" err="1"/>
              <a:t>lifetime</a:t>
            </a:r>
            <a:r>
              <a:rPr lang="de-DE" dirty="0"/>
              <a:t> (&gt;*2)</a:t>
            </a:r>
          </a:p>
          <a:p>
            <a:pPr marL="285750" indent="-285750">
              <a:buFontTx/>
              <a:buChar char="-"/>
            </a:pPr>
            <a:r>
              <a:rPr lang="de-DE" dirty="0"/>
              <a:t>Charge </a:t>
            </a:r>
            <a:r>
              <a:rPr lang="de-DE" dirty="0" err="1"/>
              <a:t>lifetime</a:t>
            </a:r>
            <a:r>
              <a:rPr lang="de-DE" dirty="0"/>
              <a:t> 700C@2mA  </a:t>
            </a:r>
          </a:p>
          <a:p>
            <a:r>
              <a:rPr lang="de-DE" dirty="0"/>
              <a:t>      (but at 400nm!)</a:t>
            </a:r>
          </a:p>
          <a:p>
            <a:pPr marL="285750" indent="-285750">
              <a:buFontTx/>
              <a:buChar char="-"/>
            </a:pPr>
            <a:r>
              <a:rPr lang="de-DE" dirty="0"/>
              <a:t>Components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b="1" dirty="0" err="1"/>
              <a:t>ME</a:t>
            </a:r>
            <a:r>
              <a:rPr lang="de-DE" dirty="0" err="1"/>
              <a:t>sa</a:t>
            </a:r>
            <a:r>
              <a:rPr lang="de-DE" dirty="0"/>
              <a:t> </a:t>
            </a:r>
            <a:r>
              <a:rPr lang="de-DE" b="1" dirty="0"/>
              <a:t>L</a:t>
            </a:r>
            <a:r>
              <a:rPr lang="de-DE" dirty="0"/>
              <a:t>ow-</a:t>
            </a:r>
            <a:r>
              <a:rPr lang="de-DE" dirty="0" err="1"/>
              <a:t>energy</a:t>
            </a:r>
            <a:r>
              <a:rPr lang="de-DE" dirty="0"/>
              <a:t> </a:t>
            </a:r>
          </a:p>
          <a:p>
            <a:r>
              <a:rPr lang="de-DE" dirty="0"/>
              <a:t>      </a:t>
            </a:r>
            <a:r>
              <a:rPr lang="de-DE" b="1" dirty="0"/>
              <a:t>B</a:t>
            </a:r>
            <a:r>
              <a:rPr lang="de-DE" dirty="0"/>
              <a:t>eam </a:t>
            </a:r>
            <a:r>
              <a:rPr lang="de-DE" b="1" dirty="0" err="1"/>
              <a:t>A</a:t>
            </a:r>
            <a:r>
              <a:rPr lang="de-DE" dirty="0" err="1"/>
              <a:t>pparatus</a:t>
            </a:r>
            <a:r>
              <a:rPr lang="de-DE" dirty="0"/>
              <a:t> (MELBA) </a:t>
            </a:r>
            <a:r>
              <a:rPr lang="de-DE" dirty="0" err="1"/>
              <a:t>tested</a:t>
            </a:r>
            <a:r>
              <a:rPr lang="de-DE" dirty="0"/>
              <a:t>: </a:t>
            </a:r>
          </a:p>
          <a:p>
            <a:r>
              <a:rPr lang="de-DE" dirty="0"/>
              <a:t>      Beam </a:t>
            </a:r>
            <a:r>
              <a:rPr lang="de-DE" dirty="0" err="1"/>
              <a:t>diagnostics</a:t>
            </a:r>
            <a:r>
              <a:rPr lang="de-DE" dirty="0"/>
              <a:t>, Wien </a:t>
            </a:r>
            <a:r>
              <a:rPr lang="de-DE" dirty="0" err="1"/>
              <a:t>filter</a:t>
            </a:r>
            <a:r>
              <a:rPr lang="de-DE" dirty="0"/>
              <a:t>, </a:t>
            </a:r>
          </a:p>
          <a:p>
            <a:r>
              <a:rPr lang="de-DE" dirty="0"/>
              <a:t>      Polarimeter, </a:t>
            </a:r>
            <a:r>
              <a:rPr lang="de-DE" dirty="0" err="1"/>
              <a:t>deflector</a:t>
            </a:r>
            <a:r>
              <a:rPr lang="de-DE" dirty="0"/>
              <a:t> </a:t>
            </a:r>
            <a:r>
              <a:rPr lang="de-DE" dirty="0" err="1"/>
              <a:t>cavity</a:t>
            </a:r>
            <a:r>
              <a:rPr lang="de-DE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0E6AFB-000A-4CFA-811E-19EAF90F0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000" y="832823"/>
            <a:ext cx="2694918" cy="226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6F2214-3C1B-4500-879B-2747DBC65B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7909" y="832823"/>
            <a:ext cx="289657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33">
            <a:extLst>
              <a:ext uri="{FF2B5EF4-FFF2-40B4-BE49-F238E27FC236}">
                <a16:creationId xmlns:a16="http://schemas.microsoft.com/office/drawing/2014/main" id="{96D647B6-E883-44DC-94D7-5FB3EED60A16}"/>
              </a:ext>
            </a:extLst>
          </p:cNvPr>
          <p:cNvSpPr txBox="1"/>
          <p:nvPr/>
        </p:nvSpPr>
        <p:spPr>
          <a:xfrm>
            <a:off x="5345757" y="3132980"/>
            <a:ext cx="56166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/>
              <a:t>S</a:t>
            </a:r>
            <a:r>
              <a:rPr lang="de-DE" dirty="0"/>
              <a:t>mall </a:t>
            </a:r>
            <a:r>
              <a:rPr lang="de-DE" b="1" dirty="0" err="1"/>
              <a:t>T</a:t>
            </a:r>
            <a:r>
              <a:rPr lang="de-DE" dirty="0" err="1"/>
              <a:t>hermalized</a:t>
            </a:r>
            <a:r>
              <a:rPr lang="de-DE" dirty="0"/>
              <a:t>  </a:t>
            </a:r>
            <a:r>
              <a:rPr lang="de-DE" b="1" dirty="0" err="1"/>
              <a:t>E</a:t>
            </a:r>
            <a:r>
              <a:rPr lang="de-DE" dirty="0" err="1"/>
              <a:t>lectron-source</a:t>
            </a:r>
            <a:r>
              <a:rPr lang="de-DE" dirty="0"/>
              <a:t>  </a:t>
            </a:r>
            <a:r>
              <a:rPr lang="de-DE" b="1" dirty="0"/>
              <a:t>A</a:t>
            </a:r>
            <a:r>
              <a:rPr lang="de-DE" dirty="0"/>
              <a:t>t </a:t>
            </a:r>
            <a:r>
              <a:rPr lang="de-DE" b="1" dirty="0"/>
              <a:t>M</a:t>
            </a:r>
            <a:r>
              <a:rPr lang="de-DE" dirty="0"/>
              <a:t>ainz (STEAM)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New </a:t>
            </a:r>
            <a:r>
              <a:rPr lang="de-DE" dirty="0" err="1"/>
              <a:t>approach</a:t>
            </a:r>
            <a:r>
              <a:rPr lang="de-DE" dirty="0"/>
              <a:t>: </a:t>
            </a:r>
            <a:r>
              <a:rPr lang="de-DE" dirty="0" err="1"/>
              <a:t>inverted</a:t>
            </a:r>
            <a:r>
              <a:rPr lang="de-DE" dirty="0"/>
              <a:t> </a:t>
            </a:r>
            <a:r>
              <a:rPr lang="de-DE" dirty="0" err="1"/>
              <a:t>source</a:t>
            </a:r>
            <a:r>
              <a:rPr lang="de-DE" dirty="0"/>
              <a:t> (JLAB)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Higher </a:t>
            </a:r>
            <a:r>
              <a:rPr lang="de-DE" dirty="0" err="1"/>
              <a:t>cathode</a:t>
            </a:r>
            <a:r>
              <a:rPr lang="de-DE" dirty="0"/>
              <a:t> </a:t>
            </a:r>
            <a:r>
              <a:rPr lang="de-DE" dirty="0" err="1"/>
              <a:t>extraction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at 100kV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Potential </a:t>
            </a:r>
            <a:r>
              <a:rPr lang="de-DE" dirty="0" err="1"/>
              <a:t>for</a:t>
            </a:r>
            <a:r>
              <a:rPr lang="de-DE" dirty="0"/>
              <a:t> 200kV </a:t>
            </a:r>
            <a:r>
              <a:rPr lang="de-DE" dirty="0" err="1"/>
              <a:t>operation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Main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objective</a:t>
            </a:r>
            <a:r>
              <a:rPr lang="de-DE" dirty="0"/>
              <a:t>: </a:t>
            </a:r>
            <a:r>
              <a:rPr lang="de-DE" dirty="0" err="1"/>
              <a:t>demonstrate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temperature</a:t>
            </a:r>
            <a:r>
              <a:rPr lang="de-DE" dirty="0"/>
              <a:t>  </a:t>
            </a:r>
            <a:r>
              <a:rPr lang="de-DE" dirty="0" err="1"/>
              <a:t>near</a:t>
            </a:r>
            <a:r>
              <a:rPr lang="de-DE" dirty="0"/>
              <a:t> </a:t>
            </a:r>
            <a:r>
              <a:rPr lang="de-DE" dirty="0" err="1"/>
              <a:t>bandgap</a:t>
            </a:r>
            <a:r>
              <a:rPr lang="de-DE" dirty="0"/>
              <a:t> </a:t>
            </a:r>
            <a:r>
              <a:rPr lang="de-DE" dirty="0" err="1"/>
              <a:t>emission</a:t>
            </a:r>
            <a:r>
              <a:rPr lang="de-DE" dirty="0"/>
              <a:t>  </a:t>
            </a:r>
          </a:p>
          <a:p>
            <a:r>
              <a:rPr lang="de-DE" dirty="0"/>
              <a:t>     at </a:t>
            </a:r>
            <a:r>
              <a:rPr lang="de-DE" dirty="0" err="1"/>
              <a:t>bunch</a:t>
            </a:r>
            <a:r>
              <a:rPr lang="de-DE" dirty="0"/>
              <a:t> </a:t>
            </a:r>
            <a:r>
              <a:rPr lang="de-DE" dirty="0" err="1"/>
              <a:t>charge</a:t>
            </a:r>
            <a:r>
              <a:rPr lang="de-DE" dirty="0"/>
              <a:t> &gt;1pC.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Poster </a:t>
            </a:r>
            <a:r>
              <a:rPr lang="de-DE" dirty="0" err="1"/>
              <a:t>by</a:t>
            </a:r>
            <a:r>
              <a:rPr lang="de-DE" dirty="0"/>
              <a:t> Simon Friederich,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conf</a:t>
            </a:r>
            <a:r>
              <a:rPr lang="de-DE" dirty="0"/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First beam </a:t>
            </a:r>
            <a:r>
              <a:rPr lang="de-DE" dirty="0" err="1"/>
              <a:t>expected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summer</a:t>
            </a:r>
            <a:r>
              <a:rPr lang="de-DE" dirty="0"/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/>
              <a:t>Will </a:t>
            </a:r>
            <a:r>
              <a:rPr lang="de-DE" dirty="0" err="1"/>
              <a:t>replace</a:t>
            </a:r>
            <a:r>
              <a:rPr lang="de-DE" dirty="0"/>
              <a:t> MAPS, 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succesful</a:t>
            </a:r>
            <a:r>
              <a:rPr lang="de-DE" dirty="0"/>
              <a:t> (STEAM</a:t>
            </a:r>
            <a:r>
              <a:rPr lang="de-DE" dirty="0">
                <a:sym typeface="Wingdings" panose="05000000000000000000" pitchFamily="2" charset="2"/>
              </a:rPr>
              <a:t>MIST</a:t>
            </a:r>
            <a:r>
              <a:rPr lang="de-DE" dirty="0"/>
              <a:t>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1E3A238-6981-408A-ADE8-9195ADEF8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A7BD0AC-6C5C-435C-9D5A-FB77930D3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CFA866B-EB07-437E-B86C-DA3489B56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9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741CE2-CB31-4214-A7A4-47681B01D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MESA LATTICE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EEDF6B6-6C4E-4B3B-9141-9D4FA09D28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2122674"/>
              </p:ext>
            </p:extLst>
          </p:nvPr>
        </p:nvGraphicFramePr>
        <p:xfrm>
          <a:off x="800100" y="952500"/>
          <a:ext cx="6800850" cy="5305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3" descr="C:\Users\FLORIA~1\AppData\Local\Temp\MESA_B_schrägansicht.png">
            <a:extLst>
              <a:ext uri="{FF2B5EF4-FFF2-40B4-BE49-F238E27FC236}">
                <a16:creationId xmlns:a16="http://schemas.microsoft.com/office/drawing/2014/main" id="{BD7431F6-2681-4957-8B2D-EB856FED2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0809" y="1720609"/>
            <a:ext cx="3895586" cy="376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FCA50-D2E1-4D0D-A4C0-8E917FBCF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F6CC70-D92E-402A-98B1-EFE1C31D2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3718FF-851E-4683-B77A-4A107B48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28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B68B1E-9A60-4910-8B8A-DDFCE593A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3E0924-2CDD-401E-8BDB-1F08A648C412}"/>
              </a:ext>
            </a:extLst>
          </p:cNvPr>
          <p:cNvGrpSpPr/>
          <p:nvPr/>
        </p:nvGrpSpPr>
        <p:grpSpPr>
          <a:xfrm>
            <a:off x="1504452" y="923309"/>
            <a:ext cx="8953855" cy="3384378"/>
            <a:chOff x="1504452" y="923309"/>
            <a:chExt cx="8953855" cy="338437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FDD694C-E825-4AE2-8EB4-70776821010C}"/>
                </a:ext>
              </a:extLst>
            </p:cNvPr>
            <p:cNvGrpSpPr/>
            <p:nvPr/>
          </p:nvGrpSpPr>
          <p:grpSpPr>
            <a:xfrm>
              <a:off x="1504452" y="923309"/>
              <a:ext cx="8953855" cy="3384378"/>
              <a:chOff x="1504452" y="923309"/>
              <a:chExt cx="8953855" cy="3384378"/>
            </a:xfrm>
          </p:grpSpPr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AB424575-1565-493F-BFE9-142B926CB9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504452" y="923311"/>
                <a:ext cx="8732900" cy="3384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Textfeld 1">
                <a:extLst>
                  <a:ext uri="{FF2B5EF4-FFF2-40B4-BE49-F238E27FC236}">
                    <a16:creationId xmlns:a16="http://schemas.microsoft.com/office/drawing/2014/main" id="{EE3381B6-EA64-4AD1-9DF8-D5D2DCDC8BE2}"/>
                  </a:ext>
                </a:extLst>
              </p:cNvPr>
              <p:cNvSpPr txBox="1"/>
              <p:nvPr/>
            </p:nvSpPr>
            <p:spPr>
              <a:xfrm rot="16200000">
                <a:off x="9042983" y="2127913"/>
                <a:ext cx="620683" cy="369332"/>
              </a:xfrm>
              <a:prstGeom prst="rect">
                <a:avLst/>
              </a:prstGeom>
              <a:solidFill>
                <a:srgbClr val="92D050"/>
              </a:solidFill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 err="1">
                    <a:solidFill>
                      <a:schemeClr val="tx1"/>
                    </a:solidFill>
                  </a:rPr>
                  <a:t>Gun</a:t>
                </a: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Textfeld 6">
                <a:extLst>
                  <a:ext uri="{FF2B5EF4-FFF2-40B4-BE49-F238E27FC236}">
                    <a16:creationId xmlns:a16="http://schemas.microsoft.com/office/drawing/2014/main" id="{9351CC4F-D2D8-4AA5-A4CA-411C2A146D44}"/>
                  </a:ext>
                </a:extLst>
              </p:cNvPr>
              <p:cNvSpPr txBox="1"/>
              <p:nvPr/>
            </p:nvSpPr>
            <p:spPr>
              <a:xfrm rot="18900000">
                <a:off x="8767872" y="2861107"/>
                <a:ext cx="966931" cy="369332"/>
              </a:xfrm>
              <a:prstGeom prst="rect">
                <a:avLst/>
              </a:prstGeom>
              <a:solidFill>
                <a:srgbClr val="92D050"/>
              </a:solidFill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chemeClr val="tx1"/>
                    </a:solidFill>
                  </a:rPr>
                  <a:t>MELBA</a:t>
                </a:r>
              </a:p>
            </p:txBody>
          </p:sp>
          <p:sp>
            <p:nvSpPr>
              <p:cNvPr id="7" name="Textfeld 7">
                <a:extLst>
                  <a:ext uri="{FF2B5EF4-FFF2-40B4-BE49-F238E27FC236}">
                    <a16:creationId xmlns:a16="http://schemas.microsoft.com/office/drawing/2014/main" id="{0CF4DF85-01DD-49CB-B02C-46A17053BB12}"/>
                  </a:ext>
                </a:extLst>
              </p:cNvPr>
              <p:cNvSpPr txBox="1"/>
              <p:nvPr/>
            </p:nvSpPr>
            <p:spPr>
              <a:xfrm>
                <a:off x="7481116" y="2939535"/>
                <a:ext cx="1056700" cy="369332"/>
              </a:xfrm>
              <a:prstGeom prst="rect">
                <a:avLst/>
              </a:prstGeom>
              <a:solidFill>
                <a:srgbClr val="92D050"/>
              </a:solidFill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chemeClr val="tx1"/>
                    </a:solidFill>
                  </a:rPr>
                  <a:t>MAMBO</a:t>
                </a:r>
              </a:p>
            </p:txBody>
          </p:sp>
          <p:sp>
            <p:nvSpPr>
              <p:cNvPr id="8" name="Textfeld 8">
                <a:extLst>
                  <a:ext uri="{FF2B5EF4-FFF2-40B4-BE49-F238E27FC236}">
                    <a16:creationId xmlns:a16="http://schemas.microsoft.com/office/drawing/2014/main" id="{2A239456-98F3-4A09-BEB2-50930CBA9F83}"/>
                  </a:ext>
                </a:extLst>
              </p:cNvPr>
              <p:cNvSpPr txBox="1"/>
              <p:nvPr/>
            </p:nvSpPr>
            <p:spPr>
              <a:xfrm>
                <a:off x="7061769" y="3506307"/>
                <a:ext cx="1043876" cy="36933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chemeClr val="tx1"/>
                    </a:solidFill>
                  </a:rPr>
                  <a:t>MEEK-1</a:t>
                </a:r>
              </a:p>
            </p:txBody>
          </p:sp>
          <p:sp>
            <p:nvSpPr>
              <p:cNvPr id="9" name="Textfeld 9">
                <a:extLst>
                  <a:ext uri="{FF2B5EF4-FFF2-40B4-BE49-F238E27FC236}">
                    <a16:creationId xmlns:a16="http://schemas.microsoft.com/office/drawing/2014/main" id="{9AE35CCB-7B91-493A-916F-CB3FDA4BC13E}"/>
                  </a:ext>
                </a:extLst>
              </p:cNvPr>
              <p:cNvSpPr txBox="1"/>
              <p:nvPr/>
            </p:nvSpPr>
            <p:spPr>
              <a:xfrm>
                <a:off x="7001686" y="1571383"/>
                <a:ext cx="1043876" cy="36933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chemeClr val="tx1"/>
                    </a:solidFill>
                  </a:rPr>
                  <a:t>MEEK-2</a:t>
                </a:r>
              </a:p>
            </p:txBody>
          </p:sp>
          <p:sp>
            <p:nvSpPr>
              <p:cNvPr id="10" name="Textfeld 10">
                <a:extLst>
                  <a:ext uri="{FF2B5EF4-FFF2-40B4-BE49-F238E27FC236}">
                    <a16:creationId xmlns:a16="http://schemas.microsoft.com/office/drawing/2014/main" id="{18F386F5-97BF-4BF4-AFCA-25D17FBAE035}"/>
                  </a:ext>
                </a:extLst>
              </p:cNvPr>
              <p:cNvSpPr txBox="1"/>
              <p:nvPr/>
            </p:nvSpPr>
            <p:spPr>
              <a:xfrm rot="5400000">
                <a:off x="8858100" y="2434033"/>
                <a:ext cx="2831081" cy="369332"/>
              </a:xfrm>
              <a:prstGeom prst="rect">
                <a:avLst/>
              </a:prstGeom>
              <a:solidFill>
                <a:srgbClr val="92D050"/>
              </a:solidFill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 err="1">
                    <a:solidFill>
                      <a:schemeClr val="tx1"/>
                    </a:solidFill>
                  </a:rPr>
                  <a:t>Recirculation</a:t>
                </a:r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r>
                  <a:rPr lang="de-DE" dirty="0" err="1">
                    <a:solidFill>
                      <a:schemeClr val="tx1"/>
                    </a:solidFill>
                  </a:rPr>
                  <a:t>arcs</a:t>
                </a:r>
                <a:r>
                  <a:rPr lang="de-DE" dirty="0">
                    <a:solidFill>
                      <a:schemeClr val="tx1"/>
                    </a:solidFill>
                  </a:rPr>
                  <a:t> 1-3-5</a:t>
                </a:r>
              </a:p>
            </p:txBody>
          </p:sp>
          <p:sp>
            <p:nvSpPr>
              <p:cNvPr id="11" name="Textfeld 11">
                <a:extLst>
                  <a:ext uri="{FF2B5EF4-FFF2-40B4-BE49-F238E27FC236}">
                    <a16:creationId xmlns:a16="http://schemas.microsoft.com/office/drawing/2014/main" id="{F1A9966F-8B63-4513-B009-53D6DCA6F230}"/>
                  </a:ext>
                </a:extLst>
              </p:cNvPr>
              <p:cNvSpPr txBox="1"/>
              <p:nvPr/>
            </p:nvSpPr>
            <p:spPr>
              <a:xfrm rot="16200000">
                <a:off x="3231449" y="2478775"/>
                <a:ext cx="2741597" cy="369332"/>
              </a:xfrm>
              <a:prstGeom prst="rect">
                <a:avLst/>
              </a:prstGeom>
              <a:solidFill>
                <a:srgbClr val="92D050"/>
              </a:solidFill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 err="1">
                    <a:solidFill>
                      <a:schemeClr val="tx1"/>
                    </a:solidFill>
                  </a:rPr>
                  <a:t>Recirculation</a:t>
                </a:r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r>
                  <a:rPr lang="de-DE" dirty="0" err="1">
                    <a:solidFill>
                      <a:schemeClr val="tx1"/>
                    </a:solidFill>
                  </a:rPr>
                  <a:t>arcs</a:t>
                </a:r>
                <a:r>
                  <a:rPr lang="de-DE" dirty="0">
                    <a:solidFill>
                      <a:schemeClr val="tx1"/>
                    </a:solidFill>
                  </a:rPr>
                  <a:t> 2-4</a:t>
                </a:r>
              </a:p>
            </p:txBody>
          </p:sp>
          <p:sp>
            <p:nvSpPr>
              <p:cNvPr id="12" name="Textfeld 12">
                <a:extLst>
                  <a:ext uri="{FF2B5EF4-FFF2-40B4-BE49-F238E27FC236}">
                    <a16:creationId xmlns:a16="http://schemas.microsoft.com/office/drawing/2014/main" id="{837ECB82-2929-4EDD-8EDD-FAF3B3E24082}"/>
                  </a:ext>
                </a:extLst>
              </p:cNvPr>
              <p:cNvSpPr txBox="1"/>
              <p:nvPr/>
            </p:nvSpPr>
            <p:spPr>
              <a:xfrm>
                <a:off x="2384951" y="1927205"/>
                <a:ext cx="1686933" cy="369332"/>
              </a:xfrm>
              <a:prstGeom prst="rect">
                <a:avLst/>
              </a:prstGeom>
              <a:solidFill>
                <a:srgbClr val="92D050"/>
              </a:solidFill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chemeClr val="tx1"/>
                    </a:solidFill>
                  </a:rPr>
                  <a:t>Ext. </a:t>
                </a:r>
                <a:r>
                  <a:rPr lang="de-DE" dirty="0" err="1">
                    <a:solidFill>
                      <a:schemeClr val="tx1"/>
                    </a:solidFill>
                  </a:rPr>
                  <a:t>beamline</a:t>
                </a: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Textfeld 13">
                <a:extLst>
                  <a:ext uri="{FF2B5EF4-FFF2-40B4-BE49-F238E27FC236}">
                    <a16:creationId xmlns:a16="http://schemas.microsoft.com/office/drawing/2014/main" id="{E62A873F-D96B-4966-A41B-F8A5DFA2B613}"/>
                  </a:ext>
                </a:extLst>
              </p:cNvPr>
              <p:cNvSpPr txBox="1"/>
              <p:nvPr/>
            </p:nvSpPr>
            <p:spPr>
              <a:xfrm>
                <a:off x="2228096" y="3439776"/>
                <a:ext cx="1125052" cy="369332"/>
              </a:xfrm>
              <a:prstGeom prst="rect">
                <a:avLst/>
              </a:prstGeom>
              <a:solidFill>
                <a:srgbClr val="92D050"/>
              </a:solidFill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chemeClr val="tx1"/>
                    </a:solidFill>
                  </a:rPr>
                  <a:t>ERL </a:t>
                </a:r>
                <a:r>
                  <a:rPr lang="de-DE" dirty="0" err="1">
                    <a:solidFill>
                      <a:schemeClr val="tx1"/>
                    </a:solidFill>
                  </a:rPr>
                  <a:t>loop</a:t>
                </a:r>
                <a:endParaRPr lang="de-DE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Textfeld 14">
                <a:extLst>
                  <a:ext uri="{FF2B5EF4-FFF2-40B4-BE49-F238E27FC236}">
                    <a16:creationId xmlns:a16="http://schemas.microsoft.com/office/drawing/2014/main" id="{6773ECAB-EBD1-44AD-B168-3BBE208030CA}"/>
                  </a:ext>
                </a:extLst>
              </p:cNvPr>
              <p:cNvSpPr txBox="1"/>
              <p:nvPr/>
            </p:nvSpPr>
            <p:spPr>
              <a:xfrm>
                <a:off x="6304787" y="2430832"/>
                <a:ext cx="1895071" cy="369332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ysClr val="windowText" lastClr="000000"/>
                    </a:solidFill>
                  </a:rPr>
                  <a:t>155 </a:t>
                </a:r>
                <a:r>
                  <a:rPr lang="de-DE" dirty="0" err="1">
                    <a:solidFill>
                      <a:sysClr val="windowText" lastClr="000000"/>
                    </a:solidFill>
                  </a:rPr>
                  <a:t>MeV</a:t>
                </a:r>
                <a:r>
                  <a:rPr lang="de-DE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de-DE" dirty="0" err="1">
                    <a:solidFill>
                      <a:sysClr val="windowText" lastClr="000000"/>
                    </a:solidFill>
                  </a:rPr>
                  <a:t>dump</a:t>
                </a:r>
                <a:endParaRPr lang="de-DE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" name="Textfeld 15">
                <a:extLst>
                  <a:ext uri="{FF2B5EF4-FFF2-40B4-BE49-F238E27FC236}">
                    <a16:creationId xmlns:a16="http://schemas.microsoft.com/office/drawing/2014/main" id="{87B92467-0E53-487E-86B2-F33C3A96A1EA}"/>
                  </a:ext>
                </a:extLst>
              </p:cNvPr>
              <p:cNvSpPr txBox="1"/>
              <p:nvPr/>
            </p:nvSpPr>
            <p:spPr>
              <a:xfrm>
                <a:off x="6115943" y="923309"/>
                <a:ext cx="1649901" cy="36933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de-DE" dirty="0">
                    <a:solidFill>
                      <a:sysClr val="windowText" lastClr="000000"/>
                    </a:solidFill>
                  </a:rPr>
                  <a:t>5 </a:t>
                </a:r>
                <a:r>
                  <a:rPr lang="de-DE" dirty="0" err="1">
                    <a:solidFill>
                      <a:sysClr val="windowText" lastClr="000000"/>
                    </a:solidFill>
                  </a:rPr>
                  <a:t>MeV</a:t>
                </a:r>
                <a:r>
                  <a:rPr lang="de-DE" dirty="0">
                    <a:solidFill>
                      <a:sysClr val="windowText" lastClr="000000"/>
                    </a:solidFill>
                  </a:rPr>
                  <a:t> </a:t>
                </a:r>
                <a:r>
                  <a:rPr lang="de-DE" dirty="0" err="1">
                    <a:solidFill>
                      <a:sysClr val="windowText" lastClr="000000"/>
                    </a:solidFill>
                  </a:rPr>
                  <a:t>dump</a:t>
                </a:r>
                <a:endParaRPr lang="de-DE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" name="Textfeld 16">
                <a:extLst>
                  <a:ext uri="{FF2B5EF4-FFF2-40B4-BE49-F238E27FC236}">
                    <a16:creationId xmlns:a16="http://schemas.microsoft.com/office/drawing/2014/main" id="{0F87CA17-6430-40B7-97BD-28D351659B5B}"/>
                  </a:ext>
                </a:extLst>
              </p:cNvPr>
              <p:cNvSpPr txBox="1"/>
              <p:nvPr/>
            </p:nvSpPr>
            <p:spPr>
              <a:xfrm>
                <a:off x="5104852" y="2430832"/>
                <a:ext cx="466794" cy="369332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chemeClr val="tx1"/>
                    </a:solidFill>
                  </a:rPr>
                  <a:t>P2</a:t>
                </a:r>
              </a:p>
            </p:txBody>
          </p:sp>
          <p:sp>
            <p:nvSpPr>
              <p:cNvPr id="17" name="Textfeld 18">
                <a:extLst>
                  <a:ext uri="{FF2B5EF4-FFF2-40B4-BE49-F238E27FC236}">
                    <a16:creationId xmlns:a16="http://schemas.microsoft.com/office/drawing/2014/main" id="{A790BF7F-4690-49A9-ACAB-8CD23A1BD6E4}"/>
                  </a:ext>
                </a:extLst>
              </p:cNvPr>
              <p:cNvSpPr txBox="1"/>
              <p:nvPr/>
            </p:nvSpPr>
            <p:spPr>
              <a:xfrm>
                <a:off x="1857687" y="2768996"/>
                <a:ext cx="928459" cy="369332"/>
              </a:xfrm>
              <a:prstGeom prst="rect">
                <a:avLst/>
              </a:prstGeom>
              <a:solidFill>
                <a:srgbClr val="FFC000"/>
              </a:solidFill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>
                    <a:solidFill>
                      <a:schemeClr val="tx1"/>
                    </a:solidFill>
                  </a:rPr>
                  <a:t>MAGIX</a:t>
                </a:r>
              </a:p>
            </p:txBody>
          </p:sp>
        </p:grpSp>
        <p:sp>
          <p:nvSpPr>
            <p:cNvPr id="20" name="Freihandform 4">
              <a:extLst>
                <a:ext uri="{FF2B5EF4-FFF2-40B4-BE49-F238E27FC236}">
                  <a16:creationId xmlns:a16="http://schemas.microsoft.com/office/drawing/2014/main" id="{89018980-A241-4266-8260-F683F0CD6B7B}"/>
                </a:ext>
              </a:extLst>
            </p:cNvPr>
            <p:cNvSpPr/>
            <p:nvPr/>
          </p:nvSpPr>
          <p:spPr>
            <a:xfrm>
              <a:off x="8045562" y="3903604"/>
              <a:ext cx="1867599" cy="34799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1"/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de-DE" b="0" i="1" u="none" strike="noStrike" baseline="0" dirty="0">
                  <a:ln>
                    <a:noFill/>
                  </a:ln>
                  <a:solidFill>
                    <a:schemeClr val="bg1"/>
                  </a:solidFill>
                  <a:latin typeface="Calibri" pitchFamily="34"/>
                  <a:ea typeface="Microsoft YaHei" pitchFamily="2"/>
                  <a:cs typeface="Microsoft YaHei" pitchFamily="2"/>
                </a:rPr>
                <a:t>Picture: D. Simon</a:t>
              </a:r>
            </a:p>
          </p:txBody>
        </p:sp>
      </p:grp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B625E3EF-D641-4C33-922D-CF56B54C02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4509281"/>
              </p:ext>
            </p:extLst>
          </p:nvPr>
        </p:nvGraphicFramePr>
        <p:xfrm>
          <a:off x="1503883" y="4505127"/>
          <a:ext cx="6013182" cy="1426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6C145D24-C02A-4627-87B7-F1E1A1A0B243}"/>
              </a:ext>
            </a:extLst>
          </p:cNvPr>
          <p:cNvSpPr txBox="1"/>
          <p:nvPr/>
        </p:nvSpPr>
        <p:spPr>
          <a:xfrm>
            <a:off x="8046723" y="4505127"/>
            <a:ext cx="323408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Room temperature section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9EFD42-EDCF-4631-B301-8AFF53E35FBD}"/>
              </a:ext>
            </a:extLst>
          </p:cNvPr>
          <p:cNvSpPr txBox="1"/>
          <p:nvPr/>
        </p:nvSpPr>
        <p:spPr>
          <a:xfrm>
            <a:off x="8046723" y="4902424"/>
            <a:ext cx="3234088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Superconductive section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0DCD3A-326E-4A66-8F88-B85A66FFE850}"/>
              </a:ext>
            </a:extLst>
          </p:cNvPr>
          <p:cNvSpPr txBox="1"/>
          <p:nvPr/>
        </p:nvSpPr>
        <p:spPr>
          <a:xfrm>
            <a:off x="8046723" y="5299721"/>
            <a:ext cx="3234088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Dumps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80B944-8B14-4613-801E-607DCCD6AF40}"/>
              </a:ext>
            </a:extLst>
          </p:cNvPr>
          <p:cNvSpPr txBox="1"/>
          <p:nvPr/>
        </p:nvSpPr>
        <p:spPr>
          <a:xfrm>
            <a:off x="8045562" y="5697018"/>
            <a:ext cx="323408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Experiments</a:t>
            </a:r>
          </a:p>
        </p:txBody>
      </p:sp>
      <p:sp>
        <p:nvSpPr>
          <p:cNvPr id="28" name="Textfeld 18">
            <a:extLst>
              <a:ext uri="{FF2B5EF4-FFF2-40B4-BE49-F238E27FC236}">
                <a16:creationId xmlns:a16="http://schemas.microsoft.com/office/drawing/2014/main" id="{0519018E-09A0-44AB-9AA8-E0EF157B0945}"/>
              </a:ext>
            </a:extLst>
          </p:cNvPr>
          <p:cNvSpPr txBox="1"/>
          <p:nvPr/>
        </p:nvSpPr>
        <p:spPr>
          <a:xfrm>
            <a:off x="10621873" y="2438255"/>
            <a:ext cx="630301" cy="369332"/>
          </a:xfrm>
          <a:prstGeom prst="rect">
            <a:avLst/>
          </a:prstGeom>
          <a:solidFill>
            <a:srgbClr val="FFC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BDX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2B49E547-B6BD-4F12-B55E-8859D0B00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33D35C74-B3DB-47F6-997D-3C3AE03C6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C09FDBD0-DE11-47BB-8B79-E5C56DCF6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04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24835D-7534-40CB-B82B-34B656AA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MAMBO: Milliampere booster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5FC8982-7CD2-42BA-8730-FA23FB831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23" y="2130478"/>
            <a:ext cx="5853398" cy="130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7D3E83-8DE5-473D-9DB1-51DBFDD5D61A}"/>
              </a:ext>
            </a:extLst>
          </p:cNvPr>
          <p:cNvGrpSpPr/>
          <p:nvPr/>
        </p:nvGrpSpPr>
        <p:grpSpPr>
          <a:xfrm>
            <a:off x="2128952" y="4456979"/>
            <a:ext cx="7704856" cy="1452350"/>
            <a:chOff x="611560" y="4775046"/>
            <a:chExt cx="7704856" cy="145235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5DD0C345-7D07-45FA-A367-E085160F4F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4775046"/>
              <a:ext cx="6768752" cy="145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feld 14">
              <a:extLst>
                <a:ext uri="{FF2B5EF4-FFF2-40B4-BE49-F238E27FC236}">
                  <a16:creationId xmlns:a16="http://schemas.microsoft.com/office/drawing/2014/main" id="{9BFE3B9B-5005-458D-AE47-6B9F3E07B291}"/>
                </a:ext>
              </a:extLst>
            </p:cNvPr>
            <p:cNvSpPr txBox="1"/>
            <p:nvPr/>
          </p:nvSpPr>
          <p:spPr>
            <a:xfrm>
              <a:off x="611560" y="4797152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100 </a:t>
              </a:r>
              <a:r>
                <a:rPr lang="de-DE" dirty="0" err="1"/>
                <a:t>keV</a:t>
              </a:r>
              <a:endParaRPr lang="de-DE" dirty="0"/>
            </a:p>
          </p:txBody>
        </p:sp>
      </p:grpSp>
      <p:sp>
        <p:nvSpPr>
          <p:cNvPr id="7" name="Freihandform 17">
            <a:extLst>
              <a:ext uri="{FF2B5EF4-FFF2-40B4-BE49-F238E27FC236}">
                <a16:creationId xmlns:a16="http://schemas.microsoft.com/office/drawing/2014/main" id="{BADC516E-8BC0-4280-983B-A1F4930B6A48}"/>
              </a:ext>
            </a:extLst>
          </p:cNvPr>
          <p:cNvSpPr/>
          <p:nvPr/>
        </p:nvSpPr>
        <p:spPr>
          <a:xfrm>
            <a:off x="1400669" y="5426938"/>
            <a:ext cx="1584176" cy="48239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b="0" i="1" u="none" strike="noStrike" baseline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icrosoft YaHei" pitchFamily="2"/>
              </a:rPr>
              <a:t>Pictures: </a:t>
            </a:r>
            <a:r>
              <a:rPr lang="de-DE" i="1" dirty="0">
                <a:solidFill>
                  <a:srgbClr val="000000"/>
                </a:solidFill>
                <a:latin typeface="Calibri" pitchFamily="34"/>
                <a:ea typeface="Microsoft YaHei" pitchFamily="2"/>
                <a:cs typeface="Microsoft YaHei" pitchFamily="2"/>
              </a:rPr>
              <a:t>R</a:t>
            </a:r>
            <a:r>
              <a:rPr lang="de-DE" b="0" i="1" u="none" strike="noStrike" baseline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icrosoft YaHei" pitchFamily="2"/>
              </a:rPr>
              <a:t>. Heine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Diagram 7">
                <a:extLst>
                  <a:ext uri="{FF2B5EF4-FFF2-40B4-BE49-F238E27FC236}">
                    <a16:creationId xmlns:a16="http://schemas.microsoft.com/office/drawing/2014/main" id="{337388AB-E64C-4DE5-A656-1AC5BD7CCE0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620072189"/>
                  </p:ext>
                </p:extLst>
              </p:nvPr>
            </p:nvGraphicFramePr>
            <p:xfrm>
              <a:off x="6184231" y="827773"/>
              <a:ext cx="5693344" cy="36513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mc:Choice>
        <mc:Fallback>
          <p:graphicFrame>
            <p:nvGraphicFramePr>
              <p:cNvPr id="8" name="Diagram 7">
                <a:extLst>
                  <a:ext uri="{FF2B5EF4-FFF2-40B4-BE49-F238E27FC236}">
                    <a16:creationId xmlns:a16="http://schemas.microsoft.com/office/drawing/2014/main" id="{337388AB-E64C-4DE5-A656-1AC5BD7CCE0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620072189"/>
                  </p:ext>
                </p:extLst>
              </p:nvPr>
            </p:nvGraphicFramePr>
            <p:xfrm>
              <a:off x="6184231" y="827773"/>
              <a:ext cx="5693344" cy="365131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0" r:lo="rId6" r:qs="rId7" r:cs="rId8"/>
              </a:graphicData>
            </a:graphic>
          </p:graphicFrame>
        </mc:Fallback>
      </mc:AlternateContent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D663B2D-FB22-4A87-BEF5-5E07A22AB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B54BD1D-4186-4C33-89E1-27D172E96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DD8C6D9-BA4B-4AEB-BD99-479B2479A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66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78AD1A-3199-4046-8DCE-734B64FBC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MESA Cryomodules</a:t>
            </a:r>
          </a:p>
        </p:txBody>
      </p:sp>
      <p:pic>
        <p:nvPicPr>
          <p:cNvPr id="4" name="Grafik 2">
            <a:extLst>
              <a:ext uri="{FF2B5EF4-FFF2-40B4-BE49-F238E27FC236}">
                <a16:creationId xmlns:a16="http://schemas.microsoft.com/office/drawing/2014/main" id="{59BA8FF4-3856-4A20-9B06-F089316D82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19475" t="13698" r="29995" b="13390"/>
          <a:stretch/>
        </p:blipFill>
        <p:spPr>
          <a:xfrm>
            <a:off x="8421521" y="949519"/>
            <a:ext cx="3389152" cy="36338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ihandform 4">
            <a:extLst>
              <a:ext uri="{FF2B5EF4-FFF2-40B4-BE49-F238E27FC236}">
                <a16:creationId xmlns:a16="http://schemas.microsoft.com/office/drawing/2014/main" id="{5E3641B4-3632-4231-B3F7-F5241668DBD7}"/>
              </a:ext>
            </a:extLst>
          </p:cNvPr>
          <p:cNvSpPr/>
          <p:nvPr/>
        </p:nvSpPr>
        <p:spPr>
          <a:xfrm>
            <a:off x="10307428" y="4290945"/>
            <a:ext cx="1255387" cy="3927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400" b="0" i="1" u="none" strike="noStrike" baseline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icrosoft YaHei" pitchFamily="2"/>
              </a:rPr>
              <a:t>Picture: HZDR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CAE29CC-67C2-47AF-88D5-05228BB2D5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9898628"/>
              </p:ext>
            </p:extLst>
          </p:nvPr>
        </p:nvGraphicFramePr>
        <p:xfrm>
          <a:off x="327938" y="1049836"/>
          <a:ext cx="5896693" cy="5003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Grafik 3">
            <a:extLst>
              <a:ext uri="{FF2B5EF4-FFF2-40B4-BE49-F238E27FC236}">
                <a16:creationId xmlns:a16="http://schemas.microsoft.com/office/drawing/2014/main" id="{C0710474-33CD-4F6E-9DEA-A16087D2723D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371831" y="3888590"/>
            <a:ext cx="2992643" cy="216515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ihandform 10">
            <a:extLst>
              <a:ext uri="{FF2B5EF4-FFF2-40B4-BE49-F238E27FC236}">
                <a16:creationId xmlns:a16="http://schemas.microsoft.com/office/drawing/2014/main" id="{4AC668D4-DBD8-4111-B7A3-92C730419A57}"/>
              </a:ext>
            </a:extLst>
          </p:cNvPr>
          <p:cNvSpPr/>
          <p:nvPr/>
        </p:nvSpPr>
        <p:spPr>
          <a:xfrm>
            <a:off x="8421521" y="5358959"/>
            <a:ext cx="1521960" cy="27844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de-DE" sz="1400" b="0" i="1" u="none" strike="noStrike" baseline="0" dirty="0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icrosoft YaHei" pitchFamily="2"/>
              </a:rPr>
              <a:t>Picture: T. </a:t>
            </a:r>
            <a:r>
              <a:rPr lang="de-DE" sz="1400" b="0" i="1" u="none" strike="noStrike" baseline="0" dirty="0" err="1">
                <a:ln>
                  <a:noFill/>
                </a:ln>
                <a:solidFill>
                  <a:srgbClr val="000000"/>
                </a:solidFill>
                <a:latin typeface="Calibri" pitchFamily="34"/>
                <a:ea typeface="Microsoft YaHei" pitchFamily="2"/>
                <a:cs typeface="Microsoft YaHei" pitchFamily="2"/>
              </a:rPr>
              <a:t>Stengler</a:t>
            </a:r>
            <a:endParaRPr lang="de-DE" sz="1400" b="0" i="1" u="none" strike="noStrike" baseline="0" dirty="0">
              <a:ln>
                <a:noFill/>
              </a:ln>
              <a:solidFill>
                <a:srgbClr val="000000"/>
              </a:solidFill>
              <a:latin typeface="Calibri" pitchFamily="34"/>
              <a:ea typeface="Microsoft YaHei" pitchFamily="2"/>
              <a:cs typeface="Microsoft YaHei" pitchFamily="2"/>
            </a:endParaRP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F4AACB9-7A19-4293-8D1B-C7986883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85EA46E-454E-4E6B-996E-4A1C42625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E656B2D-3294-48FC-ABA7-8B78A6DE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7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0C4FF43B-25AF-478E-8C7A-3B068B03F8E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70516819"/>
                  </p:ext>
                </p:extLst>
              </p:nvPr>
            </p:nvGraphicFramePr>
            <p:xfrm>
              <a:off x="1069974" y="891668"/>
              <a:ext cx="6214293" cy="512010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0C4FF43B-25AF-478E-8C7A-3B068B03F8E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770516819"/>
                  </p:ext>
                </p:extLst>
              </p:nvPr>
            </p:nvGraphicFramePr>
            <p:xfrm>
              <a:off x="1069974" y="891668"/>
              <a:ext cx="6214293" cy="512010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4" r:qs="rId5" r:cs="rId6"/>
              </a:graphicData>
            </a:graphic>
          </p:graphicFrame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4112FCB-51D2-4B23-B3F6-3CA7C9AB2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spread reduction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85CDFF-B6A5-4CB8-9BF8-C050846D884C}"/>
              </a:ext>
            </a:extLst>
          </p:cNvPr>
          <p:cNvGrpSpPr/>
          <p:nvPr/>
        </p:nvGrpSpPr>
        <p:grpSpPr>
          <a:xfrm>
            <a:off x="8391207" y="891667"/>
            <a:ext cx="3307582" cy="3046898"/>
            <a:chOff x="8219974" y="891666"/>
            <a:chExt cx="3478815" cy="3204635"/>
          </a:xfrm>
        </p:grpSpPr>
        <p:pic>
          <p:nvPicPr>
            <p:cNvPr id="5" name="Picture 3" descr="C:\Users\Florian Hug\Documents\Uni\JGU Mainz\MESA\Beam Dynamics\Long Disp Simulationen\bl 6pass jitter.png">
              <a:extLst>
                <a:ext uri="{FF2B5EF4-FFF2-40B4-BE49-F238E27FC236}">
                  <a16:creationId xmlns:a16="http://schemas.microsoft.com/office/drawing/2014/main" id="{89349B6F-4B60-48F6-BF32-C0EC3356E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9974" y="891666"/>
              <a:ext cx="3478815" cy="3204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A5F877-99BE-4C64-BCB9-91F1809AA146}"/>
                </a:ext>
              </a:extLst>
            </p:cNvPr>
            <p:cNvSpPr txBox="1"/>
            <p:nvPr/>
          </p:nvSpPr>
          <p:spPr>
            <a:xfrm>
              <a:off x="10635122" y="3347048"/>
              <a:ext cx="9573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rgbClr val="000000"/>
                  </a:solidFill>
                  <a:sym typeface="Wingdings" pitchFamily="2" charset="2"/>
                </a:rPr>
                <a:t>M. Konrad</a:t>
              </a:r>
              <a:endParaRPr lang="en-US" sz="1200" b="1" dirty="0"/>
            </a:p>
          </p:txBody>
        </p:sp>
      </p:grpSp>
      <p:pic>
        <p:nvPicPr>
          <p:cNvPr id="24" name="Picture 110" descr="nichtiso">
            <a:extLst>
              <a:ext uri="{FF2B5EF4-FFF2-40B4-BE49-F238E27FC236}">
                <a16:creationId xmlns:a16="http://schemas.microsoft.com/office/drawing/2014/main" id="{9C79DCA7-D4BF-413C-B78C-BF610ED0B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99" y="3938566"/>
            <a:ext cx="3317387" cy="214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873388BD-A04A-4343-91FC-E25EEF948E24}"/>
              </a:ext>
            </a:extLst>
          </p:cNvPr>
          <p:cNvGrpSpPr/>
          <p:nvPr/>
        </p:nvGrpSpPr>
        <p:grpSpPr>
          <a:xfrm>
            <a:off x="8391207" y="4054068"/>
            <a:ext cx="3114935" cy="1984369"/>
            <a:chOff x="4892195" y="3056991"/>
            <a:chExt cx="3974962" cy="2532249"/>
          </a:xfrm>
        </p:grpSpPr>
        <p:pic>
          <p:nvPicPr>
            <p:cNvPr id="26" name="Grafik 19">
              <a:extLst>
                <a:ext uri="{FF2B5EF4-FFF2-40B4-BE49-F238E27FC236}">
                  <a16:creationId xmlns:a16="http://schemas.microsoft.com/office/drawing/2014/main" id="{D22D0784-8246-47A8-9E14-498BC164F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2195" y="3056991"/>
              <a:ext cx="3974962" cy="253224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7" name="Ellipse 20">
              <a:extLst>
                <a:ext uri="{FF2B5EF4-FFF2-40B4-BE49-F238E27FC236}">
                  <a16:creationId xmlns:a16="http://schemas.microsoft.com/office/drawing/2014/main" id="{3E8404B6-13CB-433C-8133-53E44B78AA28}"/>
                </a:ext>
              </a:extLst>
            </p:cNvPr>
            <p:cNvSpPr/>
            <p:nvPr/>
          </p:nvSpPr>
          <p:spPr>
            <a:xfrm rot="17024747">
              <a:off x="5594404" y="3545465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Ellipse 21">
              <a:extLst>
                <a:ext uri="{FF2B5EF4-FFF2-40B4-BE49-F238E27FC236}">
                  <a16:creationId xmlns:a16="http://schemas.microsoft.com/office/drawing/2014/main" id="{BA4685CF-16EC-4B95-BAA3-9A4F5DE7F536}"/>
                </a:ext>
              </a:extLst>
            </p:cNvPr>
            <p:cNvSpPr/>
            <p:nvPr/>
          </p:nvSpPr>
          <p:spPr>
            <a:xfrm rot="17024747">
              <a:off x="7697416" y="3563030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Ellipse 22">
              <a:extLst>
                <a:ext uri="{FF2B5EF4-FFF2-40B4-BE49-F238E27FC236}">
                  <a16:creationId xmlns:a16="http://schemas.microsoft.com/office/drawing/2014/main" id="{8BE04EF6-E9D7-4955-B797-F8D79D6AF78F}"/>
                </a:ext>
              </a:extLst>
            </p:cNvPr>
            <p:cNvSpPr/>
            <p:nvPr/>
          </p:nvSpPr>
          <p:spPr>
            <a:xfrm rot="17024747">
              <a:off x="6640824" y="3540143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Ellipse 23">
              <a:extLst>
                <a:ext uri="{FF2B5EF4-FFF2-40B4-BE49-F238E27FC236}">
                  <a16:creationId xmlns:a16="http://schemas.microsoft.com/office/drawing/2014/main" id="{5597EC21-1A7C-4328-AE58-00EE78F36626}"/>
                </a:ext>
              </a:extLst>
            </p:cNvPr>
            <p:cNvSpPr/>
            <p:nvPr/>
          </p:nvSpPr>
          <p:spPr>
            <a:xfrm rot="17024747">
              <a:off x="5350855" y="4849955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Ellipse 24">
              <a:extLst>
                <a:ext uri="{FF2B5EF4-FFF2-40B4-BE49-F238E27FC236}">
                  <a16:creationId xmlns:a16="http://schemas.microsoft.com/office/drawing/2014/main" id="{DD4917DE-8A43-4650-8018-0ABCBE5EC68E}"/>
                </a:ext>
              </a:extLst>
            </p:cNvPr>
            <p:cNvSpPr/>
            <p:nvPr/>
          </p:nvSpPr>
          <p:spPr>
            <a:xfrm rot="17024747">
              <a:off x="6390020" y="4853298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Ellipse 25">
              <a:extLst>
                <a:ext uri="{FF2B5EF4-FFF2-40B4-BE49-F238E27FC236}">
                  <a16:creationId xmlns:a16="http://schemas.microsoft.com/office/drawing/2014/main" id="{0C22C1A1-474F-4D85-9DC8-52E98DBFCD8C}"/>
                </a:ext>
              </a:extLst>
            </p:cNvPr>
            <p:cNvSpPr/>
            <p:nvPr/>
          </p:nvSpPr>
          <p:spPr>
            <a:xfrm rot="17024747">
              <a:off x="7441562" y="4870127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Ellipse 26">
              <a:extLst>
                <a:ext uri="{FF2B5EF4-FFF2-40B4-BE49-F238E27FC236}">
                  <a16:creationId xmlns:a16="http://schemas.microsoft.com/office/drawing/2014/main" id="{BAFD8253-1298-47AB-9006-99F4ABBF720C}"/>
                </a:ext>
              </a:extLst>
            </p:cNvPr>
            <p:cNvSpPr/>
            <p:nvPr/>
          </p:nvSpPr>
          <p:spPr>
            <a:xfrm rot="17024747">
              <a:off x="8473165" y="4884598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37CD25B-BAF2-40F1-BEE4-F942B011915A}"/>
              </a:ext>
            </a:extLst>
          </p:cNvPr>
          <p:cNvGrpSpPr/>
          <p:nvPr/>
        </p:nvGrpSpPr>
        <p:grpSpPr>
          <a:xfrm>
            <a:off x="8391207" y="4054068"/>
            <a:ext cx="3073080" cy="1957705"/>
            <a:chOff x="4846437" y="2060848"/>
            <a:chExt cx="3974962" cy="2532249"/>
          </a:xfrm>
        </p:grpSpPr>
        <p:pic>
          <p:nvPicPr>
            <p:cNvPr id="9" name="Grafik 19">
              <a:extLst>
                <a:ext uri="{FF2B5EF4-FFF2-40B4-BE49-F238E27FC236}">
                  <a16:creationId xmlns:a16="http://schemas.microsoft.com/office/drawing/2014/main" id="{F903EBFC-07E4-441A-A962-73875B65F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6437" y="2060848"/>
              <a:ext cx="3974962" cy="253224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0" name="Ellipse 20">
              <a:extLst>
                <a:ext uri="{FF2B5EF4-FFF2-40B4-BE49-F238E27FC236}">
                  <a16:creationId xmlns:a16="http://schemas.microsoft.com/office/drawing/2014/main" id="{E9B861A3-6BBA-45BE-8113-FEB14CEDCD16}"/>
                </a:ext>
              </a:extLst>
            </p:cNvPr>
            <p:cNvSpPr/>
            <p:nvPr/>
          </p:nvSpPr>
          <p:spPr>
            <a:xfrm rot="17024747">
              <a:off x="5548646" y="2549322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Ellipse 21">
              <a:extLst>
                <a:ext uri="{FF2B5EF4-FFF2-40B4-BE49-F238E27FC236}">
                  <a16:creationId xmlns:a16="http://schemas.microsoft.com/office/drawing/2014/main" id="{833C5C76-26CF-4F99-8AB7-0A16148AB4F6}"/>
                </a:ext>
              </a:extLst>
            </p:cNvPr>
            <p:cNvSpPr/>
            <p:nvPr/>
          </p:nvSpPr>
          <p:spPr>
            <a:xfrm rot="17024747">
              <a:off x="7651658" y="2566887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Ellipse 22">
              <a:extLst>
                <a:ext uri="{FF2B5EF4-FFF2-40B4-BE49-F238E27FC236}">
                  <a16:creationId xmlns:a16="http://schemas.microsoft.com/office/drawing/2014/main" id="{2931F6B3-D342-48CB-B812-220AA240184E}"/>
                </a:ext>
              </a:extLst>
            </p:cNvPr>
            <p:cNvSpPr/>
            <p:nvPr/>
          </p:nvSpPr>
          <p:spPr>
            <a:xfrm rot="17024747">
              <a:off x="6595066" y="2544000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Ellipse 23">
              <a:extLst>
                <a:ext uri="{FF2B5EF4-FFF2-40B4-BE49-F238E27FC236}">
                  <a16:creationId xmlns:a16="http://schemas.microsoft.com/office/drawing/2014/main" id="{0C0BAD4B-CF98-4225-9C8B-5A6D6161DCD1}"/>
                </a:ext>
              </a:extLst>
            </p:cNvPr>
            <p:cNvSpPr/>
            <p:nvPr/>
          </p:nvSpPr>
          <p:spPr>
            <a:xfrm rot="17024747">
              <a:off x="5305097" y="3853812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Ellipse 24">
              <a:extLst>
                <a:ext uri="{FF2B5EF4-FFF2-40B4-BE49-F238E27FC236}">
                  <a16:creationId xmlns:a16="http://schemas.microsoft.com/office/drawing/2014/main" id="{C1A58943-7AC7-48C0-8F8B-26510B01F641}"/>
                </a:ext>
              </a:extLst>
            </p:cNvPr>
            <p:cNvSpPr/>
            <p:nvPr/>
          </p:nvSpPr>
          <p:spPr>
            <a:xfrm rot="17024747">
              <a:off x="6344262" y="3857155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Ellipse 25">
              <a:extLst>
                <a:ext uri="{FF2B5EF4-FFF2-40B4-BE49-F238E27FC236}">
                  <a16:creationId xmlns:a16="http://schemas.microsoft.com/office/drawing/2014/main" id="{0F7999C5-D6F3-49EE-9F7A-6B29476DCDA6}"/>
                </a:ext>
              </a:extLst>
            </p:cNvPr>
            <p:cNvSpPr/>
            <p:nvPr/>
          </p:nvSpPr>
          <p:spPr>
            <a:xfrm rot="17024747">
              <a:off x="7395804" y="3873984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Ellipse 26">
              <a:extLst>
                <a:ext uri="{FF2B5EF4-FFF2-40B4-BE49-F238E27FC236}">
                  <a16:creationId xmlns:a16="http://schemas.microsoft.com/office/drawing/2014/main" id="{BB006EB2-9EC6-4ABC-9BFC-427B5F5AEC1C}"/>
                </a:ext>
              </a:extLst>
            </p:cNvPr>
            <p:cNvSpPr/>
            <p:nvPr/>
          </p:nvSpPr>
          <p:spPr>
            <a:xfrm rot="17024747">
              <a:off x="8427407" y="3888455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Ellipse 32">
              <a:extLst>
                <a:ext uri="{FF2B5EF4-FFF2-40B4-BE49-F238E27FC236}">
                  <a16:creationId xmlns:a16="http://schemas.microsoft.com/office/drawing/2014/main" id="{71C3F1E2-1478-4936-A32D-94CEC53F83CF}"/>
                </a:ext>
              </a:extLst>
            </p:cNvPr>
            <p:cNvSpPr/>
            <p:nvPr/>
          </p:nvSpPr>
          <p:spPr>
            <a:xfrm rot="15600000">
              <a:off x="7894324" y="2559348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Ellipse 34">
              <a:extLst>
                <a:ext uri="{FF2B5EF4-FFF2-40B4-BE49-F238E27FC236}">
                  <a16:creationId xmlns:a16="http://schemas.microsoft.com/office/drawing/2014/main" id="{94164711-678A-4BAD-B8B1-F87A228D6727}"/>
                </a:ext>
              </a:extLst>
            </p:cNvPr>
            <p:cNvSpPr/>
            <p:nvPr/>
          </p:nvSpPr>
          <p:spPr>
            <a:xfrm rot="15600000">
              <a:off x="6886070" y="2551097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Ellipse 35">
              <a:extLst>
                <a:ext uri="{FF2B5EF4-FFF2-40B4-BE49-F238E27FC236}">
                  <a16:creationId xmlns:a16="http://schemas.microsoft.com/office/drawing/2014/main" id="{2882C9CD-1600-4C6A-B7AF-28C71292123C}"/>
                </a:ext>
              </a:extLst>
            </p:cNvPr>
            <p:cNvSpPr/>
            <p:nvPr/>
          </p:nvSpPr>
          <p:spPr>
            <a:xfrm rot="15600000">
              <a:off x="5829009" y="2541446"/>
              <a:ext cx="229899" cy="103813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36">
              <a:extLst>
                <a:ext uri="{FF2B5EF4-FFF2-40B4-BE49-F238E27FC236}">
                  <a16:creationId xmlns:a16="http://schemas.microsoft.com/office/drawing/2014/main" id="{5698E426-F2FD-45F6-9C68-D55CC4989F50}"/>
                </a:ext>
              </a:extLst>
            </p:cNvPr>
            <p:cNvSpPr/>
            <p:nvPr/>
          </p:nvSpPr>
          <p:spPr>
            <a:xfrm rot="15600000">
              <a:off x="8180358" y="3880306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Ellipse 37">
              <a:extLst>
                <a:ext uri="{FF2B5EF4-FFF2-40B4-BE49-F238E27FC236}">
                  <a16:creationId xmlns:a16="http://schemas.microsoft.com/office/drawing/2014/main" id="{FFBDCAF8-F887-4110-B4DE-EB3D020ADB62}"/>
                </a:ext>
              </a:extLst>
            </p:cNvPr>
            <p:cNvSpPr/>
            <p:nvPr/>
          </p:nvSpPr>
          <p:spPr>
            <a:xfrm rot="15600000">
              <a:off x="7108817" y="3870126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Ellipse 38">
              <a:extLst>
                <a:ext uri="{FF2B5EF4-FFF2-40B4-BE49-F238E27FC236}">
                  <a16:creationId xmlns:a16="http://schemas.microsoft.com/office/drawing/2014/main" id="{7C3A60F9-C3A0-4C78-87C2-E3E374EDCA2F}"/>
                </a:ext>
              </a:extLst>
            </p:cNvPr>
            <p:cNvSpPr/>
            <p:nvPr/>
          </p:nvSpPr>
          <p:spPr>
            <a:xfrm rot="15600000">
              <a:off x="6092124" y="3873983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Ellipse 39">
              <a:extLst>
                <a:ext uri="{FF2B5EF4-FFF2-40B4-BE49-F238E27FC236}">
                  <a16:creationId xmlns:a16="http://schemas.microsoft.com/office/drawing/2014/main" id="{6E29579B-8696-48E9-A33A-A3904C20BE4E}"/>
                </a:ext>
              </a:extLst>
            </p:cNvPr>
            <p:cNvSpPr/>
            <p:nvPr/>
          </p:nvSpPr>
          <p:spPr>
            <a:xfrm rot="15600000">
              <a:off x="5012005" y="3870125"/>
              <a:ext cx="229899" cy="103813"/>
            </a:xfrm>
            <a:prstGeom prst="ellipse">
              <a:avLst/>
            </a:prstGeom>
            <a:solidFill>
              <a:srgbClr val="FF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8B885F61-0511-4DF7-ADB3-8135D5647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35" name="Footer Placeholder 34">
            <a:extLst>
              <a:ext uri="{FF2B5EF4-FFF2-40B4-BE49-F238E27FC236}">
                <a16:creationId xmlns:a16="http://schemas.microsoft.com/office/drawing/2014/main" id="{5F15EFE5-EBB3-44FF-B0A0-6B3A5B003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53B50431-2F04-453A-85BC-BDC4805C2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19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22333-D90F-41E8-8347-949C41A10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P2 experiment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8FCEC-471E-4A94-8B94-C1BFFE6FFE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dedicated measurement of the electroweak mixing angle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743C0-A3D0-4416-AE1B-41D3D16F5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08-Sep-17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78565-6E8C-44B8-9E4B-A52B353F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S.Caiazza - MESA Projects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716D8-B506-4484-A83A-28E9B4A55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A6C95-5640-45A3-865C-526270FD80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75584"/>
      </p:ext>
    </p:extLst>
  </p:cSld>
  <p:clrMapOvr>
    <a:masterClrMapping/>
  </p:clrMapOvr>
  <p:transition spd="slow">
    <p:cover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3|1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gixPP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ustom 1">
      <a:majorFont>
        <a:latin typeface="Arial Rounded MT Bold"/>
        <a:ea typeface=""/>
        <a:cs typeface=""/>
      </a:majorFont>
      <a:minorFont>
        <a:latin typeface="Century Gothic"/>
        <a:ea typeface=""/>
        <a:cs typeface="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gixPPTheme" id="{71ED1D30-49CD-4905-A1C6-15BDBDC1CA63}" vid="{77850A20-AC52-4E57-85DE-5D433CE121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2546</Words>
  <Application>Microsoft Office PowerPoint</Application>
  <PresentationFormat>Widescreen</PresentationFormat>
  <Paragraphs>582</Paragraphs>
  <Slides>43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Microsoft YaHei</vt:lpstr>
      <vt:lpstr>Arial</vt:lpstr>
      <vt:lpstr>Arial Rounded MT Bold</vt:lpstr>
      <vt:lpstr>Calibri</vt:lpstr>
      <vt:lpstr>Cambria Math</vt:lpstr>
      <vt:lpstr>Century Gothic</vt:lpstr>
      <vt:lpstr>Symbol</vt:lpstr>
      <vt:lpstr>Wingdings</vt:lpstr>
      <vt:lpstr>MagixPPTheme</vt:lpstr>
      <vt:lpstr>The MESA projects</vt:lpstr>
      <vt:lpstr>Current Facility: MAMI</vt:lpstr>
      <vt:lpstr>Mainz ER Superconductive Accelerator</vt:lpstr>
      <vt:lpstr>MESA Schedule</vt:lpstr>
      <vt:lpstr>Accelerator layout</vt:lpstr>
      <vt:lpstr>MAMBO: Milliampere booster</vt:lpstr>
      <vt:lpstr>MESA Cryomodules</vt:lpstr>
      <vt:lpstr>Energy spread reduction</vt:lpstr>
      <vt:lpstr>P2 experiment</vt:lpstr>
      <vt:lpstr>The weak mixing angle</vt:lpstr>
      <vt:lpstr>Measurement of the weak angle</vt:lpstr>
      <vt:lpstr>P2 operational parameters</vt:lpstr>
      <vt:lpstr>The detector concept</vt:lpstr>
      <vt:lpstr>MAGIX experiment</vt:lpstr>
      <vt:lpstr>Physics program</vt:lpstr>
      <vt:lpstr>Dark Photon</vt:lpstr>
      <vt:lpstr>Dark photon visible decays</vt:lpstr>
      <vt:lpstr>Dark Photon Invisible decays</vt:lpstr>
      <vt:lpstr>Proton Radius puzzle</vt:lpstr>
      <vt:lpstr>Astrophysical Cross-sections</vt:lpstr>
      <vt:lpstr>The MAGIX Setup</vt:lpstr>
      <vt:lpstr>EXPERIMENTAL challenges</vt:lpstr>
      <vt:lpstr>Windowless gas target</vt:lpstr>
      <vt:lpstr>Gas Target developments</vt:lpstr>
      <vt:lpstr>Spectrometers</vt:lpstr>
      <vt:lpstr>Spectrometer design</vt:lpstr>
      <vt:lpstr>Focal Plane detectors</vt:lpstr>
      <vt:lpstr>Material minimization</vt:lpstr>
      <vt:lpstr>Additional detectors</vt:lpstr>
      <vt:lpstr>Beam dump experiment</vt:lpstr>
      <vt:lpstr>Dark matter beams</vt:lpstr>
      <vt:lpstr>BDX @ MESA</vt:lpstr>
      <vt:lpstr>Conclusions</vt:lpstr>
      <vt:lpstr>Conclusions</vt:lpstr>
      <vt:lpstr>Thank you for your attention</vt:lpstr>
      <vt:lpstr>PowerPoint Presentation</vt:lpstr>
      <vt:lpstr>PowerPoint Presentation</vt:lpstr>
      <vt:lpstr>PowerPoint Presentation</vt:lpstr>
      <vt:lpstr>ERL energy stabilization</vt:lpstr>
      <vt:lpstr>ERL non-isochronous operation</vt:lpstr>
      <vt:lpstr>PowerPoint Presentation</vt:lpstr>
      <vt:lpstr>Polarisation: From EB to ERL mode</vt:lpstr>
      <vt:lpstr>MESA LATTICE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2017-09-08T13:20:58Z</dcterms:created>
  <dcterms:modified xsi:type="dcterms:W3CDTF">2017-09-08T13:21:33Z</dcterms:modified>
</cp:coreProperties>
</file>