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.jpeg" ContentType="image/jpeg"/>
  <Override PartName="/ppt/media/image6.jpeg" ContentType="image/jpeg"/>
  <Override PartName="/ppt/media/image5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7.png" ContentType="image/png"/>
  <Override PartName="/ppt/media/image4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6260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1153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1153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16260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095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09520" y="104760"/>
            <a:ext cx="8733960" cy="2647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16260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1153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1153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16260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2095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209520" y="104760"/>
            <a:ext cx="8733960" cy="2647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16260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1153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1153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16260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2095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209520" y="104760"/>
            <a:ext cx="8733960" cy="2647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16260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115320" y="86688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1153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16260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209520" y="3663000"/>
            <a:ext cx="2811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09520" y="104760"/>
            <a:ext cx="8733960" cy="2647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0952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535284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85040" y="366300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0952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5040" y="866880"/>
            <a:ext cx="426204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09520" y="3663000"/>
            <a:ext cx="8733960" cy="2553120"/>
          </a:xfrm>
          <a:prstGeom prst="rect">
            <a:avLst/>
          </a:prstGeom>
        </p:spPr>
        <p:txBody>
          <a:bodyPr lIns="0" rIns="0" tIns="0" bIns="0"/>
          <a:p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238480" y="6465240"/>
            <a:ext cx="2895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4276800" y="6465240"/>
            <a:ext cx="8568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E4ED83-E0A1-45DF-B084-303FC63D9FF2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238480" y="6465240"/>
            <a:ext cx="20379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and T Review July 28-30, 2015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238480" y="6465240"/>
            <a:ext cx="2895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80880" y="1112040"/>
            <a:ext cx="8581680" cy="533592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en-US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4276800" y="6465240"/>
            <a:ext cx="8568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D330480-3A20-4C93-AF9D-FBE38E56F875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2238480" y="6465240"/>
            <a:ext cx="20379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OPS 2015 StayTreat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238480" y="6465240"/>
            <a:ext cx="2895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209520" y="104760"/>
            <a:ext cx="8733960" cy="570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4276800" y="6465240"/>
            <a:ext cx="8568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0AD2088-C61D-4530-9ABA-725E22A21FD1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2238480" y="6465240"/>
            <a:ext cx="20379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and T Review July 28-30, 2015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209520" y="866880"/>
            <a:ext cx="8733960" cy="535284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en-US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759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28560" y="914400"/>
            <a:ext cx="7886520" cy="5262120"/>
          </a:xfrm>
          <a:prstGeom prst="rect">
            <a:avLst/>
          </a:prstGeom>
        </p:spPr>
        <p:txBody>
          <a:bodyPr/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̶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57480" indent="-3427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4346640" y="6542640"/>
            <a:ext cx="75420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24022EC7-D13B-4C51-946B-A3355D26B46C}" type="slidenum"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2200320" y="6571080"/>
            <a:ext cx="2133360" cy="18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2017 Ops StayTreat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 rot="16200000">
            <a:off x="-2373480" y="3060000"/>
            <a:ext cx="5366520" cy="61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Closeout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 rot="5400000">
            <a:off x="6184080" y="3092400"/>
            <a:ext cx="5366520" cy="55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OPS 2017 StayTreat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580680" y="1024200"/>
            <a:ext cx="8010000" cy="480060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914400" y="4937760"/>
            <a:ext cx="914400" cy="68580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1717920" y="5339520"/>
            <a:ext cx="18360" cy="18360"/>
          </a:xfrm>
          <a:prstGeom prst="ellipse">
            <a:avLst/>
          </a:pr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209520" y="104760"/>
            <a:ext cx="8733960" cy="570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Glacier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276800" y="6465240"/>
            <a:ext cx="856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9A5E508-AA82-463C-9762-161FDEB69C58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2238480" y="6465240"/>
            <a:ext cx="2037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StayTreat 2017 Closeout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209520" y="866880"/>
            <a:ext cx="8733960" cy="535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glacier (US: /ˈɡleɪʃər/ or UK: /ˈɡlæsiə/) is a persistent body of dense ice that is constantly moving under its own weight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staff is persistent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staff is dense (with knowledge!)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 we constantly moving?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Take the interest and focus from this workshop to ensure you address CEBAF reliability and energy reach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Every day ask yourself, what am I doing to ensure the success of CEBAF?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0" y="0"/>
            <a:ext cx="914364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CEBAF 20 year 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73" name="Content Placeholder 3" descr=""/>
          <p:cNvPicPr/>
          <p:nvPr/>
        </p:nvPicPr>
        <p:blipFill>
          <a:blip r:embed="rId1"/>
          <a:stretch/>
        </p:blipFill>
        <p:spPr>
          <a:xfrm>
            <a:off x="2082960" y="914400"/>
            <a:ext cx="5412600" cy="535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209520" y="104760"/>
            <a:ext cx="8733960" cy="570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Operating CEBAF as promised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276800" y="6465240"/>
            <a:ext cx="856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60D70D1-5EBC-43CA-BE69-A5403ED84B60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2238480" y="6465240"/>
            <a:ext cx="2037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StayTreat 2017 Closeout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7" name="TextShape 4"/>
          <p:cNvSpPr txBox="1"/>
          <p:nvPr/>
        </p:nvSpPr>
        <p:spPr>
          <a:xfrm>
            <a:off x="209520" y="866880"/>
            <a:ext cx="8733960" cy="535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the highest priority of Jefferson Lab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Requires the people in this room for success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Unless we change how we work we will not achieve this goal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Funding allocation (within lab, within NP)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hardware, tools and processes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Different collaborations and working groups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209520" y="104760"/>
            <a:ext cx="8733960" cy="570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Workshop Overview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4276800" y="6465240"/>
            <a:ext cx="856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EB76129-A865-4837-B101-33154BE681F3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2238480" y="6465240"/>
            <a:ext cx="2037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StayTreat 2017 Closeout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1" name="TextShape 4"/>
          <p:cNvSpPr txBox="1"/>
          <p:nvPr/>
        </p:nvSpPr>
        <p:spPr>
          <a:xfrm>
            <a:off x="209520" y="866880"/>
            <a:ext cx="8733960" cy="535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Excellent participation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Days, 4 sessions/day (plus lunch open mic)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 Presentations (not including open mic)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 Presenters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75 Registrants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Excellent engagement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Everyone cares about solving the problems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solutions or avenues for investigation discussed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209520" y="104760"/>
            <a:ext cx="8733960" cy="570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StayTreat Next Steps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276800" y="6465240"/>
            <a:ext cx="856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6D39A7C-5719-4382-BE9F-49929B2BBD51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2238480" y="6465240"/>
            <a:ext cx="2037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StayTreat 2017 Closeout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TextShape 4"/>
          <p:cNvSpPr txBox="1"/>
          <p:nvPr/>
        </p:nvSpPr>
        <p:spPr>
          <a:xfrm>
            <a:off x="209520" y="866880"/>
            <a:ext cx="8733960" cy="535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Workshop review meeting on Monday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 summary of sessions → tech note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 items and other follow-ups will be coming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09520" y="104760"/>
            <a:ext cx="8733960" cy="570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4276800" y="6465240"/>
            <a:ext cx="8568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2211C18-9256-4581-B858-D4E81A12332A}" type="slidenum">
              <a:rPr b="0" lang="en-U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2238480" y="6465240"/>
            <a:ext cx="2037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i="1" lang="en-U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StayTreat 2017 Closeout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TextShape 4"/>
          <p:cNvSpPr txBox="1"/>
          <p:nvPr/>
        </p:nvSpPr>
        <p:spPr>
          <a:xfrm>
            <a:off x="209520" y="866880"/>
            <a:ext cx="8733960" cy="535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Participants: everyone very engaged, discussions were positive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Presenters: Talks kept focus on each day’s theme, triggered our discussions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Chairs: Sessions were timely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Management:  Funding for room and refreshments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66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Crystal Baker: Organization and setup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Application>LibreOffice/5.3.1.2$Linux_X86_64 LibreOffice_project/30m0$Build-2</Application>
  <Company>Jefferson Lab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2013-08-22T19:51:08Z</dcterms:created>
  <dc:creator>dchopard</dc:creator>
  <dc:description/>
  <dc:language>en-US</dc:language>
  <cp:lastModifiedBy/>
  <dcterms:modified xsi:type="dcterms:W3CDTF">2017-08-03T12:06:23Z</dcterms:modified>
  <cp:revision>77</cp:revision>
  <dc:subject/>
  <dc:title>Click to add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Jefferson Lab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