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31"/>
  </p:normalViewPr>
  <p:slideViewPr>
    <p:cSldViewPr snapToGrid="0" snapToObjects="1">
      <p:cViewPr varScale="1">
        <p:scale>
          <a:sx n="97" d="100"/>
          <a:sy n="97" d="100"/>
        </p:scale>
        <p:origin x="68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B454-3E00-AC4D-BB0D-73B6EBE417A9}" type="datetimeFigureOut">
              <a:rPr lang="en-US" smtClean="0"/>
              <a:t>5/4/17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36628-BD59-9942-9A5E-357F4264F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2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B454-3E00-AC4D-BB0D-73B6EBE417A9}" type="datetimeFigureOut">
              <a:rPr lang="en-US" smtClean="0"/>
              <a:t>5/4/17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36628-BD59-9942-9A5E-357F4264F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97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B454-3E00-AC4D-BB0D-73B6EBE417A9}" type="datetimeFigureOut">
              <a:rPr lang="en-US" smtClean="0"/>
              <a:t>5/4/17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36628-BD59-9942-9A5E-357F4264F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64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B454-3E00-AC4D-BB0D-73B6EBE417A9}" type="datetimeFigureOut">
              <a:rPr lang="en-US" smtClean="0"/>
              <a:t>5/4/17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36628-BD59-9942-9A5E-357F4264F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3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B454-3E00-AC4D-BB0D-73B6EBE417A9}" type="datetimeFigureOut">
              <a:rPr lang="en-US" smtClean="0"/>
              <a:t>5/4/17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36628-BD59-9942-9A5E-357F4264F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3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B454-3E00-AC4D-BB0D-73B6EBE417A9}" type="datetimeFigureOut">
              <a:rPr lang="en-US" smtClean="0"/>
              <a:t>5/4/17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36628-BD59-9942-9A5E-357F4264F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B454-3E00-AC4D-BB0D-73B6EBE417A9}" type="datetimeFigureOut">
              <a:rPr lang="en-US" smtClean="0"/>
              <a:t>5/4/17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36628-BD59-9942-9A5E-357F4264F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98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B454-3E00-AC4D-BB0D-73B6EBE417A9}" type="datetimeFigureOut">
              <a:rPr lang="en-US" smtClean="0"/>
              <a:t>5/4/17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36628-BD59-9942-9A5E-357F4264F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97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B454-3E00-AC4D-BB0D-73B6EBE417A9}" type="datetimeFigureOut">
              <a:rPr lang="en-US" smtClean="0"/>
              <a:t>5/4/17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36628-BD59-9942-9A5E-357F4264F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29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B454-3E00-AC4D-BB0D-73B6EBE417A9}" type="datetimeFigureOut">
              <a:rPr lang="en-US" smtClean="0"/>
              <a:t>5/4/17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36628-BD59-9942-9A5E-357F4264F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9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B454-3E00-AC4D-BB0D-73B6EBE417A9}" type="datetimeFigureOut">
              <a:rPr lang="en-US" smtClean="0"/>
              <a:t>5/4/17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36628-BD59-9942-9A5E-357F4264F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16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3B454-3E00-AC4D-BB0D-73B6EBE417A9}" type="datetimeFigureOut">
              <a:rPr lang="en-US" smtClean="0"/>
              <a:t>5/4/17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36628-BD59-9942-9A5E-357F4264F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78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fnal.gov/conferenceDisplay.py?confId=13702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1642" y="13954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cs typeface="Century Gothic"/>
              </a:rPr>
              <a:t>Publications and Presentations Committee</a:t>
            </a:r>
            <a:br>
              <a:rPr lang="en-US" dirty="0" smtClean="0">
                <a:cs typeface="Century Gothic"/>
              </a:rPr>
            </a:br>
            <a:r>
              <a:rPr lang="en-US" dirty="0" smtClean="0">
                <a:cs typeface="Century Gothic"/>
              </a:rPr>
              <a:t>May 2017</a:t>
            </a:r>
            <a:endParaRPr lang="en-US" dirty="0">
              <a:cs typeface="Century Gothic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Larry Weinstein (chair), </a:t>
            </a:r>
          </a:p>
          <a:p>
            <a:r>
              <a:rPr lang="en-US" dirty="0" smtClean="0"/>
              <a:t>Norman Graf, </a:t>
            </a:r>
            <a:r>
              <a:rPr lang="en-US" dirty="0" err="1" smtClean="0"/>
              <a:t>Marzio</a:t>
            </a:r>
            <a:r>
              <a:rPr lang="en-US" dirty="0" smtClean="0"/>
              <a:t> de Napoli, </a:t>
            </a:r>
            <a:r>
              <a:rPr lang="en-US" dirty="0" err="1" smtClean="0"/>
              <a:t>Rouven</a:t>
            </a:r>
            <a:r>
              <a:rPr lang="en-US" dirty="0" smtClean="0"/>
              <a:t> </a:t>
            </a:r>
            <a:r>
              <a:rPr lang="en-US" dirty="0" err="1" smtClean="0"/>
              <a:t>Essig</a:t>
            </a:r>
            <a:r>
              <a:rPr lang="en-US" dirty="0" smtClean="0"/>
              <a:t>, Andrea </a:t>
            </a:r>
            <a:r>
              <a:rPr lang="en-US" dirty="0" err="1" smtClean="0"/>
              <a:t>Celentano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337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PPC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027" y="1482056"/>
            <a:ext cx="8771152" cy="507504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Get talks and publicize speaking opportunities</a:t>
            </a:r>
          </a:p>
          <a:p>
            <a:r>
              <a:rPr lang="en-US" dirty="0" smtClean="0"/>
              <a:t>Maintain talk and conference publication data base</a:t>
            </a:r>
          </a:p>
          <a:p>
            <a:r>
              <a:rPr lang="en-US" dirty="0" smtClean="0"/>
              <a:t>Get speakers and allocate speaking opportunities</a:t>
            </a:r>
          </a:p>
          <a:p>
            <a:r>
              <a:rPr lang="en-US" dirty="0" smtClean="0"/>
              <a:t>Review and approve </a:t>
            </a:r>
          </a:p>
          <a:p>
            <a:pPr lvl="1"/>
            <a:r>
              <a:rPr lang="en-US" dirty="0" smtClean="0"/>
              <a:t>Abstracts</a:t>
            </a:r>
          </a:p>
          <a:p>
            <a:pPr lvl="1"/>
            <a:r>
              <a:rPr lang="en-US" dirty="0" smtClean="0"/>
              <a:t>Talk slides</a:t>
            </a:r>
          </a:p>
          <a:p>
            <a:pPr lvl="1"/>
            <a:r>
              <a:rPr lang="en-US" dirty="0" smtClean="0"/>
              <a:t>Conference proceedings</a:t>
            </a:r>
          </a:p>
          <a:p>
            <a:pPr lvl="1"/>
            <a:r>
              <a:rPr lang="en-US" dirty="0" smtClean="0"/>
              <a:t>Instrumentation papers</a:t>
            </a:r>
          </a:p>
          <a:p>
            <a:r>
              <a:rPr lang="en-US" dirty="0" smtClean="0"/>
              <a:t>Manage the paper writing process for results papers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948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4110"/>
          </a:xfrm>
        </p:spPr>
        <p:txBody>
          <a:bodyPr/>
          <a:lstStyle/>
          <a:p>
            <a:r>
              <a:rPr lang="en-US" dirty="0" smtClean="0"/>
              <a:t>The Rules (talks)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203" y="1328072"/>
            <a:ext cx="8535597" cy="485527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</a:t>
            </a:r>
            <a:r>
              <a:rPr lang="en-US" dirty="0" smtClean="0"/>
              <a:t>ontributed or invited talks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Abstracts</a:t>
            </a:r>
            <a:r>
              <a:rPr lang="en-US" dirty="0" smtClean="0"/>
              <a:t> submitted to PPC for approval </a:t>
            </a:r>
            <a:r>
              <a:rPr lang="en-US" dirty="0" smtClean="0">
                <a:solidFill>
                  <a:srgbClr val="FF0000"/>
                </a:solidFill>
              </a:rPr>
              <a:t>2 weeks </a:t>
            </a:r>
            <a:r>
              <a:rPr lang="en-US" dirty="0" smtClean="0"/>
              <a:t>before deadline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Slides</a:t>
            </a:r>
            <a:r>
              <a:rPr lang="en-US" dirty="0" smtClean="0"/>
              <a:t> submitted to PPC for </a:t>
            </a:r>
            <a:r>
              <a:rPr lang="en-US" b="1" dirty="0" smtClean="0">
                <a:solidFill>
                  <a:srgbClr val="FF0000"/>
                </a:solidFill>
              </a:rPr>
              <a:t>collaboration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approval </a:t>
            </a:r>
            <a:r>
              <a:rPr lang="en-US" dirty="0" smtClean="0">
                <a:solidFill>
                  <a:srgbClr val="FF0000"/>
                </a:solidFill>
              </a:rPr>
              <a:t>2 weeks </a:t>
            </a:r>
            <a:r>
              <a:rPr lang="en-US" dirty="0" smtClean="0"/>
              <a:t>before talk</a:t>
            </a:r>
          </a:p>
          <a:p>
            <a:pPr lvl="1"/>
            <a:r>
              <a:rPr lang="en-US" dirty="0" smtClean="0"/>
              <a:t>Final slides submitted to PPC for posting</a:t>
            </a:r>
          </a:p>
          <a:p>
            <a:pPr lvl="1"/>
            <a:r>
              <a:rPr lang="en-US" dirty="0" smtClean="0"/>
              <a:t>Conference proceedings submitted to PPC for approval </a:t>
            </a:r>
            <a:r>
              <a:rPr lang="en-US" dirty="0" smtClean="0">
                <a:solidFill>
                  <a:srgbClr val="FF0000"/>
                </a:solidFill>
              </a:rPr>
              <a:t>2 weeks</a:t>
            </a:r>
            <a:r>
              <a:rPr lang="en-US" dirty="0" smtClean="0"/>
              <a:t> before deadline</a:t>
            </a:r>
          </a:p>
          <a:p>
            <a:r>
              <a:rPr lang="en-US" dirty="0" smtClean="0"/>
              <a:t>Seminars and colloquia</a:t>
            </a:r>
          </a:p>
          <a:p>
            <a:pPr lvl="1"/>
            <a:r>
              <a:rPr lang="en-US" dirty="0" smtClean="0"/>
              <a:t>No approval needed</a:t>
            </a:r>
          </a:p>
          <a:p>
            <a:pPr lvl="1"/>
            <a:r>
              <a:rPr lang="en-US" dirty="0" smtClean="0"/>
              <a:t>Final slides submitted to PPC for posting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301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8755"/>
          </a:xfrm>
        </p:spPr>
        <p:txBody>
          <a:bodyPr/>
          <a:lstStyle/>
          <a:p>
            <a:r>
              <a:rPr lang="en-US" dirty="0" smtClean="0"/>
              <a:t>The Rules (results and papers)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1299"/>
            <a:ext cx="8229600" cy="553559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Physics Results </a:t>
            </a:r>
          </a:p>
          <a:p>
            <a:pPr lvl="1"/>
            <a:r>
              <a:rPr lang="en-US" dirty="0" smtClean="0"/>
              <a:t>Key transparencies need approval</a:t>
            </a:r>
          </a:p>
          <a:p>
            <a:pPr lvl="2"/>
            <a:r>
              <a:rPr lang="en-US" dirty="0" smtClean="0"/>
              <a:t>EC and PPC </a:t>
            </a:r>
            <a:r>
              <a:rPr lang="en-US" i="1" dirty="0" smtClean="0"/>
              <a:t>(and Analysis Committee)</a:t>
            </a:r>
            <a:r>
              <a:rPr lang="en-US" dirty="0" smtClean="0"/>
              <a:t> approval</a:t>
            </a:r>
            <a:endParaRPr lang="en-US" dirty="0" smtClean="0"/>
          </a:p>
          <a:p>
            <a:pPr lvl="2"/>
            <a:r>
              <a:rPr lang="en-US" dirty="0" smtClean="0"/>
              <a:t>2/3 vote of collaboration</a:t>
            </a:r>
          </a:p>
          <a:p>
            <a:pPr lvl="1"/>
            <a:r>
              <a:rPr lang="en-US" dirty="0" smtClean="0"/>
              <a:t>“Officially approved plots” archived on the password-controlled PPC page</a:t>
            </a:r>
          </a:p>
          <a:p>
            <a:r>
              <a:rPr lang="en-US" dirty="0" smtClean="0"/>
              <a:t>Physics Publications</a:t>
            </a:r>
          </a:p>
          <a:p>
            <a:pPr lvl="1"/>
            <a:r>
              <a:rPr lang="en-US" dirty="0" smtClean="0"/>
              <a:t>Analysis note </a:t>
            </a:r>
          </a:p>
          <a:p>
            <a:pPr lvl="2"/>
            <a:r>
              <a:rPr lang="en-US" dirty="0" smtClean="0"/>
              <a:t>made available to collaboration </a:t>
            </a:r>
          </a:p>
          <a:p>
            <a:pPr lvl="2"/>
            <a:r>
              <a:rPr lang="en-US" dirty="0" smtClean="0"/>
              <a:t>needs approval by PPC and </a:t>
            </a:r>
            <a:r>
              <a:rPr lang="en-US" dirty="0" smtClean="0"/>
              <a:t>EC</a:t>
            </a:r>
            <a:r>
              <a:rPr lang="en-US" i="1" dirty="0"/>
              <a:t> (and Analysis Committee)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Writing team formed by </a:t>
            </a:r>
            <a:r>
              <a:rPr lang="en-US" dirty="0" smtClean="0"/>
              <a:t>PPC </a:t>
            </a:r>
            <a:r>
              <a:rPr lang="en-US" i="1" dirty="0" smtClean="0"/>
              <a:t>(and EC)</a:t>
            </a:r>
            <a:endParaRPr lang="en-US" i="1" dirty="0" smtClean="0"/>
          </a:p>
          <a:p>
            <a:pPr lvl="2"/>
            <a:r>
              <a:rPr lang="en-US" dirty="0" smtClean="0"/>
              <a:t>2 weeks for collaboration comments</a:t>
            </a:r>
          </a:p>
          <a:p>
            <a:pPr lvl="2"/>
            <a:r>
              <a:rPr lang="en-US" dirty="0" smtClean="0"/>
              <a:t>Review team (writing team plus 3 more) writes 2</a:t>
            </a:r>
            <a:r>
              <a:rPr lang="en-US" baseline="30000" dirty="0" smtClean="0"/>
              <a:t>nd</a:t>
            </a:r>
            <a:r>
              <a:rPr lang="en-US" dirty="0" smtClean="0"/>
              <a:t> draft</a:t>
            </a:r>
          </a:p>
          <a:p>
            <a:pPr lvl="2"/>
            <a:r>
              <a:rPr lang="en-US" dirty="0" smtClean="0"/>
              <a:t>2 more weeks for comments (minor only)</a:t>
            </a:r>
          </a:p>
          <a:p>
            <a:pPr lvl="2"/>
            <a:r>
              <a:rPr lang="en-US" dirty="0" smtClean="0"/>
              <a:t>Needs approval by PPC, EC and 2/3 of collaboration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445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HPS Talks: </a:t>
            </a:r>
            <a:r>
              <a:rPr lang="en-US" dirty="0" smtClean="0"/>
              <a:t>Dec 2016 to May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(</a:t>
            </a:r>
            <a:r>
              <a:rPr lang="en-US" sz="2700" dirty="0" smtClean="0"/>
              <a:t>from PPC confluence page)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96919"/>
              </p:ext>
            </p:extLst>
          </p:nvPr>
        </p:nvGraphicFramePr>
        <p:xfrm>
          <a:off x="368604" y="1715917"/>
          <a:ext cx="849484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8360"/>
                <a:gridCol w="2282196"/>
                <a:gridCol w="18542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Conference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Speaker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Date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APS “April” meeting (DC) [contributed]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Omar Moreno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Jan 28-31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APS “April” meeting (DC) [contributed]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Larry</a:t>
                      </a:r>
                      <a:r>
                        <a:rPr lang="en-US" sz="2000" baseline="0" dirty="0" smtClean="0"/>
                        <a:t> Weinstein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Jan 28-31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U.S. Cosmic Visions: New Ideas in Dark Matter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8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UMd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Omar Moreno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Mar 23-25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Upcoming Talks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LDMA</a:t>
                      </a:r>
                      <a:r>
                        <a:rPr lang="en-US" sz="2000" baseline="0" dirty="0" smtClean="0"/>
                        <a:t> (Elba)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Tim Nelson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May 24-28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Jlab</a:t>
                      </a:r>
                      <a:r>
                        <a:rPr lang="en-US" sz="2000" baseline="0" dirty="0" smtClean="0"/>
                        <a:t> User Group Meeting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Holly </a:t>
                      </a:r>
                      <a:r>
                        <a:rPr lang="en-US" sz="2000" b="0" dirty="0" err="1" smtClean="0"/>
                        <a:t>Szumila</a:t>
                      </a:r>
                      <a:r>
                        <a:rPr lang="en-US" sz="2000" b="0" dirty="0" smtClean="0"/>
                        <a:t>-Vance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June 19-21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5530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HPS Instrumentation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Draft submitted to collaboration for two week comment period</a:t>
            </a:r>
          </a:p>
          <a:p>
            <a:pPr lvl="1"/>
            <a:r>
              <a:rPr lang="en-US" dirty="0" smtClean="0"/>
              <a:t>PPC approves paper after collaboration comment period</a:t>
            </a:r>
          </a:p>
          <a:p>
            <a:r>
              <a:rPr lang="en-US" dirty="0" smtClean="0"/>
              <a:t>Papers</a:t>
            </a:r>
          </a:p>
          <a:p>
            <a:pPr lvl="1"/>
            <a:r>
              <a:rPr lang="en-US" dirty="0" err="1" smtClean="0"/>
              <a:t>ECal</a:t>
            </a:r>
            <a:r>
              <a:rPr lang="en-US" dirty="0" smtClean="0"/>
              <a:t> paper, </a:t>
            </a:r>
            <a:r>
              <a:rPr lang="en-US" dirty="0" smtClean="0"/>
              <a:t>accepted by NIM</a:t>
            </a:r>
            <a:endParaRPr lang="en-US" dirty="0" smtClean="0"/>
          </a:p>
          <a:p>
            <a:pPr lvl="1"/>
            <a:r>
              <a:rPr lang="en-US" dirty="0" smtClean="0"/>
              <a:t>Beamline paper, </a:t>
            </a:r>
            <a:r>
              <a:rPr lang="en-US" dirty="0" smtClean="0"/>
              <a:t>accepted by NIM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147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1092</TotalTime>
  <Words>331</Words>
  <Application>Microsoft Macintosh PowerPoint</Application>
  <PresentationFormat>On-screen Show (4:3)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Century Gothic</vt:lpstr>
      <vt:lpstr>Arial</vt:lpstr>
      <vt:lpstr>Office Theme</vt:lpstr>
      <vt:lpstr>Publications and Presentations Committee May 2017</vt:lpstr>
      <vt:lpstr>PPC Responsibilities</vt:lpstr>
      <vt:lpstr>The Rules (talks)</vt:lpstr>
      <vt:lpstr>The Rules (results and papers)</vt:lpstr>
      <vt:lpstr>HPS Talks: Dec 2016 to May 2017 (from PPC confluence page)</vt:lpstr>
      <vt:lpstr>HPS Instrumentation Papers</vt:lpstr>
    </vt:vector>
  </TitlesOfParts>
  <Company>ODU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HPS PPC June 2014</dc:title>
  <dc:creator>OCCS</dc:creator>
  <cp:lastModifiedBy>Weinstein, Lawrence B.</cp:lastModifiedBy>
  <cp:revision>18</cp:revision>
  <cp:lastPrinted>2015-10-27T21:15:13Z</cp:lastPrinted>
  <dcterms:created xsi:type="dcterms:W3CDTF">2014-06-18T18:10:41Z</dcterms:created>
  <dcterms:modified xsi:type="dcterms:W3CDTF">2017-05-05T13:36:33Z</dcterms:modified>
</cp:coreProperties>
</file>