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4144" r:id="rId2"/>
  </p:sldMasterIdLst>
  <p:notesMasterIdLst>
    <p:notesMasterId r:id="rId30"/>
  </p:notesMasterIdLst>
  <p:sldIdLst>
    <p:sldId id="256" r:id="rId3"/>
    <p:sldId id="322" r:id="rId4"/>
    <p:sldId id="302" r:id="rId5"/>
    <p:sldId id="324" r:id="rId6"/>
    <p:sldId id="321" r:id="rId7"/>
    <p:sldId id="298" r:id="rId8"/>
    <p:sldId id="299" r:id="rId9"/>
    <p:sldId id="300" r:id="rId10"/>
    <p:sldId id="305" r:id="rId11"/>
    <p:sldId id="325" r:id="rId12"/>
    <p:sldId id="301" r:id="rId13"/>
    <p:sldId id="326" r:id="rId14"/>
    <p:sldId id="327" r:id="rId15"/>
    <p:sldId id="297" r:id="rId16"/>
    <p:sldId id="273" r:id="rId17"/>
    <p:sldId id="307" r:id="rId18"/>
    <p:sldId id="308" r:id="rId19"/>
    <p:sldId id="306" r:id="rId20"/>
    <p:sldId id="315" r:id="rId21"/>
    <p:sldId id="311" r:id="rId22"/>
    <p:sldId id="323" r:id="rId23"/>
    <p:sldId id="314" r:id="rId24"/>
    <p:sldId id="320" r:id="rId25"/>
    <p:sldId id="331" r:id="rId26"/>
    <p:sldId id="328" r:id="rId27"/>
    <p:sldId id="317" r:id="rId28"/>
    <p:sldId id="303" r:id="rId2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307"/>
    <p:restoredTop sz="92166" autoAdjust="0"/>
  </p:normalViewPr>
  <p:slideViewPr>
    <p:cSldViewPr snapToGrid="0" snapToObjects="1">
      <p:cViewPr varScale="1">
        <p:scale>
          <a:sx n="106" d="100"/>
          <a:sy n="106" d="100"/>
        </p:scale>
        <p:origin x="138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8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HYL\Multipole%20Mode\Multipole%20mode%20for%20all%20modes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HYL\Multipole%20Mode\Multipole%20mode%20for%20all%20modes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D:\HYL\Multipole%20Mode\Multipole%20mode%20for%20all%20modes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704727891848199"/>
          <c:y val="6.3814313809634496E-2"/>
          <c:w val="0.81764020666281401"/>
          <c:h val="0.81920967181708804"/>
        </c:manualLayout>
      </c:layout>
      <c:lineChart>
        <c:grouping val="standard"/>
        <c:varyColors val="0"/>
        <c:ser>
          <c:idx val="0"/>
          <c:order val="0"/>
          <c:tx>
            <c:strRef>
              <c:f>fft!$C$1</c:f>
              <c:strCache>
                <c:ptCount val="1"/>
                <c:pt idx="0">
                  <c:v>Flat-Top Waveform</c:v>
                </c:pt>
              </c:strCache>
            </c:strRef>
          </c:tx>
          <c:marker>
            <c:symbol val="none"/>
          </c:marker>
          <c:cat>
            <c:numRef>
              <c:f>fft!$A$2:$A$632</c:f>
              <c:numCache>
                <c:formatCode>General</c:formatCode>
                <c:ptCount val="63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1.1299999999999999</c:v>
                </c:pt>
                <c:pt idx="114">
                  <c:v>1.1399999999999999</c:v>
                </c:pt>
                <c:pt idx="115">
                  <c:v>1.1499999999999999</c:v>
                </c:pt>
                <c:pt idx="116">
                  <c:v>1.1599999999999999</c:v>
                </c:pt>
                <c:pt idx="117">
                  <c:v>1.17</c:v>
                </c:pt>
                <c:pt idx="118">
                  <c:v>1.18</c:v>
                </c:pt>
                <c:pt idx="119">
                  <c:v>1.19</c:v>
                </c:pt>
                <c:pt idx="120">
                  <c:v>1.2</c:v>
                </c:pt>
                <c:pt idx="121">
                  <c:v>1.21</c:v>
                </c:pt>
                <c:pt idx="122">
                  <c:v>1.22</c:v>
                </c:pt>
                <c:pt idx="123">
                  <c:v>1.23</c:v>
                </c:pt>
                <c:pt idx="124">
                  <c:v>1.24</c:v>
                </c:pt>
                <c:pt idx="125">
                  <c:v>1.25</c:v>
                </c:pt>
                <c:pt idx="126">
                  <c:v>1.26</c:v>
                </c:pt>
                <c:pt idx="127">
                  <c:v>1.27</c:v>
                </c:pt>
                <c:pt idx="128">
                  <c:v>1.28</c:v>
                </c:pt>
                <c:pt idx="129">
                  <c:v>1.29</c:v>
                </c:pt>
                <c:pt idx="130">
                  <c:v>1.3</c:v>
                </c:pt>
                <c:pt idx="131">
                  <c:v>1.31</c:v>
                </c:pt>
                <c:pt idx="132">
                  <c:v>1.32</c:v>
                </c:pt>
                <c:pt idx="133">
                  <c:v>1.33</c:v>
                </c:pt>
                <c:pt idx="134">
                  <c:v>1.34</c:v>
                </c:pt>
                <c:pt idx="135">
                  <c:v>1.35</c:v>
                </c:pt>
                <c:pt idx="136">
                  <c:v>1.36</c:v>
                </c:pt>
                <c:pt idx="137">
                  <c:v>1.37</c:v>
                </c:pt>
                <c:pt idx="138">
                  <c:v>1.38</c:v>
                </c:pt>
                <c:pt idx="139">
                  <c:v>1.39</c:v>
                </c:pt>
                <c:pt idx="140">
                  <c:v>1.4</c:v>
                </c:pt>
                <c:pt idx="141">
                  <c:v>1.41</c:v>
                </c:pt>
                <c:pt idx="142">
                  <c:v>1.42</c:v>
                </c:pt>
                <c:pt idx="143">
                  <c:v>1.43</c:v>
                </c:pt>
                <c:pt idx="144">
                  <c:v>1.44</c:v>
                </c:pt>
                <c:pt idx="145">
                  <c:v>1.45</c:v>
                </c:pt>
                <c:pt idx="146">
                  <c:v>1.46</c:v>
                </c:pt>
                <c:pt idx="147">
                  <c:v>1.47</c:v>
                </c:pt>
                <c:pt idx="148">
                  <c:v>1.48</c:v>
                </c:pt>
                <c:pt idx="149">
                  <c:v>1.49</c:v>
                </c:pt>
                <c:pt idx="150">
                  <c:v>1.5</c:v>
                </c:pt>
                <c:pt idx="151">
                  <c:v>1.51</c:v>
                </c:pt>
                <c:pt idx="152">
                  <c:v>1.52</c:v>
                </c:pt>
                <c:pt idx="153">
                  <c:v>1.53</c:v>
                </c:pt>
                <c:pt idx="154">
                  <c:v>1.54</c:v>
                </c:pt>
                <c:pt idx="155">
                  <c:v>1.55</c:v>
                </c:pt>
                <c:pt idx="156">
                  <c:v>1.56</c:v>
                </c:pt>
                <c:pt idx="157">
                  <c:v>1.57</c:v>
                </c:pt>
                <c:pt idx="158">
                  <c:v>1.58</c:v>
                </c:pt>
                <c:pt idx="159">
                  <c:v>1.59</c:v>
                </c:pt>
                <c:pt idx="160">
                  <c:v>1.6</c:v>
                </c:pt>
                <c:pt idx="161">
                  <c:v>1.61</c:v>
                </c:pt>
                <c:pt idx="162">
                  <c:v>1.62</c:v>
                </c:pt>
                <c:pt idx="163">
                  <c:v>1.63</c:v>
                </c:pt>
                <c:pt idx="164">
                  <c:v>1.64</c:v>
                </c:pt>
                <c:pt idx="165">
                  <c:v>1.65</c:v>
                </c:pt>
                <c:pt idx="166">
                  <c:v>1.66</c:v>
                </c:pt>
                <c:pt idx="167">
                  <c:v>1.67</c:v>
                </c:pt>
                <c:pt idx="168">
                  <c:v>1.68</c:v>
                </c:pt>
                <c:pt idx="169">
                  <c:v>1.69</c:v>
                </c:pt>
                <c:pt idx="170">
                  <c:v>1.7</c:v>
                </c:pt>
                <c:pt idx="171">
                  <c:v>1.71</c:v>
                </c:pt>
                <c:pt idx="172">
                  <c:v>1.72</c:v>
                </c:pt>
                <c:pt idx="173">
                  <c:v>1.73</c:v>
                </c:pt>
                <c:pt idx="174">
                  <c:v>1.74</c:v>
                </c:pt>
                <c:pt idx="175">
                  <c:v>1.75</c:v>
                </c:pt>
                <c:pt idx="176">
                  <c:v>1.76</c:v>
                </c:pt>
                <c:pt idx="177">
                  <c:v>1.77</c:v>
                </c:pt>
                <c:pt idx="178">
                  <c:v>1.78</c:v>
                </c:pt>
                <c:pt idx="179">
                  <c:v>1.79</c:v>
                </c:pt>
                <c:pt idx="180">
                  <c:v>1.8</c:v>
                </c:pt>
                <c:pt idx="181">
                  <c:v>1.81</c:v>
                </c:pt>
                <c:pt idx="182">
                  <c:v>1.82</c:v>
                </c:pt>
                <c:pt idx="183">
                  <c:v>1.83</c:v>
                </c:pt>
                <c:pt idx="184">
                  <c:v>1.84</c:v>
                </c:pt>
                <c:pt idx="185">
                  <c:v>1.85</c:v>
                </c:pt>
                <c:pt idx="186">
                  <c:v>1.86</c:v>
                </c:pt>
                <c:pt idx="187">
                  <c:v>1.87</c:v>
                </c:pt>
                <c:pt idx="188">
                  <c:v>1.88</c:v>
                </c:pt>
                <c:pt idx="189">
                  <c:v>1.89</c:v>
                </c:pt>
                <c:pt idx="190">
                  <c:v>1.9</c:v>
                </c:pt>
                <c:pt idx="191">
                  <c:v>1.91</c:v>
                </c:pt>
                <c:pt idx="192">
                  <c:v>1.92</c:v>
                </c:pt>
                <c:pt idx="193">
                  <c:v>1.93</c:v>
                </c:pt>
                <c:pt idx="194">
                  <c:v>1.94</c:v>
                </c:pt>
                <c:pt idx="195">
                  <c:v>1.95</c:v>
                </c:pt>
                <c:pt idx="196">
                  <c:v>1.96</c:v>
                </c:pt>
                <c:pt idx="197">
                  <c:v>1.97</c:v>
                </c:pt>
                <c:pt idx="198">
                  <c:v>1.98</c:v>
                </c:pt>
                <c:pt idx="199">
                  <c:v>1.99</c:v>
                </c:pt>
                <c:pt idx="200">
                  <c:v>2</c:v>
                </c:pt>
                <c:pt idx="201">
                  <c:v>2.0099999999999998</c:v>
                </c:pt>
                <c:pt idx="202">
                  <c:v>2.02</c:v>
                </c:pt>
                <c:pt idx="203">
                  <c:v>2.0299999999999998</c:v>
                </c:pt>
                <c:pt idx="204">
                  <c:v>2.04</c:v>
                </c:pt>
                <c:pt idx="205">
                  <c:v>2.0499999999999998</c:v>
                </c:pt>
                <c:pt idx="206">
                  <c:v>2.06</c:v>
                </c:pt>
                <c:pt idx="207">
                  <c:v>2.0699999999999998</c:v>
                </c:pt>
                <c:pt idx="208">
                  <c:v>2.08</c:v>
                </c:pt>
                <c:pt idx="209">
                  <c:v>2.09</c:v>
                </c:pt>
                <c:pt idx="210">
                  <c:v>2.1</c:v>
                </c:pt>
                <c:pt idx="211">
                  <c:v>2.11</c:v>
                </c:pt>
                <c:pt idx="212">
                  <c:v>2.12</c:v>
                </c:pt>
                <c:pt idx="213">
                  <c:v>2.13</c:v>
                </c:pt>
                <c:pt idx="214">
                  <c:v>2.14</c:v>
                </c:pt>
                <c:pt idx="215">
                  <c:v>2.15</c:v>
                </c:pt>
                <c:pt idx="216">
                  <c:v>2.16</c:v>
                </c:pt>
                <c:pt idx="217">
                  <c:v>2.17</c:v>
                </c:pt>
                <c:pt idx="218">
                  <c:v>2.1800000000000002</c:v>
                </c:pt>
                <c:pt idx="219">
                  <c:v>2.19</c:v>
                </c:pt>
                <c:pt idx="220">
                  <c:v>2.2000000000000002</c:v>
                </c:pt>
                <c:pt idx="221">
                  <c:v>2.21</c:v>
                </c:pt>
                <c:pt idx="222">
                  <c:v>2.2200000000000002</c:v>
                </c:pt>
                <c:pt idx="223">
                  <c:v>2.23</c:v>
                </c:pt>
                <c:pt idx="224">
                  <c:v>2.2400000000000002</c:v>
                </c:pt>
                <c:pt idx="225">
                  <c:v>2.25</c:v>
                </c:pt>
                <c:pt idx="226">
                  <c:v>2.2599999999999998</c:v>
                </c:pt>
                <c:pt idx="227">
                  <c:v>2.27</c:v>
                </c:pt>
                <c:pt idx="228">
                  <c:v>2.2799999999999998</c:v>
                </c:pt>
                <c:pt idx="229">
                  <c:v>2.29</c:v>
                </c:pt>
                <c:pt idx="230">
                  <c:v>2.2999999999999998</c:v>
                </c:pt>
                <c:pt idx="231">
                  <c:v>2.31</c:v>
                </c:pt>
                <c:pt idx="232">
                  <c:v>2.3199999999999981</c:v>
                </c:pt>
                <c:pt idx="233">
                  <c:v>2.33</c:v>
                </c:pt>
                <c:pt idx="234">
                  <c:v>2.34</c:v>
                </c:pt>
                <c:pt idx="235">
                  <c:v>2.35</c:v>
                </c:pt>
                <c:pt idx="236">
                  <c:v>2.36</c:v>
                </c:pt>
                <c:pt idx="237">
                  <c:v>2.37</c:v>
                </c:pt>
                <c:pt idx="238">
                  <c:v>2.38</c:v>
                </c:pt>
                <c:pt idx="239">
                  <c:v>2.39</c:v>
                </c:pt>
                <c:pt idx="240">
                  <c:v>2.4</c:v>
                </c:pt>
                <c:pt idx="241">
                  <c:v>2.41</c:v>
                </c:pt>
                <c:pt idx="242">
                  <c:v>2.42</c:v>
                </c:pt>
                <c:pt idx="243">
                  <c:v>2.4300000000000002</c:v>
                </c:pt>
                <c:pt idx="244">
                  <c:v>2.44</c:v>
                </c:pt>
                <c:pt idx="245">
                  <c:v>2.4500000000000002</c:v>
                </c:pt>
                <c:pt idx="246">
                  <c:v>2.46</c:v>
                </c:pt>
                <c:pt idx="247">
                  <c:v>2.4700000000000002</c:v>
                </c:pt>
                <c:pt idx="248">
                  <c:v>2.48</c:v>
                </c:pt>
                <c:pt idx="249">
                  <c:v>2.4900000000000002</c:v>
                </c:pt>
                <c:pt idx="250">
                  <c:v>2.5</c:v>
                </c:pt>
                <c:pt idx="251">
                  <c:v>2.5099999999999998</c:v>
                </c:pt>
                <c:pt idx="252">
                  <c:v>2.52</c:v>
                </c:pt>
                <c:pt idx="253">
                  <c:v>2.5299999999999998</c:v>
                </c:pt>
                <c:pt idx="254">
                  <c:v>2.54</c:v>
                </c:pt>
                <c:pt idx="255">
                  <c:v>2.5499999999999998</c:v>
                </c:pt>
                <c:pt idx="256">
                  <c:v>2.56</c:v>
                </c:pt>
                <c:pt idx="257">
                  <c:v>2.57</c:v>
                </c:pt>
                <c:pt idx="258">
                  <c:v>2.58</c:v>
                </c:pt>
                <c:pt idx="259">
                  <c:v>2.59</c:v>
                </c:pt>
                <c:pt idx="260">
                  <c:v>2.6</c:v>
                </c:pt>
                <c:pt idx="261">
                  <c:v>2.61</c:v>
                </c:pt>
                <c:pt idx="262">
                  <c:v>2.62</c:v>
                </c:pt>
                <c:pt idx="263">
                  <c:v>2.63</c:v>
                </c:pt>
                <c:pt idx="264">
                  <c:v>2.64</c:v>
                </c:pt>
                <c:pt idx="265">
                  <c:v>2.65</c:v>
                </c:pt>
                <c:pt idx="266">
                  <c:v>2.66</c:v>
                </c:pt>
                <c:pt idx="267">
                  <c:v>2.67</c:v>
                </c:pt>
                <c:pt idx="268">
                  <c:v>2.68</c:v>
                </c:pt>
                <c:pt idx="269">
                  <c:v>2.69</c:v>
                </c:pt>
                <c:pt idx="270">
                  <c:v>2.7</c:v>
                </c:pt>
                <c:pt idx="271">
                  <c:v>2.71</c:v>
                </c:pt>
                <c:pt idx="272">
                  <c:v>2.72</c:v>
                </c:pt>
                <c:pt idx="273">
                  <c:v>2.73</c:v>
                </c:pt>
                <c:pt idx="274">
                  <c:v>2.74</c:v>
                </c:pt>
                <c:pt idx="275">
                  <c:v>2.75</c:v>
                </c:pt>
                <c:pt idx="276">
                  <c:v>2.76</c:v>
                </c:pt>
                <c:pt idx="277">
                  <c:v>2.77</c:v>
                </c:pt>
                <c:pt idx="278">
                  <c:v>2.78</c:v>
                </c:pt>
                <c:pt idx="279">
                  <c:v>2.79</c:v>
                </c:pt>
                <c:pt idx="280">
                  <c:v>2.8</c:v>
                </c:pt>
                <c:pt idx="281">
                  <c:v>2.81</c:v>
                </c:pt>
                <c:pt idx="282">
                  <c:v>2.82</c:v>
                </c:pt>
                <c:pt idx="283">
                  <c:v>2.83</c:v>
                </c:pt>
                <c:pt idx="284">
                  <c:v>2.84</c:v>
                </c:pt>
                <c:pt idx="285">
                  <c:v>2.85</c:v>
                </c:pt>
                <c:pt idx="286">
                  <c:v>2.86</c:v>
                </c:pt>
                <c:pt idx="287">
                  <c:v>2.87</c:v>
                </c:pt>
                <c:pt idx="288">
                  <c:v>2.88</c:v>
                </c:pt>
                <c:pt idx="289">
                  <c:v>2.89</c:v>
                </c:pt>
                <c:pt idx="290">
                  <c:v>2.9</c:v>
                </c:pt>
                <c:pt idx="291">
                  <c:v>2.91</c:v>
                </c:pt>
                <c:pt idx="292">
                  <c:v>2.92</c:v>
                </c:pt>
                <c:pt idx="293">
                  <c:v>2.93</c:v>
                </c:pt>
                <c:pt idx="294">
                  <c:v>2.94</c:v>
                </c:pt>
                <c:pt idx="295">
                  <c:v>2.95</c:v>
                </c:pt>
                <c:pt idx="296">
                  <c:v>2.96</c:v>
                </c:pt>
                <c:pt idx="297">
                  <c:v>2.97</c:v>
                </c:pt>
                <c:pt idx="298">
                  <c:v>2.98</c:v>
                </c:pt>
                <c:pt idx="299">
                  <c:v>2.99</c:v>
                </c:pt>
                <c:pt idx="300">
                  <c:v>3</c:v>
                </c:pt>
                <c:pt idx="301">
                  <c:v>3.01</c:v>
                </c:pt>
                <c:pt idx="302">
                  <c:v>3.02</c:v>
                </c:pt>
                <c:pt idx="303">
                  <c:v>3.03</c:v>
                </c:pt>
                <c:pt idx="304">
                  <c:v>3.04</c:v>
                </c:pt>
                <c:pt idx="305">
                  <c:v>3.05</c:v>
                </c:pt>
                <c:pt idx="306">
                  <c:v>3.06</c:v>
                </c:pt>
                <c:pt idx="307">
                  <c:v>3.07</c:v>
                </c:pt>
                <c:pt idx="308">
                  <c:v>3.08</c:v>
                </c:pt>
                <c:pt idx="309">
                  <c:v>3.09</c:v>
                </c:pt>
                <c:pt idx="310">
                  <c:v>3.1</c:v>
                </c:pt>
                <c:pt idx="311">
                  <c:v>3.11</c:v>
                </c:pt>
                <c:pt idx="312">
                  <c:v>3.12</c:v>
                </c:pt>
                <c:pt idx="313">
                  <c:v>3.13</c:v>
                </c:pt>
                <c:pt idx="314">
                  <c:v>3.14</c:v>
                </c:pt>
                <c:pt idx="315">
                  <c:v>3.15</c:v>
                </c:pt>
                <c:pt idx="316">
                  <c:v>3.16</c:v>
                </c:pt>
                <c:pt idx="317">
                  <c:v>3.17</c:v>
                </c:pt>
                <c:pt idx="318">
                  <c:v>3.18</c:v>
                </c:pt>
                <c:pt idx="319">
                  <c:v>3.19</c:v>
                </c:pt>
                <c:pt idx="320">
                  <c:v>3.2</c:v>
                </c:pt>
                <c:pt idx="321">
                  <c:v>3.21</c:v>
                </c:pt>
                <c:pt idx="322">
                  <c:v>3.22</c:v>
                </c:pt>
                <c:pt idx="323">
                  <c:v>3.23</c:v>
                </c:pt>
                <c:pt idx="324">
                  <c:v>3.24</c:v>
                </c:pt>
                <c:pt idx="325">
                  <c:v>3.25</c:v>
                </c:pt>
                <c:pt idx="326">
                  <c:v>3.26</c:v>
                </c:pt>
                <c:pt idx="327">
                  <c:v>3.27</c:v>
                </c:pt>
                <c:pt idx="328">
                  <c:v>3.28</c:v>
                </c:pt>
                <c:pt idx="329">
                  <c:v>3.29</c:v>
                </c:pt>
                <c:pt idx="330">
                  <c:v>3.3</c:v>
                </c:pt>
                <c:pt idx="331">
                  <c:v>3.31</c:v>
                </c:pt>
                <c:pt idx="332">
                  <c:v>3.32</c:v>
                </c:pt>
                <c:pt idx="333">
                  <c:v>3.33</c:v>
                </c:pt>
                <c:pt idx="334">
                  <c:v>3.34</c:v>
                </c:pt>
                <c:pt idx="335">
                  <c:v>3.35</c:v>
                </c:pt>
                <c:pt idx="336">
                  <c:v>3.36</c:v>
                </c:pt>
                <c:pt idx="337">
                  <c:v>3.37</c:v>
                </c:pt>
                <c:pt idx="338">
                  <c:v>3.38</c:v>
                </c:pt>
                <c:pt idx="339">
                  <c:v>3.39</c:v>
                </c:pt>
                <c:pt idx="340">
                  <c:v>3.4</c:v>
                </c:pt>
                <c:pt idx="341">
                  <c:v>3.41</c:v>
                </c:pt>
                <c:pt idx="342">
                  <c:v>3.42</c:v>
                </c:pt>
                <c:pt idx="343">
                  <c:v>3.43</c:v>
                </c:pt>
                <c:pt idx="344">
                  <c:v>3.44</c:v>
                </c:pt>
                <c:pt idx="345">
                  <c:v>3.45</c:v>
                </c:pt>
                <c:pt idx="346">
                  <c:v>3.46</c:v>
                </c:pt>
                <c:pt idx="347">
                  <c:v>3.47</c:v>
                </c:pt>
                <c:pt idx="348">
                  <c:v>3.48</c:v>
                </c:pt>
                <c:pt idx="349">
                  <c:v>3.49</c:v>
                </c:pt>
                <c:pt idx="350">
                  <c:v>3.5</c:v>
                </c:pt>
                <c:pt idx="351">
                  <c:v>3.51</c:v>
                </c:pt>
                <c:pt idx="352">
                  <c:v>3.52</c:v>
                </c:pt>
                <c:pt idx="353">
                  <c:v>3.53</c:v>
                </c:pt>
                <c:pt idx="354">
                  <c:v>3.54</c:v>
                </c:pt>
                <c:pt idx="355">
                  <c:v>3.55</c:v>
                </c:pt>
                <c:pt idx="356">
                  <c:v>3.56</c:v>
                </c:pt>
                <c:pt idx="357">
                  <c:v>3.57</c:v>
                </c:pt>
                <c:pt idx="358">
                  <c:v>3.58</c:v>
                </c:pt>
                <c:pt idx="359">
                  <c:v>3.59</c:v>
                </c:pt>
                <c:pt idx="360">
                  <c:v>3.6</c:v>
                </c:pt>
                <c:pt idx="361">
                  <c:v>3.61</c:v>
                </c:pt>
                <c:pt idx="362">
                  <c:v>3.62</c:v>
                </c:pt>
                <c:pt idx="363">
                  <c:v>3.63</c:v>
                </c:pt>
                <c:pt idx="364">
                  <c:v>3.64</c:v>
                </c:pt>
                <c:pt idx="365">
                  <c:v>3.65</c:v>
                </c:pt>
                <c:pt idx="366">
                  <c:v>3.66</c:v>
                </c:pt>
                <c:pt idx="367">
                  <c:v>3.67</c:v>
                </c:pt>
                <c:pt idx="368">
                  <c:v>3.68</c:v>
                </c:pt>
                <c:pt idx="369">
                  <c:v>3.69</c:v>
                </c:pt>
                <c:pt idx="370">
                  <c:v>3.7</c:v>
                </c:pt>
                <c:pt idx="371">
                  <c:v>3.71</c:v>
                </c:pt>
                <c:pt idx="372">
                  <c:v>3.72</c:v>
                </c:pt>
                <c:pt idx="373">
                  <c:v>3.73</c:v>
                </c:pt>
                <c:pt idx="374">
                  <c:v>3.74</c:v>
                </c:pt>
                <c:pt idx="375">
                  <c:v>3.75</c:v>
                </c:pt>
                <c:pt idx="376">
                  <c:v>3.76</c:v>
                </c:pt>
                <c:pt idx="377">
                  <c:v>3.77</c:v>
                </c:pt>
                <c:pt idx="378">
                  <c:v>3.78</c:v>
                </c:pt>
                <c:pt idx="379">
                  <c:v>3.79</c:v>
                </c:pt>
                <c:pt idx="380">
                  <c:v>3.8</c:v>
                </c:pt>
                <c:pt idx="381">
                  <c:v>3.81</c:v>
                </c:pt>
                <c:pt idx="382">
                  <c:v>3.82</c:v>
                </c:pt>
                <c:pt idx="383">
                  <c:v>3.83</c:v>
                </c:pt>
                <c:pt idx="384">
                  <c:v>3.84</c:v>
                </c:pt>
                <c:pt idx="385">
                  <c:v>3.85</c:v>
                </c:pt>
                <c:pt idx="386">
                  <c:v>3.86</c:v>
                </c:pt>
                <c:pt idx="387">
                  <c:v>3.87</c:v>
                </c:pt>
                <c:pt idx="388">
                  <c:v>3.88</c:v>
                </c:pt>
                <c:pt idx="389">
                  <c:v>3.89</c:v>
                </c:pt>
                <c:pt idx="390">
                  <c:v>3.9</c:v>
                </c:pt>
                <c:pt idx="391">
                  <c:v>3.91</c:v>
                </c:pt>
                <c:pt idx="392">
                  <c:v>3.92</c:v>
                </c:pt>
                <c:pt idx="393">
                  <c:v>3.93</c:v>
                </c:pt>
                <c:pt idx="394">
                  <c:v>3.94</c:v>
                </c:pt>
                <c:pt idx="395">
                  <c:v>3.95</c:v>
                </c:pt>
                <c:pt idx="396">
                  <c:v>3.96</c:v>
                </c:pt>
                <c:pt idx="397">
                  <c:v>3.97</c:v>
                </c:pt>
                <c:pt idx="398">
                  <c:v>3.98</c:v>
                </c:pt>
                <c:pt idx="399">
                  <c:v>3.99</c:v>
                </c:pt>
                <c:pt idx="400">
                  <c:v>4</c:v>
                </c:pt>
                <c:pt idx="401">
                  <c:v>4.01</c:v>
                </c:pt>
                <c:pt idx="402">
                  <c:v>4.0199999999999996</c:v>
                </c:pt>
                <c:pt idx="403">
                  <c:v>4.03</c:v>
                </c:pt>
                <c:pt idx="404">
                  <c:v>4.04</c:v>
                </c:pt>
                <c:pt idx="405">
                  <c:v>4.05</c:v>
                </c:pt>
                <c:pt idx="406">
                  <c:v>4.0599999999999996</c:v>
                </c:pt>
                <c:pt idx="407">
                  <c:v>4.07</c:v>
                </c:pt>
                <c:pt idx="408">
                  <c:v>4.08</c:v>
                </c:pt>
                <c:pt idx="409">
                  <c:v>4.09</c:v>
                </c:pt>
                <c:pt idx="410">
                  <c:v>4.0999999999999996</c:v>
                </c:pt>
                <c:pt idx="411">
                  <c:v>4.1099999999999994</c:v>
                </c:pt>
                <c:pt idx="412">
                  <c:v>4.1199999999999974</c:v>
                </c:pt>
                <c:pt idx="413">
                  <c:v>4.13</c:v>
                </c:pt>
                <c:pt idx="414">
                  <c:v>4.1399999999999997</c:v>
                </c:pt>
                <c:pt idx="415">
                  <c:v>4.1499999999999986</c:v>
                </c:pt>
                <c:pt idx="416">
                  <c:v>4.1599999999999966</c:v>
                </c:pt>
                <c:pt idx="417">
                  <c:v>4.17</c:v>
                </c:pt>
                <c:pt idx="418">
                  <c:v>4.18</c:v>
                </c:pt>
                <c:pt idx="419">
                  <c:v>4.1899999999999986</c:v>
                </c:pt>
                <c:pt idx="420">
                  <c:v>4.2</c:v>
                </c:pt>
                <c:pt idx="421">
                  <c:v>4.21</c:v>
                </c:pt>
                <c:pt idx="422">
                  <c:v>4.22</c:v>
                </c:pt>
                <c:pt idx="423">
                  <c:v>4.2300000000000004</c:v>
                </c:pt>
                <c:pt idx="424">
                  <c:v>4.24</c:v>
                </c:pt>
                <c:pt idx="425">
                  <c:v>4.25</c:v>
                </c:pt>
                <c:pt idx="426">
                  <c:v>4.26</c:v>
                </c:pt>
                <c:pt idx="427">
                  <c:v>4.2699999999999996</c:v>
                </c:pt>
                <c:pt idx="428">
                  <c:v>4.28</c:v>
                </c:pt>
                <c:pt idx="429">
                  <c:v>4.29</c:v>
                </c:pt>
                <c:pt idx="430">
                  <c:v>4.3</c:v>
                </c:pt>
                <c:pt idx="431">
                  <c:v>4.3099999999999996</c:v>
                </c:pt>
                <c:pt idx="432">
                  <c:v>4.3199999999999976</c:v>
                </c:pt>
                <c:pt idx="433">
                  <c:v>4.33</c:v>
                </c:pt>
                <c:pt idx="434">
                  <c:v>4.34</c:v>
                </c:pt>
                <c:pt idx="435">
                  <c:v>4.3499999999999996</c:v>
                </c:pt>
                <c:pt idx="436">
                  <c:v>4.3599999999999977</c:v>
                </c:pt>
                <c:pt idx="437">
                  <c:v>4.37</c:v>
                </c:pt>
                <c:pt idx="438">
                  <c:v>4.38</c:v>
                </c:pt>
                <c:pt idx="439">
                  <c:v>4.3899999999999997</c:v>
                </c:pt>
                <c:pt idx="440">
                  <c:v>4.4000000000000004</c:v>
                </c:pt>
                <c:pt idx="441">
                  <c:v>4.41</c:v>
                </c:pt>
                <c:pt idx="442">
                  <c:v>4.42</c:v>
                </c:pt>
                <c:pt idx="443">
                  <c:v>4.43</c:v>
                </c:pt>
                <c:pt idx="444">
                  <c:v>4.4400000000000004</c:v>
                </c:pt>
                <c:pt idx="445">
                  <c:v>4.45</c:v>
                </c:pt>
                <c:pt idx="446">
                  <c:v>4.46</c:v>
                </c:pt>
                <c:pt idx="447">
                  <c:v>4.47</c:v>
                </c:pt>
                <c:pt idx="448">
                  <c:v>4.4800000000000004</c:v>
                </c:pt>
                <c:pt idx="449">
                  <c:v>4.49</c:v>
                </c:pt>
                <c:pt idx="450">
                  <c:v>4.5</c:v>
                </c:pt>
                <c:pt idx="451">
                  <c:v>4.51</c:v>
                </c:pt>
                <c:pt idx="452">
                  <c:v>4.5199999999999996</c:v>
                </c:pt>
                <c:pt idx="453">
                  <c:v>4.53</c:v>
                </c:pt>
                <c:pt idx="454">
                  <c:v>4.54</c:v>
                </c:pt>
                <c:pt idx="455">
                  <c:v>4.55</c:v>
                </c:pt>
                <c:pt idx="456">
                  <c:v>4.5599999999999996</c:v>
                </c:pt>
                <c:pt idx="457">
                  <c:v>4.57</c:v>
                </c:pt>
                <c:pt idx="458">
                  <c:v>4.58</c:v>
                </c:pt>
                <c:pt idx="459">
                  <c:v>4.59</c:v>
                </c:pt>
                <c:pt idx="460">
                  <c:v>4.5999999999999996</c:v>
                </c:pt>
                <c:pt idx="461">
                  <c:v>4.6099999999999977</c:v>
                </c:pt>
                <c:pt idx="462">
                  <c:v>4.6199999999999957</c:v>
                </c:pt>
                <c:pt idx="463">
                  <c:v>4.63</c:v>
                </c:pt>
                <c:pt idx="464">
                  <c:v>4.6399999999999997</c:v>
                </c:pt>
                <c:pt idx="465">
                  <c:v>4.6499999999999977</c:v>
                </c:pt>
                <c:pt idx="466">
                  <c:v>4.6599999999999957</c:v>
                </c:pt>
                <c:pt idx="467">
                  <c:v>4.67</c:v>
                </c:pt>
                <c:pt idx="468">
                  <c:v>4.68</c:v>
                </c:pt>
                <c:pt idx="469">
                  <c:v>4.6899999999999986</c:v>
                </c:pt>
                <c:pt idx="470">
                  <c:v>4.7</c:v>
                </c:pt>
                <c:pt idx="471">
                  <c:v>4.71</c:v>
                </c:pt>
                <c:pt idx="472">
                  <c:v>4.72</c:v>
                </c:pt>
                <c:pt idx="473">
                  <c:v>4.7300000000000004</c:v>
                </c:pt>
                <c:pt idx="474">
                  <c:v>4.74</c:v>
                </c:pt>
                <c:pt idx="475">
                  <c:v>4.75</c:v>
                </c:pt>
                <c:pt idx="476">
                  <c:v>4.76</c:v>
                </c:pt>
                <c:pt idx="477">
                  <c:v>4.7699999999999987</c:v>
                </c:pt>
                <c:pt idx="478">
                  <c:v>4.78</c:v>
                </c:pt>
                <c:pt idx="479">
                  <c:v>4.79</c:v>
                </c:pt>
                <c:pt idx="480">
                  <c:v>4.8</c:v>
                </c:pt>
                <c:pt idx="481">
                  <c:v>4.8099999999999996</c:v>
                </c:pt>
                <c:pt idx="482">
                  <c:v>4.8199999999999976</c:v>
                </c:pt>
                <c:pt idx="483">
                  <c:v>4.83</c:v>
                </c:pt>
                <c:pt idx="484">
                  <c:v>4.84</c:v>
                </c:pt>
                <c:pt idx="485">
                  <c:v>4.8499999999999996</c:v>
                </c:pt>
                <c:pt idx="486">
                  <c:v>4.8599999999999977</c:v>
                </c:pt>
                <c:pt idx="487">
                  <c:v>4.87</c:v>
                </c:pt>
                <c:pt idx="488">
                  <c:v>4.88</c:v>
                </c:pt>
                <c:pt idx="489">
                  <c:v>4.8899999999999997</c:v>
                </c:pt>
                <c:pt idx="490">
                  <c:v>4.9000000000000004</c:v>
                </c:pt>
                <c:pt idx="491">
                  <c:v>4.91</c:v>
                </c:pt>
                <c:pt idx="492">
                  <c:v>4.92</c:v>
                </c:pt>
                <c:pt idx="493">
                  <c:v>4.93</c:v>
                </c:pt>
                <c:pt idx="494">
                  <c:v>4.9400000000000004</c:v>
                </c:pt>
                <c:pt idx="495">
                  <c:v>4.95</c:v>
                </c:pt>
                <c:pt idx="496">
                  <c:v>4.96</c:v>
                </c:pt>
                <c:pt idx="497">
                  <c:v>4.97</c:v>
                </c:pt>
                <c:pt idx="498">
                  <c:v>4.9800000000000004</c:v>
                </c:pt>
                <c:pt idx="499">
                  <c:v>4.99</c:v>
                </c:pt>
                <c:pt idx="500">
                  <c:v>5</c:v>
                </c:pt>
                <c:pt idx="501">
                  <c:v>5.01</c:v>
                </c:pt>
                <c:pt idx="502">
                  <c:v>5.0199999999999996</c:v>
                </c:pt>
                <c:pt idx="503">
                  <c:v>5.03</c:v>
                </c:pt>
                <c:pt idx="504">
                  <c:v>5.04</c:v>
                </c:pt>
                <c:pt idx="505">
                  <c:v>5.05</c:v>
                </c:pt>
                <c:pt idx="506">
                  <c:v>5.0599999999999996</c:v>
                </c:pt>
                <c:pt idx="507">
                  <c:v>5.07</c:v>
                </c:pt>
                <c:pt idx="508">
                  <c:v>5.08</c:v>
                </c:pt>
                <c:pt idx="509">
                  <c:v>5.09</c:v>
                </c:pt>
                <c:pt idx="510">
                  <c:v>5.0999999999999996</c:v>
                </c:pt>
                <c:pt idx="511">
                  <c:v>5.1099999999999994</c:v>
                </c:pt>
                <c:pt idx="512">
                  <c:v>5.1199999999999974</c:v>
                </c:pt>
                <c:pt idx="513">
                  <c:v>5.13</c:v>
                </c:pt>
                <c:pt idx="514">
                  <c:v>5.14</c:v>
                </c:pt>
                <c:pt idx="515">
                  <c:v>5.1499999999999986</c:v>
                </c:pt>
                <c:pt idx="516">
                  <c:v>5.1599999999999966</c:v>
                </c:pt>
                <c:pt idx="517">
                  <c:v>5.17</c:v>
                </c:pt>
                <c:pt idx="518">
                  <c:v>5.18</c:v>
                </c:pt>
                <c:pt idx="519">
                  <c:v>5.1899999999999986</c:v>
                </c:pt>
                <c:pt idx="520">
                  <c:v>5.2</c:v>
                </c:pt>
                <c:pt idx="521">
                  <c:v>5.21</c:v>
                </c:pt>
                <c:pt idx="522">
                  <c:v>5.22</c:v>
                </c:pt>
                <c:pt idx="523">
                  <c:v>5.23</c:v>
                </c:pt>
                <c:pt idx="524">
                  <c:v>5.24</c:v>
                </c:pt>
                <c:pt idx="525">
                  <c:v>5.25</c:v>
                </c:pt>
                <c:pt idx="526">
                  <c:v>5.26</c:v>
                </c:pt>
                <c:pt idx="527">
                  <c:v>5.27</c:v>
                </c:pt>
                <c:pt idx="528">
                  <c:v>5.28</c:v>
                </c:pt>
                <c:pt idx="529">
                  <c:v>5.29</c:v>
                </c:pt>
                <c:pt idx="530">
                  <c:v>5.3</c:v>
                </c:pt>
                <c:pt idx="531">
                  <c:v>5.31</c:v>
                </c:pt>
                <c:pt idx="532">
                  <c:v>5.3199999999999976</c:v>
                </c:pt>
                <c:pt idx="533">
                  <c:v>5.33</c:v>
                </c:pt>
                <c:pt idx="534">
                  <c:v>5.34</c:v>
                </c:pt>
                <c:pt idx="535">
                  <c:v>5.35</c:v>
                </c:pt>
                <c:pt idx="536">
                  <c:v>5.3599999999999977</c:v>
                </c:pt>
                <c:pt idx="537">
                  <c:v>5.37</c:v>
                </c:pt>
                <c:pt idx="538">
                  <c:v>5.38</c:v>
                </c:pt>
                <c:pt idx="539">
                  <c:v>5.39</c:v>
                </c:pt>
                <c:pt idx="540">
                  <c:v>5.4</c:v>
                </c:pt>
                <c:pt idx="541">
                  <c:v>5.41</c:v>
                </c:pt>
                <c:pt idx="542">
                  <c:v>5.42</c:v>
                </c:pt>
                <c:pt idx="543">
                  <c:v>5.43</c:v>
                </c:pt>
                <c:pt idx="544">
                  <c:v>5.44</c:v>
                </c:pt>
                <c:pt idx="545">
                  <c:v>5.45</c:v>
                </c:pt>
                <c:pt idx="546">
                  <c:v>5.46</c:v>
                </c:pt>
                <c:pt idx="547">
                  <c:v>5.47</c:v>
                </c:pt>
                <c:pt idx="548">
                  <c:v>5.48</c:v>
                </c:pt>
                <c:pt idx="549">
                  <c:v>5.49</c:v>
                </c:pt>
                <c:pt idx="550">
                  <c:v>5.5</c:v>
                </c:pt>
                <c:pt idx="551">
                  <c:v>5.51</c:v>
                </c:pt>
                <c:pt idx="552">
                  <c:v>5.52</c:v>
                </c:pt>
                <c:pt idx="553">
                  <c:v>5.53</c:v>
                </c:pt>
                <c:pt idx="554">
                  <c:v>5.54</c:v>
                </c:pt>
                <c:pt idx="555">
                  <c:v>5.55</c:v>
                </c:pt>
                <c:pt idx="556">
                  <c:v>5.56</c:v>
                </c:pt>
                <c:pt idx="557">
                  <c:v>5.57</c:v>
                </c:pt>
                <c:pt idx="558">
                  <c:v>5.58</c:v>
                </c:pt>
                <c:pt idx="559">
                  <c:v>5.59</c:v>
                </c:pt>
                <c:pt idx="560">
                  <c:v>5.6</c:v>
                </c:pt>
                <c:pt idx="561">
                  <c:v>5.6099999999999977</c:v>
                </c:pt>
                <c:pt idx="562">
                  <c:v>5.6199999999999957</c:v>
                </c:pt>
                <c:pt idx="563">
                  <c:v>5.63</c:v>
                </c:pt>
                <c:pt idx="564">
                  <c:v>5.64</c:v>
                </c:pt>
                <c:pt idx="565">
                  <c:v>5.6499999999999977</c:v>
                </c:pt>
                <c:pt idx="566">
                  <c:v>5.6599999999999957</c:v>
                </c:pt>
                <c:pt idx="567">
                  <c:v>5.67</c:v>
                </c:pt>
                <c:pt idx="568">
                  <c:v>5.68</c:v>
                </c:pt>
                <c:pt idx="569">
                  <c:v>5.6899999999999986</c:v>
                </c:pt>
                <c:pt idx="570">
                  <c:v>5.7</c:v>
                </c:pt>
                <c:pt idx="571">
                  <c:v>5.71</c:v>
                </c:pt>
                <c:pt idx="572">
                  <c:v>5.72</c:v>
                </c:pt>
                <c:pt idx="573">
                  <c:v>5.73</c:v>
                </c:pt>
                <c:pt idx="574">
                  <c:v>5.74</c:v>
                </c:pt>
                <c:pt idx="575">
                  <c:v>5.75</c:v>
                </c:pt>
                <c:pt idx="576">
                  <c:v>5.76</c:v>
                </c:pt>
                <c:pt idx="577">
                  <c:v>5.77</c:v>
                </c:pt>
                <c:pt idx="578">
                  <c:v>5.78</c:v>
                </c:pt>
                <c:pt idx="579">
                  <c:v>5.79</c:v>
                </c:pt>
                <c:pt idx="580">
                  <c:v>5.8</c:v>
                </c:pt>
                <c:pt idx="581">
                  <c:v>5.81</c:v>
                </c:pt>
                <c:pt idx="582">
                  <c:v>5.8199999999999976</c:v>
                </c:pt>
                <c:pt idx="583">
                  <c:v>5.83</c:v>
                </c:pt>
                <c:pt idx="584">
                  <c:v>5.84</c:v>
                </c:pt>
                <c:pt idx="585">
                  <c:v>5.85</c:v>
                </c:pt>
                <c:pt idx="586">
                  <c:v>5.8599999999999977</c:v>
                </c:pt>
                <c:pt idx="587">
                  <c:v>5.87</c:v>
                </c:pt>
                <c:pt idx="588">
                  <c:v>5.88</c:v>
                </c:pt>
                <c:pt idx="589">
                  <c:v>5.89</c:v>
                </c:pt>
                <c:pt idx="590">
                  <c:v>5.9</c:v>
                </c:pt>
                <c:pt idx="591">
                  <c:v>5.91</c:v>
                </c:pt>
                <c:pt idx="592">
                  <c:v>5.92</c:v>
                </c:pt>
                <c:pt idx="593">
                  <c:v>5.93</c:v>
                </c:pt>
                <c:pt idx="594">
                  <c:v>5.94</c:v>
                </c:pt>
                <c:pt idx="595">
                  <c:v>5.95</c:v>
                </c:pt>
                <c:pt idx="596">
                  <c:v>5.96</c:v>
                </c:pt>
                <c:pt idx="597">
                  <c:v>5.97</c:v>
                </c:pt>
                <c:pt idx="598">
                  <c:v>5.98</c:v>
                </c:pt>
                <c:pt idx="599">
                  <c:v>5.99</c:v>
                </c:pt>
                <c:pt idx="600">
                  <c:v>6</c:v>
                </c:pt>
                <c:pt idx="601">
                  <c:v>6.01</c:v>
                </c:pt>
                <c:pt idx="602">
                  <c:v>6.02</c:v>
                </c:pt>
                <c:pt idx="603">
                  <c:v>6.03</c:v>
                </c:pt>
                <c:pt idx="604">
                  <c:v>6.04</c:v>
                </c:pt>
                <c:pt idx="605">
                  <c:v>6.05</c:v>
                </c:pt>
                <c:pt idx="606">
                  <c:v>6.06</c:v>
                </c:pt>
                <c:pt idx="607">
                  <c:v>6.07</c:v>
                </c:pt>
                <c:pt idx="608">
                  <c:v>6.08</c:v>
                </c:pt>
                <c:pt idx="609">
                  <c:v>6.09</c:v>
                </c:pt>
                <c:pt idx="610">
                  <c:v>6.1</c:v>
                </c:pt>
                <c:pt idx="611">
                  <c:v>6.1099999999999994</c:v>
                </c:pt>
                <c:pt idx="612">
                  <c:v>6.1199999999999974</c:v>
                </c:pt>
                <c:pt idx="613">
                  <c:v>6.13</c:v>
                </c:pt>
                <c:pt idx="614">
                  <c:v>6.14</c:v>
                </c:pt>
                <c:pt idx="615">
                  <c:v>6.1499999999999986</c:v>
                </c:pt>
                <c:pt idx="616">
                  <c:v>6.1599999999999966</c:v>
                </c:pt>
                <c:pt idx="617">
                  <c:v>6.17</c:v>
                </c:pt>
                <c:pt idx="618">
                  <c:v>6.18</c:v>
                </c:pt>
                <c:pt idx="619">
                  <c:v>6.1899999999999986</c:v>
                </c:pt>
                <c:pt idx="620">
                  <c:v>6.2</c:v>
                </c:pt>
                <c:pt idx="621">
                  <c:v>6.21</c:v>
                </c:pt>
                <c:pt idx="622">
                  <c:v>6.22</c:v>
                </c:pt>
                <c:pt idx="623">
                  <c:v>6.23</c:v>
                </c:pt>
                <c:pt idx="624">
                  <c:v>6.24</c:v>
                </c:pt>
                <c:pt idx="625">
                  <c:v>6.25</c:v>
                </c:pt>
                <c:pt idx="626">
                  <c:v>6.26</c:v>
                </c:pt>
                <c:pt idx="627">
                  <c:v>6.27</c:v>
                </c:pt>
                <c:pt idx="628">
                  <c:v>6.28</c:v>
                </c:pt>
                <c:pt idx="629">
                  <c:v>6.29</c:v>
                </c:pt>
                <c:pt idx="630">
                  <c:v>6.3</c:v>
                </c:pt>
              </c:numCache>
            </c:numRef>
          </c:cat>
          <c:val>
            <c:numRef>
              <c:f>fft!$C$2:$C$632</c:f>
              <c:numCache>
                <c:formatCode>General</c:formatCode>
                <c:ptCount val="631"/>
                <c:pt idx="0">
                  <c:v>55.508000000000003</c:v>
                </c:pt>
                <c:pt idx="1">
                  <c:v>55.5086636981301</c:v>
                </c:pt>
                <c:pt idx="2">
                  <c:v>55.510459455328899</c:v>
                </c:pt>
                <c:pt idx="3">
                  <c:v>55.512803396049343</c:v>
                </c:pt>
                <c:pt idx="4">
                  <c:v>55.514729493795663</c:v>
                </c:pt>
                <c:pt idx="5">
                  <c:v>55.514900148087797</c:v>
                </c:pt>
                <c:pt idx="6">
                  <c:v>55.511620848592592</c:v>
                </c:pt>
                <c:pt idx="7">
                  <c:v>55.502858784448108</c:v>
                </c:pt>
                <c:pt idx="8">
                  <c:v>55.486265218562423</c:v>
                </c:pt>
                <c:pt idx="9">
                  <c:v>55.459201410145198</c:v>
                </c:pt>
                <c:pt idx="10">
                  <c:v>55.418767834264393</c:v>
                </c:pt>
                <c:pt idx="11">
                  <c:v>55.361836415141518</c:v>
                </c:pt>
                <c:pt idx="12">
                  <c:v>55.285085460517749</c:v>
                </c:pt>
                <c:pt idx="13">
                  <c:v>55.185036958007153</c:v>
                </c:pt>
                <c:pt idx="14">
                  <c:v>55.05809587116876</c:v>
                </c:pt>
                <c:pt idx="15">
                  <c:v>54.900591053279399</c:v>
                </c:pt>
                <c:pt idx="16">
                  <c:v>54.708817380677552</c:v>
                </c:pt>
                <c:pt idx="17">
                  <c:v>54.479078695214334</c:v>
                </c:pt>
                <c:pt idx="18">
                  <c:v>54.20773113692087</c:v>
                </c:pt>
                <c:pt idx="19">
                  <c:v>53.891226443544163</c:v>
                </c:pt>
                <c:pt idx="20">
                  <c:v>53.526154793184318</c:v>
                </c:pt>
                <c:pt idx="21">
                  <c:v>53.109286769852737</c:v>
                </c:pt>
                <c:pt idx="22">
                  <c:v>52.637614039370924</c:v>
                </c:pt>
                <c:pt idx="23">
                  <c:v>52.108388334529202</c:v>
                </c:pt>
                <c:pt idx="24">
                  <c:v>51.519158363747323</c:v>
                </c:pt>
                <c:pt idx="25">
                  <c:v>50.867804276459353</c:v>
                </c:pt>
                <c:pt idx="26">
                  <c:v>50.15256934090938</c:v>
                </c:pt>
                <c:pt idx="27">
                  <c:v>49.372088515782487</c:v>
                </c:pt>
                <c:pt idx="28">
                  <c:v>48.525413625855599</c:v>
                </c:pt>
                <c:pt idx="29">
                  <c:v>47.612034883366242</c:v>
                </c:pt>
                <c:pt idx="30">
                  <c:v>46.631898530771643</c:v>
                </c:pt>
                <c:pt idx="31">
                  <c:v>45.585420416665187</c:v>
                </c:pt>
                <c:pt idx="32">
                  <c:v>44.473495354518278</c:v>
                </c:pt>
                <c:pt idx="33">
                  <c:v>43.297502153234333</c:v>
                </c:pt>
                <c:pt idx="34">
                  <c:v>42.059304248892047</c:v>
                </c:pt>
                <c:pt idx="35">
                  <c:v>40.761245908117999</c:v>
                </c:pt>
                <c:pt idx="36">
                  <c:v>39.406144014885008</c:v>
                </c:pt>
                <c:pt idx="37">
                  <c:v>37.997275493791363</c:v>
                </c:pt>
                <c:pt idx="38">
                  <c:v>36.538360463644217</c:v>
                </c:pt>
                <c:pt idx="39">
                  <c:v>35.033541255069963</c:v>
                </c:pt>
                <c:pt idx="40">
                  <c:v>33.487357464525928</c:v>
                </c:pt>
                <c:pt idx="41">
                  <c:v>31.904717254130919</c:v>
                </c:pt>
                <c:pt idx="42">
                  <c:v>30.29086514181563</c:v>
                </c:pt>
                <c:pt idx="43">
                  <c:v>28.65134655909565</c:v>
                </c:pt>
                <c:pt idx="44">
                  <c:v>26.9919694839787</c:v>
                </c:pt>
                <c:pt idx="45">
                  <c:v>25.318763483850699</c:v>
                </c:pt>
                <c:pt idx="46">
                  <c:v>23.637936527395428</c:v>
                </c:pt>
                <c:pt idx="47">
                  <c:v>21.95582994545844</c:v>
                </c:pt>
                <c:pt idx="48">
                  <c:v>20.27887193807878</c:v>
                </c:pt>
                <c:pt idx="49">
                  <c:v>18.61353003852512</c:v>
                </c:pt>
                <c:pt idx="50">
                  <c:v>16.96626295495869</c:v>
                </c:pt>
                <c:pt idx="51">
                  <c:v>15.343472216221899</c:v>
                </c:pt>
                <c:pt idx="52">
                  <c:v>13.7514540501661</c:v>
                </c:pt>
                <c:pt idx="53">
                  <c:v>12.19635192087301</c:v>
                </c:pt>
                <c:pt idx="54">
                  <c:v>10.684110145118421</c:v>
                </c:pt>
                <c:pt idx="55">
                  <c:v>9.2204289985346612</c:v>
                </c:pt>
                <c:pt idx="56">
                  <c:v>7.8107217082518714</c:v>
                </c:pt>
                <c:pt idx="57">
                  <c:v>6.4600737114686471</c:v>
                </c:pt>
                <c:pt idx="58">
                  <c:v>5.1732045385922456</c:v>
                </c:pt>
                <c:pt idx="59">
                  <c:v>3.9544326554976741</c:v>
                </c:pt>
                <c:pt idx="60">
                  <c:v>2.8076435723139062</c:v>
                </c:pt>
                <c:pt idx="61">
                  <c:v>1.736261496218213</c:v>
                </c:pt>
                <c:pt idx="62">
                  <c:v>0.74322477328856595</c:v>
                </c:pt>
                <c:pt idx="63">
                  <c:v>-0.16903467016000201</c:v>
                </c:pt>
                <c:pt idx="64">
                  <c:v>-0.99860771281693805</c:v>
                </c:pt>
                <c:pt idx="65">
                  <c:v>-1.7441201142646661</c:v>
                </c:pt>
                <c:pt idx="66">
                  <c:v>-2.404740184749246</c:v>
                </c:pt>
                <c:pt idx="67">
                  <c:v>-2.9801819920250221</c:v>
                </c:pt>
                <c:pt idx="68">
                  <c:v>-3.4707040888361971</c:v>
                </c:pt>
                <c:pt idx="69">
                  <c:v>-3.877103785005775</c:v>
                </c:pt>
                <c:pt idx="70">
                  <c:v>-4.2007070281676926</c:v>
                </c:pt>
                <c:pt idx="71">
                  <c:v>-4.4433539965289084</c:v>
                </c:pt>
                <c:pt idx="72">
                  <c:v>-4.6073805453177794</c:v>
                </c:pt>
                <c:pt idx="73">
                  <c:v>-4.6955956854103507</c:v>
                </c:pt>
                <c:pt idx="74">
                  <c:v>-4.7112553076863168</c:v>
                </c:pt>
                <c:pt idx="75">
                  <c:v>-4.6580323996312476</c:v>
                </c:pt>
                <c:pt idx="76">
                  <c:v>-4.5399840312683466</c:v>
                </c:pt>
                <c:pt idx="77">
                  <c:v>-4.3615154153963296</c:v>
                </c:pt>
                <c:pt idx="78">
                  <c:v>-4.1273413720780274</c:v>
                </c:pt>
                <c:pt idx="79">
                  <c:v>-3.8424455491440219</c:v>
                </c:pt>
                <c:pt idx="80">
                  <c:v>-3.5120377689571201</c:v>
                </c:pt>
                <c:pt idx="81">
                  <c:v>-3.1415098866649278</c:v>
                </c:pt>
                <c:pt idx="82">
                  <c:v>-2.7363905565253228</c:v>
                </c:pt>
                <c:pt idx="83">
                  <c:v>-2.3022993105304619</c:v>
                </c:pt>
                <c:pt idx="84">
                  <c:v>-1.8449003574257821</c:v>
                </c:pt>
                <c:pt idx="85">
                  <c:v>-1.369856510298975</c:v>
                </c:pt>
                <c:pt idx="86">
                  <c:v>-0.882783647219058</c:v>
                </c:pt>
                <c:pt idx="87">
                  <c:v>-0.38920610198841099</c:v>
                </c:pt>
                <c:pt idx="88">
                  <c:v>0.105486628982213</c:v>
                </c:pt>
                <c:pt idx="89">
                  <c:v>0.59608149223139295</c:v>
                </c:pt>
                <c:pt idx="90">
                  <c:v>1.07758144171921</c:v>
                </c:pt>
                <c:pt idx="91">
                  <c:v>1.5452426297950479</c:v>
                </c:pt>
                <c:pt idx="92">
                  <c:v>1.9946089163018601</c:v>
                </c:pt>
                <c:pt idx="93">
                  <c:v>2.4215434142343781</c:v>
                </c:pt>
                <c:pt idx="94">
                  <c:v>2.8222568195971758</c:v>
                </c:pt>
                <c:pt idx="95">
                  <c:v>3.1933323044986701</c:v>
                </c:pt>
                <c:pt idx="96">
                  <c:v>3.531746785762607</c:v>
                </c:pt>
                <c:pt idx="97">
                  <c:v>3.8348884161147772</c:v>
                </c:pt>
                <c:pt idx="98">
                  <c:v>4.1005701809720323</c:v>
                </c:pt>
                <c:pt idx="99">
                  <c:v>4.327039520677638</c:v>
                </c:pt>
                <c:pt idx="100">
                  <c:v>4.5129839353382559</c:v>
                </c:pt>
                <c:pt idx="101">
                  <c:v>4.6575325668660019</c:v>
                </c:pt>
                <c:pt idx="102">
                  <c:v>4.7602537900617801</c:v>
                </c:pt>
                <c:pt idx="103">
                  <c:v>4.8211488812381251</c:v>
                </c:pt>
                <c:pt idx="104">
                  <c:v>4.8406418686308852</c:v>
                </c:pt>
                <c:pt idx="105">
                  <c:v>4.8195657033516524</c:v>
                </c:pt>
                <c:pt idx="106">
                  <c:v>4.7591449225708784</c:v>
                </c:pt>
                <c:pt idx="107">
                  <c:v>4.6609750076888892</c:v>
                </c:pt>
                <c:pt idx="108">
                  <c:v>4.5269986691670363</c:v>
                </c:pt>
                <c:pt idx="109">
                  <c:v>4.3594793161912371</c:v>
                </c:pt>
                <c:pt idx="110">
                  <c:v>4.1609719931903237</c:v>
                </c:pt>
                <c:pt idx="111">
                  <c:v>3.934292086219636</c:v>
                </c:pt>
                <c:pt idx="112">
                  <c:v>3.682482120167653</c:v>
                </c:pt>
                <c:pt idx="113">
                  <c:v>3.4087769824972551</c:v>
                </c:pt>
                <c:pt idx="114">
                  <c:v>3.1165679206754362</c:v>
                </c:pt>
                <c:pt idx="115">
                  <c:v>2.8093656684889581</c:v>
                </c:pt>
                <c:pt idx="116">
                  <c:v>2.4907630610347602</c:v>
                </c:pt>
                <c:pt idx="117">
                  <c:v>2.1643974992942892</c:v>
                </c:pt>
                <c:pt idx="118">
                  <c:v>1.8339136228629771</c:v>
                </c:pt>
                <c:pt idx="119">
                  <c:v>1.50292654365788</c:v>
                </c:pt>
                <c:pt idx="120">
                  <c:v>1.1749859843476771</c:v>
                </c:pt>
                <c:pt idx="121">
                  <c:v>0.853541652951463</c:v>
                </c:pt>
                <c:pt idx="122">
                  <c:v>0.54191016967802697</c:v>
                </c:pt>
                <c:pt idx="123">
                  <c:v>0.24324384379705299</c:v>
                </c:pt>
                <c:pt idx="124">
                  <c:v>-3.9498422654399103E-2</c:v>
                </c:pt>
                <c:pt idx="125">
                  <c:v>-0.30357785099925899</c:v>
                </c:pt>
                <c:pt idx="126">
                  <c:v>-0.54649989426171197</c:v>
                </c:pt>
                <c:pt idx="127">
                  <c:v>-0.76603553778574696</c:v>
                </c:pt>
                <c:pt idx="128">
                  <c:v>-0.96023962156671505</c:v>
                </c:pt>
                <c:pt idx="129">
                  <c:v>-1.1274660444945119</c:v>
                </c:pt>
                <c:pt idx="130">
                  <c:v>-1.266379742550503</c:v>
                </c:pt>
                <c:pt idx="131">
                  <c:v>-1.375965365606824</c:v>
                </c:pt>
                <c:pt idx="132">
                  <c:v>-1.4555326105214581</c:v>
                </c:pt>
                <c:pt idx="133">
                  <c:v>-1.5047182013804179</c:v>
                </c:pt>
                <c:pt idx="134">
                  <c:v>-1.5234845406845861</c:v>
                </c:pt>
                <c:pt idx="135">
                  <c:v>-1.512115087692061</c:v>
                </c:pt>
                <c:pt idx="136">
                  <c:v>-1.47120655169488</c:v>
                </c:pt>
                <c:pt idx="137">
                  <c:v>-1.401658018428102</c:v>
                </c:pt>
                <c:pt idx="138">
                  <c:v>-1.3046571567904239</c:v>
                </c:pt>
                <c:pt idx="139">
                  <c:v>-1.181663680324754</c:v>
                </c:pt>
                <c:pt idx="140">
                  <c:v>-1.034390263210305</c:v>
                </c:pt>
                <c:pt idx="141">
                  <c:v>-0.86478113362015996</c:v>
                </c:pt>
                <c:pt idx="142">
                  <c:v>-0.67498858799036499</c:v>
                </c:pt>
                <c:pt idx="143">
                  <c:v>-0.46734768784209901</c:v>
                </c:pt>
                <c:pt idx="144">
                  <c:v>-0.24434941613981401</c:v>
                </c:pt>
                <c:pt idx="145">
                  <c:v>-8.6125826243403907E-3</c:v>
                </c:pt>
                <c:pt idx="146">
                  <c:v>0.23714522296912799</c:v>
                </c:pt>
                <c:pt idx="147">
                  <c:v>0.49013732448370101</c:v>
                </c:pt>
                <c:pt idx="148">
                  <c:v>0.74753799106123997</c:v>
                </c:pt>
                <c:pt idx="149">
                  <c:v>1.006512498153816</c:v>
                </c:pt>
                <c:pt idx="150">
                  <c:v>1.2642469118387181</c:v>
                </c:pt>
                <c:pt idx="151">
                  <c:v>1.5179772963493059</c:v>
                </c:pt>
                <c:pt idx="152">
                  <c:v>1.765018053581946</c:v>
                </c:pt>
                <c:pt idx="153">
                  <c:v>2.0027891150244939</c:v>
                </c:pt>
                <c:pt idx="154">
                  <c:v>2.228841720936181</c:v>
                </c:pt>
                <c:pt idx="155">
                  <c:v>2.4408825385271169</c:v>
                </c:pt>
                <c:pt idx="156">
                  <c:v>2.6367958901504971</c:v>
                </c:pt>
                <c:pt idx="157">
                  <c:v>2.8146638839201961</c:v>
                </c:pt>
                <c:pt idx="158">
                  <c:v>2.9727842624705731</c:v>
                </c:pt>
                <c:pt idx="159">
                  <c:v>3.1096858105364649</c:v>
                </c:pt>
                <c:pt idx="160">
                  <c:v>3.2241411883853348</c:v>
                </c:pt>
                <c:pt idx="161">
                  <c:v>3.3151770856057992</c:v>
                </c:pt>
                <c:pt idx="162">
                  <c:v>3.3820816180631841</c:v>
                </c:pt>
                <c:pt idx="163">
                  <c:v>3.4244089196807219</c:v>
                </c:pt>
                <c:pt idx="164">
                  <c:v>3.4419809098020488</c:v>
                </c:pt>
                <c:pt idx="165">
                  <c:v>3.4348862459394338</c:v>
                </c:pt>
                <c:pt idx="166">
                  <c:v>3.4034765004217631</c:v>
                </c:pt>
                <c:pt idx="167">
                  <c:v>3.3483596275377452</c:v>
                </c:pt>
                <c:pt idx="168">
                  <c:v>3.2703908149459631</c:v>
                </c:pt>
                <c:pt idx="169">
                  <c:v>3.1706608391228972</c:v>
                </c:pt>
                <c:pt idx="170">
                  <c:v>3.0504820691916432</c:v>
                </c:pt>
                <c:pt idx="171">
                  <c:v>2.9113722863768721</c:v>
                </c:pt>
                <c:pt idx="172">
                  <c:v>2.7550365073451801</c:v>
                </c:pt>
                <c:pt idx="173">
                  <c:v>2.583347018617054</c:v>
                </c:pt>
                <c:pt idx="174">
                  <c:v>2.398321845896783</c:v>
                </c:pt>
                <c:pt idx="175">
                  <c:v>2.202101896407723</c:v>
                </c:pt>
                <c:pt idx="176">
                  <c:v>1.996927024016351</c:v>
                </c:pt>
                <c:pt idx="177">
                  <c:v>1.7851112759737069</c:v>
                </c:pt>
                <c:pt idx="178">
                  <c:v>1.5690175864284579</c:v>
                </c:pt>
                <c:pt idx="179">
                  <c:v>1.3510321854225851</c:v>
                </c:pt>
                <c:pt idx="180">
                  <c:v>1.133538992851973</c:v>
                </c:pt>
                <c:pt idx="181">
                  <c:v>0.91889426487317105</c:v>
                </c:pt>
                <c:pt idx="182">
                  <c:v>0.70940175549944295</c:v>
                </c:pt>
                <c:pt idx="183">
                  <c:v>0.50728864872462898</c:v>
                </c:pt>
                <c:pt idx="184">
                  <c:v>0.31468250653365298</c:v>
                </c:pt>
                <c:pt idx="185">
                  <c:v>0.13358946572268099</c:v>
                </c:pt>
                <c:pt idx="186">
                  <c:v>-3.4126098295177397E-2</c:v>
                </c:pt>
                <c:pt idx="187">
                  <c:v>-0.186760239415805</c:v>
                </c:pt>
                <c:pt idx="188">
                  <c:v>-0.32278625807151801</c:v>
                </c:pt>
                <c:pt idx="189">
                  <c:v>-0.44086950593405699</c:v>
                </c:pt>
                <c:pt idx="190">
                  <c:v>-0.53988003840257903</c:v>
                </c:pt>
                <c:pt idx="191">
                  <c:v>-0.61890299861398002</c:v>
                </c:pt>
                <c:pt idx="192">
                  <c:v>-0.67724664118509703</c:v>
                </c:pt>
                <c:pt idx="193">
                  <c:v>-0.71444792915421496</c:v>
                </c:pt>
                <c:pt idx="194">
                  <c:v>-0.73027566336899297</c:v>
                </c:pt>
                <c:pt idx="195">
                  <c:v>-0.72473112959932295</c:v>
                </c:pt>
                <c:pt idx="196">
                  <c:v>-0.69804627466879798</c:v>
                </c:pt>
                <c:pt idx="197">
                  <c:v>-0.65067944862775495</c:v>
                </c:pt>
                <c:pt idx="198">
                  <c:v>-0.58330877517148505</c:v>
                </c:pt>
                <c:pt idx="199">
                  <c:v>-0.496823236882939</c:v>
                </c:pt>
                <c:pt idx="200">
                  <c:v>-0.39231158520162401</c:v>
                </c:pt>
                <c:pt idx="201">
                  <c:v>-0.27104920705687402</c:v>
                </c:pt>
                <c:pt idx="202">
                  <c:v>-0.13448310063148899</c:v>
                </c:pt>
                <c:pt idx="203">
                  <c:v>1.5784868460332901E-2</c:v>
                </c:pt>
                <c:pt idx="204">
                  <c:v>0.17801624237593899</c:v>
                </c:pt>
                <c:pt idx="205">
                  <c:v>0.35035557456219701</c:v>
                </c:pt>
                <c:pt idx="206">
                  <c:v>0.530851145864914</c:v>
                </c:pt>
                <c:pt idx="207">
                  <c:v>0.71747656717043495</c:v>
                </c:pt>
                <c:pt idx="208">
                  <c:v>0.90815303460040697</c:v>
                </c:pt>
                <c:pt idx="209">
                  <c:v>1.1007719978471651</c:v>
                </c:pt>
                <c:pt idx="210">
                  <c:v>1.2932179993319011</c:v>
                </c:pt>
                <c:pt idx="211">
                  <c:v>1.483391441507798</c:v>
                </c:pt>
                <c:pt idx="212">
                  <c:v>1.669231041806496</c:v>
                </c:pt>
                <c:pt idx="213">
                  <c:v>1.84873573940205</c:v>
                </c:pt>
                <c:pt idx="214">
                  <c:v>2.0199858250820921</c:v>
                </c:pt>
                <c:pt idx="215">
                  <c:v>2.18116307498157</c:v>
                </c:pt>
                <c:pt idx="216">
                  <c:v>2.330569680645878</c:v>
                </c:pt>
                <c:pt idx="217">
                  <c:v>2.466645781706724</c:v>
                </c:pt>
                <c:pt idx="218">
                  <c:v>2.5879854232290631</c:v>
                </c:pt>
                <c:pt idx="219">
                  <c:v>2.6933507773420051</c:v>
                </c:pt>
                <c:pt idx="220">
                  <c:v>2.7816844879116132</c:v>
                </c:pt>
                <c:pt idx="221">
                  <c:v>2.852120017542072</c:v>
                </c:pt>
                <c:pt idx="222">
                  <c:v>2.9039898978822021</c:v>
                </c:pt>
                <c:pt idx="223">
                  <c:v>2.9368318068367918</c:v>
                </c:pt>
                <c:pt idx="224">
                  <c:v>2.9503924195950191</c:v>
                </c:pt>
                <c:pt idx="225">
                  <c:v>2.944629004146472</c:v>
                </c:pt>
                <c:pt idx="226">
                  <c:v>2.9197087559080681</c:v>
                </c:pt>
                <c:pt idx="227">
                  <c:v>2.8760058899820371</c:v>
                </c:pt>
                <c:pt idx="228">
                  <c:v>2.8140965331571981</c:v>
                </c:pt>
                <c:pt idx="229">
                  <c:v>2.7347514808070419</c:v>
                </c:pt>
                <c:pt idx="230">
                  <c:v>2.63892690609197</c:v>
                </c:pt>
                <c:pt idx="231">
                  <c:v>2.5277531301077252</c:v>
                </c:pt>
                <c:pt idx="232">
                  <c:v>2.402521581623152</c:v>
                </c:pt>
                <c:pt idx="233">
                  <c:v>2.2646700936106021</c:v>
                </c:pt>
                <c:pt idx="234">
                  <c:v>2.1157667007063599</c:v>
                </c:pt>
                <c:pt idx="235">
                  <c:v>1.9574921168730199</c:v>
                </c:pt>
                <c:pt idx="236">
                  <c:v>1.7916210857227439</c:v>
                </c:pt>
                <c:pt idx="237">
                  <c:v>1.62000280706571</c:v>
                </c:pt>
                <c:pt idx="238">
                  <c:v>1.444540652167648</c:v>
                </c:pt>
                <c:pt idx="239">
                  <c:v>1.267171386845513</c:v>
                </c:pt>
                <c:pt idx="240">
                  <c:v>1.089844125842768</c:v>
                </c:pt>
                <c:pt idx="241">
                  <c:v>0.91449924386722004</c:v>
                </c:pt>
                <c:pt idx="242">
                  <c:v>0.74304746823446799</c:v>
                </c:pt>
                <c:pt idx="243">
                  <c:v>0.57734937525081897</c:v>
                </c:pt>
                <c:pt idx="244">
                  <c:v>0.41919550733056399</c:v>
                </c:pt>
                <c:pt idx="245">
                  <c:v>0.27028732043372</c:v>
                </c:pt>
                <c:pt idx="246">
                  <c:v>0.13221916181987201</c:v>
                </c:pt>
                <c:pt idx="247">
                  <c:v>6.4614664473783296E-3</c:v>
                </c:pt>
                <c:pt idx="248">
                  <c:v>-0.105654653264279</c:v>
                </c:pt>
                <c:pt idx="249">
                  <c:v>-0.20295126499843899</c:v>
                </c:pt>
                <c:pt idx="250">
                  <c:v>-0.28441577915738497</c:v>
                </c:pt>
                <c:pt idx="251">
                  <c:v>-0.34921129273686902</c:v>
                </c:pt>
                <c:pt idx="252">
                  <c:v>-0.39668501039100501</c:v>
                </c:pt>
                <c:pt idx="253">
                  <c:v>-0.42637465938057001</c:v>
                </c:pt>
                <c:pt idx="254">
                  <c:v>-0.43801283667151603</c:v>
                </c:pt>
                <c:pt idx="255">
                  <c:v>-0.43152924860833097</c:v>
                </c:pt>
                <c:pt idx="256">
                  <c:v>-0.40705082609441101</c:v>
                </c:pt>
                <c:pt idx="257">
                  <c:v>-0.36489972083118699</c:v>
                </c:pt>
                <c:pt idx="258">
                  <c:v>-0.30558921066012701</c:v>
                </c:pt>
                <c:pt idx="259">
                  <c:v>-0.22981756418291799</c:v>
                </c:pt>
                <c:pt idx="260">
                  <c:v>-0.13845993637071999</c:v>
                </c:pt>
                <c:pt idx="261">
                  <c:v>-3.2558387591015397E-2</c:v>
                </c:pt>
                <c:pt idx="262">
                  <c:v>8.66898618376475E-2</c:v>
                </c:pt>
                <c:pt idx="263">
                  <c:v>0.21794581100980201</c:v>
                </c:pt>
                <c:pt idx="264">
                  <c:v>0.359743544150327</c:v>
                </c:pt>
                <c:pt idx="265">
                  <c:v>0.510506419711935</c:v>
                </c:pt>
                <c:pt idx="266">
                  <c:v>0.66856440623747204</c:v>
                </c:pt>
                <c:pt idx="267">
                  <c:v>0.832172376631232</c:v>
                </c:pt>
                <c:pt idx="268">
                  <c:v>0.99952916276647796</c:v>
                </c:pt>
                <c:pt idx="269">
                  <c:v>1.168797164758447</c:v>
                </c:pt>
                <c:pt idx="270">
                  <c:v>1.338122303830044</c:v>
                </c:pt>
                <c:pt idx="271">
                  <c:v>1.505654104541436</c:v>
                </c:pt>
                <c:pt idx="272">
                  <c:v>1.66956569127538</c:v>
                </c:pt>
                <c:pt idx="273">
                  <c:v>1.828073485269287</c:v>
                </c:pt>
                <c:pt idx="274">
                  <c:v>1.979456392145287</c:v>
                </c:pt>
                <c:pt idx="275">
                  <c:v>2.1220742757661739</c:v>
                </c:pt>
                <c:pt idx="276">
                  <c:v>2.2543855222729481</c:v>
                </c:pt>
                <c:pt idx="277">
                  <c:v>2.374963508248471</c:v>
                </c:pt>
                <c:pt idx="278">
                  <c:v>2.482511798992594</c:v>
                </c:pt>
                <c:pt idx="279">
                  <c:v>2.5758779167554069</c:v>
                </c:pt>
                <c:pt idx="280">
                  <c:v>2.6540655343078221</c:v>
                </c:pt>
                <c:pt idx="281">
                  <c:v>2.7162449662659212</c:v>
                </c:pt>
                <c:pt idx="282">
                  <c:v>2.7617618489446101</c:v>
                </c:pt>
                <c:pt idx="283">
                  <c:v>2.7901439190017152</c:v>
                </c:pt>
                <c:pt idx="284">
                  <c:v>2.8011058215379201</c:v>
                </c:pt>
                <c:pt idx="285">
                  <c:v>2.7945518994241532</c:v>
                </c:pt>
                <c:pt idx="286">
                  <c:v>2.7705769372127889</c:v>
                </c:pt>
                <c:pt idx="287">
                  <c:v>2.729464854823024</c:v>
                </c:pt>
                <c:pt idx="288">
                  <c:v>2.6716853680440158</c:v>
                </c:pt>
                <c:pt idx="289">
                  <c:v>2.5978886545404398</c:v>
                </c:pt>
                <c:pt idx="290">
                  <c:v>2.5088980852466749</c:v>
                </c:pt>
                <c:pt idx="291">
                  <c:v>2.4057011015730119</c:v>
                </c:pt>
                <c:pt idx="292">
                  <c:v>2.2894383385065362</c:v>
                </c:pt>
                <c:pt idx="293">
                  <c:v>2.161391112261458</c:v>
                </c:pt>
                <c:pt idx="294">
                  <c:v>2.02296740842585</c:v>
                </c:pt>
                <c:pt idx="295">
                  <c:v>1.875686522381272</c:v>
                </c:pt>
                <c:pt idx="296">
                  <c:v>1.721162517974745</c:v>
                </c:pt>
                <c:pt idx="297">
                  <c:v>1.5610866828481511</c:v>
                </c:pt>
                <c:pt idx="298">
                  <c:v>1.397209169351582</c:v>
                </c:pt>
                <c:pt idx="299">
                  <c:v>1.231320018472821</c:v>
                </c:pt>
                <c:pt idx="300">
                  <c:v>1.065229770618507</c:v>
                </c:pt>
                <c:pt idx="301">
                  <c:v>0.90074987131626205</c:v>
                </c:pt>
                <c:pt idx="302">
                  <c:v>0.73967308192980996</c:v>
                </c:pt>
                <c:pt idx="303">
                  <c:v>0.58375410526945604</c:v>
                </c:pt>
                <c:pt idx="304">
                  <c:v>0.43469063354343301</c:v>
                </c:pt>
                <c:pt idx="305">
                  <c:v>0.29410502145755602</c:v>
                </c:pt>
                <c:pt idx="306">
                  <c:v>0.16352678048262001</c:v>
                </c:pt>
                <c:pt idx="307">
                  <c:v>4.4376081443639102E-2</c:v>
                </c:pt>
                <c:pt idx="308">
                  <c:v>-6.2051558263216802E-2</c:v>
                </c:pt>
                <c:pt idx="309">
                  <c:v>-0.15459923923483501</c:v>
                </c:pt>
                <c:pt idx="310">
                  <c:v>-0.23226114726264799</c:v>
                </c:pt>
                <c:pt idx="311">
                  <c:v>-0.29419339005226902</c:v>
                </c:pt>
                <c:pt idx="312">
                  <c:v>-0.33972308777632199</c:v>
                </c:pt>
                <c:pt idx="313">
                  <c:v>-0.36835562043283099</c:v>
                </c:pt>
                <c:pt idx="314">
                  <c:v>-0.37977995466554998</c:v>
                </c:pt>
                <c:pt idx="315">
                  <c:v>-0.37387199320422798</c:v>
                </c:pt>
                <c:pt idx="316">
                  <c:v>-0.35069591118593002</c:v>
                </c:pt>
                <c:pt idx="317">
                  <c:v>-0.31050346509912502</c:v>
                </c:pt>
                <c:pt idx="318">
                  <c:v>-0.25373128172388199</c:v>
                </c:pt>
                <c:pt idx="319">
                  <c:v>-0.180996155995234</c:v>
                </c:pt>
                <c:pt idx="320">
                  <c:v>-9.3088407964205297E-2</c:v>
                </c:pt>
                <c:pt idx="321">
                  <c:v>9.0366302514675E-3</c:v>
                </c:pt>
                <c:pt idx="322">
                  <c:v>0.12426890666782101</c:v>
                </c:pt>
                <c:pt idx="323">
                  <c:v>0.25135561092048597</c:v>
                </c:pt>
                <c:pt idx="324">
                  <c:v>0.388914677325987</c:v>
                </c:pt>
                <c:pt idx="325">
                  <c:v>0.53544968531494097</c:v>
                </c:pt>
                <c:pt idx="326">
                  <c:v>0.689365998067762</c:v>
                </c:pt>
                <c:pt idx="327">
                  <c:v>0.84898796689960399</c:v>
                </c:pt>
                <c:pt idx="328">
                  <c:v>1.0125770174862481</c:v>
                </c:pt>
                <c:pt idx="329">
                  <c:v>1.178350424514494</c:v>
                </c:pt>
                <c:pt idx="330">
                  <c:v>1.344500573880312</c:v>
                </c:pt>
                <c:pt idx="331">
                  <c:v>1.5092145062308411</c:v>
                </c:pt>
                <c:pt idx="332">
                  <c:v>1.670693532502423</c:v>
                </c:pt>
                <c:pt idx="333">
                  <c:v>1.8271727111873779</c:v>
                </c:pt>
                <c:pt idx="334">
                  <c:v>1.976939978373899</c:v>
                </c:pt>
                <c:pt idx="335">
                  <c:v>2.118354725137606</c:v>
                </c:pt>
                <c:pt idx="336">
                  <c:v>2.2498656225807991</c:v>
                </c:pt>
                <c:pt idx="337">
                  <c:v>2.3700275026601352</c:v>
                </c:pt>
                <c:pt idx="338">
                  <c:v>2.4775171128341338</c:v>
                </c:pt>
                <c:pt idx="339">
                  <c:v>2.5711475743934571</c:v>
                </c:pt>
                <c:pt idx="340">
                  <c:v>2.6498813879895069</c:v>
                </c:pt>
                <c:pt idx="341">
                  <c:v>2.7128418452051641</c:v>
                </c:pt>
                <c:pt idx="342">
                  <c:v>2.7593227218570702</c:v>
                </c:pt>
                <c:pt idx="343">
                  <c:v>2.7887961469032598</c:v>
                </c:pt>
                <c:pt idx="344">
                  <c:v>2.8009185601655782</c:v>
                </c:pt>
                <c:pt idx="345">
                  <c:v>2.7955346923561648</c:v>
                </c:pt>
                <c:pt idx="346">
                  <c:v>2.772679521911539</c:v>
                </c:pt>
                <c:pt idx="347">
                  <c:v>2.7325781846635571</c:v>
                </c:pt>
                <c:pt idx="348">
                  <c:v>2.6756438341868161</c:v>
                </c:pt>
                <c:pt idx="349">
                  <c:v>2.6024734725275152</c:v>
                </c:pt>
                <c:pt idx="350">
                  <c:v>2.5138417927077299</c:v>
                </c:pt>
                <c:pt idx="351">
                  <c:v>2.4106930956826229</c:v>
                </c:pt>
                <c:pt idx="352">
                  <c:v>2.2941313650792829</c:v>
                </c:pt>
                <c:pt idx="353">
                  <c:v>2.1654086028476689</c:v>
                </c:pt>
                <c:pt idx="354">
                  <c:v>2.025911547693648</c:v>
                </c:pt>
                <c:pt idx="355">
                  <c:v>1.877146915642889</c:v>
                </c:pt>
                <c:pt idx="356">
                  <c:v>1.720725318115107</c:v>
                </c:pt>
                <c:pt idx="357">
                  <c:v>1.558344027299023</c:v>
                </c:pt>
                <c:pt idx="358">
                  <c:v>1.39176877125389</c:v>
                </c:pt>
                <c:pt idx="359">
                  <c:v>1.222814751887471</c:v>
                </c:pt>
                <c:pt idx="360">
                  <c:v>1.053327087654794</c:v>
                </c:pt>
                <c:pt idx="361">
                  <c:v>0.88516088939285198</c:v>
                </c:pt>
                <c:pt idx="362">
                  <c:v>0.72016118207741697</c:v>
                </c:pt>
                <c:pt idx="363">
                  <c:v>0.56014288741235896</c:v>
                </c:pt>
                <c:pt idx="364">
                  <c:v>0.40687108200676397</c:v>
                </c:pt>
                <c:pt idx="365">
                  <c:v>0.262041743465253</c:v>
                </c:pt>
                <c:pt idx="366">
                  <c:v>0.127263192022322</c:v>
                </c:pt>
                <c:pt idx="367">
                  <c:v>4.0384284495082997E-3</c:v>
                </c:pt>
                <c:pt idx="368">
                  <c:v>-0.10625144009040099</c:v>
                </c:pt>
                <c:pt idx="369">
                  <c:v>-0.20236250567347799</c:v>
                </c:pt>
                <c:pt idx="370">
                  <c:v>-0.28320192921257797</c:v>
                </c:pt>
                <c:pt idx="371">
                  <c:v>-0.34784022136745602</c:v>
                </c:pt>
                <c:pt idx="372">
                  <c:v>-0.39552179863064002</c:v>
                </c:pt>
                <c:pt idx="373">
                  <c:v>-0.42567369646073799</c:v>
                </c:pt>
                <c:pt idx="374">
                  <c:v>-0.437912340642444</c:v>
                </c:pt>
                <c:pt idx="375">
                  <c:v>-0.43204829846423698</c:v>
                </c:pt>
                <c:pt idx="376">
                  <c:v>-0.40808895260312</c:v>
                </c:pt>
                <c:pt idx="377">
                  <c:v>-0.36623906257234301</c:v>
                </c:pt>
                <c:pt idx="378">
                  <c:v>-0.30689920099086399</c:v>
                </c:pt>
                <c:pt idx="379">
                  <c:v>-0.230662074537995</c:v>
                </c:pt>
                <c:pt idx="380">
                  <c:v>-0.13830676202616199</c:v>
                </c:pt>
                <c:pt idx="381">
                  <c:v>-3.0790924318736802E-2</c:v>
                </c:pt>
                <c:pt idx="382">
                  <c:v>9.0758937393609504E-2</c:v>
                </c:pt>
                <c:pt idx="383">
                  <c:v>0.22505907740213901</c:v>
                </c:pt>
                <c:pt idx="384">
                  <c:v>0.37068183773824298</c:v>
                </c:pt>
                <c:pt idx="385">
                  <c:v>0.52607058034587195</c:v>
                </c:pt>
                <c:pt idx="386">
                  <c:v>0.68955606511578604</c:v>
                </c:pt>
                <c:pt idx="387">
                  <c:v>0.85937410378444401</c:v>
                </c:pt>
                <c:pt idx="388">
                  <c:v>1.0336843054992719</c:v>
                </c:pt>
                <c:pt idx="389">
                  <c:v>1.2105897175514599</c:v>
                </c:pt>
                <c:pt idx="390">
                  <c:v>1.3881571545129721</c:v>
                </c:pt>
                <c:pt idx="391">
                  <c:v>1.564438000899945</c:v>
                </c:pt>
                <c:pt idx="392">
                  <c:v>1.7374892666150881</c:v>
                </c:pt>
                <c:pt idx="393">
                  <c:v>1.905394670865477</c:v>
                </c:pt>
                <c:pt idx="394">
                  <c:v>2.066285529053856</c:v>
                </c:pt>
                <c:pt idx="395">
                  <c:v>2.218361218325918</c:v>
                </c:pt>
                <c:pt idx="396">
                  <c:v>2.3599090010147461</c:v>
                </c:pt>
                <c:pt idx="397">
                  <c:v>2.4893229911324122</c:v>
                </c:pt>
                <c:pt idx="398">
                  <c:v>2.6051220572604961</c:v>
                </c:pt>
                <c:pt idx="399">
                  <c:v>2.7059664656126232</c:v>
                </c:pt>
                <c:pt idx="400">
                  <c:v>2.790673079577894</c:v>
                </c:pt>
                <c:pt idx="401">
                  <c:v>2.8582289465845392</c:v>
                </c:pt>
                <c:pt idx="402">
                  <c:v>2.907803119501045</c:v>
                </c:pt>
                <c:pt idx="403">
                  <c:v>2.9387565778544329</c:v>
                </c:pt>
                <c:pt idx="404">
                  <c:v>2.9506501337083688</c:v>
                </c:pt>
                <c:pt idx="405">
                  <c:v>2.9432502279085848</c:v>
                </c:pt>
                <c:pt idx="406">
                  <c:v>2.9165325443575152</c:v>
                </c:pt>
                <c:pt idx="407">
                  <c:v>2.8706833927944242</c:v>
                </c:pt>
                <c:pt idx="408">
                  <c:v>2.8060988340020421</c:v>
                </c:pt>
                <c:pt idx="409">
                  <c:v>2.7233815451856702</c:v>
                </c:pt>
                <c:pt idx="410">
                  <c:v>2.6233354472345751</c:v>
                </c:pt>
                <c:pt idx="411">
                  <c:v>2.5069581394212799</c:v>
                </c:pt>
                <c:pt idx="412">
                  <c:v>2.3754312105773261</c:v>
                </c:pt>
                <c:pt idx="413">
                  <c:v>2.2301085186522598</c:v>
                </c:pt>
                <c:pt idx="414">
                  <c:v>2.0725025525752341</c:v>
                </c:pt>
                <c:pt idx="415">
                  <c:v>1.9042690112629219</c:v>
                </c:pt>
                <c:pt idx="416">
                  <c:v>1.727189754224524</c:v>
                </c:pt>
                <c:pt idx="417">
                  <c:v>1.5431542962996969</c:v>
                </c:pt>
                <c:pt idx="418">
                  <c:v>1.3541400354242801</c:v>
                </c:pt>
                <c:pt idx="419">
                  <c:v>1.16219141677866</c:v>
                </c:pt>
                <c:pt idx="420">
                  <c:v>0.96939824907071004</c:v>
                </c:pt>
                <c:pt idx="421">
                  <c:v>0.77787339889789797</c:v>
                </c:pt>
                <c:pt idx="422">
                  <c:v>0.58973009701035295</c:v>
                </c:pt>
                <c:pt idx="423">
                  <c:v>0.40705909575471499</c:v>
                </c:pt>
                <c:pt idx="424">
                  <c:v>0.23190591995864199</c:v>
                </c:pt>
                <c:pt idx="425">
                  <c:v>6.6248453963847403E-2</c:v>
                </c:pt>
                <c:pt idx="426">
                  <c:v>-8.80248945780783E-2</c:v>
                </c:pt>
                <c:pt idx="427">
                  <c:v>-0.229136218164957</c:v>
                </c:pt>
                <c:pt idx="428">
                  <c:v>-0.35543809131050003</c:v>
                </c:pt>
                <c:pt idx="429">
                  <c:v>-0.46543229154534499</c:v>
                </c:pt>
                <c:pt idx="430">
                  <c:v>-0.55778705220930602</c:v>
                </c:pt>
                <c:pt idx="431">
                  <c:v>-0.631352653865494</c:v>
                </c:pt>
                <c:pt idx="432">
                  <c:v>-0.68517517744883805</c:v>
                </c:pt>
                <c:pt idx="433">
                  <c:v>-0.71850826049344296</c:v>
                </c:pt>
                <c:pt idx="434">
                  <c:v>-0.73082271778880004</c:v>
                </c:pt>
                <c:pt idx="435">
                  <c:v>-0.72181390939277801</c:v>
                </c:pt>
                <c:pt idx="436">
                  <c:v>-0.69140676186781702</c:v>
                </c:pt>
                <c:pt idx="437">
                  <c:v>-0.639758372672945</c:v>
                </c:pt>
                <c:pt idx="438">
                  <c:v>-0.56725815259562395</c:v>
                </c:pt>
                <c:pt idx="439">
                  <c:v>-0.474525486690693</c:v>
                </c:pt>
                <c:pt idx="440">
                  <c:v>-0.362404920146642</c:v>
                </c:pt>
                <c:pt idx="441">
                  <c:v>-0.23195890155461099</c:v>
                </c:pt>
                <c:pt idx="442">
                  <c:v>-8.4458141945113599E-2</c:v>
                </c:pt>
                <c:pt idx="443">
                  <c:v>7.8630326589796101E-2</c:v>
                </c:pt>
                <c:pt idx="444">
                  <c:v>0.25565728412042299</c:v>
                </c:pt>
                <c:pt idx="445">
                  <c:v>0.44480751559206599</c:v>
                </c:pt>
                <c:pt idx="446">
                  <c:v>0.64411790809721103</c:v>
                </c:pt>
                <c:pt idx="447">
                  <c:v>0.85149727665897901</c:v>
                </c:pt>
                <c:pt idx="448">
                  <c:v>1.0647477230465601</c:v>
                </c:pt>
                <c:pt idx="449">
                  <c:v>1.281587314601655</c:v>
                </c:pt>
                <c:pt idx="450">
                  <c:v>1.499673854608514</c:v>
                </c:pt>
                <c:pt idx="451">
                  <c:v>1.7166295025485561</c:v>
                </c:pt>
                <c:pt idx="452">
                  <c:v>1.9300659918063181</c:v>
                </c:pt>
                <c:pt idx="453">
                  <c:v>2.1376101841560882</c:v>
                </c:pt>
                <c:pt idx="454">
                  <c:v>2.336929694763382</c:v>
                </c:pt>
                <c:pt idx="455">
                  <c:v>2.5257583185568682</c:v>
                </c:pt>
                <c:pt idx="456">
                  <c:v>2.7019209887102469</c:v>
                </c:pt>
                <c:pt idx="457">
                  <c:v>2.863358000647716</c:v>
                </c:pt>
                <c:pt idx="458">
                  <c:v>3.0081482404282829</c:v>
                </c:pt>
                <c:pt idx="459">
                  <c:v>3.1345311645557028</c:v>
                </c:pt>
                <c:pt idx="460">
                  <c:v>3.2409272891171299</c:v>
                </c:pt>
                <c:pt idx="461">
                  <c:v>3.3259569595999041</c:v>
                </c:pt>
                <c:pt idx="462">
                  <c:v>3.3884571886397601</c:v>
                </c:pt>
                <c:pt idx="463">
                  <c:v>3.427496367175928</c:v>
                </c:pt>
                <c:pt idx="464">
                  <c:v>3.442386674860876</c:v>
                </c:pt>
                <c:pt idx="465">
                  <c:v>3.4326940378926252</c:v>
                </c:pt>
                <c:pt idx="466">
                  <c:v>3.3982455065071191</c:v>
                </c:pt>
                <c:pt idx="467">
                  <c:v>3.339133949935281</c:v>
                </c:pt>
                <c:pt idx="468">
                  <c:v>3.2557199934630821</c:v>
                </c:pt>
                <c:pt idx="469">
                  <c:v>3.1486311500533199</c:v>
                </c:pt>
                <c:pt idx="470">
                  <c:v>3.0187581275289959</c:v>
                </c:pt>
                <c:pt idx="471">
                  <c:v>2.8672483212913931</c:v>
                </c:pt>
                <c:pt idx="472">
                  <c:v>2.6954965316572972</c:v>
                </c:pt>
                <c:pt idx="473">
                  <c:v>2.5051329738624442</c:v>
                </c:pt>
                <c:pt idx="474">
                  <c:v>2.2980086772855199</c:v>
                </c:pt>
                <c:pt idx="475">
                  <c:v>2.07617839821885</c:v>
                </c:pt>
                <c:pt idx="476">
                  <c:v>1.8418811972515159</c:v>
                </c:pt>
                <c:pt idx="477">
                  <c:v>1.5975188577644079</c:v>
                </c:pt>
                <c:pt idx="478">
                  <c:v>1.3456323458967201</c:v>
                </c:pt>
                <c:pt idx="479">
                  <c:v>1.0888765343758</c:v>
                </c:pt>
                <c:pt idx="480">
                  <c:v>0.829993432570162</c:v>
                </c:pt>
                <c:pt idx="481">
                  <c:v>0.57178418281364196</c:v>
                </c:pt>
                <c:pt idx="482">
                  <c:v>0.31708009825918398</c:v>
                </c:pt>
                <c:pt idx="483">
                  <c:v>6.8713030081139798E-2</c:v>
                </c:pt>
                <c:pt idx="484">
                  <c:v>-0.170514638388748</c:v>
                </c:pt>
                <c:pt idx="485">
                  <c:v>-0.39786006615797098</c:v>
                </c:pt>
                <c:pt idx="486">
                  <c:v>-0.61066978942722505</c:v>
                </c:pt>
                <c:pt idx="487">
                  <c:v>-0.80640900775386704</c:v>
                </c:pt>
                <c:pt idx="488">
                  <c:v>-0.98269001480659901</c:v>
                </c:pt>
                <c:pt idx="489">
                  <c:v>-1.1372994724236729</c:v>
                </c:pt>
                <c:pt idx="490">
                  <c:v>-1.268224235191187</c:v>
                </c:pt>
                <c:pt idx="491">
                  <c:v>-1.3736754442721011</c:v>
                </c:pt>
                <c:pt idx="492">
                  <c:v>-1.4521106236522301</c:v>
                </c:pt>
                <c:pt idx="493">
                  <c:v>-1.502253529203154</c:v>
                </c:pt>
                <c:pt idx="494">
                  <c:v>-1.5231115208460511</c:v>
                </c:pt>
                <c:pt idx="495">
                  <c:v>-1.5139902504566971</c:v>
                </c:pt>
                <c:pt idx="496">
                  <c:v>-1.474505482778502</c:v>
                </c:pt>
                <c:pt idx="497">
                  <c:v>-1.4045918932797401</c:v>
                </c:pt>
                <c:pt idx="498">
                  <c:v>-1.3045087153563131</c:v>
                </c:pt>
                <c:pt idx="499">
                  <c:v>-1.1748421392730211</c:v>
                </c:pt>
                <c:pt idx="500">
                  <c:v>-1.016504396470256</c:v>
                </c:pt>
                <c:pt idx="501">
                  <c:v>-0.83072949504159899</c:v>
                </c:pt>
                <c:pt idx="502">
                  <c:v>-0.619065604997727</c:v>
                </c:pt>
                <c:pt idx="503">
                  <c:v>-0.38336412505831902</c:v>
                </c:pt>
                <c:pt idx="504">
                  <c:v>-0.12576549582980401</c:v>
                </c:pt>
                <c:pt idx="505">
                  <c:v>0.15131814299249</c:v>
                </c:pt>
                <c:pt idx="506">
                  <c:v>0.44522332163656297</c:v>
                </c:pt>
                <c:pt idx="507">
                  <c:v>0.75305847457913699</c:v>
                </c:pt>
                <c:pt idx="508">
                  <c:v>1.0717298494340151</c:v>
                </c:pt>
                <c:pt idx="509">
                  <c:v>1.3979698714008899</c:v>
                </c:pt>
                <c:pt idx="510">
                  <c:v>1.728367717902233</c:v>
                </c:pt>
                <c:pt idx="511">
                  <c:v>2.0594018338239271</c:v>
                </c:pt>
                <c:pt idx="512">
                  <c:v>2.3874740959692611</c:v>
                </c:pt>
                <c:pt idx="513">
                  <c:v>2.7089453161715231</c:v>
                </c:pt>
                <c:pt idx="514">
                  <c:v>3.0201717561891899</c:v>
                </c:pt>
                <c:pt idx="515">
                  <c:v>3.317542314213997</c:v>
                </c:pt>
                <c:pt idx="516">
                  <c:v>3.5975160327036479</c:v>
                </c:pt>
                <c:pt idx="517">
                  <c:v>3.856659570432182</c:v>
                </c:pt>
                <c:pt idx="518">
                  <c:v>4.0916842782196383</c:v>
                </c:pt>
                <c:pt idx="519">
                  <c:v>4.299482517818725</c:v>
                </c:pt>
                <c:pt idx="520">
                  <c:v>4.4771628669219146</c:v>
                </c:pt>
                <c:pt idx="521">
                  <c:v>4.6220838602015188</c:v>
                </c:pt>
                <c:pt idx="522">
                  <c:v>4.7318859266614837</c:v>
                </c:pt>
                <c:pt idx="523">
                  <c:v>4.8045211972912947</c:v>
                </c:pt>
                <c:pt idx="524">
                  <c:v>4.8382808739563696</c:v>
                </c:pt>
                <c:pt idx="525">
                  <c:v>4.8318198704978856</c:v>
                </c:pt>
                <c:pt idx="526">
                  <c:v>4.7841784599741031</c:v>
                </c:pt>
                <c:pt idx="527">
                  <c:v>4.6948006876562598</c:v>
                </c:pt>
                <c:pt idx="528">
                  <c:v>4.5635493375649014</c:v>
                </c:pt>
                <c:pt idx="529">
                  <c:v>4.3907172707438962</c:v>
                </c:pt>
                <c:pt idx="530">
                  <c:v>4.1770349858436084</c:v>
                </c:pt>
                <c:pt idx="531">
                  <c:v>3.9236742866230152</c:v>
                </c:pt>
                <c:pt idx="532">
                  <c:v>3.6322479763693658</c:v>
                </c:pt>
                <c:pt idx="533">
                  <c:v>3.3048055356431121</c:v>
                </c:pt>
                <c:pt idx="534">
                  <c:v>2.9438247768439112</c:v>
                </c:pt>
                <c:pt idx="535">
                  <c:v>2.552199506512725</c:v>
                </c:pt>
                <c:pt idx="536">
                  <c:v>2.1332232636772752</c:v>
                </c:pt>
                <c:pt idx="537">
                  <c:v>1.690569239561972</c:v>
                </c:pt>
                <c:pt idx="538">
                  <c:v>1.2282665202602181</c:v>
                </c:pt>
                <c:pt idx="539">
                  <c:v>0.75067282916077205</c:v>
                </c:pt>
                <c:pt idx="540">
                  <c:v>0.26244397968834599</c:v>
                </c:pt>
                <c:pt idx="541">
                  <c:v>-0.23149971906573</c:v>
                </c:pt>
                <c:pt idx="542">
                  <c:v>-0.72600983129791397</c:v>
                </c:pt>
                <c:pt idx="543">
                  <c:v>-1.2157486379187861</c:v>
                </c:pt>
                <c:pt idx="544">
                  <c:v>-1.6952301293867951</c:v>
                </c:pt>
                <c:pt idx="545">
                  <c:v>-2.1588628008159851</c:v>
                </c:pt>
                <c:pt idx="546">
                  <c:v>-2.6009938832685511</c:v>
                </c:pt>
                <c:pt idx="547">
                  <c:v>-3.0159546294855</c:v>
                </c:pt>
                <c:pt idx="548">
                  <c:v>-3.3981062601253149</c:v>
                </c:pt>
                <c:pt idx="549">
                  <c:v>-3.7418861679913098</c:v>
                </c:pt>
                <c:pt idx="550">
                  <c:v>-4.0418539728429232</c:v>
                </c:pt>
                <c:pt idx="551">
                  <c:v>-4.2927370182572746</c:v>
                </c:pt>
                <c:pt idx="552">
                  <c:v>-4.4894749046716571</c:v>
                </c:pt>
                <c:pt idx="553">
                  <c:v>-4.6272626591815866</c:v>
                </c:pt>
                <c:pt idx="554">
                  <c:v>-4.7015921528513021</c:v>
                </c:pt>
                <c:pt idx="555">
                  <c:v>-4.7082913901321577</c:v>
                </c:pt>
                <c:pt idx="556">
                  <c:v>-4.6435613123665558</c:v>
                </c:pt>
                <c:pt idx="557">
                  <c:v>-4.5040097781322146</c:v>
                </c:pt>
                <c:pt idx="558">
                  <c:v>-4.2866824071672296</c:v>
                </c:pt>
                <c:pt idx="559">
                  <c:v>-3.989090001605947</c:v>
                </c:pt>
                <c:pt idx="560">
                  <c:v>-3.6092322879980951</c:v>
                </c:pt>
                <c:pt idx="561">
                  <c:v>-3.1456177558172231</c:v>
                </c:pt>
                <c:pt idx="562">
                  <c:v>-2.5972794025909058</c:v>
                </c:pt>
                <c:pt idx="563">
                  <c:v>-1.963786232089862</c:v>
                </c:pt>
                <c:pt idx="564">
                  <c:v>-1.245250389866474</c:v>
                </c:pt>
                <c:pt idx="565">
                  <c:v>-0.44232985947540998</c:v>
                </c:pt>
                <c:pt idx="566">
                  <c:v>0.443773317409416</c:v>
                </c:pt>
                <c:pt idx="567">
                  <c:v>1.4113192934317571</c:v>
                </c:pt>
                <c:pt idx="568">
                  <c:v>2.4580410965659452</c:v>
                </c:pt>
                <c:pt idx="569">
                  <c:v>3.58115965560205</c:v>
                </c:pt>
                <c:pt idx="570">
                  <c:v>4.7774030465384216</c:v>
                </c:pt>
                <c:pt idx="571">
                  <c:v>6.0430297979034551</c:v>
                </c:pt>
                <c:pt idx="572">
                  <c:v>7.3738560560153736</c:v>
                </c:pt>
                <c:pt idx="573">
                  <c:v>8.7652863759372206</c:v>
                </c:pt>
                <c:pt idx="574">
                  <c:v>10.212347870718199</c:v>
                </c:pt>
                <c:pt idx="575">
                  <c:v>11.709727420758441</c:v>
                </c:pt>
                <c:pt idx="576">
                  <c:v>13.251811617070929</c:v>
                </c:pt>
                <c:pt idx="577">
                  <c:v>14.83272908713127</c:v>
                </c:pt>
                <c:pt idx="578">
                  <c:v>16.446394830123289</c:v>
                </c:pt>
                <c:pt idx="579">
                  <c:v>18.086556169931139</c:v>
                </c:pt>
                <c:pt idx="580">
                  <c:v>19.746839919374111</c:v>
                </c:pt>
                <c:pt idx="581">
                  <c:v>21.42080033806732</c:v>
                </c:pt>
                <c:pt idx="582">
                  <c:v>23.101967459041301</c:v>
                </c:pt>
                <c:pt idx="583">
                  <c:v>24.78389535593103</c:v>
                </c:pt>
                <c:pt idx="584">
                  <c:v>26.46020992319761</c:v>
                </c:pt>
                <c:pt idx="585">
                  <c:v>28.124655746456021</c:v>
                </c:pt>
                <c:pt idx="586">
                  <c:v>29.771141648539199</c:v>
                </c:pt>
                <c:pt idx="587">
                  <c:v>31.393784509327919</c:v>
                </c:pt>
                <c:pt idx="588">
                  <c:v>32.986950973530583</c:v>
                </c:pt>
                <c:pt idx="589">
                  <c:v>34.545296680338637</c:v>
                </c:pt>
                <c:pt idx="590">
                  <c:v>36.063802672053377</c:v>
                </c:pt>
                <c:pt idx="591">
                  <c:v>37.537808665138392</c:v>
                </c:pt>
                <c:pt idx="592">
                  <c:v>38.963042896481781</c:v>
                </c:pt>
                <c:pt idx="593">
                  <c:v>40.335648289650393</c:v>
                </c:pt>
                <c:pt idx="594">
                  <c:v>41.652204720319098</c:v>
                </c:pt>
                <c:pt idx="595">
                  <c:v>42.909747196506743</c:v>
                </c:pt>
                <c:pt idx="596">
                  <c:v>44.105779807434601</c:v>
                </c:pt>
                <c:pt idx="597">
                  <c:v>45.2382853343588</c:v>
                </c:pt>
                <c:pt idx="598">
                  <c:v>46.305730457265987</c:v>
                </c:pt>
                <c:pt idx="599">
                  <c:v>47.307066532465299</c:v>
                </c:pt>
                <c:pt idx="600">
                  <c:v>48.241725957473641</c:v>
                </c:pt>
                <c:pt idx="601">
                  <c:v>49.109614180795148</c:v>
                </c:pt>
                <c:pt idx="602">
                  <c:v>49.911097454838263</c:v>
                </c:pt>
                <c:pt idx="603">
                  <c:v>50.646986469917238</c:v>
                </c:pt>
                <c:pt idx="604">
                  <c:v>51.318516045673448</c:v>
                </c:pt>
                <c:pt idx="605">
                  <c:v>51.92732109296567</c:v>
                </c:pt>
                <c:pt idx="606">
                  <c:v>52.475409093959527</c:v>
                </c:pt>
                <c:pt idx="607">
                  <c:v>52.965129380477123</c:v>
                </c:pt>
                <c:pt idx="608">
                  <c:v>53.399139520339553</c:v>
                </c:pt>
                <c:pt idx="609">
                  <c:v>53.780369148160453</c:v>
                </c:pt>
                <c:pt idx="610">
                  <c:v>54.111981600580947</c:v>
                </c:pt>
                <c:pt idx="611">
                  <c:v>54.397333736048672</c:v>
                </c:pt>
                <c:pt idx="612">
                  <c:v>54.639934335746197</c:v>
                </c:pt>
                <c:pt idx="613">
                  <c:v>54.843401495010738</c:v>
                </c:pt>
                <c:pt idx="614">
                  <c:v>55.011419423430887</c:v>
                </c:pt>
                <c:pt idx="615">
                  <c:v>55.147695076684187</c:v>
                </c:pt>
                <c:pt idx="616">
                  <c:v>55.255915044033259</c:v>
                </c:pt>
                <c:pt idx="617">
                  <c:v>55.339703112225841</c:v>
                </c:pt>
                <c:pt idx="618">
                  <c:v>55.402578919374861</c:v>
                </c:pt>
                <c:pt idx="619">
                  <c:v>55.447918101293837</c:v>
                </c:pt>
                <c:pt idx="620">
                  <c:v>55.478914317840399</c:v>
                </c:pt>
                <c:pt idx="621">
                  <c:v>55.498543528209439</c:v>
                </c:pt>
                <c:pt idx="622">
                  <c:v>55.509530862006677</c:v>
                </c:pt>
                <c:pt idx="623">
                  <c:v>55.514320407518753</c:v>
                </c:pt>
                <c:pt idx="624">
                  <c:v>55.515048210132463</c:v>
                </c:pt>
                <c:pt idx="625">
                  <c:v>55.513518742601981</c:v>
                </c:pt>
                <c:pt idx="626">
                  <c:v>55.511185075125148</c:v>
                </c:pt>
                <c:pt idx="627">
                  <c:v>55.509132937282679</c:v>
                </c:pt>
                <c:pt idx="628">
                  <c:v>55.508068826161811</c:v>
                </c:pt>
                <c:pt idx="629">
                  <c:v>55.508312275786103</c:v>
                </c:pt>
                <c:pt idx="630">
                  <c:v>55.50979236267866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234-4343-ADB8-1B1876D5D3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1283200"/>
        <c:axId val="-2098732352"/>
      </c:lineChart>
      <c:scatterChart>
        <c:scatterStyle val="lineMarker"/>
        <c:varyColors val="0"/>
        <c:ser>
          <c:idx val="1"/>
          <c:order val="1"/>
          <c:tx>
            <c:strRef>
              <c:f>fft!$B$1</c:f>
              <c:strCache>
                <c:ptCount val="1"/>
                <c:pt idx="0">
                  <c:v>Bunch</c:v>
                </c:pt>
              </c:strCache>
            </c:strRef>
          </c:tx>
          <c:spPr>
            <a:ln w="28575">
              <a:noFill/>
            </a:ln>
          </c:spPr>
          <c:yVal>
            <c:numRef>
              <c:f>fft!$B$2:$B$632</c:f>
              <c:numCache>
                <c:formatCode>General</c:formatCode>
                <c:ptCount val="631"/>
                <c:pt idx="0">
                  <c:v>55</c:v>
                </c:pt>
                <c:pt idx="63">
                  <c:v>0</c:v>
                </c:pt>
                <c:pt idx="126">
                  <c:v>0</c:v>
                </c:pt>
                <c:pt idx="189">
                  <c:v>0</c:v>
                </c:pt>
                <c:pt idx="252">
                  <c:v>0</c:v>
                </c:pt>
                <c:pt idx="315">
                  <c:v>0</c:v>
                </c:pt>
                <c:pt idx="378">
                  <c:v>0</c:v>
                </c:pt>
                <c:pt idx="441">
                  <c:v>0</c:v>
                </c:pt>
                <c:pt idx="504">
                  <c:v>0</c:v>
                </c:pt>
                <c:pt idx="567">
                  <c:v>0</c:v>
                </c:pt>
                <c:pt idx="630">
                  <c:v>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234-4343-ADB8-1B1876D5D3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91283200"/>
        <c:axId val="-2098732352"/>
      </c:scatterChart>
      <c:catAx>
        <c:axId val="-20912832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 b="1"/>
                </a:pPr>
                <a:r>
                  <a:rPr lang="en-US" sz="1600" b="1"/>
                  <a:t>Bunch Distance (m)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98732352"/>
        <c:crosses val="autoZero"/>
        <c:auto val="1"/>
        <c:lblAlgn val="ctr"/>
        <c:lblOffset val="100"/>
        <c:tickLblSkip val="63"/>
        <c:noMultiLvlLbl val="0"/>
      </c:catAx>
      <c:valAx>
        <c:axId val="-20987323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 b="1"/>
                </a:pPr>
                <a:r>
                  <a:rPr lang="en-US" sz="1600" b="1"/>
                  <a:t>Kick Voltage (kV)</a:t>
                </a:r>
              </a:p>
            </c:rich>
          </c:tx>
          <c:layout>
            <c:manualLayout>
              <c:xMode val="edge"/>
              <c:yMode val="edge"/>
              <c:x val="1.1809834699051201E-2"/>
              <c:y val="0.1528816414368129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912832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0106626798333602"/>
          <c:y val="9.4108972079293099E-2"/>
          <c:w val="0.49674735893067501"/>
          <c:h val="0.17723211080078299"/>
        </c:manualLayout>
      </c:layout>
      <c:overlay val="0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023268040685801"/>
          <c:y val="6.3814313809634496E-2"/>
          <c:w val="0.83315407995199298"/>
          <c:h val="0.69512726599498198"/>
        </c:manualLayout>
      </c:layout>
      <c:lineChart>
        <c:grouping val="standard"/>
        <c:varyColors val="0"/>
        <c:ser>
          <c:idx val="0"/>
          <c:order val="0"/>
          <c:tx>
            <c:strRef>
              <c:f>fft!$E$1</c:f>
              <c:strCache>
                <c:ptCount val="1"/>
                <c:pt idx="0">
                  <c:v>Zero-Gradient Waveform</c:v>
                </c:pt>
              </c:strCache>
            </c:strRef>
          </c:tx>
          <c:marker>
            <c:symbol val="none"/>
          </c:marker>
          <c:cat>
            <c:numRef>
              <c:f>fft!$A$2:$A$632</c:f>
              <c:numCache>
                <c:formatCode>General</c:formatCode>
                <c:ptCount val="63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1.1299999999999999</c:v>
                </c:pt>
                <c:pt idx="114">
                  <c:v>1.1399999999999999</c:v>
                </c:pt>
                <c:pt idx="115">
                  <c:v>1.1499999999999999</c:v>
                </c:pt>
                <c:pt idx="116">
                  <c:v>1.1599999999999999</c:v>
                </c:pt>
                <c:pt idx="117">
                  <c:v>1.17</c:v>
                </c:pt>
                <c:pt idx="118">
                  <c:v>1.18</c:v>
                </c:pt>
                <c:pt idx="119">
                  <c:v>1.19</c:v>
                </c:pt>
                <c:pt idx="120">
                  <c:v>1.2</c:v>
                </c:pt>
                <c:pt idx="121">
                  <c:v>1.21</c:v>
                </c:pt>
                <c:pt idx="122">
                  <c:v>1.22</c:v>
                </c:pt>
                <c:pt idx="123">
                  <c:v>1.23</c:v>
                </c:pt>
                <c:pt idx="124">
                  <c:v>1.24</c:v>
                </c:pt>
                <c:pt idx="125">
                  <c:v>1.25</c:v>
                </c:pt>
                <c:pt idx="126">
                  <c:v>1.26</c:v>
                </c:pt>
                <c:pt idx="127">
                  <c:v>1.27</c:v>
                </c:pt>
                <c:pt idx="128">
                  <c:v>1.28</c:v>
                </c:pt>
                <c:pt idx="129">
                  <c:v>1.29</c:v>
                </c:pt>
                <c:pt idx="130">
                  <c:v>1.3</c:v>
                </c:pt>
                <c:pt idx="131">
                  <c:v>1.31</c:v>
                </c:pt>
                <c:pt idx="132">
                  <c:v>1.32</c:v>
                </c:pt>
                <c:pt idx="133">
                  <c:v>1.33</c:v>
                </c:pt>
                <c:pt idx="134">
                  <c:v>1.34</c:v>
                </c:pt>
                <c:pt idx="135">
                  <c:v>1.35</c:v>
                </c:pt>
                <c:pt idx="136">
                  <c:v>1.36</c:v>
                </c:pt>
                <c:pt idx="137">
                  <c:v>1.37</c:v>
                </c:pt>
                <c:pt idx="138">
                  <c:v>1.38</c:v>
                </c:pt>
                <c:pt idx="139">
                  <c:v>1.39</c:v>
                </c:pt>
                <c:pt idx="140">
                  <c:v>1.4</c:v>
                </c:pt>
                <c:pt idx="141">
                  <c:v>1.41</c:v>
                </c:pt>
                <c:pt idx="142">
                  <c:v>1.42</c:v>
                </c:pt>
                <c:pt idx="143">
                  <c:v>1.43</c:v>
                </c:pt>
                <c:pt idx="144">
                  <c:v>1.44</c:v>
                </c:pt>
                <c:pt idx="145">
                  <c:v>1.45</c:v>
                </c:pt>
                <c:pt idx="146">
                  <c:v>1.46</c:v>
                </c:pt>
                <c:pt idx="147">
                  <c:v>1.47</c:v>
                </c:pt>
                <c:pt idx="148">
                  <c:v>1.48</c:v>
                </c:pt>
                <c:pt idx="149">
                  <c:v>1.49</c:v>
                </c:pt>
                <c:pt idx="150">
                  <c:v>1.5</c:v>
                </c:pt>
                <c:pt idx="151">
                  <c:v>1.51</c:v>
                </c:pt>
                <c:pt idx="152">
                  <c:v>1.52</c:v>
                </c:pt>
                <c:pt idx="153">
                  <c:v>1.53</c:v>
                </c:pt>
                <c:pt idx="154">
                  <c:v>1.54</c:v>
                </c:pt>
                <c:pt idx="155">
                  <c:v>1.55</c:v>
                </c:pt>
                <c:pt idx="156">
                  <c:v>1.56</c:v>
                </c:pt>
                <c:pt idx="157">
                  <c:v>1.57</c:v>
                </c:pt>
                <c:pt idx="158">
                  <c:v>1.58</c:v>
                </c:pt>
                <c:pt idx="159">
                  <c:v>1.59</c:v>
                </c:pt>
                <c:pt idx="160">
                  <c:v>1.6</c:v>
                </c:pt>
                <c:pt idx="161">
                  <c:v>1.61</c:v>
                </c:pt>
                <c:pt idx="162">
                  <c:v>1.62</c:v>
                </c:pt>
                <c:pt idx="163">
                  <c:v>1.63</c:v>
                </c:pt>
                <c:pt idx="164">
                  <c:v>1.64</c:v>
                </c:pt>
                <c:pt idx="165">
                  <c:v>1.65</c:v>
                </c:pt>
                <c:pt idx="166">
                  <c:v>1.66</c:v>
                </c:pt>
                <c:pt idx="167">
                  <c:v>1.67</c:v>
                </c:pt>
                <c:pt idx="168">
                  <c:v>1.68</c:v>
                </c:pt>
                <c:pt idx="169">
                  <c:v>1.69</c:v>
                </c:pt>
                <c:pt idx="170">
                  <c:v>1.7</c:v>
                </c:pt>
                <c:pt idx="171">
                  <c:v>1.71</c:v>
                </c:pt>
                <c:pt idx="172">
                  <c:v>1.72</c:v>
                </c:pt>
                <c:pt idx="173">
                  <c:v>1.73</c:v>
                </c:pt>
                <c:pt idx="174">
                  <c:v>1.74</c:v>
                </c:pt>
                <c:pt idx="175">
                  <c:v>1.75</c:v>
                </c:pt>
                <c:pt idx="176">
                  <c:v>1.76</c:v>
                </c:pt>
                <c:pt idx="177">
                  <c:v>1.77</c:v>
                </c:pt>
                <c:pt idx="178">
                  <c:v>1.78</c:v>
                </c:pt>
                <c:pt idx="179">
                  <c:v>1.79</c:v>
                </c:pt>
                <c:pt idx="180">
                  <c:v>1.8</c:v>
                </c:pt>
                <c:pt idx="181">
                  <c:v>1.81</c:v>
                </c:pt>
                <c:pt idx="182">
                  <c:v>1.82</c:v>
                </c:pt>
                <c:pt idx="183">
                  <c:v>1.83</c:v>
                </c:pt>
                <c:pt idx="184">
                  <c:v>1.84</c:v>
                </c:pt>
                <c:pt idx="185">
                  <c:v>1.85</c:v>
                </c:pt>
                <c:pt idx="186">
                  <c:v>1.86</c:v>
                </c:pt>
                <c:pt idx="187">
                  <c:v>1.87</c:v>
                </c:pt>
                <c:pt idx="188">
                  <c:v>1.88</c:v>
                </c:pt>
                <c:pt idx="189">
                  <c:v>1.89</c:v>
                </c:pt>
                <c:pt idx="190">
                  <c:v>1.9</c:v>
                </c:pt>
                <c:pt idx="191">
                  <c:v>1.91</c:v>
                </c:pt>
                <c:pt idx="192">
                  <c:v>1.92</c:v>
                </c:pt>
                <c:pt idx="193">
                  <c:v>1.93</c:v>
                </c:pt>
                <c:pt idx="194">
                  <c:v>1.94</c:v>
                </c:pt>
                <c:pt idx="195">
                  <c:v>1.95</c:v>
                </c:pt>
                <c:pt idx="196">
                  <c:v>1.96</c:v>
                </c:pt>
                <c:pt idx="197">
                  <c:v>1.97</c:v>
                </c:pt>
                <c:pt idx="198">
                  <c:v>1.98</c:v>
                </c:pt>
                <c:pt idx="199">
                  <c:v>1.99</c:v>
                </c:pt>
                <c:pt idx="200">
                  <c:v>2</c:v>
                </c:pt>
                <c:pt idx="201">
                  <c:v>2.0099999999999998</c:v>
                </c:pt>
                <c:pt idx="202">
                  <c:v>2.02</c:v>
                </c:pt>
                <c:pt idx="203">
                  <c:v>2.0299999999999998</c:v>
                </c:pt>
                <c:pt idx="204">
                  <c:v>2.04</c:v>
                </c:pt>
                <c:pt idx="205">
                  <c:v>2.0499999999999998</c:v>
                </c:pt>
                <c:pt idx="206">
                  <c:v>2.06</c:v>
                </c:pt>
                <c:pt idx="207">
                  <c:v>2.0699999999999998</c:v>
                </c:pt>
                <c:pt idx="208">
                  <c:v>2.08</c:v>
                </c:pt>
                <c:pt idx="209">
                  <c:v>2.09</c:v>
                </c:pt>
                <c:pt idx="210">
                  <c:v>2.1</c:v>
                </c:pt>
                <c:pt idx="211">
                  <c:v>2.11</c:v>
                </c:pt>
                <c:pt idx="212">
                  <c:v>2.12</c:v>
                </c:pt>
                <c:pt idx="213">
                  <c:v>2.13</c:v>
                </c:pt>
                <c:pt idx="214">
                  <c:v>2.14</c:v>
                </c:pt>
                <c:pt idx="215">
                  <c:v>2.15</c:v>
                </c:pt>
                <c:pt idx="216">
                  <c:v>2.16</c:v>
                </c:pt>
                <c:pt idx="217">
                  <c:v>2.17</c:v>
                </c:pt>
                <c:pt idx="218">
                  <c:v>2.1800000000000002</c:v>
                </c:pt>
                <c:pt idx="219">
                  <c:v>2.19</c:v>
                </c:pt>
                <c:pt idx="220">
                  <c:v>2.2000000000000002</c:v>
                </c:pt>
                <c:pt idx="221">
                  <c:v>2.21</c:v>
                </c:pt>
                <c:pt idx="222">
                  <c:v>2.2200000000000002</c:v>
                </c:pt>
                <c:pt idx="223">
                  <c:v>2.23</c:v>
                </c:pt>
                <c:pt idx="224">
                  <c:v>2.2400000000000002</c:v>
                </c:pt>
                <c:pt idx="225">
                  <c:v>2.25</c:v>
                </c:pt>
                <c:pt idx="226">
                  <c:v>2.2599999999999998</c:v>
                </c:pt>
                <c:pt idx="227">
                  <c:v>2.27</c:v>
                </c:pt>
                <c:pt idx="228">
                  <c:v>2.2799999999999998</c:v>
                </c:pt>
                <c:pt idx="229">
                  <c:v>2.29</c:v>
                </c:pt>
                <c:pt idx="230">
                  <c:v>2.2999999999999998</c:v>
                </c:pt>
                <c:pt idx="231">
                  <c:v>2.31</c:v>
                </c:pt>
                <c:pt idx="232">
                  <c:v>2.3199999999999981</c:v>
                </c:pt>
                <c:pt idx="233">
                  <c:v>2.33</c:v>
                </c:pt>
                <c:pt idx="234">
                  <c:v>2.34</c:v>
                </c:pt>
                <c:pt idx="235">
                  <c:v>2.35</c:v>
                </c:pt>
                <c:pt idx="236">
                  <c:v>2.36</c:v>
                </c:pt>
                <c:pt idx="237">
                  <c:v>2.37</c:v>
                </c:pt>
                <c:pt idx="238">
                  <c:v>2.38</c:v>
                </c:pt>
                <c:pt idx="239">
                  <c:v>2.39</c:v>
                </c:pt>
                <c:pt idx="240">
                  <c:v>2.4</c:v>
                </c:pt>
                <c:pt idx="241">
                  <c:v>2.41</c:v>
                </c:pt>
                <c:pt idx="242">
                  <c:v>2.42</c:v>
                </c:pt>
                <c:pt idx="243">
                  <c:v>2.4300000000000002</c:v>
                </c:pt>
                <c:pt idx="244">
                  <c:v>2.44</c:v>
                </c:pt>
                <c:pt idx="245">
                  <c:v>2.4500000000000002</c:v>
                </c:pt>
                <c:pt idx="246">
                  <c:v>2.46</c:v>
                </c:pt>
                <c:pt idx="247">
                  <c:v>2.4700000000000002</c:v>
                </c:pt>
                <c:pt idx="248">
                  <c:v>2.48</c:v>
                </c:pt>
                <c:pt idx="249">
                  <c:v>2.4900000000000002</c:v>
                </c:pt>
                <c:pt idx="250">
                  <c:v>2.5</c:v>
                </c:pt>
                <c:pt idx="251">
                  <c:v>2.5099999999999998</c:v>
                </c:pt>
                <c:pt idx="252">
                  <c:v>2.52</c:v>
                </c:pt>
                <c:pt idx="253">
                  <c:v>2.5299999999999998</c:v>
                </c:pt>
                <c:pt idx="254">
                  <c:v>2.54</c:v>
                </c:pt>
                <c:pt idx="255">
                  <c:v>2.5499999999999998</c:v>
                </c:pt>
                <c:pt idx="256">
                  <c:v>2.56</c:v>
                </c:pt>
                <c:pt idx="257">
                  <c:v>2.57</c:v>
                </c:pt>
                <c:pt idx="258">
                  <c:v>2.58</c:v>
                </c:pt>
                <c:pt idx="259">
                  <c:v>2.59</c:v>
                </c:pt>
                <c:pt idx="260">
                  <c:v>2.6</c:v>
                </c:pt>
                <c:pt idx="261">
                  <c:v>2.61</c:v>
                </c:pt>
                <c:pt idx="262">
                  <c:v>2.62</c:v>
                </c:pt>
                <c:pt idx="263">
                  <c:v>2.63</c:v>
                </c:pt>
                <c:pt idx="264">
                  <c:v>2.64</c:v>
                </c:pt>
                <c:pt idx="265">
                  <c:v>2.65</c:v>
                </c:pt>
                <c:pt idx="266">
                  <c:v>2.66</c:v>
                </c:pt>
                <c:pt idx="267">
                  <c:v>2.67</c:v>
                </c:pt>
                <c:pt idx="268">
                  <c:v>2.68</c:v>
                </c:pt>
                <c:pt idx="269">
                  <c:v>2.69</c:v>
                </c:pt>
                <c:pt idx="270">
                  <c:v>2.7</c:v>
                </c:pt>
                <c:pt idx="271">
                  <c:v>2.71</c:v>
                </c:pt>
                <c:pt idx="272">
                  <c:v>2.72</c:v>
                </c:pt>
                <c:pt idx="273">
                  <c:v>2.73</c:v>
                </c:pt>
                <c:pt idx="274">
                  <c:v>2.74</c:v>
                </c:pt>
                <c:pt idx="275">
                  <c:v>2.75</c:v>
                </c:pt>
                <c:pt idx="276">
                  <c:v>2.76</c:v>
                </c:pt>
                <c:pt idx="277">
                  <c:v>2.77</c:v>
                </c:pt>
                <c:pt idx="278">
                  <c:v>2.78</c:v>
                </c:pt>
                <c:pt idx="279">
                  <c:v>2.79</c:v>
                </c:pt>
                <c:pt idx="280">
                  <c:v>2.8</c:v>
                </c:pt>
                <c:pt idx="281">
                  <c:v>2.81</c:v>
                </c:pt>
                <c:pt idx="282">
                  <c:v>2.82</c:v>
                </c:pt>
                <c:pt idx="283">
                  <c:v>2.83</c:v>
                </c:pt>
                <c:pt idx="284">
                  <c:v>2.84</c:v>
                </c:pt>
                <c:pt idx="285">
                  <c:v>2.85</c:v>
                </c:pt>
                <c:pt idx="286">
                  <c:v>2.86</c:v>
                </c:pt>
                <c:pt idx="287">
                  <c:v>2.87</c:v>
                </c:pt>
                <c:pt idx="288">
                  <c:v>2.88</c:v>
                </c:pt>
                <c:pt idx="289">
                  <c:v>2.89</c:v>
                </c:pt>
                <c:pt idx="290">
                  <c:v>2.9</c:v>
                </c:pt>
                <c:pt idx="291">
                  <c:v>2.91</c:v>
                </c:pt>
                <c:pt idx="292">
                  <c:v>2.92</c:v>
                </c:pt>
                <c:pt idx="293">
                  <c:v>2.93</c:v>
                </c:pt>
                <c:pt idx="294">
                  <c:v>2.94</c:v>
                </c:pt>
                <c:pt idx="295">
                  <c:v>2.95</c:v>
                </c:pt>
                <c:pt idx="296">
                  <c:v>2.96</c:v>
                </c:pt>
                <c:pt idx="297">
                  <c:v>2.97</c:v>
                </c:pt>
                <c:pt idx="298">
                  <c:v>2.98</c:v>
                </c:pt>
                <c:pt idx="299">
                  <c:v>2.99</c:v>
                </c:pt>
                <c:pt idx="300">
                  <c:v>3</c:v>
                </c:pt>
                <c:pt idx="301">
                  <c:v>3.01</c:v>
                </c:pt>
                <c:pt idx="302">
                  <c:v>3.02</c:v>
                </c:pt>
                <c:pt idx="303">
                  <c:v>3.03</c:v>
                </c:pt>
                <c:pt idx="304">
                  <c:v>3.04</c:v>
                </c:pt>
                <c:pt idx="305">
                  <c:v>3.05</c:v>
                </c:pt>
                <c:pt idx="306">
                  <c:v>3.06</c:v>
                </c:pt>
                <c:pt idx="307">
                  <c:v>3.07</c:v>
                </c:pt>
                <c:pt idx="308">
                  <c:v>3.08</c:v>
                </c:pt>
                <c:pt idx="309">
                  <c:v>3.09</c:v>
                </c:pt>
                <c:pt idx="310">
                  <c:v>3.1</c:v>
                </c:pt>
                <c:pt idx="311">
                  <c:v>3.11</c:v>
                </c:pt>
                <c:pt idx="312">
                  <c:v>3.12</c:v>
                </c:pt>
                <c:pt idx="313">
                  <c:v>3.13</c:v>
                </c:pt>
                <c:pt idx="314">
                  <c:v>3.14</c:v>
                </c:pt>
                <c:pt idx="315">
                  <c:v>3.15</c:v>
                </c:pt>
                <c:pt idx="316">
                  <c:v>3.16</c:v>
                </c:pt>
                <c:pt idx="317">
                  <c:v>3.17</c:v>
                </c:pt>
                <c:pt idx="318">
                  <c:v>3.18</c:v>
                </c:pt>
                <c:pt idx="319">
                  <c:v>3.19</c:v>
                </c:pt>
                <c:pt idx="320">
                  <c:v>3.2</c:v>
                </c:pt>
                <c:pt idx="321">
                  <c:v>3.21</c:v>
                </c:pt>
                <c:pt idx="322">
                  <c:v>3.22</c:v>
                </c:pt>
                <c:pt idx="323">
                  <c:v>3.23</c:v>
                </c:pt>
                <c:pt idx="324">
                  <c:v>3.24</c:v>
                </c:pt>
                <c:pt idx="325">
                  <c:v>3.25</c:v>
                </c:pt>
                <c:pt idx="326">
                  <c:v>3.26</c:v>
                </c:pt>
                <c:pt idx="327">
                  <c:v>3.27</c:v>
                </c:pt>
                <c:pt idx="328">
                  <c:v>3.28</c:v>
                </c:pt>
                <c:pt idx="329">
                  <c:v>3.29</c:v>
                </c:pt>
                <c:pt idx="330">
                  <c:v>3.3</c:v>
                </c:pt>
                <c:pt idx="331">
                  <c:v>3.31</c:v>
                </c:pt>
                <c:pt idx="332">
                  <c:v>3.32</c:v>
                </c:pt>
                <c:pt idx="333">
                  <c:v>3.33</c:v>
                </c:pt>
                <c:pt idx="334">
                  <c:v>3.34</c:v>
                </c:pt>
                <c:pt idx="335">
                  <c:v>3.35</c:v>
                </c:pt>
                <c:pt idx="336">
                  <c:v>3.36</c:v>
                </c:pt>
                <c:pt idx="337">
                  <c:v>3.37</c:v>
                </c:pt>
                <c:pt idx="338">
                  <c:v>3.38</c:v>
                </c:pt>
                <c:pt idx="339">
                  <c:v>3.39</c:v>
                </c:pt>
                <c:pt idx="340">
                  <c:v>3.4</c:v>
                </c:pt>
                <c:pt idx="341">
                  <c:v>3.41</c:v>
                </c:pt>
                <c:pt idx="342">
                  <c:v>3.42</c:v>
                </c:pt>
                <c:pt idx="343">
                  <c:v>3.43</c:v>
                </c:pt>
                <c:pt idx="344">
                  <c:v>3.44</c:v>
                </c:pt>
                <c:pt idx="345">
                  <c:v>3.45</c:v>
                </c:pt>
                <c:pt idx="346">
                  <c:v>3.46</c:v>
                </c:pt>
                <c:pt idx="347">
                  <c:v>3.47</c:v>
                </c:pt>
                <c:pt idx="348">
                  <c:v>3.48</c:v>
                </c:pt>
                <c:pt idx="349">
                  <c:v>3.49</c:v>
                </c:pt>
                <c:pt idx="350">
                  <c:v>3.5</c:v>
                </c:pt>
                <c:pt idx="351">
                  <c:v>3.51</c:v>
                </c:pt>
                <c:pt idx="352">
                  <c:v>3.52</c:v>
                </c:pt>
                <c:pt idx="353">
                  <c:v>3.53</c:v>
                </c:pt>
                <c:pt idx="354">
                  <c:v>3.54</c:v>
                </c:pt>
                <c:pt idx="355">
                  <c:v>3.55</c:v>
                </c:pt>
                <c:pt idx="356">
                  <c:v>3.56</c:v>
                </c:pt>
                <c:pt idx="357">
                  <c:v>3.57</c:v>
                </c:pt>
                <c:pt idx="358">
                  <c:v>3.58</c:v>
                </c:pt>
                <c:pt idx="359">
                  <c:v>3.59</c:v>
                </c:pt>
                <c:pt idx="360">
                  <c:v>3.6</c:v>
                </c:pt>
                <c:pt idx="361">
                  <c:v>3.61</c:v>
                </c:pt>
                <c:pt idx="362">
                  <c:v>3.62</c:v>
                </c:pt>
                <c:pt idx="363">
                  <c:v>3.63</c:v>
                </c:pt>
                <c:pt idx="364">
                  <c:v>3.64</c:v>
                </c:pt>
                <c:pt idx="365">
                  <c:v>3.65</c:v>
                </c:pt>
                <c:pt idx="366">
                  <c:v>3.66</c:v>
                </c:pt>
                <c:pt idx="367">
                  <c:v>3.67</c:v>
                </c:pt>
                <c:pt idx="368">
                  <c:v>3.68</c:v>
                </c:pt>
                <c:pt idx="369">
                  <c:v>3.69</c:v>
                </c:pt>
                <c:pt idx="370">
                  <c:v>3.7</c:v>
                </c:pt>
                <c:pt idx="371">
                  <c:v>3.71</c:v>
                </c:pt>
                <c:pt idx="372">
                  <c:v>3.72</c:v>
                </c:pt>
                <c:pt idx="373">
                  <c:v>3.73</c:v>
                </c:pt>
                <c:pt idx="374">
                  <c:v>3.74</c:v>
                </c:pt>
                <c:pt idx="375">
                  <c:v>3.75</c:v>
                </c:pt>
                <c:pt idx="376">
                  <c:v>3.76</c:v>
                </c:pt>
                <c:pt idx="377">
                  <c:v>3.77</c:v>
                </c:pt>
                <c:pt idx="378">
                  <c:v>3.78</c:v>
                </c:pt>
                <c:pt idx="379">
                  <c:v>3.79</c:v>
                </c:pt>
                <c:pt idx="380">
                  <c:v>3.8</c:v>
                </c:pt>
                <c:pt idx="381">
                  <c:v>3.81</c:v>
                </c:pt>
                <c:pt idx="382">
                  <c:v>3.82</c:v>
                </c:pt>
                <c:pt idx="383">
                  <c:v>3.83</c:v>
                </c:pt>
                <c:pt idx="384">
                  <c:v>3.84</c:v>
                </c:pt>
                <c:pt idx="385">
                  <c:v>3.85</c:v>
                </c:pt>
                <c:pt idx="386">
                  <c:v>3.86</c:v>
                </c:pt>
                <c:pt idx="387">
                  <c:v>3.87</c:v>
                </c:pt>
                <c:pt idx="388">
                  <c:v>3.88</c:v>
                </c:pt>
                <c:pt idx="389">
                  <c:v>3.89</c:v>
                </c:pt>
                <c:pt idx="390">
                  <c:v>3.9</c:v>
                </c:pt>
                <c:pt idx="391">
                  <c:v>3.91</c:v>
                </c:pt>
                <c:pt idx="392">
                  <c:v>3.92</c:v>
                </c:pt>
                <c:pt idx="393">
                  <c:v>3.93</c:v>
                </c:pt>
                <c:pt idx="394">
                  <c:v>3.94</c:v>
                </c:pt>
                <c:pt idx="395">
                  <c:v>3.95</c:v>
                </c:pt>
                <c:pt idx="396">
                  <c:v>3.96</c:v>
                </c:pt>
                <c:pt idx="397">
                  <c:v>3.97</c:v>
                </c:pt>
                <c:pt idx="398">
                  <c:v>3.98</c:v>
                </c:pt>
                <c:pt idx="399">
                  <c:v>3.99</c:v>
                </c:pt>
                <c:pt idx="400">
                  <c:v>4</c:v>
                </c:pt>
                <c:pt idx="401">
                  <c:v>4.01</c:v>
                </c:pt>
                <c:pt idx="402">
                  <c:v>4.0199999999999996</c:v>
                </c:pt>
                <c:pt idx="403">
                  <c:v>4.03</c:v>
                </c:pt>
                <c:pt idx="404">
                  <c:v>4.04</c:v>
                </c:pt>
                <c:pt idx="405">
                  <c:v>4.05</c:v>
                </c:pt>
                <c:pt idx="406">
                  <c:v>4.0599999999999996</c:v>
                </c:pt>
                <c:pt idx="407">
                  <c:v>4.07</c:v>
                </c:pt>
                <c:pt idx="408">
                  <c:v>4.08</c:v>
                </c:pt>
                <c:pt idx="409">
                  <c:v>4.09</c:v>
                </c:pt>
                <c:pt idx="410">
                  <c:v>4.0999999999999996</c:v>
                </c:pt>
                <c:pt idx="411">
                  <c:v>4.1099999999999994</c:v>
                </c:pt>
                <c:pt idx="412">
                  <c:v>4.1199999999999974</c:v>
                </c:pt>
                <c:pt idx="413">
                  <c:v>4.13</c:v>
                </c:pt>
                <c:pt idx="414">
                  <c:v>4.1399999999999997</c:v>
                </c:pt>
                <c:pt idx="415">
                  <c:v>4.1499999999999986</c:v>
                </c:pt>
                <c:pt idx="416">
                  <c:v>4.1599999999999966</c:v>
                </c:pt>
                <c:pt idx="417">
                  <c:v>4.17</c:v>
                </c:pt>
                <c:pt idx="418">
                  <c:v>4.18</c:v>
                </c:pt>
                <c:pt idx="419">
                  <c:v>4.1899999999999986</c:v>
                </c:pt>
                <c:pt idx="420">
                  <c:v>4.2</c:v>
                </c:pt>
                <c:pt idx="421">
                  <c:v>4.21</c:v>
                </c:pt>
                <c:pt idx="422">
                  <c:v>4.22</c:v>
                </c:pt>
                <c:pt idx="423">
                  <c:v>4.2300000000000004</c:v>
                </c:pt>
                <c:pt idx="424">
                  <c:v>4.24</c:v>
                </c:pt>
                <c:pt idx="425">
                  <c:v>4.25</c:v>
                </c:pt>
                <c:pt idx="426">
                  <c:v>4.26</c:v>
                </c:pt>
                <c:pt idx="427">
                  <c:v>4.2699999999999996</c:v>
                </c:pt>
                <c:pt idx="428">
                  <c:v>4.28</c:v>
                </c:pt>
                <c:pt idx="429">
                  <c:v>4.29</c:v>
                </c:pt>
                <c:pt idx="430">
                  <c:v>4.3</c:v>
                </c:pt>
                <c:pt idx="431">
                  <c:v>4.3099999999999996</c:v>
                </c:pt>
                <c:pt idx="432">
                  <c:v>4.3199999999999976</c:v>
                </c:pt>
                <c:pt idx="433">
                  <c:v>4.33</c:v>
                </c:pt>
                <c:pt idx="434">
                  <c:v>4.34</c:v>
                </c:pt>
                <c:pt idx="435">
                  <c:v>4.3499999999999996</c:v>
                </c:pt>
                <c:pt idx="436">
                  <c:v>4.3599999999999977</c:v>
                </c:pt>
                <c:pt idx="437">
                  <c:v>4.37</c:v>
                </c:pt>
                <c:pt idx="438">
                  <c:v>4.38</c:v>
                </c:pt>
                <c:pt idx="439">
                  <c:v>4.3899999999999997</c:v>
                </c:pt>
                <c:pt idx="440">
                  <c:v>4.4000000000000004</c:v>
                </c:pt>
                <c:pt idx="441">
                  <c:v>4.41</c:v>
                </c:pt>
                <c:pt idx="442">
                  <c:v>4.42</c:v>
                </c:pt>
                <c:pt idx="443">
                  <c:v>4.43</c:v>
                </c:pt>
                <c:pt idx="444">
                  <c:v>4.4400000000000004</c:v>
                </c:pt>
                <c:pt idx="445">
                  <c:v>4.45</c:v>
                </c:pt>
                <c:pt idx="446">
                  <c:v>4.46</c:v>
                </c:pt>
                <c:pt idx="447">
                  <c:v>4.47</c:v>
                </c:pt>
                <c:pt idx="448">
                  <c:v>4.4800000000000004</c:v>
                </c:pt>
                <c:pt idx="449">
                  <c:v>4.49</c:v>
                </c:pt>
                <c:pt idx="450">
                  <c:v>4.5</c:v>
                </c:pt>
                <c:pt idx="451">
                  <c:v>4.51</c:v>
                </c:pt>
                <c:pt idx="452">
                  <c:v>4.5199999999999996</c:v>
                </c:pt>
                <c:pt idx="453">
                  <c:v>4.53</c:v>
                </c:pt>
                <c:pt idx="454">
                  <c:v>4.54</c:v>
                </c:pt>
                <c:pt idx="455">
                  <c:v>4.55</c:v>
                </c:pt>
                <c:pt idx="456">
                  <c:v>4.5599999999999996</c:v>
                </c:pt>
                <c:pt idx="457">
                  <c:v>4.57</c:v>
                </c:pt>
                <c:pt idx="458">
                  <c:v>4.58</c:v>
                </c:pt>
                <c:pt idx="459">
                  <c:v>4.59</c:v>
                </c:pt>
                <c:pt idx="460">
                  <c:v>4.5999999999999996</c:v>
                </c:pt>
                <c:pt idx="461">
                  <c:v>4.6099999999999977</c:v>
                </c:pt>
                <c:pt idx="462">
                  <c:v>4.6199999999999957</c:v>
                </c:pt>
                <c:pt idx="463">
                  <c:v>4.63</c:v>
                </c:pt>
                <c:pt idx="464">
                  <c:v>4.6399999999999997</c:v>
                </c:pt>
                <c:pt idx="465">
                  <c:v>4.6499999999999977</c:v>
                </c:pt>
                <c:pt idx="466">
                  <c:v>4.6599999999999957</c:v>
                </c:pt>
                <c:pt idx="467">
                  <c:v>4.67</c:v>
                </c:pt>
                <c:pt idx="468">
                  <c:v>4.68</c:v>
                </c:pt>
                <c:pt idx="469">
                  <c:v>4.6899999999999986</c:v>
                </c:pt>
                <c:pt idx="470">
                  <c:v>4.7</c:v>
                </c:pt>
                <c:pt idx="471">
                  <c:v>4.71</c:v>
                </c:pt>
                <c:pt idx="472">
                  <c:v>4.72</c:v>
                </c:pt>
                <c:pt idx="473">
                  <c:v>4.7300000000000004</c:v>
                </c:pt>
                <c:pt idx="474">
                  <c:v>4.74</c:v>
                </c:pt>
                <c:pt idx="475">
                  <c:v>4.75</c:v>
                </c:pt>
                <c:pt idx="476">
                  <c:v>4.76</c:v>
                </c:pt>
                <c:pt idx="477">
                  <c:v>4.7699999999999987</c:v>
                </c:pt>
                <c:pt idx="478">
                  <c:v>4.78</c:v>
                </c:pt>
                <c:pt idx="479">
                  <c:v>4.79</c:v>
                </c:pt>
                <c:pt idx="480">
                  <c:v>4.8</c:v>
                </c:pt>
                <c:pt idx="481">
                  <c:v>4.8099999999999996</c:v>
                </c:pt>
                <c:pt idx="482">
                  <c:v>4.8199999999999976</c:v>
                </c:pt>
                <c:pt idx="483">
                  <c:v>4.83</c:v>
                </c:pt>
                <c:pt idx="484">
                  <c:v>4.84</c:v>
                </c:pt>
                <c:pt idx="485">
                  <c:v>4.8499999999999996</c:v>
                </c:pt>
                <c:pt idx="486">
                  <c:v>4.8599999999999977</c:v>
                </c:pt>
                <c:pt idx="487">
                  <c:v>4.87</c:v>
                </c:pt>
                <c:pt idx="488">
                  <c:v>4.88</c:v>
                </c:pt>
                <c:pt idx="489">
                  <c:v>4.8899999999999997</c:v>
                </c:pt>
                <c:pt idx="490">
                  <c:v>4.9000000000000004</c:v>
                </c:pt>
                <c:pt idx="491">
                  <c:v>4.91</c:v>
                </c:pt>
                <c:pt idx="492">
                  <c:v>4.92</c:v>
                </c:pt>
                <c:pt idx="493">
                  <c:v>4.93</c:v>
                </c:pt>
                <c:pt idx="494">
                  <c:v>4.9400000000000004</c:v>
                </c:pt>
                <c:pt idx="495">
                  <c:v>4.95</c:v>
                </c:pt>
                <c:pt idx="496">
                  <c:v>4.96</c:v>
                </c:pt>
                <c:pt idx="497">
                  <c:v>4.97</c:v>
                </c:pt>
                <c:pt idx="498">
                  <c:v>4.9800000000000004</c:v>
                </c:pt>
                <c:pt idx="499">
                  <c:v>4.99</c:v>
                </c:pt>
                <c:pt idx="500">
                  <c:v>5</c:v>
                </c:pt>
                <c:pt idx="501">
                  <c:v>5.01</c:v>
                </c:pt>
                <c:pt idx="502">
                  <c:v>5.0199999999999996</c:v>
                </c:pt>
                <c:pt idx="503">
                  <c:v>5.03</c:v>
                </c:pt>
                <c:pt idx="504">
                  <c:v>5.04</c:v>
                </c:pt>
                <c:pt idx="505">
                  <c:v>5.05</c:v>
                </c:pt>
                <c:pt idx="506">
                  <c:v>5.0599999999999996</c:v>
                </c:pt>
                <c:pt idx="507">
                  <c:v>5.07</c:v>
                </c:pt>
                <c:pt idx="508">
                  <c:v>5.08</c:v>
                </c:pt>
                <c:pt idx="509">
                  <c:v>5.09</c:v>
                </c:pt>
                <c:pt idx="510">
                  <c:v>5.0999999999999996</c:v>
                </c:pt>
                <c:pt idx="511">
                  <c:v>5.1099999999999994</c:v>
                </c:pt>
                <c:pt idx="512">
                  <c:v>5.1199999999999974</c:v>
                </c:pt>
                <c:pt idx="513">
                  <c:v>5.13</c:v>
                </c:pt>
                <c:pt idx="514">
                  <c:v>5.14</c:v>
                </c:pt>
                <c:pt idx="515">
                  <c:v>5.1499999999999986</c:v>
                </c:pt>
                <c:pt idx="516">
                  <c:v>5.1599999999999966</c:v>
                </c:pt>
                <c:pt idx="517">
                  <c:v>5.17</c:v>
                </c:pt>
                <c:pt idx="518">
                  <c:v>5.18</c:v>
                </c:pt>
                <c:pt idx="519">
                  <c:v>5.1899999999999986</c:v>
                </c:pt>
                <c:pt idx="520">
                  <c:v>5.2</c:v>
                </c:pt>
                <c:pt idx="521">
                  <c:v>5.21</c:v>
                </c:pt>
                <c:pt idx="522">
                  <c:v>5.22</c:v>
                </c:pt>
                <c:pt idx="523">
                  <c:v>5.23</c:v>
                </c:pt>
                <c:pt idx="524">
                  <c:v>5.24</c:v>
                </c:pt>
                <c:pt idx="525">
                  <c:v>5.25</c:v>
                </c:pt>
                <c:pt idx="526">
                  <c:v>5.26</c:v>
                </c:pt>
                <c:pt idx="527">
                  <c:v>5.27</c:v>
                </c:pt>
                <c:pt idx="528">
                  <c:v>5.28</c:v>
                </c:pt>
                <c:pt idx="529">
                  <c:v>5.29</c:v>
                </c:pt>
                <c:pt idx="530">
                  <c:v>5.3</c:v>
                </c:pt>
                <c:pt idx="531">
                  <c:v>5.31</c:v>
                </c:pt>
                <c:pt idx="532">
                  <c:v>5.3199999999999976</c:v>
                </c:pt>
                <c:pt idx="533">
                  <c:v>5.33</c:v>
                </c:pt>
                <c:pt idx="534">
                  <c:v>5.34</c:v>
                </c:pt>
                <c:pt idx="535">
                  <c:v>5.35</c:v>
                </c:pt>
                <c:pt idx="536">
                  <c:v>5.3599999999999977</c:v>
                </c:pt>
                <c:pt idx="537">
                  <c:v>5.37</c:v>
                </c:pt>
                <c:pt idx="538">
                  <c:v>5.38</c:v>
                </c:pt>
                <c:pt idx="539">
                  <c:v>5.39</c:v>
                </c:pt>
                <c:pt idx="540">
                  <c:v>5.4</c:v>
                </c:pt>
                <c:pt idx="541">
                  <c:v>5.41</c:v>
                </c:pt>
                <c:pt idx="542">
                  <c:v>5.42</c:v>
                </c:pt>
                <c:pt idx="543">
                  <c:v>5.43</c:v>
                </c:pt>
                <c:pt idx="544">
                  <c:v>5.44</c:v>
                </c:pt>
                <c:pt idx="545">
                  <c:v>5.45</c:v>
                </c:pt>
                <c:pt idx="546">
                  <c:v>5.46</c:v>
                </c:pt>
                <c:pt idx="547">
                  <c:v>5.47</c:v>
                </c:pt>
                <c:pt idx="548">
                  <c:v>5.48</c:v>
                </c:pt>
                <c:pt idx="549">
                  <c:v>5.49</c:v>
                </c:pt>
                <c:pt idx="550">
                  <c:v>5.5</c:v>
                </c:pt>
                <c:pt idx="551">
                  <c:v>5.51</c:v>
                </c:pt>
                <c:pt idx="552">
                  <c:v>5.52</c:v>
                </c:pt>
                <c:pt idx="553">
                  <c:v>5.53</c:v>
                </c:pt>
                <c:pt idx="554">
                  <c:v>5.54</c:v>
                </c:pt>
                <c:pt idx="555">
                  <c:v>5.55</c:v>
                </c:pt>
                <c:pt idx="556">
                  <c:v>5.56</c:v>
                </c:pt>
                <c:pt idx="557">
                  <c:v>5.57</c:v>
                </c:pt>
                <c:pt idx="558">
                  <c:v>5.58</c:v>
                </c:pt>
                <c:pt idx="559">
                  <c:v>5.59</c:v>
                </c:pt>
                <c:pt idx="560">
                  <c:v>5.6</c:v>
                </c:pt>
                <c:pt idx="561">
                  <c:v>5.6099999999999977</c:v>
                </c:pt>
                <c:pt idx="562">
                  <c:v>5.6199999999999957</c:v>
                </c:pt>
                <c:pt idx="563">
                  <c:v>5.63</c:v>
                </c:pt>
                <c:pt idx="564">
                  <c:v>5.64</c:v>
                </c:pt>
                <c:pt idx="565">
                  <c:v>5.6499999999999977</c:v>
                </c:pt>
                <c:pt idx="566">
                  <c:v>5.6599999999999957</c:v>
                </c:pt>
                <c:pt idx="567">
                  <c:v>5.67</c:v>
                </c:pt>
                <c:pt idx="568">
                  <c:v>5.68</c:v>
                </c:pt>
                <c:pt idx="569">
                  <c:v>5.6899999999999986</c:v>
                </c:pt>
                <c:pt idx="570">
                  <c:v>5.7</c:v>
                </c:pt>
                <c:pt idx="571">
                  <c:v>5.71</c:v>
                </c:pt>
                <c:pt idx="572">
                  <c:v>5.72</c:v>
                </c:pt>
                <c:pt idx="573">
                  <c:v>5.73</c:v>
                </c:pt>
                <c:pt idx="574">
                  <c:v>5.74</c:v>
                </c:pt>
                <c:pt idx="575">
                  <c:v>5.75</c:v>
                </c:pt>
                <c:pt idx="576">
                  <c:v>5.76</c:v>
                </c:pt>
                <c:pt idx="577">
                  <c:v>5.77</c:v>
                </c:pt>
                <c:pt idx="578">
                  <c:v>5.78</c:v>
                </c:pt>
                <c:pt idx="579">
                  <c:v>5.79</c:v>
                </c:pt>
                <c:pt idx="580">
                  <c:v>5.8</c:v>
                </c:pt>
                <c:pt idx="581">
                  <c:v>5.81</c:v>
                </c:pt>
                <c:pt idx="582">
                  <c:v>5.8199999999999976</c:v>
                </c:pt>
                <c:pt idx="583">
                  <c:v>5.83</c:v>
                </c:pt>
                <c:pt idx="584">
                  <c:v>5.84</c:v>
                </c:pt>
                <c:pt idx="585">
                  <c:v>5.85</c:v>
                </c:pt>
                <c:pt idx="586">
                  <c:v>5.8599999999999977</c:v>
                </c:pt>
                <c:pt idx="587">
                  <c:v>5.87</c:v>
                </c:pt>
                <c:pt idx="588">
                  <c:v>5.88</c:v>
                </c:pt>
                <c:pt idx="589">
                  <c:v>5.89</c:v>
                </c:pt>
                <c:pt idx="590">
                  <c:v>5.9</c:v>
                </c:pt>
                <c:pt idx="591">
                  <c:v>5.91</c:v>
                </c:pt>
                <c:pt idx="592">
                  <c:v>5.92</c:v>
                </c:pt>
                <c:pt idx="593">
                  <c:v>5.93</c:v>
                </c:pt>
                <c:pt idx="594">
                  <c:v>5.94</c:v>
                </c:pt>
                <c:pt idx="595">
                  <c:v>5.95</c:v>
                </c:pt>
                <c:pt idx="596">
                  <c:v>5.96</c:v>
                </c:pt>
                <c:pt idx="597">
                  <c:v>5.97</c:v>
                </c:pt>
                <c:pt idx="598">
                  <c:v>5.98</c:v>
                </c:pt>
                <c:pt idx="599">
                  <c:v>5.99</c:v>
                </c:pt>
                <c:pt idx="600">
                  <c:v>6</c:v>
                </c:pt>
                <c:pt idx="601">
                  <c:v>6.01</c:v>
                </c:pt>
                <c:pt idx="602">
                  <c:v>6.02</c:v>
                </c:pt>
                <c:pt idx="603">
                  <c:v>6.03</c:v>
                </c:pt>
                <c:pt idx="604">
                  <c:v>6.04</c:v>
                </c:pt>
                <c:pt idx="605">
                  <c:v>6.05</c:v>
                </c:pt>
                <c:pt idx="606">
                  <c:v>6.06</c:v>
                </c:pt>
                <c:pt idx="607">
                  <c:v>6.07</c:v>
                </c:pt>
                <c:pt idx="608">
                  <c:v>6.08</c:v>
                </c:pt>
                <c:pt idx="609">
                  <c:v>6.09</c:v>
                </c:pt>
                <c:pt idx="610">
                  <c:v>6.1</c:v>
                </c:pt>
                <c:pt idx="611">
                  <c:v>6.1099999999999994</c:v>
                </c:pt>
                <c:pt idx="612">
                  <c:v>6.1199999999999974</c:v>
                </c:pt>
                <c:pt idx="613">
                  <c:v>6.13</c:v>
                </c:pt>
                <c:pt idx="614">
                  <c:v>6.14</c:v>
                </c:pt>
                <c:pt idx="615">
                  <c:v>6.1499999999999986</c:v>
                </c:pt>
                <c:pt idx="616">
                  <c:v>6.1599999999999966</c:v>
                </c:pt>
                <c:pt idx="617">
                  <c:v>6.17</c:v>
                </c:pt>
                <c:pt idx="618">
                  <c:v>6.18</c:v>
                </c:pt>
                <c:pt idx="619">
                  <c:v>6.1899999999999986</c:v>
                </c:pt>
                <c:pt idx="620">
                  <c:v>6.2</c:v>
                </c:pt>
                <c:pt idx="621">
                  <c:v>6.21</c:v>
                </c:pt>
                <c:pt idx="622">
                  <c:v>6.22</c:v>
                </c:pt>
                <c:pt idx="623">
                  <c:v>6.23</c:v>
                </c:pt>
                <c:pt idx="624">
                  <c:v>6.24</c:v>
                </c:pt>
                <c:pt idx="625">
                  <c:v>6.25</c:v>
                </c:pt>
                <c:pt idx="626">
                  <c:v>6.26</c:v>
                </c:pt>
                <c:pt idx="627">
                  <c:v>6.27</c:v>
                </c:pt>
                <c:pt idx="628">
                  <c:v>6.28</c:v>
                </c:pt>
                <c:pt idx="629">
                  <c:v>6.29</c:v>
                </c:pt>
                <c:pt idx="630">
                  <c:v>6.3</c:v>
                </c:pt>
              </c:numCache>
            </c:numRef>
          </c:cat>
          <c:val>
            <c:numRef>
              <c:f>fft!$E$3:$E$632</c:f>
              <c:numCache>
                <c:formatCode>General</c:formatCode>
                <c:ptCount val="630"/>
                <c:pt idx="0">
                  <c:v>54.954639895522469</c:v>
                </c:pt>
                <c:pt idx="1">
                  <c:v>54.818738203495258</c:v>
                </c:pt>
                <c:pt idx="2">
                  <c:v>54.592829852555262</c:v>
                </c:pt>
                <c:pt idx="3">
                  <c:v>54.277803277489028</c:v>
                </c:pt>
                <c:pt idx="4">
                  <c:v>53.874895769568319</c:v>
                </c:pt>
                <c:pt idx="5">
                  <c:v>53.385687006383378</c:v>
                </c:pt>
                <c:pt idx="6">
                  <c:v>52.812090800226727</c:v>
                </c:pt>
                <c:pt idx="7">
                  <c:v>52.156345114795599</c:v>
                </c:pt>
                <c:pt idx="8">
                  <c:v>51.421000410373473</c:v>
                </c:pt>
                <c:pt idx="9">
                  <c:v>50.608906387641532</c:v>
                </c:pt>
                <c:pt idx="10">
                  <c:v>49.723197209809399</c:v>
                </c:pt>
                <c:pt idx="11">
                  <c:v>48.76727529176452</c:v>
                </c:pt>
                <c:pt idx="12">
                  <c:v>47.744793753372001</c:v>
                </c:pt>
                <c:pt idx="13">
                  <c:v>46.659637641853053</c:v>
                </c:pt>
                <c:pt idx="14">
                  <c:v>45.515904035282247</c:v>
                </c:pt>
                <c:pt idx="15">
                  <c:v>44.317881145624533</c:v>
                </c:pt>
                <c:pt idx="16">
                  <c:v>43.070026545343786</c:v>
                </c:pt>
                <c:pt idx="17">
                  <c:v>41.776944646419381</c:v>
                </c:pt>
                <c:pt idx="18">
                  <c:v>40.4433635645794</c:v>
                </c:pt>
                <c:pt idx="19">
                  <c:v>39.074111504667187</c:v>
                </c:pt>
                <c:pt idx="20">
                  <c:v>37.674092805296922</c:v>
                </c:pt>
                <c:pt idx="21">
                  <c:v>36.248263782299027</c:v>
                </c:pt>
                <c:pt idx="22">
                  <c:v>34.801608510910469</c:v>
                </c:pt>
                <c:pt idx="23">
                  <c:v>33.339114686226218</c:v>
                </c:pt>
                <c:pt idx="24">
                  <c:v>31.865749700098629</c:v>
                </c:pt>
                <c:pt idx="25">
                  <c:v>30.38643707047552</c:v>
                </c:pt>
                <c:pt idx="26">
                  <c:v>28.906033356105819</c:v>
                </c:pt>
                <c:pt idx="27">
                  <c:v>27.429305685656271</c:v>
                </c:pt>
                <c:pt idx="28">
                  <c:v>25.960910025591691</c:v>
                </c:pt>
                <c:pt idx="29">
                  <c:v>24.505370305712571</c:v>
                </c:pt>
                <c:pt idx="30">
                  <c:v>23.067058515060761</c:v>
                </c:pt>
                <c:pt idx="31">
                  <c:v>21.650175874037011</c:v>
                </c:pt>
                <c:pt idx="32">
                  <c:v>20.25873518107592</c:v>
                </c:pt>
                <c:pt idx="33">
                  <c:v>18.896544424146029</c:v>
                </c:pt>
                <c:pt idx="34">
                  <c:v>17.567191738743229</c:v>
                </c:pt>
                <c:pt idx="35">
                  <c:v>16.274031784984921</c:v>
                </c:pt>
                <c:pt idx="36">
                  <c:v>15.02017360695346</c:v>
                </c:pt>
                <c:pt idx="37">
                  <c:v>13.80847002764553</c:v>
                </c:pt>
                <c:pt idx="38">
                  <c:v>12.641508622828519</c:v>
                </c:pt>
                <c:pt idx="39">
                  <c:v>11.52160430685214</c:v>
                </c:pt>
                <c:pt idx="40">
                  <c:v>10.450793553086029</c:v>
                </c:pt>
                <c:pt idx="41">
                  <c:v>9.4308302612200432</c:v>
                </c:pt>
                <c:pt idx="42">
                  <c:v>8.4631832732458392</c:v>
                </c:pt>
                <c:pt idx="43">
                  <c:v>7.5490355296034366</c:v>
                </c:pt>
                <c:pt idx="44">
                  <c:v>6.6892848467965669</c:v>
                </c:pt>
                <c:pt idx="45">
                  <c:v>5.8845462878195036</c:v>
                </c:pt>
                <c:pt idx="46">
                  <c:v>5.1351560870645896</c:v>
                </c:pt>
                <c:pt idx="47">
                  <c:v>4.4411770820532803</c:v>
                </c:pt>
                <c:pt idx="48">
                  <c:v>3.8024055954168792</c:v>
                </c:pt>
                <c:pt idx="49">
                  <c:v>3.218379702100965</c:v>
                </c:pt>
                <c:pt idx="50">
                  <c:v>2.6883888088343002</c:v>
                </c:pt>
                <c:pt idx="51">
                  <c:v>2.2114844655368331</c:v>
                </c:pt>
                <c:pt idx="52">
                  <c:v>1.7864923215874029</c:v>
                </c:pt>
                <c:pt idx="53">
                  <c:v>1.4120251337699661</c:v>
                </c:pt>
                <c:pt idx="54">
                  <c:v>1.086496727303099</c:v>
                </c:pt>
                <c:pt idx="55">
                  <c:v>0.80813680666071097</c:v>
                </c:pt>
                <c:pt idx="56">
                  <c:v>0.57500650893810301</c:v>
                </c:pt>
                <c:pt idx="57">
                  <c:v>0.38501458932543597</c:v>
                </c:pt>
                <c:pt idx="58">
                  <c:v>0.23593412583511</c:v>
                </c:pt>
                <c:pt idx="59">
                  <c:v>0.12541962879822799</c:v>
                </c:pt>
                <c:pt idx="60">
                  <c:v>5.1024439801799597E-2</c:v>
                </c:pt>
                <c:pt idx="61">
                  <c:v>1.0218304679440401E-2</c:v>
                </c:pt>
                <c:pt idx="62">
                  <c:v>4.0500588620162597E-4</c:v>
                </c:pt>
                <c:pt idx="63">
                  <c:v>1.89399410690907E-2</c:v>
                </c:pt>
                <c:pt idx="64">
                  <c:v>6.3147536870359497E-2</c:v>
                </c:pt>
                <c:pt idx="65">
                  <c:v>0.130338389946109</c:v>
                </c:pt>
                <c:pt idx="66">
                  <c:v>0.21782603082055599</c:v>
                </c:pt>
                <c:pt idx="67">
                  <c:v>0.32294321049206398</c:v>
                </c:pt>
                <c:pt idx="68">
                  <c:v>0.443057614623728</c:v>
                </c:pt>
                <c:pt idx="69">
                  <c:v>0.57558691564685704</c:v>
                </c:pt>
                <c:pt idx="70">
                  <c:v>0.71801307913498402</c:v>
                </c:pt>
                <c:pt idx="71">
                  <c:v>0.86789584732011404</c:v>
                </c:pt>
                <c:pt idx="72">
                  <c:v>1.0228853295702081</c:v>
                </c:pt>
                <c:pt idx="73">
                  <c:v>1.180733636973311</c:v>
                </c:pt>
                <c:pt idx="74">
                  <c:v>1.339305505822429</c:v>
                </c:pt>
                <c:pt idx="75">
                  <c:v>1.4965878627090321</c:v>
                </c:pt>
                <c:pt idx="76">
                  <c:v>1.6506982920515281</c:v>
                </c:pt>
                <c:pt idx="77">
                  <c:v>1.7998923751491349</c:v>
                </c:pt>
                <c:pt idx="78">
                  <c:v>1.942569878199832</c:v>
                </c:pt>
                <c:pt idx="79">
                  <c:v>2.0772797750936638</c:v>
                </c:pt>
                <c:pt idx="80">
                  <c:v>2.2027240991295778</c:v>
                </c:pt>
                <c:pt idx="81">
                  <c:v>2.3177606260457031</c:v>
                </c:pt>
                <c:pt idx="82">
                  <c:v>2.4214043988427529</c:v>
                </c:pt>
                <c:pt idx="83">
                  <c:v>2.5128281127613481</c:v>
                </c:pt>
                <c:pt idx="84">
                  <c:v>2.5913613863935141</c:v>
                </c:pt>
                <c:pt idx="85">
                  <c:v>2.6564889522148181</c:v>
                </c:pt>
                <c:pt idx="86">
                  <c:v>2.7078478067685312</c:v>
                </c:pt>
                <c:pt idx="87">
                  <c:v>2.74522336727185</c:v>
                </c:pt>
                <c:pt idx="88">
                  <c:v>2.7685446875049369</c:v>
                </c:pt>
                <c:pt idx="89">
                  <c:v>2.777878791448833</c:v>
                </c:pt>
                <c:pt idx="90">
                  <c:v>2.7734241882241291</c:v>
                </c:pt>
                <c:pt idx="91">
                  <c:v>2.7555036364197112</c:v>
                </c:pt>
                <c:pt idx="92">
                  <c:v>2.7245562298644841</c:v>
                </c:pt>
                <c:pt idx="93">
                  <c:v>2.6811288802642612</c:v>
                </c:pt>
                <c:pt idx="94">
                  <c:v>2.625867274885537</c:v>
                </c:pt>
                <c:pt idx="95">
                  <c:v>2.5595063896059198</c:v>
                </c:pt>
                <c:pt idx="96">
                  <c:v>2.4828606391619901</c:v>
                </c:pt>
                <c:pt idx="97">
                  <c:v>2.3968137473066422</c:v>
                </c:pt>
                <c:pt idx="98">
                  <c:v>2.3023084198439259</c:v>
                </c:pt>
                <c:pt idx="99">
                  <c:v>2.2003359031466281</c:v>
                </c:pt>
                <c:pt idx="100">
                  <c:v>2.0919255097929401</c:v>
                </c:pt>
                <c:pt idx="101">
                  <c:v>1.9781341914009061</c:v>
                </c:pt>
                <c:pt idx="102">
                  <c:v>1.8600362366122061</c:v>
                </c:pt>
                <c:pt idx="103">
                  <c:v>1.738713169506654</c:v>
                </c:pt>
                <c:pt idx="104">
                  <c:v>1.6152439205432321</c:v>
                </c:pt>
                <c:pt idx="105">
                  <c:v>1.4906953384545829</c:v>
                </c:pt>
                <c:pt idx="106">
                  <c:v>1.3661131074056541</c:v>
                </c:pt>
                <c:pt idx="107">
                  <c:v>1.2425131292012579</c:v>
                </c:pt>
                <c:pt idx="108">
                  <c:v>1.1208734254324</c:v>
                </c:pt>
                <c:pt idx="109">
                  <c:v>1.0021266092312131</c:v>
                </c:pt>
                <c:pt idx="110">
                  <c:v>0.88715297080307098</c:v>
                </c:pt>
                <c:pt idx="111">
                  <c:v>0.77677421516933798</c:v>
                </c:pt>
                <c:pt idx="112">
                  <c:v>0.67174788463238599</c:v>
                </c:pt>
                <c:pt idx="113">
                  <c:v>0.57276249241440902</c:v>
                </c:pt>
                <c:pt idx="114">
                  <c:v>0.48043338777223599</c:v>
                </c:pt>
                <c:pt idx="115">
                  <c:v>0.39529936670032001</c:v>
                </c:pt>
                <c:pt idx="116">
                  <c:v>0.31782003615195697</c:v>
                </c:pt>
                <c:pt idx="117">
                  <c:v>0.24837393358211701</c:v>
                </c:pt>
                <c:pt idx="118">
                  <c:v>0.18725739759089999</c:v>
                </c:pt>
                <c:pt idx="119">
                  <c:v>0.13468417956944401</c:v>
                </c:pt>
                <c:pt idx="120">
                  <c:v>9.0785780563701804E-2</c:v>
                </c:pt>
                <c:pt idx="121">
                  <c:v>5.5612492116986899E-2</c:v>
                </c:pt>
                <c:pt idx="122">
                  <c:v>2.91351146687659E-2</c:v>
                </c:pt>
                <c:pt idx="123">
                  <c:v>1.1247322210472E-2</c:v>
                </c:pt>
                <c:pt idx="124">
                  <c:v>1.7686373634396299E-3</c:v>
                </c:pt>
                <c:pt idx="125">
                  <c:v>4.4797687843478601E-4</c:v>
                </c:pt>
                <c:pt idx="126">
                  <c:v>6.9677237885266098E-3</c:v>
                </c:pt>
                <c:pt idx="127">
                  <c:v>2.09482790999935E-2</c:v>
                </c:pt>
                <c:pt idx="128">
                  <c:v>4.1953042999336103E-2</c:v>
                </c:pt>
                <c:pt idx="129">
                  <c:v>6.9493773104566295E-2</c:v>
                </c:pt>
                <c:pt idx="130">
                  <c:v>0.103036265307251</c:v>
                </c:pt>
                <c:pt idx="131">
                  <c:v>0.142006301247279</c:v>
                </c:pt>
                <c:pt idx="132">
                  <c:v>0.185795805438491</c:v>
                </c:pt>
                <c:pt idx="133">
                  <c:v>0.23376915452136501</c:v>
                </c:pt>
                <c:pt idx="134">
                  <c:v>0.285269581054788</c:v>
                </c:pt>
                <c:pt idx="135">
                  <c:v>0.33962561466604502</c:v>
                </c:pt>
                <c:pt idx="136">
                  <c:v>0.39615750424486701</c:v>
                </c:pt>
                <c:pt idx="137">
                  <c:v>0.45418356618026101</c:v>
                </c:pt>
                <c:pt idx="138">
                  <c:v>0.51302640537920596</c:v>
                </c:pt>
                <c:pt idx="139">
                  <c:v>0.57201895795388402</c:v>
                </c:pt>
                <c:pt idx="140">
                  <c:v>0.63051030699464705</c:v>
                </c:pt>
                <c:pt idx="141">
                  <c:v>0.68787122573266102</c:v>
                </c:pt>
                <c:pt idx="142">
                  <c:v>0.74349940561022199</c:v>
                </c:pt>
                <c:pt idx="143">
                  <c:v>0.79682433028629496</c:v>
                </c:pt>
                <c:pt idx="144">
                  <c:v>0.84731176037671796</c:v>
                </c:pt>
                <c:pt idx="145">
                  <c:v>0.89446779772762897</c:v>
                </c:pt>
                <c:pt idx="146">
                  <c:v>0.93784250221036802</c:v>
                </c:pt>
                <c:pt idx="147">
                  <c:v>0.97703303836933797</c:v>
                </c:pt>
                <c:pt idx="148">
                  <c:v>1.011686333712366</c:v>
                </c:pt>
                <c:pt idx="149">
                  <c:v>1.041501234967402</c:v>
                </c:pt>
                <c:pt idx="150">
                  <c:v>1.066230153201893</c:v>
                </c:pt>
                <c:pt idx="151">
                  <c:v>1.085680193272077</c:v>
                </c:pt>
                <c:pt idx="152">
                  <c:v>1.0997137676020421</c:v>
                </c:pt>
                <c:pt idx="153">
                  <c:v>1.1082486987486679</c:v>
                </c:pt>
                <c:pt idx="154">
                  <c:v>1.111257819552826</c:v>
                </c:pt>
                <c:pt idx="155">
                  <c:v>1.108768083875078</c:v>
                </c:pt>
                <c:pt idx="156">
                  <c:v>1.100859204931778</c:v>
                </c:pt>
                <c:pt idx="157">
                  <c:v>1.0876618420551221</c:v>
                </c:pt>
                <c:pt idx="158">
                  <c:v>1.069355360268571</c:v>
                </c:pt>
                <c:pt idx="159">
                  <c:v>1.0461651903708029</c:v>
                </c:pt>
                <c:pt idx="160">
                  <c:v>1.01835982023358</c:v>
                </c:pt>
                <c:pt idx="161">
                  <c:v>0.98624745071971498</c:v>
                </c:pt>
                <c:pt idx="162">
                  <c:v>0.95017235199885197</c:v>
                </c:pt>
                <c:pt idx="163">
                  <c:v>0.91051095806539295</c:v>
                </c:pt>
                <c:pt idx="164">
                  <c:v>0.86766773893316196</c:v>
                </c:pt>
                <c:pt idx="165">
                  <c:v>0.82207089128413702</c:v>
                </c:pt>
                <c:pt idx="166">
                  <c:v>0.77416788928099001</c:v>
                </c:pt>
                <c:pt idx="167">
                  <c:v>0.72442093780979699</c:v>
                </c:pt>
                <c:pt idx="168">
                  <c:v>0.67330237060167297</c:v>
                </c:pt>
                <c:pt idx="169">
                  <c:v>0.62129003549426798</c:v>
                </c:pt>
                <c:pt idx="170">
                  <c:v>0.56886270854218501</c:v>
                </c:pt>
                <c:pt idx="171">
                  <c:v>0.51649557777865396</c:v>
                </c:pt>
                <c:pt idx="172">
                  <c:v>0.464655836183336</c:v>
                </c:pt>
                <c:pt idx="173">
                  <c:v>0.41379842183668297</c:v>
                </c:pt>
                <c:pt idx="174">
                  <c:v>0.36436194135786498</c:v>
                </c:pt>
                <c:pt idx="175">
                  <c:v>0.31676481055309103</c:v>
                </c:pt>
                <c:pt idx="176">
                  <c:v>0.27140164376333398</c:v>
                </c:pt>
                <c:pt idx="177">
                  <c:v>0.228639920722885</c:v>
                </c:pt>
                <c:pt idx="178">
                  <c:v>0.18881695684680699</c:v>
                </c:pt>
                <c:pt idx="179">
                  <c:v>0.152237199784508</c:v>
                </c:pt>
                <c:pt idx="180">
                  <c:v>0.119169871838499</c:v>
                </c:pt>
                <c:pt idx="181">
                  <c:v>8.9846974479778394E-2</c:v>
                </c:pt>
                <c:pt idx="182">
                  <c:v>6.4461667727037694E-2</c:v>
                </c:pt>
                <c:pt idx="183">
                  <c:v>4.3167033626524701E-2</c:v>
                </c:pt>
                <c:pt idx="184">
                  <c:v>2.6075229503571801E-2</c:v>
                </c:pt>
                <c:pt idx="185">
                  <c:v>1.32570330885985E-2</c:v>
                </c:pt>
                <c:pt idx="186">
                  <c:v>4.7417780794600803E-3</c:v>
                </c:pt>
                <c:pt idx="187">
                  <c:v>5.1767521925588699E-4</c:v>
                </c:pt>
                <c:pt idx="188">
                  <c:v>5.3251057475028896E-4</c:v>
                </c:pt>
                <c:pt idx="189">
                  <c:v>4.6947094217993403E-3</c:v>
                </c:pt>
                <c:pt idx="190">
                  <c:v>1.2874751010663399E-2</c:v>
                </c:pt>
                <c:pt idx="191">
                  <c:v>2.49069165186298E-2</c:v>
                </c:pt>
                <c:pt idx="192">
                  <c:v>4.0591349726729301E-2</c:v>
                </c:pt>
                <c:pt idx="193">
                  <c:v>5.9696407401149301E-2</c:v>
                </c:pt>
                <c:pt idx="194">
                  <c:v>8.1961274039699994E-2</c:v>
                </c:pt>
                <c:pt idx="195">
                  <c:v>0.10709881357661701</c:v>
                </c:pt>
                <c:pt idx="196">
                  <c:v>0.13479862884001401</c:v>
                </c:pt>
                <c:pt idx="197">
                  <c:v>0.164730298039161</c:v>
                </c:pt>
                <c:pt idx="198">
                  <c:v>0.196546756332386</c:v>
                </c:pt>
                <c:pt idx="199">
                  <c:v>0.22988778959984399</c:v>
                </c:pt>
                <c:pt idx="200">
                  <c:v>0.26438360692248303</c:v>
                </c:pt>
                <c:pt idx="201">
                  <c:v>0.29965845795206097</c:v>
                </c:pt>
                <c:pt idx="202">
                  <c:v>0.33533426134619299</c:v>
                </c:pt>
                <c:pt idx="203">
                  <c:v>0.37103421073460902</c:v>
                </c:pt>
                <c:pt idx="204">
                  <c:v>0.40638632527155899</c:v>
                </c:pt>
                <c:pt idx="205">
                  <c:v>0.44102691270677002</c:v>
                </c:pt>
                <c:pt idx="206">
                  <c:v>0.474603914063424</c:v>
                </c:pt>
                <c:pt idx="207">
                  <c:v>0.50678010043125499</c:v>
                </c:pt>
                <c:pt idx="208">
                  <c:v>0.53723609405378603</c:v>
                </c:pt>
                <c:pt idx="209">
                  <c:v>0.56567318779064901</c:v>
                </c:pt>
                <c:pt idx="210">
                  <c:v>0.59181593915194597</c:v>
                </c:pt>
                <c:pt idx="211">
                  <c:v>0.61541451740938702</c:v>
                </c:pt>
                <c:pt idx="212">
                  <c:v>0.63624678476710606</c:v>
                </c:pt>
                <c:pt idx="213">
                  <c:v>0.65412009519958303</c:v>
                </c:pt>
                <c:pt idx="214">
                  <c:v>0.66887279730927596</c:v>
                </c:pt>
                <c:pt idx="215">
                  <c:v>0.68037543039974002</c:v>
                </c:pt>
                <c:pt idx="216">
                  <c:v>0.688531605870633</c:v>
                </c:pt>
                <c:pt idx="217">
                  <c:v>0.69327856899666995</c:v>
                </c:pt>
                <c:pt idx="218">
                  <c:v>0.69458743912398102</c:v>
                </c:pt>
                <c:pt idx="219">
                  <c:v>0.69246312927850795</c:v>
                </c:pt>
                <c:pt idx="220">
                  <c:v>0.68694394910606205</c:v>
                </c:pt>
                <c:pt idx="221">
                  <c:v>0.67810089792600503</c:v>
                </c:pt>
                <c:pt idx="222">
                  <c:v>0.66603665745580498</c:v>
                </c:pt>
                <c:pt idx="223">
                  <c:v>0.65088429642720302</c:v>
                </c:pt>
                <c:pt idx="224">
                  <c:v>0.63280570184429696</c:v>
                </c:pt>
                <c:pt idx="225">
                  <c:v>0.61198975400719802</c:v>
                </c:pt>
                <c:pt idx="226">
                  <c:v>0.58865026462286996</c:v>
                </c:pt>
                <c:pt idx="227">
                  <c:v>0.56302369932831298</c:v>
                </c:pt>
                <c:pt idx="228">
                  <c:v>0.53536670774435502</c:v>
                </c:pt>
                <c:pt idx="229">
                  <c:v>0.50595348574712096</c:v>
                </c:pt>
                <c:pt idx="230">
                  <c:v>0.47507299597513802</c:v>
                </c:pt>
                <c:pt idx="231">
                  <c:v>0.44302607367420099</c:v>
                </c:pt>
                <c:pt idx="232">
                  <c:v>0.41012244581125701</c:v>
                </c:pt>
                <c:pt idx="233">
                  <c:v>0.376677691956601</c:v>
                </c:pt>
                <c:pt idx="234">
                  <c:v>0.34301017573883502</c:v>
                </c:pt>
                <c:pt idx="235">
                  <c:v>0.30943797571695902</c:v>
                </c:pt>
                <c:pt idx="236">
                  <c:v>0.27627584429126201</c:v>
                </c:pt>
                <c:pt idx="237">
                  <c:v>0.24383222279339201</c:v>
                </c:pt>
                <c:pt idx="238">
                  <c:v>0.212406340161056</c:v>
                </c:pt>
                <c:pt idx="239">
                  <c:v>0.182285421624201</c:v>
                </c:pt>
                <c:pt idx="240">
                  <c:v>0.15374203261693101</c:v>
                </c:pt>
                <c:pt idx="241">
                  <c:v>0.12703158169530901</c:v>
                </c:pt>
                <c:pt idx="242">
                  <c:v>0.102390004600179</c:v>
                </c:pt>
                <c:pt idx="243">
                  <c:v>8.0031649773058697E-2</c:v>
                </c:pt>
                <c:pt idx="244">
                  <c:v>6.0147383628454697E-2</c:v>
                </c:pt>
                <c:pt idx="245">
                  <c:v>4.2902931727881698E-2</c:v>
                </c:pt>
                <c:pt idx="246">
                  <c:v>2.8437469710245401E-2</c:v>
                </c:pt>
                <c:pt idx="247">
                  <c:v>1.68624754296922E-2</c:v>
                </c:pt>
                <c:pt idx="248">
                  <c:v>8.2608512611106397E-3</c:v>
                </c:pt>
                <c:pt idx="249">
                  <c:v>2.6863229746516598E-3</c:v>
                </c:pt>
                <c:pt idx="250">
                  <c:v>1.63118980696653E-4</c:v>
                </c:pt>
                <c:pt idx="251">
                  <c:v>6.8593112747872297E-4</c:v>
                </c:pt>
                <c:pt idx="252">
                  <c:v>4.2201556192732496E-3</c:v>
                </c:pt>
                <c:pt idx="253">
                  <c:v>1.0702410037892299E-2</c:v>
                </c:pt>
                <c:pt idx="254">
                  <c:v>2.0041319916974099E-2</c:v>
                </c:pt>
                <c:pt idx="255">
                  <c:v>3.2118565860131502E-2</c:v>
                </c:pt>
                <c:pt idx="256">
                  <c:v>4.6790179831510799E-2</c:v>
                </c:pt>
                <c:pt idx="257">
                  <c:v>6.3888077003677907E-2</c:v>
                </c:pt>
                <c:pt idx="258">
                  <c:v>8.3221807439605902E-2</c:v>
                </c:pt>
                <c:pt idx="259">
                  <c:v>0.104580509934649</c:v>
                </c:pt>
                <c:pt idx="260">
                  <c:v>0.12773504856493201</c:v>
                </c:pt>
                <c:pt idx="261">
                  <c:v>0.15244031089752599</c:v>
                </c:pt>
                <c:pt idx="262">
                  <c:v>0.17843764542801899</c:v>
                </c:pt>
                <c:pt idx="263">
                  <c:v>0.20545741463415801</c:v>
                </c:pt>
                <c:pt idx="264">
                  <c:v>0.23322163908030299</c:v>
                </c:pt>
                <c:pt idx="265">
                  <c:v>0.26144670728352898</c:v>
                </c:pt>
                <c:pt idx="266">
                  <c:v>0.28984612556439499</c:v>
                </c:pt>
                <c:pt idx="267">
                  <c:v>0.31813328185672202</c:v>
                </c:pt>
                <c:pt idx="268">
                  <c:v>0.34602419744242202</c:v>
                </c:pt>
                <c:pt idx="269">
                  <c:v>0.37324024080871399</c:v>
                </c:pt>
                <c:pt idx="270">
                  <c:v>0.39951077829259601</c:v>
                </c:pt>
                <c:pt idx="271">
                  <c:v>0.424575736876174</c:v>
                </c:pt>
                <c:pt idx="272">
                  <c:v>0.448188055418896</c:v>
                </c:pt>
                <c:pt idx="273">
                  <c:v>0.47011600174976997</c:v>
                </c:pt>
                <c:pt idx="274">
                  <c:v>0.49014533438300201</c:v>
                </c:pt>
                <c:pt idx="275">
                  <c:v>0.50808128915114803</c:v>
                </c:pt>
                <c:pt idx="276">
                  <c:v>0.52375037275610004</c:v>
                </c:pt>
                <c:pt idx="277">
                  <c:v>0.53700194710419202</c:v>
                </c:pt>
                <c:pt idx="278">
                  <c:v>0.54770959029937705</c:v>
                </c:pt>
                <c:pt idx="279">
                  <c:v>0.55577222229913903</c:v>
                </c:pt>
                <c:pt idx="280">
                  <c:v>0.56111498547195704</c:v>
                </c:pt>
                <c:pt idx="281">
                  <c:v>0.56368987261162196</c:v>
                </c:pt>
                <c:pt idx="282">
                  <c:v>0.56347609734141901</c:v>
                </c:pt>
                <c:pt idx="283">
                  <c:v>0.56048020425813305</c:v>
                </c:pt>
                <c:pt idx="284">
                  <c:v>0.55473591859949101</c:v>
                </c:pt>
                <c:pt idx="285">
                  <c:v>0.54630373764767504</c:v>
                </c:pt>
                <c:pt idx="286">
                  <c:v>0.53527026848249404</c:v>
                </c:pt>
                <c:pt idx="287">
                  <c:v>0.52174731904985305</c:v>
                </c:pt>
                <c:pt idx="288">
                  <c:v>0.50587075179237795</c:v>
                </c:pt>
                <c:pt idx="289">
                  <c:v>0.48779911127944497</c:v>
                </c:pt>
                <c:pt idx="290">
                  <c:v>0.46771203935197098</c:v>
                </c:pt>
                <c:pt idx="291">
                  <c:v>0.44580849324718802</c:v>
                </c:pt>
                <c:pt idx="292">
                  <c:v>0.42230478396983201</c:v>
                </c:pt>
                <c:pt idx="293">
                  <c:v>0.397432453814411</c:v>
                </c:pt>
                <c:pt idx="294">
                  <c:v>0.37143601340320298</c:v>
                </c:pt>
                <c:pt idx="295">
                  <c:v>0.34457055987364699</c:v>
                </c:pt>
                <c:pt idx="296">
                  <c:v>0.317099298914991</c:v>
                </c:pt>
                <c:pt idx="297">
                  <c:v>0.28929099420885102</c:v>
                </c:pt>
                <c:pt idx="298">
                  <c:v>0.26141736846393598</c:v>
                </c:pt>
                <c:pt idx="299">
                  <c:v>0.233750480645769</c:v>
                </c:pt>
                <c:pt idx="300">
                  <c:v>0.20656010418512399</c:v>
                </c:pt>
                <c:pt idx="301">
                  <c:v>0.180111130902089</c:v>
                </c:pt>
                <c:pt idx="302">
                  <c:v>0.15466102510746699</c:v>
                </c:pt>
                <c:pt idx="303">
                  <c:v>0.130457351842069</c:v>
                </c:pt>
                <c:pt idx="304">
                  <c:v>0.1077354024922</c:v>
                </c:pt>
                <c:pt idx="305">
                  <c:v>8.6715940083619297E-2</c:v>
                </c:pt>
                <c:pt idx="306">
                  <c:v>6.7603085414611602E-2</c:v>
                </c:pt>
                <c:pt idx="307">
                  <c:v>5.0582363852833899E-2</c:v>
                </c:pt>
                <c:pt idx="308">
                  <c:v>3.5818931102128498E-2</c:v>
                </c:pt>
                <c:pt idx="309">
                  <c:v>2.34559945589989E-2</c:v>
                </c:pt>
                <c:pt idx="310">
                  <c:v>1.3613445039390999E-2</c:v>
                </c:pt>
                <c:pt idx="311">
                  <c:v>6.3867116816112004E-3</c:v>
                </c:pt>
                <c:pt idx="312">
                  <c:v>1.8458507389178501E-3</c:v>
                </c:pt>
                <c:pt idx="313">
                  <c:v>3.4876784921644699E-5</c:v>
                </c:pt>
                <c:pt idx="314">
                  <c:v>9.7134258615727499E-4</c:v>
                </c:pt>
                <c:pt idx="315">
                  <c:v>4.6461715702594804E-3</c:v>
                </c:pt>
                <c:pt idx="316">
                  <c:v>1.1023744456119E-2</c:v>
                </c:pt>
                <c:pt idx="317">
                  <c:v>2.0042239236080599E-2</c:v>
                </c:pt>
                <c:pt idx="318">
                  <c:v>3.1614221331213797E-2</c:v>
                </c:pt>
                <c:pt idx="319">
                  <c:v>4.5627478401004701E-2</c:v>
                </c:pt>
                <c:pt idx="320">
                  <c:v>6.1946091999479702E-2</c:v>
                </c:pt>
                <c:pt idx="321">
                  <c:v>8.0411736052213606E-2</c:v>
                </c:pt>
                <c:pt idx="322">
                  <c:v>0.100845190003009</c:v>
                </c:pt>
                <c:pt idx="323">
                  <c:v>0.123048052464792</c:v>
                </c:pt>
                <c:pt idx="324">
                  <c:v>0.146804639324913</c:v>
                </c:pt>
                <c:pt idx="325">
                  <c:v>0.171884048518535</c:v>
                </c:pt>
                <c:pt idx="326">
                  <c:v>0.198042372109795</c:v>
                </c:pt>
                <c:pt idx="327">
                  <c:v>0.22502503492513101</c:v>
                </c:pt>
                <c:pt idx="328">
                  <c:v>0.25256923777850898</c:v>
                </c:pt>
                <c:pt idx="329">
                  <c:v>0.28040648232522403</c:v>
                </c:pt>
                <c:pt idx="330">
                  <c:v>0.30826515379031999</c:v>
                </c:pt>
                <c:pt idx="331">
                  <c:v>0.335873137245214</c:v>
                </c:pt>
                <c:pt idx="332">
                  <c:v>0.36296044275851502</c:v>
                </c:pt>
                <c:pt idx="333">
                  <c:v>0.38926181462722798</c:v>
                </c:pt>
                <c:pt idx="334">
                  <c:v>0.414519300004553</c:v>
                </c:pt>
                <c:pt idx="335">
                  <c:v>0.43848475257861502</c:v>
                </c:pt>
                <c:pt idx="336">
                  <c:v>0.46092224752080002</c:v>
                </c:pt>
                <c:pt idx="337">
                  <c:v>0.48161038470839301</c:v>
                </c:pt>
                <c:pt idx="338">
                  <c:v>0.50034445822560603</c:v>
                </c:pt>
                <c:pt idx="339">
                  <c:v>0.51693847135283499</c:v>
                </c:pt>
                <c:pt idx="340">
                  <c:v>0.53122697765450699</c:v>
                </c:pt>
                <c:pt idx="341">
                  <c:v>0.54306673035876996</c:v>
                </c:pt>
                <c:pt idx="342">
                  <c:v>0.55233812397317394</c:v>
                </c:pt>
                <c:pt idx="343">
                  <c:v>0.55894641398509803</c:v>
                </c:pt>
                <c:pt idx="344">
                  <c:v>0.56282270253461897</c:v>
                </c:pt>
                <c:pt idx="345">
                  <c:v>0.563924680104403</c:v>
                </c:pt>
                <c:pt idx="346">
                  <c:v>0.56223711552576305</c:v>
                </c:pt>
                <c:pt idx="347">
                  <c:v>0.55777208893164198</c:v>
                </c:pt>
                <c:pt idx="348">
                  <c:v>0.55056896467514904</c:v>
                </c:pt>
                <c:pt idx="349">
                  <c:v>0.54069410365443105</c:v>
                </c:pt>
                <c:pt idx="350">
                  <c:v>0.52824031692002105</c:v>
                </c:pt>
                <c:pt idx="351">
                  <c:v>0.51332606486443499</c:v>
                </c:pt>
                <c:pt idx="352">
                  <c:v>0.496094408687212</c:v>
                </c:pt>
                <c:pt idx="353">
                  <c:v>0.47671172316681898</c:v>
                </c:pt>
                <c:pt idx="354">
                  <c:v>0.45536618203288098</c:v>
                </c:pt>
                <c:pt idx="355">
                  <c:v>0.432266029398926</c:v>
                </c:pt>
                <c:pt idx="356">
                  <c:v>0.40763765276423902</c:v>
                </c:pt>
                <c:pt idx="357">
                  <c:v>0.38172347500664</c:v>
                </c:pt>
                <c:pt idx="358">
                  <c:v>0.35477968454686498</c:v>
                </c:pt>
                <c:pt idx="359">
                  <c:v>0.32707382445365901</c:v>
                </c:pt>
                <c:pt idx="360">
                  <c:v>0.298882262660981</c:v>
                </c:pt>
                <c:pt idx="361">
                  <c:v>0.27048756667187901</c:v>
                </c:pt>
                <c:pt idx="362">
                  <c:v>0.242175807115495</c:v>
                </c:pt>
                <c:pt idx="363">
                  <c:v>0.214233815294537</c:v>
                </c:pt>
                <c:pt idx="364">
                  <c:v>0.18694642040242601</c:v>
                </c:pt>
                <c:pt idx="365">
                  <c:v>0.16059369239625801</c:v>
                </c:pt>
                <c:pt idx="366">
                  <c:v>0.135448216579933</c:v>
                </c:pt>
                <c:pt idx="367">
                  <c:v>0.11177242577989401</c:v>
                </c:pt>
                <c:pt idx="368">
                  <c:v>8.9816015583573494E-2</c:v>
                </c:pt>
                <c:pt idx="369">
                  <c:v>6.9813467461853101E-2</c:v>
                </c:pt>
                <c:pt idx="370">
                  <c:v>5.1981703715292003E-2</c:v>
                </c:pt>
                <c:pt idx="371">
                  <c:v>3.6517897076966802E-2</c:v>
                </c:pt>
                <c:pt idx="372">
                  <c:v>2.35974564817291E-2</c:v>
                </c:pt>
                <c:pt idx="373">
                  <c:v>1.33722089832524E-2</c:v>
                </c:pt>
                <c:pt idx="374">
                  <c:v>5.9687960794193601E-3</c:v>
                </c:pt>
                <c:pt idx="375">
                  <c:v>1.4873008083384799E-3</c:v>
                </c:pt>
                <c:pt idx="376">
                  <c:v>1.1991733683824901E-7</c:v>
                </c:pt>
                <c:pt idx="377">
                  <c:v>1.55109320483715E-3</c:v>
                </c:pt>
                <c:pt idx="378">
                  <c:v>6.1548998080747097E-3</c:v>
                </c:pt>
                <c:pt idx="379">
                  <c:v>1.37967287794134E-2</c:v>
                </c:pt>
                <c:pt idx="380">
                  <c:v>2.4432228782255799E-2</c:v>
                </c:pt>
                <c:pt idx="381">
                  <c:v>3.7987739166083397E-2</c:v>
                </c:pt>
                <c:pt idx="382">
                  <c:v>5.4360802073125401E-2</c:v>
                </c:pt>
                <c:pt idx="383">
                  <c:v>7.3420952608604498E-2</c:v>
                </c:pt>
                <c:pt idx="384">
                  <c:v>9.5010781497649494E-2</c:v>
                </c:pt>
                <c:pt idx="385">
                  <c:v>0.1189472620779</c:v>
                </c:pt>
                <c:pt idx="386">
                  <c:v>0.14502333096157999</c:v>
                </c:pt>
                <c:pt idx="387">
                  <c:v>0.17300970926672499</c:v>
                </c:pt>
                <c:pt idx="388">
                  <c:v>0.202656948988504</c:v>
                </c:pt>
                <c:pt idx="389">
                  <c:v>0.23369768687940601</c:v>
                </c:pt>
                <c:pt idx="390">
                  <c:v>0.26584908615019298</c:v>
                </c:pt>
                <c:pt idx="391">
                  <c:v>0.29881544441645902</c:v>
                </c:pt>
                <c:pt idx="392">
                  <c:v>0.33229094461145497</c:v>
                </c:pt>
                <c:pt idx="393">
                  <c:v>0.36596252408425201</c:v>
                </c:pt>
                <c:pt idx="394">
                  <c:v>0.39951283581802199</c:v>
                </c:pt>
                <c:pt idx="395">
                  <c:v>0.43262327464843697</c:v>
                </c:pt>
                <c:pt idx="396">
                  <c:v>0.46497704054910899</c:v>
                </c:pt>
                <c:pt idx="397">
                  <c:v>0.49626221048734398</c:v>
                </c:pt>
                <c:pt idx="398">
                  <c:v>0.52617479004897605</c:v>
                </c:pt>
                <c:pt idx="399">
                  <c:v>0.55442171598614398</c:v>
                </c:pt>
                <c:pt idx="400">
                  <c:v>0.58072378106269396</c:v>
                </c:pt>
                <c:pt idx="401">
                  <c:v>0.60481845305676296</c:v>
                </c:pt>
                <c:pt idx="402">
                  <c:v>0.626462560526309</c:v>
                </c:pt>
                <c:pt idx="403">
                  <c:v>0.64543481894680499</c:v>
                </c:pt>
                <c:pt idx="404">
                  <c:v>0.66153817208394705</c:v>
                </c:pt>
                <c:pt idx="405">
                  <c:v>0.67460192495887195</c:v>
                </c:pt>
                <c:pt idx="406">
                  <c:v>0.68448364648473703</c:v>
                </c:pt>
                <c:pt idx="407">
                  <c:v>0.69107082179464197</c:v>
                </c:pt>
                <c:pt idx="408">
                  <c:v>0.69428223641554498</c:v>
                </c:pt>
                <c:pt idx="409">
                  <c:v>0.69406907676521001</c:v>
                </c:pt>
                <c:pt idx="410">
                  <c:v>0.69041573392933198</c:v>
                </c:pt>
                <c:pt idx="411">
                  <c:v>0.68334030030012505</c:v>
                </c:pt>
                <c:pt idx="412">
                  <c:v>0.67289475140021904</c:v>
                </c:pt>
                <c:pt idx="413">
                  <c:v>0.65916480805154098</c:v>
                </c:pt>
                <c:pt idx="414">
                  <c:v>0.64226947695891801</c:v>
                </c:pt>
                <c:pt idx="415">
                  <c:v>0.62236027072793998</c:v>
                </c:pt>
                <c:pt idx="416">
                  <c:v>0.59962011131050796</c:v>
                </c:pt>
                <c:pt idx="417">
                  <c:v>0.57426192383232599</c:v>
                </c:pt>
                <c:pt idx="418">
                  <c:v>0.54652693068650005</c:v>
                </c:pt>
                <c:pt idx="419">
                  <c:v>0.51668265864420104</c:v>
                </c:pt>
                <c:pt idx="420">
                  <c:v>0.48502067451193098</c:v>
                </c:pt>
                <c:pt idx="421">
                  <c:v>0.45185406753206397</c:v>
                </c:pt>
                <c:pt idx="422">
                  <c:v>0.41751469924901802</c:v>
                </c:pt>
                <c:pt idx="423">
                  <c:v>0.38235024392968497</c:v>
                </c:pt>
                <c:pt idx="424">
                  <c:v>0.34672104480462501</c:v>
                </c:pt>
                <c:pt idx="425">
                  <c:v>0.310996813369942</c:v>
                </c:pt>
                <c:pt idx="426">
                  <c:v>0.27555320073572398</c:v>
                </c:pt>
                <c:pt idx="427">
                  <c:v>0.24076827150845101</c:v>
                </c:pt>
                <c:pt idx="428">
                  <c:v>0.20701891193618599</c:v>
                </c:pt>
                <c:pt idx="429">
                  <c:v>0.17467720501314701</c:v>
                </c:pt>
                <c:pt idx="430">
                  <c:v>0.14410680592175801</c:v>
                </c:pt>
                <c:pt idx="431">
                  <c:v>0.115659351577834</c:v>
                </c:pt>
                <c:pt idx="432">
                  <c:v>8.9670938130379602E-2</c:v>
                </c:pt>
                <c:pt idx="433">
                  <c:v>6.6458700048979399E-2</c:v>
                </c:pt>
                <c:pt idx="434">
                  <c:v>4.6317523906174399E-2</c:v>
                </c:pt>
                <c:pt idx="435">
                  <c:v>2.9516929131547201E-2</c:v>
                </c:pt>
                <c:pt idx="436">
                  <c:v>1.62981468834002E-2</c:v>
                </c:pt>
                <c:pt idx="437">
                  <c:v>6.8714267578271204E-3</c:v>
                </c:pt>
                <c:pt idx="438">
                  <c:v>1.41359934503532E-3</c:v>
                </c:pt>
                <c:pt idx="439">
                  <c:v>6.5920658582407893E-5</c:v>
                </c:pt>
                <c:pt idx="440">
                  <c:v>2.9322222232653901E-3</c:v>
                </c:pt>
                <c:pt idx="441">
                  <c:v>1.00773881228391E-2</c:v>
                </c:pt>
                <c:pt idx="442">
                  <c:v>2.1526177605098399E-2</c:v>
                </c:pt>
                <c:pt idx="443">
                  <c:v>3.7262408935498099E-2</c:v>
                </c:pt>
                <c:pt idx="444">
                  <c:v>5.7228517107816498E-2</c:v>
                </c:pt>
                <c:pt idx="445">
                  <c:v>8.1325494785511501E-2</c:v>
                </c:pt>
                <c:pt idx="446">
                  <c:v>0.109413222485718</c:v>
                </c:pt>
                <c:pt idx="447">
                  <c:v>0.14131119056253</c:v>
                </c:pt>
                <c:pt idx="448">
                  <c:v>0.176799612017637</c:v>
                </c:pt>
                <c:pt idx="449">
                  <c:v>0.21562092160625601</c:v>
                </c:pt>
                <c:pt idx="450">
                  <c:v>0.25748165313433602</c:v>
                </c:pt>
                <c:pt idx="451">
                  <c:v>0.30205468329906399</c:v>
                </c:pt>
                <c:pt idx="452">
                  <c:v>0.34898182693534802</c:v>
                </c:pt>
                <c:pt idx="453">
                  <c:v>0.39787676512958098</c:v>
                </c:pt>
                <c:pt idx="454">
                  <c:v>0.44832828437948802</c:v>
                </c:pt>
                <c:pt idx="455">
                  <c:v>0.499903801843254</c:v>
                </c:pt>
                <c:pt idx="456">
                  <c:v>0.552153148767907</c:v>
                </c:pt>
                <c:pt idx="457">
                  <c:v>0.60461258143371599</c:v>
                </c:pt>
                <c:pt idx="458">
                  <c:v>0.65680898643860697</c:v>
                </c:pt>
                <c:pt idx="459">
                  <c:v>0.70826424488503403</c:v>
                </c:pt>
                <c:pt idx="460">
                  <c:v>0.75849971805723404</c:v>
                </c:pt>
                <c:pt idx="461">
                  <c:v>0.80704081550051898</c:v>
                </c:pt>
                <c:pt idx="462">
                  <c:v>0.85342160506086695</c:v>
                </c:pt>
                <c:pt idx="463">
                  <c:v>0.897189423427591</c:v>
                </c:pt>
                <c:pt idx="464">
                  <c:v>0.93790944505368201</c:v>
                </c:pt>
                <c:pt idx="465">
                  <c:v>0.97516916702614098</c:v>
                </c:pt>
                <c:pt idx="466">
                  <c:v>1.0085827675200461</c:v>
                </c:pt>
                <c:pt idx="467">
                  <c:v>1.037795295909659</c:v>
                </c:pt>
                <c:pt idx="468">
                  <c:v>1.062486653421413</c:v>
                </c:pt>
                <c:pt idx="469">
                  <c:v>1.0823753243984979</c:v>
                </c:pt>
                <c:pt idx="470">
                  <c:v>1.0972218198024071</c:v>
                </c:pt>
                <c:pt idx="471">
                  <c:v>1.1068317964893299</c:v>
                </c:pt>
                <c:pt idx="472">
                  <c:v>1.111058818064006</c:v>
                </c:pt>
                <c:pt idx="473">
                  <c:v>1.109806725709606</c:v>
                </c:pt>
                <c:pt idx="474">
                  <c:v>1.103031590309804</c:v>
                </c:pt>
                <c:pt idx="475">
                  <c:v>1.0907432203887131</c:v>
                </c:pt>
                <c:pt idx="476">
                  <c:v>1.0730062038819359</c:v>
                </c:pt>
                <c:pt idx="477">
                  <c:v>1.0499404654855209</c:v>
                </c:pt>
                <c:pt idx="478">
                  <c:v>1.021721325283816</c:v>
                </c:pt>
                <c:pt idx="479">
                  <c:v>0.98857904850147105</c:v>
                </c:pt>
                <c:pt idx="480">
                  <c:v>0.95079788052511904</c:v>
                </c:pt>
                <c:pt idx="481">
                  <c:v>0.90871456576630705</c:v>
                </c:pt>
                <c:pt idx="482">
                  <c:v>0.86271635344803399</c:v>
                </c:pt>
                <c:pt idx="483">
                  <c:v>0.81323849796098102</c:v>
                </c:pt>
                <c:pt idx="484">
                  <c:v>0.760761266011026</c:v>
                </c:pt>
                <c:pt idx="485">
                  <c:v>0.70580646733116204</c:v>
                </c:pt>
                <c:pt idx="486">
                  <c:v>0.64893353021647704</c:v>
                </c:pt>
                <c:pt idx="487">
                  <c:v>0.59073514752536904</c:v>
                </c:pt>
                <c:pt idx="488">
                  <c:v>0.531832523033127</c:v>
                </c:pt>
                <c:pt idx="489">
                  <c:v>0.47287025208722999</c:v>
                </c:pt>
                <c:pt idx="490">
                  <c:v>0.41451087436237199</c:v>
                </c:pt>
                <c:pt idx="491">
                  <c:v>0.35742914010958998</c:v>
                </c:pt>
                <c:pt idx="492">
                  <c:v>0.30230603460619498</c:v>
                </c:pt>
                <c:pt idx="493">
                  <c:v>0.249822608506823</c:v>
                </c:pt>
                <c:pt idx="494">
                  <c:v>0.20065366444332</c:v>
                </c:pt>
                <c:pt idx="495">
                  <c:v>0.15546135249343501</c:v>
                </c:pt>
                <c:pt idx="496">
                  <c:v>0.114888729010706</c:v>
                </c:pt>
                <c:pt idx="497">
                  <c:v>7.9553334759049396E-2</c:v>
                </c:pt>
                <c:pt idx="498">
                  <c:v>5.0040849306347002E-2</c:v>
                </c:pt>
                <c:pt idx="499">
                  <c:v>2.6898879185649802E-2</c:v>
                </c:pt>
                <c:pt idx="500">
                  <c:v>1.0630937420272799E-2</c:v>
                </c:pt>
                <c:pt idx="501">
                  <c:v>1.6906716191195099E-3</c:v>
                </c:pt>
                <c:pt idx="502">
                  <c:v>4.7639697884260801E-4</c:v>
                </c:pt>
                <c:pt idx="503">
                  <c:v>7.3259891777211501E-3</c:v>
                </c:pt>
                <c:pt idx="504">
                  <c:v>2.2512190315278301E-2</c:v>
                </c:pt>
                <c:pt idx="505">
                  <c:v>4.6238378750658303E-2</c:v>
                </c:pt>
                <c:pt idx="506">
                  <c:v>7.8634850929150402E-2</c:v>
                </c:pt>
                <c:pt idx="507">
                  <c:v>0.11975566007801999</c:v>
                </c:pt>
                <c:pt idx="508">
                  <c:v>0.16957605301678799</c:v>
                </c:pt>
                <c:pt idx="509">
                  <c:v>0.227990542285327</c:v>
                </c:pt>
                <c:pt idx="510">
                  <c:v>0.294811646371817</c:v>
                </c:pt>
                <c:pt idx="511">
                  <c:v>0.369769326051892</c:v>
                </c:pt>
                <c:pt idx="512">
                  <c:v>0.45251113976032198</c:v>
                </c:pt>
                <c:pt idx="513">
                  <c:v>0.54260313554393602</c:v>
                </c:pt>
                <c:pt idx="514">
                  <c:v>0.63953149152836297</c:v>
                </c:pt>
                <c:pt idx="515">
                  <c:v>0.74270491100945601</c:v>
                </c:pt>
                <c:pt idx="516">
                  <c:v>0.85145777229862696</c:v>
                </c:pt>
                <c:pt idx="517">
                  <c:v>0.96505402735145396</c:v>
                </c:pt>
                <c:pt idx="518">
                  <c:v>1.0826918370396941</c:v>
                </c:pt>
                <c:pt idx="519">
                  <c:v>1.203508924734576</c:v>
                </c:pt>
                <c:pt idx="520">
                  <c:v>1.326588623700923</c:v>
                </c:pt>
                <c:pt idx="521">
                  <c:v>1.4509665877079641</c:v>
                </c:pt>
                <c:pt idx="522">
                  <c:v>1.575638128292016</c:v>
                </c:pt>
                <c:pt idx="523">
                  <c:v>1.699566136306065</c:v>
                </c:pt>
                <c:pt idx="524">
                  <c:v>1.8216895398102371</c:v>
                </c:pt>
                <c:pt idx="525">
                  <c:v>1.940932245042982</c:v>
                </c:pt>
                <c:pt idx="526">
                  <c:v>2.0562125022093909</c:v>
                </c:pt>
                <c:pt idx="527">
                  <c:v>2.166452633175016</c:v>
                </c:pt>
                <c:pt idx="528">
                  <c:v>2.2705890539025102</c:v>
                </c:pt>
                <c:pt idx="529">
                  <c:v>2.3675825206531251</c:v>
                </c:pt>
                <c:pt idx="530">
                  <c:v>2.456428525632242</c:v>
                </c:pt>
                <c:pt idx="531">
                  <c:v>2.5361677649196261</c:v>
                </c:pt>
                <c:pt idx="532">
                  <c:v>2.6058965992231791</c:v>
                </c:pt>
                <c:pt idx="533">
                  <c:v>2.6647774262526611</c:v>
                </c:pt>
                <c:pt idx="534">
                  <c:v>2.7120488823518558</c:v>
                </c:pt>
                <c:pt idx="535">
                  <c:v>2.7470357904699001</c:v>
                </c:pt>
                <c:pt idx="536">
                  <c:v>2.7691587716107069</c:v>
                </c:pt>
                <c:pt idx="537">
                  <c:v>2.7779434375808241</c:v>
                </c:pt>
                <c:pt idx="538">
                  <c:v>2.7730290841660481</c:v>
                </c:pt>
                <c:pt idx="539">
                  <c:v>2.7541768058066598</c:v>
                </c:pt>
                <c:pt idx="540">
                  <c:v>2.7212769554029301</c:v>
                </c:pt>
                <c:pt idx="541">
                  <c:v>2.6743558760595811</c:v>
                </c:pt>
                <c:pt idx="542">
                  <c:v>2.613581835353989</c:v>
                </c:pt>
                <c:pt idx="543">
                  <c:v>2.5392700970701378</c:v>
                </c:pt>
                <c:pt idx="544">
                  <c:v>2.451887070254426</c:v>
                </c:pt>
                <c:pt idx="545">
                  <c:v>2.3520534808924971</c:v>
                </c:pt>
                <c:pt idx="546">
                  <c:v>2.2405465174470152</c:v>
                </c:pt>
                <c:pt idx="547">
                  <c:v>2.11830090789547</c:v>
                </c:pt>
                <c:pt idx="548">
                  <c:v>1.9864088927283701</c:v>
                </c:pt>
                <c:pt idx="549">
                  <c:v>1.8461190655638511</c:v>
                </c:pt>
                <c:pt idx="550">
                  <c:v>1.69883406055983</c:v>
                </c:pt>
                <c:pt idx="551">
                  <c:v>1.5461070736086739</c:v>
                </c:pt>
                <c:pt idx="552">
                  <c:v>1.3896372123281551</c:v>
                </c:pt>
                <c:pt idx="553">
                  <c:v>1.2312636780623269</c:v>
                </c:pt>
                <c:pt idx="554">
                  <c:v>1.0729587914187659</c:v>
                </c:pt>
                <c:pt idx="555">
                  <c:v>0.91681988123627101</c:v>
                </c:pt>
                <c:pt idx="556">
                  <c:v>0.76506006523960901</c:v>
                </c:pt>
                <c:pt idx="557">
                  <c:v>0.61999795893586596</c:v>
                </c:pt>
                <c:pt idx="558">
                  <c:v>0.48404635747735603</c:v>
                </c:pt>
                <c:pt idx="559">
                  <c:v>0.35969994320256399</c:v>
                </c:pt>
                <c:pt idx="560">
                  <c:v>0.24952207930561601</c:v>
                </c:pt>
                <c:pt idx="561">
                  <c:v>0.15613075751981301</c:v>
                </c:pt>
                <c:pt idx="562">
                  <c:v>8.2183774775311996E-2</c:v>
                </c:pt>
                <c:pt idx="563">
                  <c:v>3.0363220448420901E-2</c:v>
                </c:pt>
                <c:pt idx="564">
                  <c:v>3.3593620096624699E-3</c:v>
                </c:pt>
                <c:pt idx="565">
                  <c:v>3.8540225475112199E-3</c:v>
                </c:pt>
                <c:pt idx="566">
                  <c:v>3.4503548751522999E-2</c:v>
                </c:pt>
                <c:pt idx="567">
                  <c:v>9.7921472435648402E-2</c:v>
                </c:pt>
                <c:pt idx="568">
                  <c:v>0.19666097253419901</c:v>
                </c:pt>
                <c:pt idx="569">
                  <c:v>0.33319724767190201</c:v>
                </c:pt>
                <c:pt idx="570">
                  <c:v>0.50990991186739698</c:v>
                </c:pt>
                <c:pt idx="571">
                  <c:v>0.72906552765006805</c:v>
                </c:pt>
                <c:pt idx="572">
                  <c:v>0.992800391832101</c:v>
                </c:pt>
                <c:pt idx="573">
                  <c:v>1.303103689368124</c:v>
                </c:pt>
                <c:pt idx="574">
                  <c:v>1.6618011301414699</c:v>
                </c:pt>
                <c:pt idx="575">
                  <c:v>2.0705391821351249</c:v>
                </c:pt>
                <c:pt idx="576">
                  <c:v>2.530770012280005</c:v>
                </c:pt>
                <c:pt idx="577">
                  <c:v>3.0437372433264902</c:v>
                </c:pt>
                <c:pt idx="578">
                  <c:v>3.6104626313719601</c:v>
                </c:pt>
                <c:pt idx="579">
                  <c:v>4.2317337642157371</c:v>
                </c:pt>
                <c:pt idx="580">
                  <c:v>4.9080928755223958</c:v>
                </c:pt>
                <c:pt idx="581">
                  <c:v>5.6398268638895006</c:v>
                </c:pt>
                <c:pt idx="582">
                  <c:v>6.4269585993647009</c:v>
                </c:pt>
                <c:pt idx="583">
                  <c:v>7.2692395927820401</c:v>
                </c:pt>
                <c:pt idx="584">
                  <c:v>8.1661440955285691</c:v>
                </c:pt>
                <c:pt idx="585">
                  <c:v>9.1168646890608134</c:v>
                </c:pt>
                <c:pt idx="586">
                  <c:v>10.12030941471488</c:v>
                </c:pt>
                <c:pt idx="587">
                  <c:v>11.17510048515447</c:v>
                </c:pt>
                <c:pt idx="588">
                  <c:v>12.279574609226749</c:v>
                </c:pt>
                <c:pt idx="589">
                  <c:v>13.431784952124559</c:v>
                </c:pt>
                <c:pt idx="590">
                  <c:v>14.6295047426319</c:v>
                </c:pt>
                <c:pt idx="591">
                  <c:v>15.8702325289411</c:v>
                </c:pt>
                <c:pt idx="592">
                  <c:v>17.151199074125181</c:v>
                </c:pt>
                <c:pt idx="593">
                  <c:v>18.46937587191842</c:v>
                </c:pt>
                <c:pt idx="594">
                  <c:v>19.821485253049701</c:v>
                </c:pt>
                <c:pt idx="595">
                  <c:v>21.204012042078372</c:v>
                </c:pt>
                <c:pt idx="596">
                  <c:v>22.613216714550429</c:v>
                </c:pt>
                <c:pt idx="597">
                  <c:v>24.045149994414508</c:v>
                </c:pt>
                <c:pt idx="598">
                  <c:v>25.495668822062441</c:v>
                </c:pt>
                <c:pt idx="599">
                  <c:v>26.96045361416601</c:v>
                </c:pt>
                <c:pt idx="600">
                  <c:v>28.435026727725919</c:v>
                </c:pt>
                <c:pt idx="601">
                  <c:v>29.9147720325021</c:v>
                </c:pt>
                <c:pt idx="602">
                  <c:v>31.3949554883026</c:v>
                </c:pt>
                <c:pt idx="603">
                  <c:v>32.870746616536188</c:v>
                </c:pt>
                <c:pt idx="604">
                  <c:v>34.337240749028602</c:v>
                </c:pt>
                <c:pt idx="605">
                  <c:v>35.789481931405007</c:v>
                </c:pt>
                <c:pt idx="606">
                  <c:v>37.222486353406573</c:v>
                </c:pt>
                <c:pt idx="607">
                  <c:v>38.631266174358373</c:v>
                </c:pt>
                <c:pt idx="608">
                  <c:v>40.010853608683952</c:v>
                </c:pt>
                <c:pt idx="609">
                  <c:v>41.35632513388282</c:v>
                </c:pt>
                <c:pt idx="610">
                  <c:v>42.662825681783502</c:v>
                </c:pt>
                <c:pt idx="611">
                  <c:v>43.925592673159571</c:v>
                </c:pt>
                <c:pt idx="612">
                  <c:v>45.139979755967197</c:v>
                </c:pt>
                <c:pt idx="613">
                  <c:v>46.301480108521638</c:v>
                </c:pt>
                <c:pt idx="614">
                  <c:v>47.405749170888242</c:v>
                </c:pt>
                <c:pt idx="615">
                  <c:v>48.448626670593818</c:v>
                </c:pt>
                <c:pt idx="616">
                  <c:v>49.426157812467373</c:v>
                </c:pt>
                <c:pt idx="617">
                  <c:v>50.334613506955662</c:v>
                </c:pt>
                <c:pt idx="618">
                  <c:v>51.170509516622843</c:v>
                </c:pt>
                <c:pt idx="619">
                  <c:v>51.930624406678099</c:v>
                </c:pt>
                <c:pt idx="620">
                  <c:v>52.612016192263503</c:v>
                </c:pt>
                <c:pt idx="621">
                  <c:v>53.212037582812442</c:v>
                </c:pt>
                <c:pt idx="622">
                  <c:v>53.728349732030402</c:v>
                </c:pt>
                <c:pt idx="623">
                  <c:v>54.1589344108774</c:v>
                </c:pt>
                <c:pt idx="624">
                  <c:v>54.502104530311357</c:v>
                </c:pt>
                <c:pt idx="625">
                  <c:v>54.756512950402062</c:v>
                </c:pt>
                <c:pt idx="626">
                  <c:v>54.921159522699853</c:v>
                </c:pt>
                <c:pt idx="627">
                  <c:v>54.995396323361433</c:v>
                </c:pt>
                <c:pt idx="628">
                  <c:v>54.978931045434059</c:v>
                </c:pt>
                <c:pt idx="629">
                  <c:v>54.871828529806749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820-46F8-B8E0-02D8043F78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9752144"/>
        <c:axId val="-2090652688"/>
      </c:lineChart>
      <c:scatterChart>
        <c:scatterStyle val="lineMarker"/>
        <c:varyColors val="0"/>
        <c:ser>
          <c:idx val="1"/>
          <c:order val="1"/>
          <c:tx>
            <c:strRef>
              <c:f>fft!$B$1</c:f>
              <c:strCache>
                <c:ptCount val="1"/>
                <c:pt idx="0">
                  <c:v>Bunch</c:v>
                </c:pt>
              </c:strCache>
            </c:strRef>
          </c:tx>
          <c:spPr>
            <a:ln w="28575">
              <a:noFill/>
            </a:ln>
          </c:spPr>
          <c:yVal>
            <c:numRef>
              <c:f>fft!$B$2:$B$632</c:f>
              <c:numCache>
                <c:formatCode>General</c:formatCode>
                <c:ptCount val="631"/>
                <c:pt idx="0">
                  <c:v>55</c:v>
                </c:pt>
                <c:pt idx="63">
                  <c:v>0</c:v>
                </c:pt>
                <c:pt idx="126">
                  <c:v>0</c:v>
                </c:pt>
                <c:pt idx="189">
                  <c:v>0</c:v>
                </c:pt>
                <c:pt idx="252">
                  <c:v>0</c:v>
                </c:pt>
                <c:pt idx="315">
                  <c:v>0</c:v>
                </c:pt>
                <c:pt idx="378">
                  <c:v>0</c:v>
                </c:pt>
                <c:pt idx="441">
                  <c:v>0</c:v>
                </c:pt>
                <c:pt idx="504">
                  <c:v>0</c:v>
                </c:pt>
                <c:pt idx="567">
                  <c:v>0</c:v>
                </c:pt>
                <c:pt idx="630">
                  <c:v>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820-46F8-B8E0-02D8043F78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99752144"/>
        <c:axId val="-2090652688"/>
      </c:scatterChart>
      <c:catAx>
        <c:axId val="-20997521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 b="1"/>
                </a:pPr>
                <a:r>
                  <a:rPr lang="en-US" sz="1600" b="1"/>
                  <a:t>Bunch Distance (m)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90652688"/>
        <c:crosses val="autoZero"/>
        <c:auto val="1"/>
        <c:lblAlgn val="ctr"/>
        <c:lblOffset val="100"/>
        <c:tickLblSkip val="63"/>
        <c:noMultiLvlLbl val="0"/>
      </c:catAx>
      <c:valAx>
        <c:axId val="-209065268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 b="1"/>
                </a:pPr>
                <a:r>
                  <a:rPr lang="en-US" sz="1600" b="1" dirty="0"/>
                  <a:t>Kick Voltage (kV)</a:t>
                </a:r>
              </a:p>
            </c:rich>
          </c:tx>
          <c:layout>
            <c:manualLayout>
              <c:xMode val="edge"/>
              <c:yMode val="edge"/>
              <c:x val="0"/>
              <c:y val="0.11468726012954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997521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5537374896549703"/>
          <c:y val="8.1737610294328494E-2"/>
          <c:w val="0.62591179011355302"/>
          <c:h val="0.21884704897391799"/>
        </c:manualLayout>
      </c:layout>
      <c:overlay val="0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9959142801373"/>
          <c:y val="7.9632915562343698E-2"/>
          <c:w val="0.82344371638638503"/>
          <c:h val="0.82583741371307096"/>
        </c:manualLayout>
      </c:layout>
      <c:lineChart>
        <c:grouping val="standard"/>
        <c:varyColors val="0"/>
        <c:ser>
          <c:idx val="0"/>
          <c:order val="0"/>
          <c:tx>
            <c:strRef>
              <c:f>fft!$G$1</c:f>
              <c:strCache>
                <c:ptCount val="1"/>
                <c:pt idx="0">
                  <c:v>Equal-Amplitude Waveform</c:v>
                </c:pt>
              </c:strCache>
            </c:strRef>
          </c:tx>
          <c:marker>
            <c:symbol val="none"/>
          </c:marker>
          <c:cat>
            <c:numRef>
              <c:f>fft!$A$2:$A$632</c:f>
              <c:numCache>
                <c:formatCode>General</c:formatCode>
                <c:ptCount val="63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1.1299999999999999</c:v>
                </c:pt>
                <c:pt idx="114">
                  <c:v>1.1399999999999999</c:v>
                </c:pt>
                <c:pt idx="115">
                  <c:v>1.1499999999999999</c:v>
                </c:pt>
                <c:pt idx="116">
                  <c:v>1.1599999999999999</c:v>
                </c:pt>
                <c:pt idx="117">
                  <c:v>1.17</c:v>
                </c:pt>
                <c:pt idx="118">
                  <c:v>1.18</c:v>
                </c:pt>
                <c:pt idx="119">
                  <c:v>1.19</c:v>
                </c:pt>
                <c:pt idx="120">
                  <c:v>1.2</c:v>
                </c:pt>
                <c:pt idx="121">
                  <c:v>1.21</c:v>
                </c:pt>
                <c:pt idx="122">
                  <c:v>1.22</c:v>
                </c:pt>
                <c:pt idx="123">
                  <c:v>1.23</c:v>
                </c:pt>
                <c:pt idx="124">
                  <c:v>1.24</c:v>
                </c:pt>
                <c:pt idx="125">
                  <c:v>1.25</c:v>
                </c:pt>
                <c:pt idx="126">
                  <c:v>1.26</c:v>
                </c:pt>
                <c:pt idx="127">
                  <c:v>1.27</c:v>
                </c:pt>
                <c:pt idx="128">
                  <c:v>1.28</c:v>
                </c:pt>
                <c:pt idx="129">
                  <c:v>1.29</c:v>
                </c:pt>
                <c:pt idx="130">
                  <c:v>1.3</c:v>
                </c:pt>
                <c:pt idx="131">
                  <c:v>1.31</c:v>
                </c:pt>
                <c:pt idx="132">
                  <c:v>1.32</c:v>
                </c:pt>
                <c:pt idx="133">
                  <c:v>1.33</c:v>
                </c:pt>
                <c:pt idx="134">
                  <c:v>1.34</c:v>
                </c:pt>
                <c:pt idx="135">
                  <c:v>1.35</c:v>
                </c:pt>
                <c:pt idx="136">
                  <c:v>1.36</c:v>
                </c:pt>
                <c:pt idx="137">
                  <c:v>1.37</c:v>
                </c:pt>
                <c:pt idx="138">
                  <c:v>1.38</c:v>
                </c:pt>
                <c:pt idx="139">
                  <c:v>1.39</c:v>
                </c:pt>
                <c:pt idx="140">
                  <c:v>1.4</c:v>
                </c:pt>
                <c:pt idx="141">
                  <c:v>1.41</c:v>
                </c:pt>
                <c:pt idx="142">
                  <c:v>1.42</c:v>
                </c:pt>
                <c:pt idx="143">
                  <c:v>1.43</c:v>
                </c:pt>
                <c:pt idx="144">
                  <c:v>1.44</c:v>
                </c:pt>
                <c:pt idx="145">
                  <c:v>1.45</c:v>
                </c:pt>
                <c:pt idx="146">
                  <c:v>1.46</c:v>
                </c:pt>
                <c:pt idx="147">
                  <c:v>1.47</c:v>
                </c:pt>
                <c:pt idx="148">
                  <c:v>1.48</c:v>
                </c:pt>
                <c:pt idx="149">
                  <c:v>1.49</c:v>
                </c:pt>
                <c:pt idx="150">
                  <c:v>1.5</c:v>
                </c:pt>
                <c:pt idx="151">
                  <c:v>1.51</c:v>
                </c:pt>
                <c:pt idx="152">
                  <c:v>1.52</c:v>
                </c:pt>
                <c:pt idx="153">
                  <c:v>1.53</c:v>
                </c:pt>
                <c:pt idx="154">
                  <c:v>1.54</c:v>
                </c:pt>
                <c:pt idx="155">
                  <c:v>1.55</c:v>
                </c:pt>
                <c:pt idx="156">
                  <c:v>1.56</c:v>
                </c:pt>
                <c:pt idx="157">
                  <c:v>1.57</c:v>
                </c:pt>
                <c:pt idx="158">
                  <c:v>1.58</c:v>
                </c:pt>
                <c:pt idx="159">
                  <c:v>1.59</c:v>
                </c:pt>
                <c:pt idx="160">
                  <c:v>1.6</c:v>
                </c:pt>
                <c:pt idx="161">
                  <c:v>1.61</c:v>
                </c:pt>
                <c:pt idx="162">
                  <c:v>1.62</c:v>
                </c:pt>
                <c:pt idx="163">
                  <c:v>1.63</c:v>
                </c:pt>
                <c:pt idx="164">
                  <c:v>1.64</c:v>
                </c:pt>
                <c:pt idx="165">
                  <c:v>1.65</c:v>
                </c:pt>
                <c:pt idx="166">
                  <c:v>1.66</c:v>
                </c:pt>
                <c:pt idx="167">
                  <c:v>1.67</c:v>
                </c:pt>
                <c:pt idx="168">
                  <c:v>1.68</c:v>
                </c:pt>
                <c:pt idx="169">
                  <c:v>1.69</c:v>
                </c:pt>
                <c:pt idx="170">
                  <c:v>1.7</c:v>
                </c:pt>
                <c:pt idx="171">
                  <c:v>1.71</c:v>
                </c:pt>
                <c:pt idx="172">
                  <c:v>1.72</c:v>
                </c:pt>
                <c:pt idx="173">
                  <c:v>1.73</c:v>
                </c:pt>
                <c:pt idx="174">
                  <c:v>1.74</c:v>
                </c:pt>
                <c:pt idx="175">
                  <c:v>1.75</c:v>
                </c:pt>
                <c:pt idx="176">
                  <c:v>1.76</c:v>
                </c:pt>
                <c:pt idx="177">
                  <c:v>1.77</c:v>
                </c:pt>
                <c:pt idx="178">
                  <c:v>1.78</c:v>
                </c:pt>
                <c:pt idx="179">
                  <c:v>1.79</c:v>
                </c:pt>
                <c:pt idx="180">
                  <c:v>1.8</c:v>
                </c:pt>
                <c:pt idx="181">
                  <c:v>1.81</c:v>
                </c:pt>
                <c:pt idx="182">
                  <c:v>1.82</c:v>
                </c:pt>
                <c:pt idx="183">
                  <c:v>1.83</c:v>
                </c:pt>
                <c:pt idx="184">
                  <c:v>1.84</c:v>
                </c:pt>
                <c:pt idx="185">
                  <c:v>1.85</c:v>
                </c:pt>
                <c:pt idx="186">
                  <c:v>1.86</c:v>
                </c:pt>
                <c:pt idx="187">
                  <c:v>1.87</c:v>
                </c:pt>
                <c:pt idx="188">
                  <c:v>1.88</c:v>
                </c:pt>
                <c:pt idx="189">
                  <c:v>1.89</c:v>
                </c:pt>
                <c:pt idx="190">
                  <c:v>1.9</c:v>
                </c:pt>
                <c:pt idx="191">
                  <c:v>1.91</c:v>
                </c:pt>
                <c:pt idx="192">
                  <c:v>1.92</c:v>
                </c:pt>
                <c:pt idx="193">
                  <c:v>1.93</c:v>
                </c:pt>
                <c:pt idx="194">
                  <c:v>1.94</c:v>
                </c:pt>
                <c:pt idx="195">
                  <c:v>1.95</c:v>
                </c:pt>
                <c:pt idx="196">
                  <c:v>1.96</c:v>
                </c:pt>
                <c:pt idx="197">
                  <c:v>1.97</c:v>
                </c:pt>
                <c:pt idx="198">
                  <c:v>1.98</c:v>
                </c:pt>
                <c:pt idx="199">
                  <c:v>1.99</c:v>
                </c:pt>
                <c:pt idx="200">
                  <c:v>2</c:v>
                </c:pt>
                <c:pt idx="201">
                  <c:v>2.0099999999999998</c:v>
                </c:pt>
                <c:pt idx="202">
                  <c:v>2.02</c:v>
                </c:pt>
                <c:pt idx="203">
                  <c:v>2.0299999999999998</c:v>
                </c:pt>
                <c:pt idx="204">
                  <c:v>2.04</c:v>
                </c:pt>
                <c:pt idx="205">
                  <c:v>2.0499999999999998</c:v>
                </c:pt>
                <c:pt idx="206">
                  <c:v>2.06</c:v>
                </c:pt>
                <c:pt idx="207">
                  <c:v>2.0699999999999998</c:v>
                </c:pt>
                <c:pt idx="208">
                  <c:v>2.08</c:v>
                </c:pt>
                <c:pt idx="209">
                  <c:v>2.09</c:v>
                </c:pt>
                <c:pt idx="210">
                  <c:v>2.1</c:v>
                </c:pt>
                <c:pt idx="211">
                  <c:v>2.11</c:v>
                </c:pt>
                <c:pt idx="212">
                  <c:v>2.12</c:v>
                </c:pt>
                <c:pt idx="213">
                  <c:v>2.13</c:v>
                </c:pt>
                <c:pt idx="214">
                  <c:v>2.14</c:v>
                </c:pt>
                <c:pt idx="215">
                  <c:v>2.15</c:v>
                </c:pt>
                <c:pt idx="216">
                  <c:v>2.16</c:v>
                </c:pt>
                <c:pt idx="217">
                  <c:v>2.17</c:v>
                </c:pt>
                <c:pt idx="218">
                  <c:v>2.1800000000000002</c:v>
                </c:pt>
                <c:pt idx="219">
                  <c:v>2.19</c:v>
                </c:pt>
                <c:pt idx="220">
                  <c:v>2.2000000000000002</c:v>
                </c:pt>
                <c:pt idx="221">
                  <c:v>2.21</c:v>
                </c:pt>
                <c:pt idx="222">
                  <c:v>2.2200000000000002</c:v>
                </c:pt>
                <c:pt idx="223">
                  <c:v>2.23</c:v>
                </c:pt>
                <c:pt idx="224">
                  <c:v>2.2400000000000002</c:v>
                </c:pt>
                <c:pt idx="225">
                  <c:v>2.25</c:v>
                </c:pt>
                <c:pt idx="226">
                  <c:v>2.2599999999999998</c:v>
                </c:pt>
                <c:pt idx="227">
                  <c:v>2.27</c:v>
                </c:pt>
                <c:pt idx="228">
                  <c:v>2.2799999999999998</c:v>
                </c:pt>
                <c:pt idx="229">
                  <c:v>2.29</c:v>
                </c:pt>
                <c:pt idx="230">
                  <c:v>2.2999999999999998</c:v>
                </c:pt>
                <c:pt idx="231">
                  <c:v>2.31</c:v>
                </c:pt>
                <c:pt idx="232">
                  <c:v>2.3199999999999981</c:v>
                </c:pt>
                <c:pt idx="233">
                  <c:v>2.33</c:v>
                </c:pt>
                <c:pt idx="234">
                  <c:v>2.34</c:v>
                </c:pt>
                <c:pt idx="235">
                  <c:v>2.35</c:v>
                </c:pt>
                <c:pt idx="236">
                  <c:v>2.36</c:v>
                </c:pt>
                <c:pt idx="237">
                  <c:v>2.37</c:v>
                </c:pt>
                <c:pt idx="238">
                  <c:v>2.38</c:v>
                </c:pt>
                <c:pt idx="239">
                  <c:v>2.39</c:v>
                </c:pt>
                <c:pt idx="240">
                  <c:v>2.4</c:v>
                </c:pt>
                <c:pt idx="241">
                  <c:v>2.41</c:v>
                </c:pt>
                <c:pt idx="242">
                  <c:v>2.42</c:v>
                </c:pt>
                <c:pt idx="243">
                  <c:v>2.4300000000000002</c:v>
                </c:pt>
                <c:pt idx="244">
                  <c:v>2.44</c:v>
                </c:pt>
                <c:pt idx="245">
                  <c:v>2.4500000000000002</c:v>
                </c:pt>
                <c:pt idx="246">
                  <c:v>2.46</c:v>
                </c:pt>
                <c:pt idx="247">
                  <c:v>2.4700000000000002</c:v>
                </c:pt>
                <c:pt idx="248">
                  <c:v>2.48</c:v>
                </c:pt>
                <c:pt idx="249">
                  <c:v>2.4900000000000002</c:v>
                </c:pt>
                <c:pt idx="250">
                  <c:v>2.5</c:v>
                </c:pt>
                <c:pt idx="251">
                  <c:v>2.5099999999999998</c:v>
                </c:pt>
                <c:pt idx="252">
                  <c:v>2.52</c:v>
                </c:pt>
                <c:pt idx="253">
                  <c:v>2.5299999999999998</c:v>
                </c:pt>
                <c:pt idx="254">
                  <c:v>2.54</c:v>
                </c:pt>
                <c:pt idx="255">
                  <c:v>2.5499999999999998</c:v>
                </c:pt>
                <c:pt idx="256">
                  <c:v>2.56</c:v>
                </c:pt>
                <c:pt idx="257">
                  <c:v>2.57</c:v>
                </c:pt>
                <c:pt idx="258">
                  <c:v>2.58</c:v>
                </c:pt>
                <c:pt idx="259">
                  <c:v>2.59</c:v>
                </c:pt>
                <c:pt idx="260">
                  <c:v>2.6</c:v>
                </c:pt>
                <c:pt idx="261">
                  <c:v>2.61</c:v>
                </c:pt>
                <c:pt idx="262">
                  <c:v>2.62</c:v>
                </c:pt>
                <c:pt idx="263">
                  <c:v>2.63</c:v>
                </c:pt>
                <c:pt idx="264">
                  <c:v>2.64</c:v>
                </c:pt>
                <c:pt idx="265">
                  <c:v>2.65</c:v>
                </c:pt>
                <c:pt idx="266">
                  <c:v>2.66</c:v>
                </c:pt>
                <c:pt idx="267">
                  <c:v>2.67</c:v>
                </c:pt>
                <c:pt idx="268">
                  <c:v>2.68</c:v>
                </c:pt>
                <c:pt idx="269">
                  <c:v>2.69</c:v>
                </c:pt>
                <c:pt idx="270">
                  <c:v>2.7</c:v>
                </c:pt>
                <c:pt idx="271">
                  <c:v>2.71</c:v>
                </c:pt>
                <c:pt idx="272">
                  <c:v>2.72</c:v>
                </c:pt>
                <c:pt idx="273">
                  <c:v>2.73</c:v>
                </c:pt>
                <c:pt idx="274">
                  <c:v>2.74</c:v>
                </c:pt>
                <c:pt idx="275">
                  <c:v>2.75</c:v>
                </c:pt>
                <c:pt idx="276">
                  <c:v>2.76</c:v>
                </c:pt>
                <c:pt idx="277">
                  <c:v>2.77</c:v>
                </c:pt>
                <c:pt idx="278">
                  <c:v>2.78</c:v>
                </c:pt>
                <c:pt idx="279">
                  <c:v>2.79</c:v>
                </c:pt>
                <c:pt idx="280">
                  <c:v>2.8</c:v>
                </c:pt>
                <c:pt idx="281">
                  <c:v>2.81</c:v>
                </c:pt>
                <c:pt idx="282">
                  <c:v>2.82</c:v>
                </c:pt>
                <c:pt idx="283">
                  <c:v>2.83</c:v>
                </c:pt>
                <c:pt idx="284">
                  <c:v>2.84</c:v>
                </c:pt>
                <c:pt idx="285">
                  <c:v>2.85</c:v>
                </c:pt>
                <c:pt idx="286">
                  <c:v>2.86</c:v>
                </c:pt>
                <c:pt idx="287">
                  <c:v>2.87</c:v>
                </c:pt>
                <c:pt idx="288">
                  <c:v>2.88</c:v>
                </c:pt>
                <c:pt idx="289">
                  <c:v>2.89</c:v>
                </c:pt>
                <c:pt idx="290">
                  <c:v>2.9</c:v>
                </c:pt>
                <c:pt idx="291">
                  <c:v>2.91</c:v>
                </c:pt>
                <c:pt idx="292">
                  <c:v>2.92</c:v>
                </c:pt>
                <c:pt idx="293">
                  <c:v>2.93</c:v>
                </c:pt>
                <c:pt idx="294">
                  <c:v>2.94</c:v>
                </c:pt>
                <c:pt idx="295">
                  <c:v>2.95</c:v>
                </c:pt>
                <c:pt idx="296">
                  <c:v>2.96</c:v>
                </c:pt>
                <c:pt idx="297">
                  <c:v>2.97</c:v>
                </c:pt>
                <c:pt idx="298">
                  <c:v>2.98</c:v>
                </c:pt>
                <c:pt idx="299">
                  <c:v>2.99</c:v>
                </c:pt>
                <c:pt idx="300">
                  <c:v>3</c:v>
                </c:pt>
                <c:pt idx="301">
                  <c:v>3.01</c:v>
                </c:pt>
                <c:pt idx="302">
                  <c:v>3.02</c:v>
                </c:pt>
                <c:pt idx="303">
                  <c:v>3.03</c:v>
                </c:pt>
                <c:pt idx="304">
                  <c:v>3.04</c:v>
                </c:pt>
                <c:pt idx="305">
                  <c:v>3.05</c:v>
                </c:pt>
                <c:pt idx="306">
                  <c:v>3.06</c:v>
                </c:pt>
                <c:pt idx="307">
                  <c:v>3.07</c:v>
                </c:pt>
                <c:pt idx="308">
                  <c:v>3.08</c:v>
                </c:pt>
                <c:pt idx="309">
                  <c:v>3.09</c:v>
                </c:pt>
                <c:pt idx="310">
                  <c:v>3.1</c:v>
                </c:pt>
                <c:pt idx="311">
                  <c:v>3.11</c:v>
                </c:pt>
                <c:pt idx="312">
                  <c:v>3.12</c:v>
                </c:pt>
                <c:pt idx="313">
                  <c:v>3.13</c:v>
                </c:pt>
                <c:pt idx="314">
                  <c:v>3.14</c:v>
                </c:pt>
                <c:pt idx="315">
                  <c:v>3.15</c:v>
                </c:pt>
                <c:pt idx="316">
                  <c:v>3.16</c:v>
                </c:pt>
                <c:pt idx="317">
                  <c:v>3.17</c:v>
                </c:pt>
                <c:pt idx="318">
                  <c:v>3.18</c:v>
                </c:pt>
                <c:pt idx="319">
                  <c:v>3.19</c:v>
                </c:pt>
                <c:pt idx="320">
                  <c:v>3.2</c:v>
                </c:pt>
                <c:pt idx="321">
                  <c:v>3.21</c:v>
                </c:pt>
                <c:pt idx="322">
                  <c:v>3.22</c:v>
                </c:pt>
                <c:pt idx="323">
                  <c:v>3.23</c:v>
                </c:pt>
                <c:pt idx="324">
                  <c:v>3.24</c:v>
                </c:pt>
                <c:pt idx="325">
                  <c:v>3.25</c:v>
                </c:pt>
                <c:pt idx="326">
                  <c:v>3.26</c:v>
                </c:pt>
                <c:pt idx="327">
                  <c:v>3.27</c:v>
                </c:pt>
                <c:pt idx="328">
                  <c:v>3.28</c:v>
                </c:pt>
                <c:pt idx="329">
                  <c:v>3.29</c:v>
                </c:pt>
                <c:pt idx="330">
                  <c:v>3.3</c:v>
                </c:pt>
                <c:pt idx="331">
                  <c:v>3.31</c:v>
                </c:pt>
                <c:pt idx="332">
                  <c:v>3.32</c:v>
                </c:pt>
                <c:pt idx="333">
                  <c:v>3.33</c:v>
                </c:pt>
                <c:pt idx="334">
                  <c:v>3.34</c:v>
                </c:pt>
                <c:pt idx="335">
                  <c:v>3.35</c:v>
                </c:pt>
                <c:pt idx="336">
                  <c:v>3.36</c:v>
                </c:pt>
                <c:pt idx="337">
                  <c:v>3.37</c:v>
                </c:pt>
                <c:pt idx="338">
                  <c:v>3.38</c:v>
                </c:pt>
                <c:pt idx="339">
                  <c:v>3.39</c:v>
                </c:pt>
                <c:pt idx="340">
                  <c:v>3.4</c:v>
                </c:pt>
                <c:pt idx="341">
                  <c:v>3.41</c:v>
                </c:pt>
                <c:pt idx="342">
                  <c:v>3.42</c:v>
                </c:pt>
                <c:pt idx="343">
                  <c:v>3.43</c:v>
                </c:pt>
                <c:pt idx="344">
                  <c:v>3.44</c:v>
                </c:pt>
                <c:pt idx="345">
                  <c:v>3.45</c:v>
                </c:pt>
                <c:pt idx="346">
                  <c:v>3.46</c:v>
                </c:pt>
                <c:pt idx="347">
                  <c:v>3.47</c:v>
                </c:pt>
                <c:pt idx="348">
                  <c:v>3.48</c:v>
                </c:pt>
                <c:pt idx="349">
                  <c:v>3.49</c:v>
                </c:pt>
                <c:pt idx="350">
                  <c:v>3.5</c:v>
                </c:pt>
                <c:pt idx="351">
                  <c:v>3.51</c:v>
                </c:pt>
                <c:pt idx="352">
                  <c:v>3.52</c:v>
                </c:pt>
                <c:pt idx="353">
                  <c:v>3.53</c:v>
                </c:pt>
                <c:pt idx="354">
                  <c:v>3.54</c:v>
                </c:pt>
                <c:pt idx="355">
                  <c:v>3.55</c:v>
                </c:pt>
                <c:pt idx="356">
                  <c:v>3.56</c:v>
                </c:pt>
                <c:pt idx="357">
                  <c:v>3.57</c:v>
                </c:pt>
                <c:pt idx="358">
                  <c:v>3.58</c:v>
                </c:pt>
                <c:pt idx="359">
                  <c:v>3.59</c:v>
                </c:pt>
                <c:pt idx="360">
                  <c:v>3.6</c:v>
                </c:pt>
                <c:pt idx="361">
                  <c:v>3.61</c:v>
                </c:pt>
                <c:pt idx="362">
                  <c:v>3.62</c:v>
                </c:pt>
                <c:pt idx="363">
                  <c:v>3.63</c:v>
                </c:pt>
                <c:pt idx="364">
                  <c:v>3.64</c:v>
                </c:pt>
                <c:pt idx="365">
                  <c:v>3.65</c:v>
                </c:pt>
                <c:pt idx="366">
                  <c:v>3.66</c:v>
                </c:pt>
                <c:pt idx="367">
                  <c:v>3.67</c:v>
                </c:pt>
                <c:pt idx="368">
                  <c:v>3.68</c:v>
                </c:pt>
                <c:pt idx="369">
                  <c:v>3.69</c:v>
                </c:pt>
                <c:pt idx="370">
                  <c:v>3.7</c:v>
                </c:pt>
                <c:pt idx="371">
                  <c:v>3.71</c:v>
                </c:pt>
                <c:pt idx="372">
                  <c:v>3.72</c:v>
                </c:pt>
                <c:pt idx="373">
                  <c:v>3.73</c:v>
                </c:pt>
                <c:pt idx="374">
                  <c:v>3.74</c:v>
                </c:pt>
                <c:pt idx="375">
                  <c:v>3.75</c:v>
                </c:pt>
                <c:pt idx="376">
                  <c:v>3.76</c:v>
                </c:pt>
                <c:pt idx="377">
                  <c:v>3.77</c:v>
                </c:pt>
                <c:pt idx="378">
                  <c:v>3.78</c:v>
                </c:pt>
                <c:pt idx="379">
                  <c:v>3.79</c:v>
                </c:pt>
                <c:pt idx="380">
                  <c:v>3.8</c:v>
                </c:pt>
                <c:pt idx="381">
                  <c:v>3.81</c:v>
                </c:pt>
                <c:pt idx="382">
                  <c:v>3.82</c:v>
                </c:pt>
                <c:pt idx="383">
                  <c:v>3.83</c:v>
                </c:pt>
                <c:pt idx="384">
                  <c:v>3.84</c:v>
                </c:pt>
                <c:pt idx="385">
                  <c:v>3.85</c:v>
                </c:pt>
                <c:pt idx="386">
                  <c:v>3.86</c:v>
                </c:pt>
                <c:pt idx="387">
                  <c:v>3.87</c:v>
                </c:pt>
                <c:pt idx="388">
                  <c:v>3.88</c:v>
                </c:pt>
                <c:pt idx="389">
                  <c:v>3.89</c:v>
                </c:pt>
                <c:pt idx="390">
                  <c:v>3.9</c:v>
                </c:pt>
                <c:pt idx="391">
                  <c:v>3.91</c:v>
                </c:pt>
                <c:pt idx="392">
                  <c:v>3.92</c:v>
                </c:pt>
                <c:pt idx="393">
                  <c:v>3.93</c:v>
                </c:pt>
                <c:pt idx="394">
                  <c:v>3.94</c:v>
                </c:pt>
                <c:pt idx="395">
                  <c:v>3.95</c:v>
                </c:pt>
                <c:pt idx="396">
                  <c:v>3.96</c:v>
                </c:pt>
                <c:pt idx="397">
                  <c:v>3.97</c:v>
                </c:pt>
                <c:pt idx="398">
                  <c:v>3.98</c:v>
                </c:pt>
                <c:pt idx="399">
                  <c:v>3.99</c:v>
                </c:pt>
                <c:pt idx="400">
                  <c:v>4</c:v>
                </c:pt>
                <c:pt idx="401">
                  <c:v>4.01</c:v>
                </c:pt>
                <c:pt idx="402">
                  <c:v>4.0199999999999996</c:v>
                </c:pt>
                <c:pt idx="403">
                  <c:v>4.03</c:v>
                </c:pt>
                <c:pt idx="404">
                  <c:v>4.04</c:v>
                </c:pt>
                <c:pt idx="405">
                  <c:v>4.05</c:v>
                </c:pt>
                <c:pt idx="406">
                  <c:v>4.0599999999999996</c:v>
                </c:pt>
                <c:pt idx="407">
                  <c:v>4.07</c:v>
                </c:pt>
                <c:pt idx="408">
                  <c:v>4.08</c:v>
                </c:pt>
                <c:pt idx="409">
                  <c:v>4.09</c:v>
                </c:pt>
                <c:pt idx="410">
                  <c:v>4.0999999999999996</c:v>
                </c:pt>
                <c:pt idx="411">
                  <c:v>4.1099999999999994</c:v>
                </c:pt>
                <c:pt idx="412">
                  <c:v>4.1199999999999974</c:v>
                </c:pt>
                <c:pt idx="413">
                  <c:v>4.13</c:v>
                </c:pt>
                <c:pt idx="414">
                  <c:v>4.1399999999999997</c:v>
                </c:pt>
                <c:pt idx="415">
                  <c:v>4.1499999999999986</c:v>
                </c:pt>
                <c:pt idx="416">
                  <c:v>4.1599999999999966</c:v>
                </c:pt>
                <c:pt idx="417">
                  <c:v>4.17</c:v>
                </c:pt>
                <c:pt idx="418">
                  <c:v>4.18</c:v>
                </c:pt>
                <c:pt idx="419">
                  <c:v>4.1899999999999986</c:v>
                </c:pt>
                <c:pt idx="420">
                  <c:v>4.2</c:v>
                </c:pt>
                <c:pt idx="421">
                  <c:v>4.21</c:v>
                </c:pt>
                <c:pt idx="422">
                  <c:v>4.22</c:v>
                </c:pt>
                <c:pt idx="423">
                  <c:v>4.2300000000000004</c:v>
                </c:pt>
                <c:pt idx="424">
                  <c:v>4.24</c:v>
                </c:pt>
                <c:pt idx="425">
                  <c:v>4.25</c:v>
                </c:pt>
                <c:pt idx="426">
                  <c:v>4.26</c:v>
                </c:pt>
                <c:pt idx="427">
                  <c:v>4.2699999999999996</c:v>
                </c:pt>
                <c:pt idx="428">
                  <c:v>4.28</c:v>
                </c:pt>
                <c:pt idx="429">
                  <c:v>4.29</c:v>
                </c:pt>
                <c:pt idx="430">
                  <c:v>4.3</c:v>
                </c:pt>
                <c:pt idx="431">
                  <c:v>4.3099999999999996</c:v>
                </c:pt>
                <c:pt idx="432">
                  <c:v>4.3199999999999976</c:v>
                </c:pt>
                <c:pt idx="433">
                  <c:v>4.33</c:v>
                </c:pt>
                <c:pt idx="434">
                  <c:v>4.34</c:v>
                </c:pt>
                <c:pt idx="435">
                  <c:v>4.3499999999999996</c:v>
                </c:pt>
                <c:pt idx="436">
                  <c:v>4.3599999999999977</c:v>
                </c:pt>
                <c:pt idx="437">
                  <c:v>4.37</c:v>
                </c:pt>
                <c:pt idx="438">
                  <c:v>4.38</c:v>
                </c:pt>
                <c:pt idx="439">
                  <c:v>4.3899999999999997</c:v>
                </c:pt>
                <c:pt idx="440">
                  <c:v>4.4000000000000004</c:v>
                </c:pt>
                <c:pt idx="441">
                  <c:v>4.41</c:v>
                </c:pt>
                <c:pt idx="442">
                  <c:v>4.42</c:v>
                </c:pt>
                <c:pt idx="443">
                  <c:v>4.43</c:v>
                </c:pt>
                <c:pt idx="444">
                  <c:v>4.4400000000000004</c:v>
                </c:pt>
                <c:pt idx="445">
                  <c:v>4.45</c:v>
                </c:pt>
                <c:pt idx="446">
                  <c:v>4.46</c:v>
                </c:pt>
                <c:pt idx="447">
                  <c:v>4.47</c:v>
                </c:pt>
                <c:pt idx="448">
                  <c:v>4.4800000000000004</c:v>
                </c:pt>
                <c:pt idx="449">
                  <c:v>4.49</c:v>
                </c:pt>
                <c:pt idx="450">
                  <c:v>4.5</c:v>
                </c:pt>
                <c:pt idx="451">
                  <c:v>4.51</c:v>
                </c:pt>
                <c:pt idx="452">
                  <c:v>4.5199999999999996</c:v>
                </c:pt>
                <c:pt idx="453">
                  <c:v>4.53</c:v>
                </c:pt>
                <c:pt idx="454">
                  <c:v>4.54</c:v>
                </c:pt>
                <c:pt idx="455">
                  <c:v>4.55</c:v>
                </c:pt>
                <c:pt idx="456">
                  <c:v>4.5599999999999996</c:v>
                </c:pt>
                <c:pt idx="457">
                  <c:v>4.57</c:v>
                </c:pt>
                <c:pt idx="458">
                  <c:v>4.58</c:v>
                </c:pt>
                <c:pt idx="459">
                  <c:v>4.59</c:v>
                </c:pt>
                <c:pt idx="460">
                  <c:v>4.5999999999999996</c:v>
                </c:pt>
                <c:pt idx="461">
                  <c:v>4.6099999999999977</c:v>
                </c:pt>
                <c:pt idx="462">
                  <c:v>4.6199999999999957</c:v>
                </c:pt>
                <c:pt idx="463">
                  <c:v>4.63</c:v>
                </c:pt>
                <c:pt idx="464">
                  <c:v>4.6399999999999997</c:v>
                </c:pt>
                <c:pt idx="465">
                  <c:v>4.6499999999999977</c:v>
                </c:pt>
                <c:pt idx="466">
                  <c:v>4.6599999999999957</c:v>
                </c:pt>
                <c:pt idx="467">
                  <c:v>4.67</c:v>
                </c:pt>
                <c:pt idx="468">
                  <c:v>4.68</c:v>
                </c:pt>
                <c:pt idx="469">
                  <c:v>4.6899999999999986</c:v>
                </c:pt>
                <c:pt idx="470">
                  <c:v>4.7</c:v>
                </c:pt>
                <c:pt idx="471">
                  <c:v>4.71</c:v>
                </c:pt>
                <c:pt idx="472">
                  <c:v>4.72</c:v>
                </c:pt>
                <c:pt idx="473">
                  <c:v>4.7300000000000004</c:v>
                </c:pt>
                <c:pt idx="474">
                  <c:v>4.74</c:v>
                </c:pt>
                <c:pt idx="475">
                  <c:v>4.75</c:v>
                </c:pt>
                <c:pt idx="476">
                  <c:v>4.76</c:v>
                </c:pt>
                <c:pt idx="477">
                  <c:v>4.7699999999999987</c:v>
                </c:pt>
                <c:pt idx="478">
                  <c:v>4.78</c:v>
                </c:pt>
                <c:pt idx="479">
                  <c:v>4.79</c:v>
                </c:pt>
                <c:pt idx="480">
                  <c:v>4.8</c:v>
                </c:pt>
                <c:pt idx="481">
                  <c:v>4.8099999999999996</c:v>
                </c:pt>
                <c:pt idx="482">
                  <c:v>4.8199999999999976</c:v>
                </c:pt>
                <c:pt idx="483">
                  <c:v>4.83</c:v>
                </c:pt>
                <c:pt idx="484">
                  <c:v>4.84</c:v>
                </c:pt>
                <c:pt idx="485">
                  <c:v>4.8499999999999996</c:v>
                </c:pt>
                <c:pt idx="486">
                  <c:v>4.8599999999999977</c:v>
                </c:pt>
                <c:pt idx="487">
                  <c:v>4.87</c:v>
                </c:pt>
                <c:pt idx="488">
                  <c:v>4.88</c:v>
                </c:pt>
                <c:pt idx="489">
                  <c:v>4.8899999999999997</c:v>
                </c:pt>
                <c:pt idx="490">
                  <c:v>4.9000000000000004</c:v>
                </c:pt>
                <c:pt idx="491">
                  <c:v>4.91</c:v>
                </c:pt>
                <c:pt idx="492">
                  <c:v>4.92</c:v>
                </c:pt>
                <c:pt idx="493">
                  <c:v>4.93</c:v>
                </c:pt>
                <c:pt idx="494">
                  <c:v>4.9400000000000004</c:v>
                </c:pt>
                <c:pt idx="495">
                  <c:v>4.95</c:v>
                </c:pt>
                <c:pt idx="496">
                  <c:v>4.96</c:v>
                </c:pt>
                <c:pt idx="497">
                  <c:v>4.97</c:v>
                </c:pt>
                <c:pt idx="498">
                  <c:v>4.9800000000000004</c:v>
                </c:pt>
                <c:pt idx="499">
                  <c:v>4.99</c:v>
                </c:pt>
                <c:pt idx="500">
                  <c:v>5</c:v>
                </c:pt>
                <c:pt idx="501">
                  <c:v>5.01</c:v>
                </c:pt>
                <c:pt idx="502">
                  <c:v>5.0199999999999996</c:v>
                </c:pt>
                <c:pt idx="503">
                  <c:v>5.03</c:v>
                </c:pt>
                <c:pt idx="504">
                  <c:v>5.04</c:v>
                </c:pt>
                <c:pt idx="505">
                  <c:v>5.05</c:v>
                </c:pt>
                <c:pt idx="506">
                  <c:v>5.0599999999999996</c:v>
                </c:pt>
                <c:pt idx="507">
                  <c:v>5.07</c:v>
                </c:pt>
                <c:pt idx="508">
                  <c:v>5.08</c:v>
                </c:pt>
                <c:pt idx="509">
                  <c:v>5.09</c:v>
                </c:pt>
                <c:pt idx="510">
                  <c:v>5.0999999999999996</c:v>
                </c:pt>
                <c:pt idx="511">
                  <c:v>5.1099999999999994</c:v>
                </c:pt>
                <c:pt idx="512">
                  <c:v>5.1199999999999974</c:v>
                </c:pt>
                <c:pt idx="513">
                  <c:v>5.13</c:v>
                </c:pt>
                <c:pt idx="514">
                  <c:v>5.14</c:v>
                </c:pt>
                <c:pt idx="515">
                  <c:v>5.1499999999999986</c:v>
                </c:pt>
                <c:pt idx="516">
                  <c:v>5.1599999999999966</c:v>
                </c:pt>
                <c:pt idx="517">
                  <c:v>5.17</c:v>
                </c:pt>
                <c:pt idx="518">
                  <c:v>5.18</c:v>
                </c:pt>
                <c:pt idx="519">
                  <c:v>5.1899999999999986</c:v>
                </c:pt>
                <c:pt idx="520">
                  <c:v>5.2</c:v>
                </c:pt>
                <c:pt idx="521">
                  <c:v>5.21</c:v>
                </c:pt>
                <c:pt idx="522">
                  <c:v>5.22</c:v>
                </c:pt>
                <c:pt idx="523">
                  <c:v>5.23</c:v>
                </c:pt>
                <c:pt idx="524">
                  <c:v>5.24</c:v>
                </c:pt>
                <c:pt idx="525">
                  <c:v>5.25</c:v>
                </c:pt>
                <c:pt idx="526">
                  <c:v>5.26</c:v>
                </c:pt>
                <c:pt idx="527">
                  <c:v>5.27</c:v>
                </c:pt>
                <c:pt idx="528">
                  <c:v>5.28</c:v>
                </c:pt>
                <c:pt idx="529">
                  <c:v>5.29</c:v>
                </c:pt>
                <c:pt idx="530">
                  <c:v>5.3</c:v>
                </c:pt>
                <c:pt idx="531">
                  <c:v>5.31</c:v>
                </c:pt>
                <c:pt idx="532">
                  <c:v>5.3199999999999976</c:v>
                </c:pt>
                <c:pt idx="533">
                  <c:v>5.33</c:v>
                </c:pt>
                <c:pt idx="534">
                  <c:v>5.34</c:v>
                </c:pt>
                <c:pt idx="535">
                  <c:v>5.35</c:v>
                </c:pt>
                <c:pt idx="536">
                  <c:v>5.3599999999999977</c:v>
                </c:pt>
                <c:pt idx="537">
                  <c:v>5.37</c:v>
                </c:pt>
                <c:pt idx="538">
                  <c:v>5.38</c:v>
                </c:pt>
                <c:pt idx="539">
                  <c:v>5.39</c:v>
                </c:pt>
                <c:pt idx="540">
                  <c:v>5.4</c:v>
                </c:pt>
                <c:pt idx="541">
                  <c:v>5.41</c:v>
                </c:pt>
                <c:pt idx="542">
                  <c:v>5.42</c:v>
                </c:pt>
                <c:pt idx="543">
                  <c:v>5.43</c:v>
                </c:pt>
                <c:pt idx="544">
                  <c:v>5.44</c:v>
                </c:pt>
                <c:pt idx="545">
                  <c:v>5.45</c:v>
                </c:pt>
                <c:pt idx="546">
                  <c:v>5.46</c:v>
                </c:pt>
                <c:pt idx="547">
                  <c:v>5.47</c:v>
                </c:pt>
                <c:pt idx="548">
                  <c:v>5.48</c:v>
                </c:pt>
                <c:pt idx="549">
                  <c:v>5.49</c:v>
                </c:pt>
                <c:pt idx="550">
                  <c:v>5.5</c:v>
                </c:pt>
                <c:pt idx="551">
                  <c:v>5.51</c:v>
                </c:pt>
                <c:pt idx="552">
                  <c:v>5.52</c:v>
                </c:pt>
                <c:pt idx="553">
                  <c:v>5.53</c:v>
                </c:pt>
                <c:pt idx="554">
                  <c:v>5.54</c:v>
                </c:pt>
                <c:pt idx="555">
                  <c:v>5.55</c:v>
                </c:pt>
                <c:pt idx="556">
                  <c:v>5.56</c:v>
                </c:pt>
                <c:pt idx="557">
                  <c:v>5.57</c:v>
                </c:pt>
                <c:pt idx="558">
                  <c:v>5.58</c:v>
                </c:pt>
                <c:pt idx="559">
                  <c:v>5.59</c:v>
                </c:pt>
                <c:pt idx="560">
                  <c:v>5.6</c:v>
                </c:pt>
                <c:pt idx="561">
                  <c:v>5.6099999999999977</c:v>
                </c:pt>
                <c:pt idx="562">
                  <c:v>5.6199999999999957</c:v>
                </c:pt>
                <c:pt idx="563">
                  <c:v>5.63</c:v>
                </c:pt>
                <c:pt idx="564">
                  <c:v>5.64</c:v>
                </c:pt>
                <c:pt idx="565">
                  <c:v>5.6499999999999977</c:v>
                </c:pt>
                <c:pt idx="566">
                  <c:v>5.6599999999999957</c:v>
                </c:pt>
                <c:pt idx="567">
                  <c:v>5.67</c:v>
                </c:pt>
                <c:pt idx="568">
                  <c:v>5.68</c:v>
                </c:pt>
                <c:pt idx="569">
                  <c:v>5.6899999999999986</c:v>
                </c:pt>
                <c:pt idx="570">
                  <c:v>5.7</c:v>
                </c:pt>
                <c:pt idx="571">
                  <c:v>5.71</c:v>
                </c:pt>
                <c:pt idx="572">
                  <c:v>5.72</c:v>
                </c:pt>
                <c:pt idx="573">
                  <c:v>5.73</c:v>
                </c:pt>
                <c:pt idx="574">
                  <c:v>5.74</c:v>
                </c:pt>
                <c:pt idx="575">
                  <c:v>5.75</c:v>
                </c:pt>
                <c:pt idx="576">
                  <c:v>5.76</c:v>
                </c:pt>
                <c:pt idx="577">
                  <c:v>5.77</c:v>
                </c:pt>
                <c:pt idx="578">
                  <c:v>5.78</c:v>
                </c:pt>
                <c:pt idx="579">
                  <c:v>5.79</c:v>
                </c:pt>
                <c:pt idx="580">
                  <c:v>5.8</c:v>
                </c:pt>
                <c:pt idx="581">
                  <c:v>5.81</c:v>
                </c:pt>
                <c:pt idx="582">
                  <c:v>5.8199999999999976</c:v>
                </c:pt>
                <c:pt idx="583">
                  <c:v>5.83</c:v>
                </c:pt>
                <c:pt idx="584">
                  <c:v>5.84</c:v>
                </c:pt>
                <c:pt idx="585">
                  <c:v>5.85</c:v>
                </c:pt>
                <c:pt idx="586">
                  <c:v>5.8599999999999977</c:v>
                </c:pt>
                <c:pt idx="587">
                  <c:v>5.87</c:v>
                </c:pt>
                <c:pt idx="588">
                  <c:v>5.88</c:v>
                </c:pt>
                <c:pt idx="589">
                  <c:v>5.89</c:v>
                </c:pt>
                <c:pt idx="590">
                  <c:v>5.9</c:v>
                </c:pt>
                <c:pt idx="591">
                  <c:v>5.91</c:v>
                </c:pt>
                <c:pt idx="592">
                  <c:v>5.92</c:v>
                </c:pt>
                <c:pt idx="593">
                  <c:v>5.93</c:v>
                </c:pt>
                <c:pt idx="594">
                  <c:v>5.94</c:v>
                </c:pt>
                <c:pt idx="595">
                  <c:v>5.95</c:v>
                </c:pt>
                <c:pt idx="596">
                  <c:v>5.96</c:v>
                </c:pt>
                <c:pt idx="597">
                  <c:v>5.97</c:v>
                </c:pt>
                <c:pt idx="598">
                  <c:v>5.98</c:v>
                </c:pt>
                <c:pt idx="599">
                  <c:v>5.99</c:v>
                </c:pt>
                <c:pt idx="600">
                  <c:v>6</c:v>
                </c:pt>
                <c:pt idx="601">
                  <c:v>6.01</c:v>
                </c:pt>
                <c:pt idx="602">
                  <c:v>6.02</c:v>
                </c:pt>
                <c:pt idx="603">
                  <c:v>6.03</c:v>
                </c:pt>
                <c:pt idx="604">
                  <c:v>6.04</c:v>
                </c:pt>
                <c:pt idx="605">
                  <c:v>6.05</c:v>
                </c:pt>
                <c:pt idx="606">
                  <c:v>6.06</c:v>
                </c:pt>
                <c:pt idx="607">
                  <c:v>6.07</c:v>
                </c:pt>
                <c:pt idx="608">
                  <c:v>6.08</c:v>
                </c:pt>
                <c:pt idx="609">
                  <c:v>6.09</c:v>
                </c:pt>
                <c:pt idx="610">
                  <c:v>6.1</c:v>
                </c:pt>
                <c:pt idx="611">
                  <c:v>6.1099999999999994</c:v>
                </c:pt>
                <c:pt idx="612">
                  <c:v>6.1199999999999974</c:v>
                </c:pt>
                <c:pt idx="613">
                  <c:v>6.13</c:v>
                </c:pt>
                <c:pt idx="614">
                  <c:v>6.14</c:v>
                </c:pt>
                <c:pt idx="615">
                  <c:v>6.1499999999999986</c:v>
                </c:pt>
                <c:pt idx="616">
                  <c:v>6.1599999999999966</c:v>
                </c:pt>
                <c:pt idx="617">
                  <c:v>6.17</c:v>
                </c:pt>
                <c:pt idx="618">
                  <c:v>6.18</c:v>
                </c:pt>
                <c:pt idx="619">
                  <c:v>6.1899999999999986</c:v>
                </c:pt>
                <c:pt idx="620">
                  <c:v>6.2</c:v>
                </c:pt>
                <c:pt idx="621">
                  <c:v>6.21</c:v>
                </c:pt>
                <c:pt idx="622">
                  <c:v>6.22</c:v>
                </c:pt>
                <c:pt idx="623">
                  <c:v>6.23</c:v>
                </c:pt>
                <c:pt idx="624">
                  <c:v>6.24</c:v>
                </c:pt>
                <c:pt idx="625">
                  <c:v>6.25</c:v>
                </c:pt>
                <c:pt idx="626">
                  <c:v>6.26</c:v>
                </c:pt>
                <c:pt idx="627">
                  <c:v>6.27</c:v>
                </c:pt>
                <c:pt idx="628">
                  <c:v>6.28</c:v>
                </c:pt>
                <c:pt idx="629">
                  <c:v>6.29</c:v>
                </c:pt>
                <c:pt idx="630">
                  <c:v>6.3</c:v>
                </c:pt>
              </c:numCache>
            </c:numRef>
          </c:cat>
          <c:val>
            <c:numRef>
              <c:f>fft!$G$3:$G$632</c:f>
              <c:numCache>
                <c:formatCode>General</c:formatCode>
                <c:ptCount val="630"/>
                <c:pt idx="0">
                  <c:v>54.894183039681153</c:v>
                </c:pt>
                <c:pt idx="1">
                  <c:v>54.577427910031943</c:v>
                </c:pt>
                <c:pt idx="2">
                  <c:v>54.05181643588034</c:v>
                </c:pt>
                <c:pt idx="3">
                  <c:v>53.320800274282099</c:v>
                </c:pt>
                <c:pt idx="4">
                  <c:v>52.389173998589129</c:v>
                </c:pt>
                <c:pt idx="5">
                  <c:v>51.263037735788217</c:v>
                </c:pt>
                <c:pt idx="6">
                  <c:v>49.949749673343803</c:v>
                </c:pt>
                <c:pt idx="7">
                  <c:v>48.457868837293489</c:v>
                </c:pt>
                <c:pt idx="8">
                  <c:v>46.797088625297398</c:v>
                </c:pt>
                <c:pt idx="9">
                  <c:v>44.978161656000466</c:v>
                </c:pt>
                <c:pt idx="10">
                  <c:v>43.012816568750637</c:v>
                </c:pt>
                <c:pt idx="11">
                  <c:v>40.913667474778187</c:v>
                </c:pt>
                <c:pt idx="12">
                  <c:v>38.694116821800023</c:v>
                </c:pt>
                <c:pt idx="13">
                  <c:v>36.368252488130132</c:v>
                </c:pt>
                <c:pt idx="14">
                  <c:v>33.950739969286992</c:v>
                </c:pt>
                <c:pt idx="15">
                  <c:v>31.456710559377289</c:v>
                </c:pt>
                <c:pt idx="16">
                  <c:v>28.901646460880801</c:v>
                </c:pt>
                <c:pt idx="17">
                  <c:v>26.301263779583969</c:v>
                </c:pt>
                <c:pt idx="18">
                  <c:v>23.671394376138391</c:v>
                </c:pt>
                <c:pt idx="19">
                  <c:v>21.027867551924789</c:v>
                </c:pt>
                <c:pt idx="20">
                  <c:v>18.386392544565339</c:v>
                </c:pt>
                <c:pt idx="21">
                  <c:v>15.762442797578339</c:v>
                </c:pt>
                <c:pt idx="22">
                  <c:v>13.171142949431211</c:v>
                </c:pt>
                <c:pt idx="23">
                  <c:v>10.62715945982271</c:v>
                </c:pt>
                <c:pt idx="24">
                  <c:v>8.1445957556680337</c:v>
                </c:pt>
                <c:pt idx="25">
                  <c:v>5.7368927363276701</c:v>
                </c:pt>
                <c:pt idx="26">
                  <c:v>3.4167354275063482</c:v>
                </c:pt>
                <c:pt idx="27">
                  <c:v>1.1959665164325639</c:v>
                </c:pt>
                <c:pt idx="28">
                  <c:v>-0.91449256206037</c:v>
                </c:pt>
                <c:pt idx="29">
                  <c:v>-2.9047123875075411</c:v>
                </c:pt>
                <c:pt idx="30">
                  <c:v>-4.7658176363245932</c:v>
                </c:pt>
                <c:pt idx="31">
                  <c:v>-6.4900400351482102</c:v>
                </c:pt>
                <c:pt idx="32">
                  <c:v>-8.0707618166589103</c:v>
                </c:pt>
                <c:pt idx="33">
                  <c:v>-9.5025493937227097</c:v>
                </c:pt>
                <c:pt idx="34">
                  <c:v>-10.78117705391989</c:v>
                </c:pt>
                <c:pt idx="35">
                  <c:v>-11.903640564028549</c:v>
                </c:pt>
                <c:pt idx="36">
                  <c:v>-12.86816066200508</c:v>
                </c:pt>
                <c:pt idx="37">
                  <c:v>-13.67417650166273</c:v>
                </c:pt>
                <c:pt idx="38">
                  <c:v>-14.32232920180283</c:v>
                </c:pt>
                <c:pt idx="39">
                  <c:v>-14.81443573623268</c:v>
                </c:pt>
                <c:pt idx="40">
                  <c:v>-15.153453483151671</c:v>
                </c:pt>
                <c:pt idx="41">
                  <c:v>-15.343435831081811</c:v>
                </c:pt>
                <c:pt idx="42">
                  <c:v>-15.389479313165021</c:v>
                </c:pt>
                <c:pt idx="43">
                  <c:v>-15.2976628115994</c:v>
                </c:pt>
                <c:pt idx="44">
                  <c:v>-15.07497943863091</c:v>
                </c:pt>
                <c:pt idx="45">
                  <c:v>-14.7292617593058</c:v>
                </c:pt>
                <c:pt idx="46">
                  <c:v>-14.26910107362</c:v>
                </c:pt>
                <c:pt idx="47">
                  <c:v>-13.70376152134282</c:v>
                </c:pt>
                <c:pt idx="48">
                  <c:v>-13.04308981126751</c:v>
                </c:pt>
                <c:pt idx="49">
                  <c:v>-12.297421407646469</c:v>
                </c:pt>
                <c:pt idx="50">
                  <c:v>-11.4774840298724</c:v>
                </c:pt>
                <c:pt idx="51">
                  <c:v>-10.5942993369021</c:v>
                </c:pt>
                <c:pt idx="52">
                  <c:v>-9.6590836754010994</c:v>
                </c:pt>
                <c:pt idx="53">
                  <c:v>-8.6831487700981196</c:v>
                </c:pt>
                <c:pt idx="54">
                  <c:v>-7.6778032264369669</c:v>
                </c:pt>
                <c:pt idx="55">
                  <c:v>-6.6542556994313786</c:v>
                </c:pt>
                <c:pt idx="56">
                  <c:v>-5.6235205588671926</c:v>
                </c:pt>
                <c:pt idx="57">
                  <c:v>-4.5963268499268226</c:v>
                </c:pt>
                <c:pt idx="58">
                  <c:v>-3.583031310270778</c:v>
                </c:pt>
                <c:pt idx="59">
                  <c:v>-2.5935361599995428</c:v>
                </c:pt>
                <c:pt idx="60">
                  <c:v>-1.6372123301929891</c:v>
                </c:pt>
                <c:pt idx="61">
                  <c:v>-0.72282873939755798</c:v>
                </c:pt>
                <c:pt idx="62">
                  <c:v>0.14151183393762201</c:v>
                </c:pt>
                <c:pt idx="63">
                  <c:v>0.94842980088085105</c:v>
                </c:pt>
                <c:pt idx="64">
                  <c:v>1.6913183207021769</c:v>
                </c:pt>
                <c:pt idx="65">
                  <c:v>2.3643850289564501</c:v>
                </c:pt>
                <c:pt idx="66">
                  <c:v>2.9626856702534941</c:v>
                </c:pt>
                <c:pt idx="67">
                  <c:v>3.4821494478692552</c:v>
                </c:pt>
                <c:pt idx="68">
                  <c:v>3.9195959802031428</c:v>
                </c:pt>
                <c:pt idx="69">
                  <c:v>4.2727438321934406</c:v>
                </c:pt>
                <c:pt idx="70">
                  <c:v>4.5402106674364262</c:v>
                </c:pt>
                <c:pt idx="71">
                  <c:v>4.7215051431985158</c:v>
                </c:pt>
                <c:pt idx="72">
                  <c:v>4.8170107450602559</c:v>
                </c:pt>
                <c:pt idx="73">
                  <c:v>4.827961829909305</c:v>
                </c:pt>
                <c:pt idx="74">
                  <c:v>4.7564122147536931</c:v>
                </c:pt>
                <c:pt idx="75">
                  <c:v>4.6051967137437808</c:v>
                </c:pt>
                <c:pt idx="76">
                  <c:v>4.3778860862945628</c:v>
                </c:pt>
                <c:pt idx="77">
                  <c:v>4.0787359147610118</c:v>
                </c:pt>
                <c:pt idx="78">
                  <c:v>3.7126299802599831</c:v>
                </c:pt>
                <c:pt idx="79">
                  <c:v>3.285018749527882</c:v>
                </c:pt>
                <c:pt idx="80">
                  <c:v>2.8018536237895519</c:v>
                </c:pt>
                <c:pt idx="81">
                  <c:v>2.2695176321857269</c:v>
                </c:pt>
                <c:pt idx="82">
                  <c:v>1.694753277124261</c:v>
                </c:pt>
                <c:pt idx="83">
                  <c:v>1.084588256811694</c:v>
                </c:pt>
                <c:pt idx="84">
                  <c:v>0.44625980107574897</c:v>
                </c:pt>
                <c:pt idx="85">
                  <c:v>-0.212861639628323</c:v>
                </c:pt>
                <c:pt idx="86">
                  <c:v>-0.88534861539995602</c:v>
                </c:pt>
                <c:pt idx="87">
                  <c:v>-1.563792081851785</c:v>
                </c:pt>
                <c:pt idx="88">
                  <c:v>-2.2408752794378062</c:v>
                </c:pt>
                <c:pt idx="89">
                  <c:v>-2.909445401316157</c:v>
                </c:pt>
                <c:pt idx="90">
                  <c:v>-3.562582393763797</c:v>
                </c:pt>
                <c:pt idx="91">
                  <c:v>-4.1936642689503936</c:v>
                </c:pt>
                <c:pt idx="92">
                  <c:v>-4.7964283512097516</c:v>
                </c:pt>
                <c:pt idx="93">
                  <c:v>-5.3650279243714536</c:v>
                </c:pt>
                <c:pt idx="94">
                  <c:v>-5.8940837987416117</c:v>
                </c:pt>
                <c:pt idx="95">
                  <c:v>-6.378730371415938</c:v>
                </c:pt>
                <c:pt idx="96">
                  <c:v>-6.8146558122051717</c:v>
                </c:pt>
                <c:pt idx="97">
                  <c:v>-7.1981360689535254</c:v>
                </c:pt>
                <c:pt idx="98">
                  <c:v>-7.5260624498175526</c:v>
                </c:pt>
                <c:pt idx="99">
                  <c:v>-7.7959626055074827</c:v>
                </c:pt>
                <c:pt idx="100">
                  <c:v>-8.0060148009297247</c:v>
                </c:pt>
                <c:pt idx="101">
                  <c:v>-8.1550554324538869</c:v>
                </c:pt>
                <c:pt idx="102">
                  <c:v>-8.242579813513025</c:v>
                </c:pt>
                <c:pt idx="103">
                  <c:v>-8.2687363167881003</c:v>
                </c:pt>
                <c:pt idx="104">
                  <c:v>-8.2343140252001152</c:v>
                </c:pt>
                <c:pt idx="105">
                  <c:v>-8.1407241057307331</c:v>
                </c:pt>
                <c:pt idx="106">
                  <c:v>-7.9899751791298899</c:v>
                </c:pt>
                <c:pt idx="107">
                  <c:v>-7.7846430143026399</c:v>
                </c:pt>
                <c:pt idx="108">
                  <c:v>-7.527834928080499</c:v>
                </c:pt>
                <c:pt idx="109">
                  <c:v>-7.2231493187060076</c:v>
                </c:pt>
                <c:pt idx="110">
                  <c:v>-6.8746308042672686</c:v>
                </c:pt>
                <c:pt idx="111">
                  <c:v>-6.4867214751368278</c:v>
                </c:pt>
                <c:pt idx="112">
                  <c:v>-6.0642088018709908</c:v>
                </c:pt>
                <c:pt idx="113">
                  <c:v>-5.6121707667484637</c:v>
                </c:pt>
                <c:pt idx="114">
                  <c:v>-5.1359188079571112</c:v>
                </c:pt>
                <c:pt idx="115">
                  <c:v>-4.6409391802282887</c:v>
                </c:pt>
                <c:pt idx="116">
                  <c:v>-4.1328333443781977</c:v>
                </c:pt>
                <c:pt idx="117">
                  <c:v>-3.617258000717726</c:v>
                </c:pt>
                <c:pt idx="118">
                  <c:v>-3.099865377667399</c:v>
                </c:pt>
                <c:pt idx="119">
                  <c:v>-2.5862443772566981</c:v>
                </c:pt>
                <c:pt idx="120">
                  <c:v>-2.0818631636463119</c:v>
                </c:pt>
                <c:pt idx="121">
                  <c:v>-1.5920137595971811</c:v>
                </c:pt>
                <c:pt idx="122">
                  <c:v>-1.1217591891829031</c:v>
                </c:pt>
                <c:pt idx="123">
                  <c:v>-0.67588367331681498</c:v>
                </c:pt>
                <c:pt idx="124">
                  <c:v>-0.25884634820187502</c:v>
                </c:pt>
                <c:pt idx="125">
                  <c:v>0.12526106398235501</c:v>
                </c:pt>
                <c:pt idx="126">
                  <c:v>0.472752247522085</c:v>
                </c:pt>
                <c:pt idx="127">
                  <c:v>0.78037961219424301</c:v>
                </c:pt>
                <c:pt idx="128">
                  <c:v>1.0453626533100391</c:v>
                </c:pt>
                <c:pt idx="129">
                  <c:v>1.265411120557554</c:v>
                </c:pt>
                <c:pt idx="130">
                  <c:v>1.438742818575161</c:v>
                </c:pt>
                <c:pt idx="131">
                  <c:v>1.5640959185792429</c:v>
                </c:pt>
                <c:pt idx="132">
                  <c:v>1.6407357174249351</c:v>
                </c:pt>
                <c:pt idx="133">
                  <c:v>1.6684558376215961</c:v>
                </c:pt>
                <c:pt idx="134">
                  <c:v>1.647573918480133</c:v>
                </c:pt>
                <c:pt idx="135">
                  <c:v>1.5789219041737259</c:v>
                </c:pt>
                <c:pt idx="136">
                  <c:v>1.463831088497026</c:v>
                </c:pt>
                <c:pt idx="137">
                  <c:v>1.304112127982453</c:v>
                </c:pt>
                <c:pt idx="138">
                  <c:v>1.10203028427231</c:v>
                </c:pt>
                <c:pt idx="139">
                  <c:v>0.86027620277823103</c:v>
                </c:pt>
                <c:pt idx="140">
                  <c:v>0.58193257724674297</c:v>
                </c:pt>
                <c:pt idx="141">
                  <c:v>0.27043708849176801</c:v>
                </c:pt>
                <c:pt idx="142">
                  <c:v>-7.0457960105115E-2</c:v>
                </c:pt>
                <c:pt idx="143">
                  <c:v>-0.43672885799932698</c:v>
                </c:pt>
                <c:pt idx="144">
                  <c:v>-0.82412607661383397</c:v>
                </c:pt>
                <c:pt idx="145">
                  <c:v>-1.2282217352515199</c:v>
                </c:pt>
                <c:pt idx="146">
                  <c:v>-1.6444584323249141</c:v>
                </c:pt>
                <c:pt idx="147">
                  <c:v>-2.0681989212669598</c:v>
                </c:pt>
                <c:pt idx="148">
                  <c:v>-2.4947761067129939</c:v>
                </c:pt>
                <c:pt idx="149">
                  <c:v>-2.9195428381637991</c:v>
                </c:pt>
                <c:pt idx="150">
                  <c:v>-3.3379209852911971</c:v>
                </c:pt>
                <c:pt idx="151">
                  <c:v>-3.7454492912197108</c:v>
                </c:pt>
                <c:pt idx="152">
                  <c:v>-4.1378295173434756</c:v>
                </c:pt>
                <c:pt idx="153">
                  <c:v>-4.5109704153018084</c:v>
                </c:pt>
                <c:pt idx="154">
                  <c:v>-4.8610290883774674</c:v>
                </c:pt>
                <c:pt idx="155">
                  <c:v>-5.18444933549008</c:v>
                </c:pt>
                <c:pt idx="156">
                  <c:v>-5.4779966057865703</c:v>
                </c:pt>
                <c:pt idx="157">
                  <c:v>-5.7387892301931132</c:v>
                </c:pt>
                <c:pt idx="158">
                  <c:v>-5.9643256377718341</c:v>
                </c:pt>
                <c:pt idx="159">
                  <c:v>-6.1525073088715176</c:v>
                </c:pt>
                <c:pt idx="160">
                  <c:v>-6.301657263403575</c:v>
                </c:pt>
                <c:pt idx="161">
                  <c:v>-6.4105339306213569</c:v>
                </c:pt>
                <c:pt idx="162">
                  <c:v>-6.478340296028799</c:v>
                </c:pt>
                <c:pt idx="163">
                  <c:v>-6.5047282709785357</c:v>
                </c:pt>
                <c:pt idx="164">
                  <c:v>-6.4897982806231704</c:v>
                </c:pt>
                <c:pt idx="165">
                  <c:v>-6.4340941156434948</c:v>
                </c:pt>
                <c:pt idx="166">
                  <c:v>-6.338593142080958</c:v>
                </c:pt>
                <c:pt idx="167">
                  <c:v>-6.2046920111579658</c:v>
                </c:pt>
                <c:pt idx="168">
                  <c:v>-6.0341880566954256</c:v>
                </c:pt>
                <c:pt idx="169">
                  <c:v>-5.8292566111774766</c:v>
                </c:pt>
                <c:pt idx="170">
                  <c:v>-5.5924245122365877</c:v>
                </c:pt>
                <c:pt idx="171">
                  <c:v>-5.3265401089390476</c:v>
                </c:pt>
                <c:pt idx="172">
                  <c:v>-5.0347401113738801</c:v>
                </c:pt>
                <c:pt idx="173">
                  <c:v>-4.7204136573626077</c:v>
                </c:pt>
                <c:pt idx="174">
                  <c:v>-4.3871639963230882</c:v>
                </c:pt>
                <c:pt idx="175">
                  <c:v>-4.0387682121984199</c:v>
                </c:pt>
                <c:pt idx="176">
                  <c:v>-3.6791354247030061</c:v>
                </c:pt>
                <c:pt idx="177">
                  <c:v>-3.312263920794364</c:v>
                </c:pt>
                <c:pt idx="178">
                  <c:v>-2.9421976761514799</c:v>
                </c:pt>
                <c:pt idx="179">
                  <c:v>-2.5729827294779422</c:v>
                </c:pt>
                <c:pt idx="180">
                  <c:v>-2.2086238706517598</c:v>
                </c:pt>
                <c:pt idx="181">
                  <c:v>-1.853042097162118</c:v>
                </c:pt>
                <c:pt idx="182">
                  <c:v>-1.5100332820070641</c:v>
                </c:pt>
                <c:pt idx="183">
                  <c:v>-1.1832284804193911</c:v>
                </c:pt>
                <c:pt idx="184">
                  <c:v>-0.87605628263489699</c:v>
                </c:pt>
                <c:pt idx="185">
                  <c:v>-0.59170759565284803</c:v>
                </c:pt>
                <c:pt idx="186">
                  <c:v>-0.33310320884026101</c:v>
                </c:pt>
                <c:pt idx="187">
                  <c:v>-0.102864466613966</c:v>
                </c:pt>
                <c:pt idx="188">
                  <c:v>9.6712663353166306E-2</c:v>
                </c:pt>
                <c:pt idx="189">
                  <c:v>0.26367987553130301</c:v>
                </c:pt>
                <c:pt idx="190">
                  <c:v>0.39645495462841701</c:v>
                </c:pt>
                <c:pt idx="191">
                  <c:v>0.49383617738276198</c:v>
                </c:pt>
                <c:pt idx="192">
                  <c:v>0.55501256247606001</c:v>
                </c:pt>
                <c:pt idx="193">
                  <c:v>0.57956988745605098</c:v>
                </c:pt>
                <c:pt idx="194">
                  <c:v>0.56749243660138404</c:v>
                </c:pt>
                <c:pt idx="195">
                  <c:v>0.51916048881325405</c:v>
                </c:pt>
                <c:pt idx="196">
                  <c:v>0.43534359940406397</c:v>
                </c:pt>
                <c:pt idx="197">
                  <c:v>0.317189773612711</c:v>
                </c:pt>
                <c:pt idx="198">
                  <c:v>0.166210672352892</c:v>
                </c:pt>
                <c:pt idx="199">
                  <c:v>-1.5736968340725799E-2</c:v>
                </c:pt>
                <c:pt idx="200">
                  <c:v>-0.22647348388042099</c:v>
                </c:pt>
                <c:pt idx="201">
                  <c:v>-0.46352173712684702</c:v>
                </c:pt>
                <c:pt idx="202">
                  <c:v>-0.724135593843239</c:v>
                </c:pt>
                <c:pt idx="203">
                  <c:v>-1.005331097449375</c:v>
                </c:pt>
                <c:pt idx="204">
                  <c:v>-1.3039199962739829</c:v>
                </c:pt>
                <c:pt idx="205">
                  <c:v>-1.6165452536412199</c:v>
                </c:pt>
                <c:pt idx="206">
                  <c:v>-1.9397181522656559</c:v>
                </c:pt>
                <c:pt idx="207">
                  <c:v>-2.2698565897511109</c:v>
                </c:pt>
                <c:pt idx="208">
                  <c:v>-2.6033241516192178</c:v>
                </c:pt>
                <c:pt idx="209">
                  <c:v>-2.9364695423253511</c:v>
                </c:pt>
                <c:pt idx="210">
                  <c:v>-3.2656659531882228</c:v>
                </c:pt>
                <c:pt idx="211">
                  <c:v>-3.5873499490638379</c:v>
                </c:pt>
                <c:pt idx="212">
                  <c:v>-3.8980594628782259</c:v>
                </c:pt>
                <c:pt idx="213">
                  <c:v>-4.1944704987035486</c:v>
                </c:pt>
                <c:pt idx="214">
                  <c:v>-4.4734321597725879</c:v>
                </c:pt>
                <c:pt idx="215">
                  <c:v>-4.7319996374984301</c:v>
                </c:pt>
                <c:pt idx="216">
                  <c:v>-4.9674648209695658</c:v>
                </c:pt>
                <c:pt idx="217">
                  <c:v>-5.1773842132685246</c:v>
                </c:pt>
                <c:pt idx="218">
                  <c:v>-5.3596038710124159</c:v>
                </c:pt>
                <c:pt idx="219">
                  <c:v>-5.5122811164109136</c:v>
                </c:pt>
                <c:pt idx="220">
                  <c:v>-5.6339028065216858</c:v>
                </c:pt>
                <c:pt idx="221">
                  <c:v>-5.7232999818732102</c:v>
                </c:pt>
                <c:pt idx="222">
                  <c:v>-5.7796587558195602</c:v>
                </c:pt>
                <c:pt idx="223">
                  <c:v>-5.8025273464705744</c:v>
                </c:pt>
                <c:pt idx="224">
                  <c:v>-5.7918191943754112</c:v>
                </c:pt>
                <c:pt idx="225">
                  <c:v>-5.7478121508896081</c:v>
                </c:pt>
                <c:pt idx="226">
                  <c:v>-5.6711437638855466</c:v>
                </c:pt>
                <c:pt idx="227">
                  <c:v>-5.5628027287362336</c:v>
                </c:pt>
                <c:pt idx="228">
                  <c:v>-5.4241166128807636</c:v>
                </c:pt>
                <c:pt idx="229">
                  <c:v>-5.2567360013457156</c:v>
                </c:pt>
                <c:pt idx="230">
                  <c:v>-5.0626152479458844</c:v>
                </c:pt>
                <c:pt idx="231">
                  <c:v>-4.8439900521346448</c:v>
                </c:pt>
                <c:pt idx="232">
                  <c:v>-4.6033521142542142</c:v>
                </c:pt>
                <c:pt idx="233">
                  <c:v>-4.3434211519192623</c:v>
                </c:pt>
                <c:pt idx="234">
                  <c:v>-4.0671145871412806</c:v>
                </c:pt>
                <c:pt idx="235">
                  <c:v>-3.7775152373043408</c:v>
                </c:pt>
                <c:pt idx="236">
                  <c:v>-3.47783736299156</c:v>
                </c:pt>
                <c:pt idx="237">
                  <c:v>-3.1713914417468132</c:v>
                </c:pt>
                <c:pt idx="238">
                  <c:v>-2.86154804897732</c:v>
                </c:pt>
                <c:pt idx="239">
                  <c:v>-2.5517012352510129</c:v>
                </c:pt>
                <c:pt idx="240">
                  <c:v>-2.2452317931416048</c:v>
                </c:pt>
                <c:pt idx="241">
                  <c:v>-1.9454708065044659</c:v>
                </c:pt>
                <c:pt idx="242">
                  <c:v>-1.655663870638546</c:v>
                </c:pt>
                <c:pt idx="243">
                  <c:v>-1.3789363632681351</c:v>
                </c:pt>
                <c:pt idx="244">
                  <c:v>-1.118260133764573</c:v>
                </c:pt>
                <c:pt idx="245">
                  <c:v>-0.87642196166936104</c:v>
                </c:pt>
                <c:pt idx="246">
                  <c:v>-0.65599411555694997</c:v>
                </c:pt>
                <c:pt idx="247">
                  <c:v>-0.45930731981641598</c:v>
                </c:pt>
                <c:pt idx="248">
                  <c:v>-0.28842641028782101</c:v>
                </c:pt>
                <c:pt idx="249">
                  <c:v>-0.14512893015810899</c:v>
                </c:pt>
                <c:pt idx="250">
                  <c:v>-3.0886885417580799E-2</c:v>
                </c:pt>
                <c:pt idx="251">
                  <c:v>5.3148155148132703E-2</c:v>
                </c:pt>
                <c:pt idx="252">
                  <c:v>0.106156466638186</c:v>
                </c:pt>
                <c:pt idx="253">
                  <c:v>0.12765797024720901</c:v>
                </c:pt>
                <c:pt idx="254">
                  <c:v>0.117516358582942</c:v>
                </c:pt>
                <c:pt idx="255">
                  <c:v>7.5939511041089397E-2</c:v>
                </c:pt>
                <c:pt idx="256">
                  <c:v>3.47620579899566E-3</c:v>
                </c:pt>
                <c:pt idx="257">
                  <c:v>-9.8990825577880498E-2</c:v>
                </c:pt>
                <c:pt idx="258">
                  <c:v>-0.230255416087981</c:v>
                </c:pt>
                <c:pt idx="259">
                  <c:v>-0.38880193114417899</c:v>
                </c:pt>
                <c:pt idx="260">
                  <c:v>-0.57282252723323601</c:v>
                </c:pt>
                <c:pt idx="261">
                  <c:v>-0.78023750764787603</c:v>
                </c:pt>
                <c:pt idx="262">
                  <c:v>-1.0087185490516639</c:v>
                </c:pt>
                <c:pt idx="263">
                  <c:v>-1.25571454261644</c:v>
                </c:pt>
                <c:pt idx="264">
                  <c:v>-1.5184797662432159</c:v>
                </c:pt>
                <c:pt idx="265">
                  <c:v>-1.794104080225424</c:v>
                </c:pt>
                <c:pt idx="266">
                  <c:v>-2.07954481788087</c:v>
                </c:pt>
                <c:pt idx="267">
                  <c:v>-2.371660025383759</c:v>
                </c:pt>
                <c:pt idx="268">
                  <c:v>-2.6672426914416252</c:v>
                </c:pt>
                <c:pt idx="269">
                  <c:v>-2.9630555977220272</c:v>
                </c:pt>
                <c:pt idx="270">
                  <c:v>-3.2558664151332661</c:v>
                </c:pt>
                <c:pt idx="271">
                  <c:v>-3.5424826692574758</c:v>
                </c:pt>
                <c:pt idx="272">
                  <c:v>-3.8197862004316452</c:v>
                </c:pt>
                <c:pt idx="273">
                  <c:v>-4.0847667501440021</c:v>
                </c:pt>
                <c:pt idx="274">
                  <c:v>-4.3345543154837136</c:v>
                </c:pt>
                <c:pt idx="275">
                  <c:v>-4.5664499272404546</c:v>
                </c:pt>
                <c:pt idx="276">
                  <c:v>-4.7779545247401947</c:v>
                </c:pt>
                <c:pt idx="277">
                  <c:v>-4.9667956214353399</c:v>
                </c:pt>
                <c:pt idx="278">
                  <c:v>-5.1309514794123441</c:v>
                </c:pt>
                <c:pt idx="279">
                  <c:v>-5.2686725380776984</c:v>
                </c:pt>
                <c:pt idx="280">
                  <c:v>-5.3784998720416661</c:v>
                </c:pt>
                <c:pt idx="281">
                  <c:v>-5.459280485319411</c:v>
                </c:pt>
                <c:pt idx="282">
                  <c:v>-5.5101792830673206</c:v>
                </c:pt>
                <c:pt idx="283">
                  <c:v>-5.5306875978049748</c:v>
                </c:pt>
                <c:pt idx="284">
                  <c:v>-5.5206281840593467</c:v>
                </c:pt>
                <c:pt idx="285">
                  <c:v>-5.4801566332135749</c:v>
                </c:pt>
                <c:pt idx="286">
                  <c:v>-5.4097591986474001</c:v>
                </c:pt>
                <c:pt idx="287">
                  <c:v>-5.310247059612502</c:v>
                </c:pt>
                <c:pt idx="288">
                  <c:v>-5.1827470902885198</c:v>
                </c:pt>
                <c:pt idx="289">
                  <c:v>-5.0286892377112196</c:v>
                </c:pt>
                <c:pt idx="290">
                  <c:v>-4.8497906483614317</c:v>
                </c:pt>
                <c:pt idx="291">
                  <c:v>-4.6480367177688073</c:v>
                </c:pt>
                <c:pt idx="292">
                  <c:v>-4.4256592701557746</c:v>
                </c:pt>
                <c:pt idx="293">
                  <c:v>-4.1851121055792841</c:v>
                </c:pt>
                <c:pt idx="294">
                  <c:v>-3.929044179901132</c:v>
                </c:pt>
                <c:pt idx="295">
                  <c:v>-3.6602707079396608</c:v>
                </c:pt>
                <c:pt idx="296">
                  <c:v>-3.3817425020630769</c:v>
                </c:pt>
                <c:pt idx="297">
                  <c:v>-3.0965138770501901</c:v>
                </c:pt>
                <c:pt idx="298">
                  <c:v>-2.8077094670713101</c:v>
                </c:pt>
                <c:pt idx="299">
                  <c:v>-2.5184903119779101</c:v>
                </c:pt>
                <c:pt idx="300">
                  <c:v>-2.2320195776132161</c:v>
                </c:pt>
                <c:pt idx="301">
                  <c:v>-1.9514282784939381</c:v>
                </c:pt>
                <c:pt idx="302">
                  <c:v>-1.67978137092726</c:v>
                </c:pt>
                <c:pt idx="303">
                  <c:v>-1.4200445804241919</c:v>
                </c:pt>
                <c:pt idx="304">
                  <c:v>-1.1750523191974049</c:v>
                </c:pt>
                <c:pt idx="305">
                  <c:v>-0.94747703767492397</c:v>
                </c:pt>
                <c:pt idx="306">
                  <c:v>-0.73980033845100501</c:v>
                </c:pt>
                <c:pt idx="307">
                  <c:v>-0.55428616209509296</c:v>
                </c:pt>
                <c:pt idx="308">
                  <c:v>-0.39295633195516799</c:v>
                </c:pt>
                <c:pt idx="309">
                  <c:v>-0.257568719757439</c:v>
                </c:pt>
                <c:pt idx="310">
                  <c:v>-0.149598265693068</c:v>
                </c:pt>
                <c:pt idx="311">
                  <c:v>-7.0221056090170805E-2</c:v>
                </c:pt>
                <c:pt idx="312">
                  <c:v>-2.0301629023557598E-2</c:v>
                </c:pt>
                <c:pt idx="313">
                  <c:v>-3.8364366099941099E-4</c:v>
                </c:pt>
                <c:pt idx="314">
                  <c:v>-1.06840131515513E-2</c:v>
                </c:pt>
                <c:pt idx="315">
                  <c:v>-5.1090563809241402E-2</c:v>
                </c:pt>
                <c:pt idx="316">
                  <c:v>-0.12116324562821</c:v>
                </c:pt>
                <c:pt idx="317">
                  <c:v>-0.22013888118237199</c:v>
                </c:pt>
                <c:pt idx="318">
                  <c:v>-0.34693940211704999</c:v>
                </c:pt>
                <c:pt idx="319">
                  <c:v>-0.50018348513317401</c:v>
                </c:pt>
                <c:pt idx="320">
                  <c:v>-0.67820146299159001</c:v>
                </c:pt>
                <c:pt idx="321">
                  <c:v>-0.87905335101277904</c:v>
                </c:pt>
                <c:pt idx="322">
                  <c:v>-1.1005497961862201</c:v>
                </c:pt>
                <c:pt idx="323">
                  <c:v>-1.340275724689683</c:v>
                </c:pt>
                <c:pt idx="324">
                  <c:v>-1.5956164346822681</c:v>
                </c:pt>
                <c:pt idx="325">
                  <c:v>-1.863785854987007</c:v>
                </c:pt>
                <c:pt idx="326">
                  <c:v>-2.1418566669935188</c:v>
                </c:pt>
                <c:pt idx="327">
                  <c:v>-2.4267919670424001</c:v>
                </c:pt>
                <c:pt idx="328">
                  <c:v>-2.715478129911276</c:v>
                </c:pt>
                <c:pt idx="329">
                  <c:v>-3.0047585209849279</c:v>
                </c:pt>
                <c:pt idx="330">
                  <c:v>-3.2914676954041471</c:v>
                </c:pt>
                <c:pt idx="331">
                  <c:v>-3.572465717043559</c:v>
                </c:pt>
                <c:pt idx="332">
                  <c:v>-3.844672228633554</c:v>
                </c:pt>
                <c:pt idx="333">
                  <c:v>-4.1050999067301994</c:v>
                </c:pt>
                <c:pt idx="334">
                  <c:v>-4.3508869415308347</c:v>
                </c:pt>
                <c:pt idx="335">
                  <c:v>-4.5793281916638797</c:v>
                </c:pt>
                <c:pt idx="336">
                  <c:v>-4.7879046779487426</c:v>
                </c:pt>
                <c:pt idx="337">
                  <c:v>-4.9743110975792328</c:v>
                </c:pt>
                <c:pt idx="338">
                  <c:v>-5.1364810610492446</c:v>
                </c:pt>
                <c:pt idx="339">
                  <c:v>-5.2726097781979302</c:v>
                </c:pt>
                <c:pt idx="340">
                  <c:v>-5.3811739467452027</c:v>
                </c:pt>
                <c:pt idx="341">
                  <c:v>-5.4609486263403859</c:v>
                </c:pt>
                <c:pt idx="342">
                  <c:v>-5.5110209131402703</c:v>
                </c:pt>
                <c:pt idx="343">
                  <c:v>-5.5308002639341858</c:v>
                </c:pt>
                <c:pt idx="344">
                  <c:v>-5.5200253544831499</c:v>
                </c:pt>
                <c:pt idx="345">
                  <c:v>-5.4787673936625501</c:v>
                </c:pt>
                <c:pt idx="346">
                  <c:v>-5.4074298528021929</c:v>
                </c:pt>
                <c:pt idx="347">
                  <c:v>-5.3067446079055136</c:v>
                </c:pt>
                <c:pt idx="348">
                  <c:v>-5.1777645307943807</c:v>
                </c:pt>
                <c:pt idx="349">
                  <c:v>-5.0218526032628441</c:v>
                </c:pt>
                <c:pt idx="350">
                  <c:v>-4.8406676656247702</c:v>
                </c:pt>
                <c:pt idx="351">
                  <c:v>-4.6361469472158898</c:v>
                </c:pt>
                <c:pt idx="352">
                  <c:v>-4.4104855610690796</c:v>
                </c:pt>
                <c:pt idx="353">
                  <c:v>-4.166113177755868</c:v>
                </c:pt>
                <c:pt idx="354">
                  <c:v>-3.9056681239300111</c:v>
                </c:pt>
                <c:pt idx="355">
                  <c:v>-3.6319691790841819</c:v>
                </c:pt>
                <c:pt idx="356">
                  <c:v>-3.3479853691485202</c:v>
                </c:pt>
                <c:pt idx="357">
                  <c:v>-3.0568040775401171</c:v>
                </c:pt>
                <c:pt idx="358">
                  <c:v>-2.7615978128823899</c:v>
                </c:pt>
                <c:pt idx="359">
                  <c:v>-2.46558998764558</c:v>
                </c:pt>
                <c:pt idx="360">
                  <c:v>-2.1720200732526078</c:v>
                </c:pt>
                <c:pt idx="361">
                  <c:v>-1.8841085046166131</c:v>
                </c:pt>
                <c:pt idx="362">
                  <c:v>-1.605021710546918</c:v>
                </c:pt>
                <c:pt idx="363">
                  <c:v>-1.337837645927852</c:v>
                </c:pt>
                <c:pt idx="364">
                  <c:v>-1.0855121970460799</c:v>
                </c:pt>
                <c:pt idx="365">
                  <c:v>-0.85084682294470104</c:v>
                </c:pt>
                <c:pt idx="366">
                  <c:v>-0.63645778331253899</c:v>
                </c:pt>
                <c:pt idx="367">
                  <c:v>-0.44474728728208701</c:v>
                </c:pt>
                <c:pt idx="368">
                  <c:v>-0.277876877786075</c:v>
                </c:pt>
                <c:pt idx="369">
                  <c:v>-0.13774334300021801</c:v>
                </c:pt>
                <c:pt idx="370">
                  <c:v>-2.59574201230315E-2</c:v>
                </c:pt>
                <c:pt idx="371">
                  <c:v>5.6174472420098098E-2</c:v>
                </c:pt>
                <c:pt idx="372">
                  <c:v>0.107665270009944</c:v>
                </c:pt>
                <c:pt idx="373">
                  <c:v>0.12785889376624601</c:v>
                </c:pt>
                <c:pt idx="374">
                  <c:v>0.116438344946279</c:v>
                </c:pt>
                <c:pt idx="375">
                  <c:v>7.3430164801619596E-2</c:v>
                </c:pt>
                <c:pt idx="376">
                  <c:v>-7.9479855544040102E-4</c:v>
                </c:pt>
                <c:pt idx="377">
                  <c:v>-0.105524335437148</c:v>
                </c:pt>
                <c:pt idx="378">
                  <c:v>-0.239711511579176</c:v>
                </c:pt>
                <c:pt idx="379">
                  <c:v>-0.40198493691975901</c:v>
                </c:pt>
                <c:pt idx="380">
                  <c:v>-0.59066256725440403</c:v>
                </c:pt>
                <c:pt idx="381">
                  <c:v>-0.80376890182587901</c:v>
                </c:pt>
                <c:pt idx="382">
                  <c:v>-1.0390554032170061</c:v>
                </c:pt>
                <c:pt idx="383">
                  <c:v>-1.294023930954098</c:v>
                </c:pt>
                <c:pt idx="384">
                  <c:v>-1.565952947380322</c:v>
                </c:pt>
                <c:pt idx="385">
                  <c:v>-1.8519262239699059</c:v>
                </c:pt>
                <c:pt idx="386">
                  <c:v>-2.1488637486590298</c:v>
                </c:pt>
                <c:pt idx="387">
                  <c:v>-2.453554510265838</c:v>
                </c:pt>
                <c:pt idx="388">
                  <c:v>-2.7626908149289648</c:v>
                </c:pt>
                <c:pt idx="389">
                  <c:v>-3.072903771944588</c:v>
                </c:pt>
                <c:pt idx="390">
                  <c:v>-3.3807995726287721</c:v>
                </c:pt>
                <c:pt idx="391">
                  <c:v>-3.6829961760222751</c:v>
                </c:pt>
                <c:pt idx="392">
                  <c:v>-3.9761600095173262</c:v>
                </c:pt>
                <c:pt idx="393">
                  <c:v>-4.2570422908856109</c:v>
                </c:pt>
                <c:pt idx="394">
                  <c:v>-4.522514580760177</c:v>
                </c:pt>
                <c:pt idx="395">
                  <c:v>-4.7696031813549</c:v>
                </c:pt>
                <c:pt idx="396">
                  <c:v>-4.9955220080399698</c:v>
                </c:pt>
                <c:pt idx="397">
                  <c:v>-5.1977035752294949</c:v>
                </c:pt>
                <c:pt idx="398">
                  <c:v>-5.3738277567327808</c:v>
                </c:pt>
                <c:pt idx="399">
                  <c:v>-5.521848003096987</c:v>
                </c:pt>
                <c:pt idx="400">
                  <c:v>-5.640014724298025</c:v>
                </c:pt>
                <c:pt idx="401">
                  <c:v>-5.7268955751584283</c:v>
                </c:pt>
                <c:pt idx="402">
                  <c:v>-5.7813924127970902</c:v>
                </c:pt>
                <c:pt idx="403">
                  <c:v>-5.802754729914394</c:v>
                </c:pt>
                <c:pt idx="404">
                  <c:v>-5.7905894044360657</c:v>
                </c:pt>
                <c:pt idx="405">
                  <c:v>-5.7448666446011867</c:v>
                </c:pt>
                <c:pt idx="406">
                  <c:v>-5.6659220485872854</c:v>
                </c:pt>
                <c:pt idx="407">
                  <c:v>-5.5544547387937078</c:v>
                </c:pt>
                <c:pt idx="408">
                  <c:v>-5.4115215725398036</c:v>
                </c:pt>
                <c:pt idx="409">
                  <c:v>-5.23852747272357</c:v>
                </c:pt>
                <c:pt idx="410">
                  <c:v>-5.0372119635034043</c:v>
                </c:pt>
                <c:pt idx="411">
                  <c:v>-4.8096320368643823</c:v>
                </c:pt>
                <c:pt idx="412">
                  <c:v>-4.5581415155783596</c:v>
                </c:pt>
                <c:pt idx="413">
                  <c:v>-4.285367116147567</c:v>
                </c:pt>
                <c:pt idx="414">
                  <c:v>-3.9941814514157632</c:v>
                </c:pt>
                <c:pt idx="415">
                  <c:v>-3.6876732462635951</c:v>
                </c:pt>
                <c:pt idx="416">
                  <c:v>-3.3691150707962532</c:v>
                </c:pt>
                <c:pt idx="417">
                  <c:v>-3.0419289233560911</c:v>
                </c:pt>
                <c:pt idx="418">
                  <c:v>-2.7096500202316252</c:v>
                </c:pt>
                <c:pt idx="419">
                  <c:v>-2.3758891698219111</c:v>
                </c:pt>
                <c:pt idx="420">
                  <c:v>-2.0442941260087251</c:v>
                </c:pt>
                <c:pt idx="421">
                  <c:v>-1.7185103283962999</c:v>
                </c:pt>
                <c:pt idx="422">
                  <c:v>-1.402141445739244</c:v>
                </c:pt>
                <c:pt idx="423">
                  <c:v>-1.098710143187043</c:v>
                </c:pt>
                <c:pt idx="424">
                  <c:v>-0.81161949385755106</c:v>
                </c:pt>
                <c:pt idx="425">
                  <c:v>-0.54411545069511702</c:v>
                </c:pt>
                <c:pt idx="426">
                  <c:v>-0.29925078559409601</c:v>
                </c:pt>
                <c:pt idx="427">
                  <c:v>-7.9850889449706294E-2</c:v>
                </c:pt>
                <c:pt idx="428">
                  <c:v>0.11151819074755601</c:v>
                </c:pt>
                <c:pt idx="429">
                  <c:v>0.27257912326816403</c:v>
                </c:pt>
                <c:pt idx="430">
                  <c:v>0.40136974241297402</c:v>
                </c:pt>
                <c:pt idx="431">
                  <c:v>0.49626627874020601</c:v>
                </c:pt>
                <c:pt idx="432">
                  <c:v>0.55600310119805696</c:v>
                </c:pt>
                <c:pt idx="433">
                  <c:v>0.579688739023977</c:v>
                </c:pt>
                <c:pt idx="434">
                  <c:v>0.566817989327143</c:v>
                </c:pt>
                <c:pt idx="435">
                  <c:v>0.51727995659427395</c:v>
                </c:pt>
                <c:pt idx="436">
                  <c:v>0.43136191253583001</c:v>
                </c:pt>
                <c:pt idx="437">
                  <c:v>0.30974890828721302</c:v>
                </c:pt>
                <c:pt idx="438">
                  <c:v>0.15351911555417999</c:v>
                </c:pt>
                <c:pt idx="439">
                  <c:v>-3.5865081625145998E-2</c:v>
                </c:pt>
                <c:pt idx="440">
                  <c:v>-0.256570177696329</c:v>
                </c:pt>
                <c:pt idx="441">
                  <c:v>-0.50640870747938005</c:v>
                </c:pt>
                <c:pt idx="442">
                  <c:v>-0.78286032382455994</c:v>
                </c:pt>
                <c:pt idx="443">
                  <c:v>-1.0830965932834371</c:v>
                </c:pt>
                <c:pt idx="444">
                  <c:v>-1.404009271414014</c:v>
                </c:pt>
                <c:pt idx="445">
                  <c:v>-1.7422417809594819</c:v>
                </c:pt>
                <c:pt idx="446">
                  <c:v>-2.0942235804210929</c:v>
                </c:pt>
                <c:pt idx="447">
                  <c:v>-2.4562070778779752</c:v>
                </c:pt>
                <c:pt idx="448">
                  <c:v>-2.8243067156532908</c:v>
                </c:pt>
                <c:pt idx="449">
                  <c:v>-3.1945398259074809</c:v>
                </c:pt>
                <c:pt idx="450">
                  <c:v>-3.56286883574893</c:v>
                </c:pt>
                <c:pt idx="451">
                  <c:v>-3.9252443832389532</c:v>
                </c:pt>
                <c:pt idx="452">
                  <c:v>-4.2776488929368561</c:v>
                </c:pt>
                <c:pt idx="453">
                  <c:v>-4.6161401515441431</c:v>
                </c:pt>
                <c:pt idx="454">
                  <c:v>-4.93689442087849</c:v>
                </c:pt>
                <c:pt idx="455">
                  <c:v>-5.2362486269034481</c:v>
                </c:pt>
                <c:pt idx="456">
                  <c:v>-5.5107411698749527</c:v>
                </c:pt>
                <c:pt idx="457">
                  <c:v>-5.7571509118071473</c:v>
                </c:pt>
                <c:pt idx="458">
                  <c:v>-5.9725339133224198</c:v>
                </c:pt>
                <c:pt idx="459">
                  <c:v>-6.1542575124020678</c:v>
                </c:pt>
                <c:pt idx="460">
                  <c:v>-6.3000313624128284</c:v>
                </c:pt>
                <c:pt idx="461">
                  <c:v>-6.4079350758220794</c:v>
                </c:pt>
                <c:pt idx="462">
                  <c:v>-6.4764421529580396</c:v>
                </c:pt>
                <c:pt idx="463">
                  <c:v>-6.5044399117062142</c:v>
                </c:pt>
                <c:pt idx="464">
                  <c:v>-6.4912451738061101</c:v>
                </c:pt>
                <c:pt idx="465">
                  <c:v>-6.4366155060321741</c:v>
                </c:pt>
                <c:pt idx="466">
                  <c:v>-6.3407558595901277</c:v>
                </c:pt>
                <c:pt idx="467">
                  <c:v>-6.2043204980829048</c:v>
                </c:pt>
                <c:pt idx="468">
                  <c:v>-6.0284101529282266</c:v>
                </c:pt>
                <c:pt idx="469">
                  <c:v>-5.8145643946533401</c:v>
                </c:pt>
                <c:pt idx="470">
                  <c:v>-5.5647492585398686</c:v>
                </c:pt>
                <c:pt idx="471">
                  <c:v>-5.2813402131373781</c:v>
                </c:pt>
                <c:pt idx="472">
                  <c:v>-4.9671006096866943</c:v>
                </c:pt>
                <c:pt idx="473">
                  <c:v>-4.6251557989792014</c:v>
                </c:pt>
                <c:pt idx="474">
                  <c:v>-4.2589631491148019</c:v>
                </c:pt>
                <c:pt idx="475">
                  <c:v>-3.8722782425231901</c:v>
                </c:pt>
                <c:pt idx="476">
                  <c:v>-3.4691175729876411</c:v>
                </c:pt>
                <c:pt idx="477">
                  <c:v>-3.0537181028142979</c:v>
                </c:pt>
                <c:pt idx="478">
                  <c:v>-2.6304940762884161</c:v>
                </c:pt>
                <c:pt idx="479">
                  <c:v>-2.2039915177543601</c:v>
                </c:pt>
                <c:pt idx="480">
                  <c:v>-1.7788408706952219</c:v>
                </c:pt>
                <c:pt idx="481">
                  <c:v>-1.3597082577360879</c:v>
                </c:pt>
                <c:pt idx="482">
                  <c:v>-0.95124586029110003</c:v>
                </c:pt>
                <c:pt idx="483">
                  <c:v>-0.55804193037440697</c:v>
                </c:pt>
                <c:pt idx="484">
                  <c:v>-0.184570955726616</c:v>
                </c:pt>
                <c:pt idx="485">
                  <c:v>0.16485549726759899</c:v>
                </c:pt>
                <c:pt idx="486">
                  <c:v>0.48613674044428901</c:v>
                </c:pt>
                <c:pt idx="487">
                  <c:v>0.775429205537845</c:v>
                </c:pt>
                <c:pt idx="488">
                  <c:v>1.0291904685273301</c:v>
                </c:pt>
                <c:pt idx="489">
                  <c:v>1.2442205726153781</c:v>
                </c:pt>
                <c:pt idx="490">
                  <c:v>1.41770018905673</c:v>
                </c:pt>
                <c:pt idx="491">
                  <c:v>1.547225183251806</c:v>
                </c:pt>
                <c:pt idx="492">
                  <c:v>1.6308371864242981</c:v>
                </c:pt>
                <c:pt idx="493">
                  <c:v>1.6670498105087279</c:v>
                </c:pt>
                <c:pt idx="494">
                  <c:v>1.6548701852461201</c:v>
                </c:pt>
                <c:pt idx="495">
                  <c:v>1.593815541536358</c:v>
                </c:pt>
                <c:pt idx="496">
                  <c:v>1.4839246133939901</c:v>
                </c:pt>
                <c:pt idx="497">
                  <c:v>1.325763681944206</c:v>
                </c:pt>
                <c:pt idx="498">
                  <c:v>1.120427138275857</c:v>
                </c:pt>
                <c:pt idx="499">
                  <c:v>0.86953249712162095</c:v>
                </c:pt>
                <c:pt idx="500">
                  <c:v>0.575209849718054</c:v>
                </c:pt>
                <c:pt idx="501">
                  <c:v>0.24008580124601001</c:v>
                </c:pt>
                <c:pt idx="502">
                  <c:v>-0.132738004600952</c:v>
                </c:pt>
                <c:pt idx="503">
                  <c:v>-0.53971161470673401</c:v>
                </c:pt>
                <c:pt idx="504">
                  <c:v>-0.97686853446154998</c:v>
                </c:pt>
                <c:pt idx="505">
                  <c:v>-1.439862265724958</c:v>
                </c:pt>
                <c:pt idx="506">
                  <c:v>-1.924007294228284</c:v>
                </c:pt>
                <c:pt idx="507">
                  <c:v>-2.4243241567534599</c:v>
                </c:pt>
                <c:pt idx="508">
                  <c:v>-2.9355881726069182</c:v>
                </c:pt>
                <c:pt idx="509">
                  <c:v>-3.452381381823848</c:v>
                </c:pt>
                <c:pt idx="510">
                  <c:v>-3.9691471946524008</c:v>
                </c:pt>
                <c:pt idx="511">
                  <c:v>-4.4802472235878028</c:v>
                </c:pt>
                <c:pt idx="512">
                  <c:v>-4.980019740941712</c:v>
                </c:pt>
                <c:pt idx="513">
                  <c:v>-5.4628391819611402</c:v>
                </c:pt>
                <c:pt idx="514">
                  <c:v>-5.923176096138195</c:v>
                </c:pt>
                <c:pt idx="515">
                  <c:v>-6.3556569378015286</c:v>
                </c:pt>
                <c:pt idx="516">
                  <c:v>-6.7551230815204759</c:v>
                </c:pt>
                <c:pt idx="517">
                  <c:v>-7.1166884483978006</c:v>
                </c:pt>
                <c:pt idx="518">
                  <c:v>-7.4357951360259724</c:v>
                </c:pt>
                <c:pt idx="519">
                  <c:v>-7.7082664577236581</c:v>
                </c:pt>
                <c:pt idx="520">
                  <c:v>-7.9303568155933801</c:v>
                </c:pt>
                <c:pt idx="521">
                  <c:v>-8.0987978568025678</c:v>
                </c:pt>
                <c:pt idx="522">
                  <c:v>-8.2108403931124183</c:v>
                </c:pt>
                <c:pt idx="523">
                  <c:v>-8.2642915998014654</c:v>
                </c:pt>
                <c:pt idx="524">
                  <c:v>-8.2575470514583031</c:v>
                </c:pt>
                <c:pt idx="525">
                  <c:v>-8.1896171982806507</c:v>
                </c:pt>
                <c:pt idx="526">
                  <c:v>-8.0601479371152607</c:v>
                </c:pt>
                <c:pt idx="527">
                  <c:v>-7.8694349860429682</c:v>
                </c:pt>
                <c:pt idx="528">
                  <c:v>-7.6184318293571174</c:v>
                </c:pt>
                <c:pt idx="529">
                  <c:v>-7.3087510607623702</c:v>
                </c:pt>
                <c:pt idx="530">
                  <c:v>-6.9426590159661004</c:v>
                </c:pt>
                <c:pt idx="531">
                  <c:v>-6.5230636509445103</c:v>
                </c:pt>
                <c:pt idx="532">
                  <c:v>-6.0534956884181463</c:v>
                </c:pt>
                <c:pt idx="533">
                  <c:v>-5.5380831218324182</c:v>
                </c:pt>
                <c:pt idx="534">
                  <c:v>-4.9815192327566402</c:v>
                </c:pt>
                <c:pt idx="535">
                  <c:v>-4.3890243434391998</c:v>
                </c:pt>
                <c:pt idx="536">
                  <c:v>-3.7663015906383701</c:v>
                </c:pt>
                <c:pt idx="537">
                  <c:v>-3.119487069144478</c:v>
                </c:pt>
                <c:pt idx="538">
                  <c:v>-2.4550947529982849</c:v>
                </c:pt>
                <c:pt idx="539">
                  <c:v>-1.779956658681775</c:v>
                </c:pt>
                <c:pt idx="540">
                  <c:v>-1.1011587669407219</c:v>
                </c:pt>
                <c:pt idx="541">
                  <c:v>-0.42597326784268802</c:v>
                </c:pt>
                <c:pt idx="542">
                  <c:v>0.238212263320182</c:v>
                </c:pt>
                <c:pt idx="543">
                  <c:v>0.88396811407587095</c:v>
                </c:pt>
                <c:pt idx="544">
                  <c:v>1.5038974297702301</c:v>
                </c:pt>
                <c:pt idx="545">
                  <c:v>2.09071225292112</c:v>
                </c:pt>
                <c:pt idx="546">
                  <c:v>2.6373098852045609</c:v>
                </c:pt>
                <c:pt idx="547">
                  <c:v>3.136848837952019</c:v>
                </c:pt>
                <c:pt idx="548">
                  <c:v>3.5828236315434538</c:v>
                </c:pt>
                <c:pt idx="549">
                  <c:v>3.9691377056146981</c:v>
                </c:pt>
                <c:pt idx="550">
                  <c:v>4.290173710596684</c:v>
                </c:pt>
                <c:pt idx="551">
                  <c:v>4.5408604667649879</c:v>
                </c:pt>
                <c:pt idx="552">
                  <c:v>4.71673589960412</c:v>
                </c:pt>
                <c:pt idx="553">
                  <c:v>4.8140052897348049</c:v>
                </c:pt>
                <c:pt idx="554">
                  <c:v>4.8295942116942054</c:v>
                </c:pt>
                <c:pt idx="555">
                  <c:v>4.7611955782116944</c:v>
                </c:pt>
                <c:pt idx="556">
                  <c:v>4.6073102549478353</c:v>
                </c:pt>
                <c:pt idx="557">
                  <c:v>4.3672807645460274</c:v>
                </c:pt>
                <c:pt idx="558">
                  <c:v>4.0413176578312209</c:v>
                </c:pt>
                <c:pt idx="559">
                  <c:v>3.6305181935611062</c:v>
                </c:pt>
                <c:pt idx="560">
                  <c:v>3.1368770357333542</c:v>
                </c:pt>
                <c:pt idx="561">
                  <c:v>2.5632887484710931</c:v>
                </c:pt>
                <c:pt idx="562">
                  <c:v>1.913541942312301</c:v>
                </c:pt>
                <c:pt idx="563">
                  <c:v>1.1923050016460019</c:v>
                </c:pt>
                <c:pt idx="564">
                  <c:v>0.40510340036752701</c:v>
                </c:pt>
                <c:pt idx="565">
                  <c:v>-0.441711309137788</c:v>
                </c:pt>
                <c:pt idx="566">
                  <c:v>-1.3410006705636619</c:v>
                </c:pt>
                <c:pt idx="567">
                  <c:v>-2.2848864214240252</c:v>
                </c:pt>
                <c:pt idx="568">
                  <c:v>-3.264805197811314</c:v>
                </c:pt>
                <c:pt idx="569">
                  <c:v>-4.2715704564383419</c:v>
                </c:pt>
                <c:pt idx="570">
                  <c:v>-5.2954411535604358</c:v>
                </c:pt>
                <c:pt idx="571">
                  <c:v>-6.3261966532842484</c:v>
                </c:pt>
                <c:pt idx="572">
                  <c:v>-7.3532172749237796</c:v>
                </c:pt>
                <c:pt idx="573">
                  <c:v>-8.3655698310641604</c:v>
                </c:pt>
                <c:pt idx="574">
                  <c:v>-9.3520974554297993</c:v>
                </c:pt>
                <c:pt idx="575">
                  <c:v>-10.301512973037671</c:v>
                </c:pt>
                <c:pt idx="576">
                  <c:v>-11.20249502494001</c:v>
                </c:pt>
                <c:pt idx="577">
                  <c:v>-12.04378612653</c:v>
                </c:pt>
                <c:pt idx="578">
                  <c:v>-12.8142918122624</c:v>
                </c:pt>
                <c:pt idx="579">
                  <c:v>-13.503180001020819</c:v>
                </c:pt>
                <c:pt idx="580">
                  <c:v>-14.09997970546261</c:v>
                </c:pt>
                <c:pt idx="581">
                  <c:v>-14.59467820565763</c:v>
                </c:pt>
                <c:pt idx="582">
                  <c:v>-14.97781581227358</c:v>
                </c:pt>
                <c:pt idx="583">
                  <c:v>-15.2405773574724</c:v>
                </c:pt>
                <c:pt idx="584">
                  <c:v>-15.374879572489521</c:v>
                </c:pt>
                <c:pt idx="585">
                  <c:v>-15.373453539445901</c:v>
                </c:pt>
                <c:pt idx="586">
                  <c:v>-15.22992144106586</c:v>
                </c:pt>
                <c:pt idx="587">
                  <c:v>-14.93886687536911</c:v>
                </c:pt>
                <c:pt idx="588">
                  <c:v>-14.49589805272068</c:v>
                </c:pt>
                <c:pt idx="589">
                  <c:v>-13.89770324943397</c:v>
                </c:pt>
                <c:pt idx="590">
                  <c:v>-13.142097954962001</c:v>
                </c:pt>
                <c:pt idx="591">
                  <c:v>-12.22806321803129</c:v>
                </c:pt>
                <c:pt idx="592">
                  <c:v>-11.15577477029654</c:v>
                </c:pt>
                <c:pt idx="593">
                  <c:v>-9.92662258356828</c:v>
                </c:pt>
                <c:pt idx="594">
                  <c:v>-8.5432205977251172</c:v>
                </c:pt>
                <c:pt idx="595">
                  <c:v>-7.0094064403417224</c:v>
                </c:pt>
                <c:pt idx="596">
                  <c:v>-5.3302310451061699</c:v>
                </c:pt>
                <c:pt idx="597">
                  <c:v>-3.511938163489198</c:v>
                </c:pt>
                <c:pt idx="598">
                  <c:v>-1.561933852089612</c:v>
                </c:pt>
                <c:pt idx="599">
                  <c:v>0.511253894185415</c:v>
                </c:pt>
                <c:pt idx="600">
                  <c:v>2.6980251062209901</c:v>
                </c:pt>
                <c:pt idx="601">
                  <c:v>4.987767060277764</c:v>
                </c:pt>
                <c:pt idx="602">
                  <c:v>7.3689223289117534</c:v>
                </c:pt>
                <c:pt idx="603">
                  <c:v>9.8290651600670031</c:v>
                </c:pt>
                <c:pt idx="604">
                  <c:v>12.35498560621515</c:v>
                </c:pt>
                <c:pt idx="605">
                  <c:v>14.9327807551839</c:v>
                </c:pt>
                <c:pt idx="606">
                  <c:v>17.54795234948763</c:v>
                </c:pt>
                <c:pt idx="607">
                  <c:v>20.185510022125779</c:v>
                </c:pt>
                <c:pt idx="608">
                  <c:v>22.83007932451774</c:v>
                </c:pt>
                <c:pt idx="609">
                  <c:v>25.466013676964511</c:v>
                </c:pt>
                <c:pt idx="610">
                  <c:v>28.077509334230172</c:v>
                </c:pt>
                <c:pt idx="611">
                  <c:v>30.64872242883893</c:v>
                </c:pt>
                <c:pt idx="612">
                  <c:v>33.163887132825501</c:v>
                </c:pt>
                <c:pt idx="613">
                  <c:v>35.607433965126617</c:v>
                </c:pt>
                <c:pt idx="614">
                  <c:v>37.964107266753643</c:v>
                </c:pt>
                <c:pt idx="615">
                  <c:v>40.219080869364618</c:v>
                </c:pt>
                <c:pt idx="616">
                  <c:v>42.358070994880521</c:v>
                </c:pt>
                <c:pt idx="617">
                  <c:v>44.367445444249547</c:v>
                </c:pt>
                <c:pt idx="618">
                  <c:v>46.234328162222617</c:v>
                </c:pt>
                <c:pt idx="619">
                  <c:v>47.946698301786228</c:v>
                </c:pt>
                <c:pt idx="620">
                  <c:v>49.493482956431961</c:v>
                </c:pt>
                <c:pt idx="621">
                  <c:v>50.864642780299278</c:v>
                </c:pt>
                <c:pt idx="622">
                  <c:v>52.051249775006013</c:v>
                </c:pt>
                <c:pt idx="623">
                  <c:v>53.04555658711898</c:v>
                </c:pt>
                <c:pt idx="624">
                  <c:v>53.841056731185233</c:v>
                </c:pt>
                <c:pt idx="625">
                  <c:v>54.432535229385898</c:v>
                </c:pt>
                <c:pt idx="626">
                  <c:v>54.816109239536154</c:v>
                </c:pt>
                <c:pt idx="627">
                  <c:v>54.989258327618543</c:v>
                </c:pt>
                <c:pt idx="628">
                  <c:v>54.950844128547743</c:v>
                </c:pt>
                <c:pt idx="629">
                  <c:v>54.701119228657639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BA1-44D0-B3AB-04EC8604FC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0855488"/>
        <c:axId val="-2090813584"/>
      </c:lineChart>
      <c:scatterChart>
        <c:scatterStyle val="lineMarker"/>
        <c:varyColors val="0"/>
        <c:ser>
          <c:idx val="1"/>
          <c:order val="1"/>
          <c:tx>
            <c:strRef>
              <c:f>fft!$B$1</c:f>
              <c:strCache>
                <c:ptCount val="1"/>
                <c:pt idx="0">
                  <c:v>Bunch</c:v>
                </c:pt>
              </c:strCache>
            </c:strRef>
          </c:tx>
          <c:spPr>
            <a:ln w="28575">
              <a:noFill/>
            </a:ln>
          </c:spPr>
          <c:yVal>
            <c:numRef>
              <c:f>fft!$B$2:$B$632</c:f>
              <c:numCache>
                <c:formatCode>General</c:formatCode>
                <c:ptCount val="631"/>
                <c:pt idx="0">
                  <c:v>55</c:v>
                </c:pt>
                <c:pt idx="63">
                  <c:v>0</c:v>
                </c:pt>
                <c:pt idx="126">
                  <c:v>0</c:v>
                </c:pt>
                <c:pt idx="189">
                  <c:v>0</c:v>
                </c:pt>
                <c:pt idx="252">
                  <c:v>0</c:v>
                </c:pt>
                <c:pt idx="315">
                  <c:v>0</c:v>
                </c:pt>
                <c:pt idx="378">
                  <c:v>0</c:v>
                </c:pt>
                <c:pt idx="441">
                  <c:v>0</c:v>
                </c:pt>
                <c:pt idx="504">
                  <c:v>0</c:v>
                </c:pt>
                <c:pt idx="567">
                  <c:v>0</c:v>
                </c:pt>
                <c:pt idx="630">
                  <c:v>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BA1-44D0-B3AB-04EC8604FC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90855488"/>
        <c:axId val="-2090813584"/>
      </c:scatterChart>
      <c:catAx>
        <c:axId val="-20908554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 b="1"/>
                </a:pPr>
                <a:r>
                  <a:rPr lang="en-US" sz="1600" b="1"/>
                  <a:t>Bunch Distance (m)</a:t>
                </a:r>
              </a:p>
            </c:rich>
          </c:tx>
          <c:layout>
            <c:manualLayout>
              <c:xMode val="edge"/>
              <c:yMode val="edge"/>
              <c:x val="0.33337134459902601"/>
              <c:y val="0.9001617178024350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90813584"/>
        <c:crosses val="autoZero"/>
        <c:auto val="1"/>
        <c:lblAlgn val="ctr"/>
        <c:lblOffset val="100"/>
        <c:tickLblSkip val="63"/>
        <c:noMultiLvlLbl val="0"/>
      </c:catAx>
      <c:valAx>
        <c:axId val="-20908135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 b="1"/>
                </a:pPr>
                <a:r>
                  <a:rPr lang="en-US" sz="1600" b="1"/>
                  <a:t>Kick Voltage (kV)</a:t>
                </a:r>
              </a:p>
            </c:rich>
          </c:tx>
          <c:layout>
            <c:manualLayout>
              <c:xMode val="edge"/>
              <c:yMode val="edge"/>
              <c:x val="7.5840409814342501E-3"/>
              <c:y val="0.18632773310573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908554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2580664175455201"/>
          <c:y val="0.120728703412545"/>
          <c:w val="0.66272112751540302"/>
          <c:h val="0.17723211080078299"/>
        </c:manualLayout>
      </c:layout>
      <c:overlay val="0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132557338999899"/>
          <c:y val="6.3814313809634496E-2"/>
          <c:w val="0.81805913640641603"/>
          <c:h val="0.84044221820541898"/>
        </c:manualLayout>
      </c:layout>
      <c:lineChart>
        <c:grouping val="standard"/>
        <c:varyColors val="0"/>
        <c:ser>
          <c:idx val="0"/>
          <c:order val="0"/>
          <c:tx>
            <c:strRef>
              <c:f>fft!$F$1</c:f>
              <c:strCache>
                <c:ptCount val="1"/>
                <c:pt idx="0">
                  <c:v>Least-Modes Waveform</c:v>
                </c:pt>
              </c:strCache>
            </c:strRef>
          </c:tx>
          <c:marker>
            <c:symbol val="none"/>
          </c:marker>
          <c:cat>
            <c:numRef>
              <c:f>fft!$A$2:$A$632</c:f>
              <c:numCache>
                <c:formatCode>General</c:formatCode>
                <c:ptCount val="63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1.1299999999999999</c:v>
                </c:pt>
                <c:pt idx="114">
                  <c:v>1.1399999999999999</c:v>
                </c:pt>
                <c:pt idx="115">
                  <c:v>1.1499999999999999</c:v>
                </c:pt>
                <c:pt idx="116">
                  <c:v>1.1599999999999999</c:v>
                </c:pt>
                <c:pt idx="117">
                  <c:v>1.17</c:v>
                </c:pt>
                <c:pt idx="118">
                  <c:v>1.18</c:v>
                </c:pt>
                <c:pt idx="119">
                  <c:v>1.19</c:v>
                </c:pt>
                <c:pt idx="120">
                  <c:v>1.2</c:v>
                </c:pt>
                <c:pt idx="121">
                  <c:v>1.21</c:v>
                </c:pt>
                <c:pt idx="122">
                  <c:v>1.22</c:v>
                </c:pt>
                <c:pt idx="123">
                  <c:v>1.23</c:v>
                </c:pt>
                <c:pt idx="124">
                  <c:v>1.24</c:v>
                </c:pt>
                <c:pt idx="125">
                  <c:v>1.25</c:v>
                </c:pt>
                <c:pt idx="126">
                  <c:v>1.26</c:v>
                </c:pt>
                <c:pt idx="127">
                  <c:v>1.27</c:v>
                </c:pt>
                <c:pt idx="128">
                  <c:v>1.28</c:v>
                </c:pt>
                <c:pt idx="129">
                  <c:v>1.29</c:v>
                </c:pt>
                <c:pt idx="130">
                  <c:v>1.3</c:v>
                </c:pt>
                <c:pt idx="131">
                  <c:v>1.31</c:v>
                </c:pt>
                <c:pt idx="132">
                  <c:v>1.32</c:v>
                </c:pt>
                <c:pt idx="133">
                  <c:v>1.33</c:v>
                </c:pt>
                <c:pt idx="134">
                  <c:v>1.34</c:v>
                </c:pt>
                <c:pt idx="135">
                  <c:v>1.35</c:v>
                </c:pt>
                <c:pt idx="136">
                  <c:v>1.36</c:v>
                </c:pt>
                <c:pt idx="137">
                  <c:v>1.37</c:v>
                </c:pt>
                <c:pt idx="138">
                  <c:v>1.38</c:v>
                </c:pt>
                <c:pt idx="139">
                  <c:v>1.39</c:v>
                </c:pt>
                <c:pt idx="140">
                  <c:v>1.4</c:v>
                </c:pt>
                <c:pt idx="141">
                  <c:v>1.41</c:v>
                </c:pt>
                <c:pt idx="142">
                  <c:v>1.42</c:v>
                </c:pt>
                <c:pt idx="143">
                  <c:v>1.43</c:v>
                </c:pt>
                <c:pt idx="144">
                  <c:v>1.44</c:v>
                </c:pt>
                <c:pt idx="145">
                  <c:v>1.45</c:v>
                </c:pt>
                <c:pt idx="146">
                  <c:v>1.46</c:v>
                </c:pt>
                <c:pt idx="147">
                  <c:v>1.47</c:v>
                </c:pt>
                <c:pt idx="148">
                  <c:v>1.48</c:v>
                </c:pt>
                <c:pt idx="149">
                  <c:v>1.49</c:v>
                </c:pt>
                <c:pt idx="150">
                  <c:v>1.5</c:v>
                </c:pt>
                <c:pt idx="151">
                  <c:v>1.51</c:v>
                </c:pt>
                <c:pt idx="152">
                  <c:v>1.52</c:v>
                </c:pt>
                <c:pt idx="153">
                  <c:v>1.53</c:v>
                </c:pt>
                <c:pt idx="154">
                  <c:v>1.54</c:v>
                </c:pt>
                <c:pt idx="155">
                  <c:v>1.55</c:v>
                </c:pt>
                <c:pt idx="156">
                  <c:v>1.56</c:v>
                </c:pt>
                <c:pt idx="157">
                  <c:v>1.57</c:v>
                </c:pt>
                <c:pt idx="158">
                  <c:v>1.58</c:v>
                </c:pt>
                <c:pt idx="159">
                  <c:v>1.59</c:v>
                </c:pt>
                <c:pt idx="160">
                  <c:v>1.6</c:v>
                </c:pt>
                <c:pt idx="161">
                  <c:v>1.61</c:v>
                </c:pt>
                <c:pt idx="162">
                  <c:v>1.62</c:v>
                </c:pt>
                <c:pt idx="163">
                  <c:v>1.63</c:v>
                </c:pt>
                <c:pt idx="164">
                  <c:v>1.64</c:v>
                </c:pt>
                <c:pt idx="165">
                  <c:v>1.65</c:v>
                </c:pt>
                <c:pt idx="166">
                  <c:v>1.66</c:v>
                </c:pt>
                <c:pt idx="167">
                  <c:v>1.67</c:v>
                </c:pt>
                <c:pt idx="168">
                  <c:v>1.68</c:v>
                </c:pt>
                <c:pt idx="169">
                  <c:v>1.69</c:v>
                </c:pt>
                <c:pt idx="170">
                  <c:v>1.7</c:v>
                </c:pt>
                <c:pt idx="171">
                  <c:v>1.71</c:v>
                </c:pt>
                <c:pt idx="172">
                  <c:v>1.72</c:v>
                </c:pt>
                <c:pt idx="173">
                  <c:v>1.73</c:v>
                </c:pt>
                <c:pt idx="174">
                  <c:v>1.74</c:v>
                </c:pt>
                <c:pt idx="175">
                  <c:v>1.75</c:v>
                </c:pt>
                <c:pt idx="176">
                  <c:v>1.76</c:v>
                </c:pt>
                <c:pt idx="177">
                  <c:v>1.77</c:v>
                </c:pt>
                <c:pt idx="178">
                  <c:v>1.78</c:v>
                </c:pt>
                <c:pt idx="179">
                  <c:v>1.79</c:v>
                </c:pt>
                <c:pt idx="180">
                  <c:v>1.8</c:v>
                </c:pt>
                <c:pt idx="181">
                  <c:v>1.81</c:v>
                </c:pt>
                <c:pt idx="182">
                  <c:v>1.82</c:v>
                </c:pt>
                <c:pt idx="183">
                  <c:v>1.83</c:v>
                </c:pt>
                <c:pt idx="184">
                  <c:v>1.84</c:v>
                </c:pt>
                <c:pt idx="185">
                  <c:v>1.85</c:v>
                </c:pt>
                <c:pt idx="186">
                  <c:v>1.86</c:v>
                </c:pt>
                <c:pt idx="187">
                  <c:v>1.87</c:v>
                </c:pt>
                <c:pt idx="188">
                  <c:v>1.88</c:v>
                </c:pt>
                <c:pt idx="189">
                  <c:v>1.89</c:v>
                </c:pt>
                <c:pt idx="190">
                  <c:v>1.9</c:v>
                </c:pt>
                <c:pt idx="191">
                  <c:v>1.91</c:v>
                </c:pt>
                <c:pt idx="192">
                  <c:v>1.92</c:v>
                </c:pt>
                <c:pt idx="193">
                  <c:v>1.93</c:v>
                </c:pt>
                <c:pt idx="194">
                  <c:v>1.94</c:v>
                </c:pt>
                <c:pt idx="195">
                  <c:v>1.95</c:v>
                </c:pt>
                <c:pt idx="196">
                  <c:v>1.96</c:v>
                </c:pt>
                <c:pt idx="197">
                  <c:v>1.97</c:v>
                </c:pt>
                <c:pt idx="198">
                  <c:v>1.98</c:v>
                </c:pt>
                <c:pt idx="199">
                  <c:v>1.99</c:v>
                </c:pt>
                <c:pt idx="200">
                  <c:v>2</c:v>
                </c:pt>
                <c:pt idx="201">
                  <c:v>2.0099999999999998</c:v>
                </c:pt>
                <c:pt idx="202">
                  <c:v>2.02</c:v>
                </c:pt>
                <c:pt idx="203">
                  <c:v>2.0299999999999998</c:v>
                </c:pt>
                <c:pt idx="204">
                  <c:v>2.04</c:v>
                </c:pt>
                <c:pt idx="205">
                  <c:v>2.0499999999999998</c:v>
                </c:pt>
                <c:pt idx="206">
                  <c:v>2.06</c:v>
                </c:pt>
                <c:pt idx="207">
                  <c:v>2.0699999999999998</c:v>
                </c:pt>
                <c:pt idx="208">
                  <c:v>2.08</c:v>
                </c:pt>
                <c:pt idx="209">
                  <c:v>2.09</c:v>
                </c:pt>
                <c:pt idx="210">
                  <c:v>2.1</c:v>
                </c:pt>
                <c:pt idx="211">
                  <c:v>2.11</c:v>
                </c:pt>
                <c:pt idx="212">
                  <c:v>2.12</c:v>
                </c:pt>
                <c:pt idx="213">
                  <c:v>2.13</c:v>
                </c:pt>
                <c:pt idx="214">
                  <c:v>2.14</c:v>
                </c:pt>
                <c:pt idx="215">
                  <c:v>2.15</c:v>
                </c:pt>
                <c:pt idx="216">
                  <c:v>2.16</c:v>
                </c:pt>
                <c:pt idx="217">
                  <c:v>2.17</c:v>
                </c:pt>
                <c:pt idx="218">
                  <c:v>2.1800000000000002</c:v>
                </c:pt>
                <c:pt idx="219">
                  <c:v>2.19</c:v>
                </c:pt>
                <c:pt idx="220">
                  <c:v>2.2000000000000002</c:v>
                </c:pt>
                <c:pt idx="221">
                  <c:v>2.21</c:v>
                </c:pt>
                <c:pt idx="222">
                  <c:v>2.2200000000000002</c:v>
                </c:pt>
                <c:pt idx="223">
                  <c:v>2.23</c:v>
                </c:pt>
                <c:pt idx="224">
                  <c:v>2.2400000000000002</c:v>
                </c:pt>
                <c:pt idx="225">
                  <c:v>2.25</c:v>
                </c:pt>
                <c:pt idx="226">
                  <c:v>2.2599999999999998</c:v>
                </c:pt>
                <c:pt idx="227">
                  <c:v>2.27</c:v>
                </c:pt>
                <c:pt idx="228">
                  <c:v>2.2799999999999998</c:v>
                </c:pt>
                <c:pt idx="229">
                  <c:v>2.29</c:v>
                </c:pt>
                <c:pt idx="230">
                  <c:v>2.2999999999999998</c:v>
                </c:pt>
                <c:pt idx="231">
                  <c:v>2.31</c:v>
                </c:pt>
                <c:pt idx="232">
                  <c:v>2.3199999999999981</c:v>
                </c:pt>
                <c:pt idx="233">
                  <c:v>2.33</c:v>
                </c:pt>
                <c:pt idx="234">
                  <c:v>2.34</c:v>
                </c:pt>
                <c:pt idx="235">
                  <c:v>2.35</c:v>
                </c:pt>
                <c:pt idx="236">
                  <c:v>2.36</c:v>
                </c:pt>
                <c:pt idx="237">
                  <c:v>2.37</c:v>
                </c:pt>
                <c:pt idx="238">
                  <c:v>2.38</c:v>
                </c:pt>
                <c:pt idx="239">
                  <c:v>2.39</c:v>
                </c:pt>
                <c:pt idx="240">
                  <c:v>2.4</c:v>
                </c:pt>
                <c:pt idx="241">
                  <c:v>2.41</c:v>
                </c:pt>
                <c:pt idx="242">
                  <c:v>2.42</c:v>
                </c:pt>
                <c:pt idx="243">
                  <c:v>2.4300000000000002</c:v>
                </c:pt>
                <c:pt idx="244">
                  <c:v>2.44</c:v>
                </c:pt>
                <c:pt idx="245">
                  <c:v>2.4500000000000002</c:v>
                </c:pt>
                <c:pt idx="246">
                  <c:v>2.46</c:v>
                </c:pt>
                <c:pt idx="247">
                  <c:v>2.4700000000000002</c:v>
                </c:pt>
                <c:pt idx="248">
                  <c:v>2.48</c:v>
                </c:pt>
                <c:pt idx="249">
                  <c:v>2.4900000000000002</c:v>
                </c:pt>
                <c:pt idx="250">
                  <c:v>2.5</c:v>
                </c:pt>
                <c:pt idx="251">
                  <c:v>2.5099999999999998</c:v>
                </c:pt>
                <c:pt idx="252">
                  <c:v>2.52</c:v>
                </c:pt>
                <c:pt idx="253">
                  <c:v>2.5299999999999998</c:v>
                </c:pt>
                <c:pt idx="254">
                  <c:v>2.54</c:v>
                </c:pt>
                <c:pt idx="255">
                  <c:v>2.5499999999999998</c:v>
                </c:pt>
                <c:pt idx="256">
                  <c:v>2.56</c:v>
                </c:pt>
                <c:pt idx="257">
                  <c:v>2.57</c:v>
                </c:pt>
                <c:pt idx="258">
                  <c:v>2.58</c:v>
                </c:pt>
                <c:pt idx="259">
                  <c:v>2.59</c:v>
                </c:pt>
                <c:pt idx="260">
                  <c:v>2.6</c:v>
                </c:pt>
                <c:pt idx="261">
                  <c:v>2.61</c:v>
                </c:pt>
                <c:pt idx="262">
                  <c:v>2.62</c:v>
                </c:pt>
                <c:pt idx="263">
                  <c:v>2.63</c:v>
                </c:pt>
                <c:pt idx="264">
                  <c:v>2.64</c:v>
                </c:pt>
                <c:pt idx="265">
                  <c:v>2.65</c:v>
                </c:pt>
                <c:pt idx="266">
                  <c:v>2.66</c:v>
                </c:pt>
                <c:pt idx="267">
                  <c:v>2.67</c:v>
                </c:pt>
                <c:pt idx="268">
                  <c:v>2.68</c:v>
                </c:pt>
                <c:pt idx="269">
                  <c:v>2.69</c:v>
                </c:pt>
                <c:pt idx="270">
                  <c:v>2.7</c:v>
                </c:pt>
                <c:pt idx="271">
                  <c:v>2.71</c:v>
                </c:pt>
                <c:pt idx="272">
                  <c:v>2.72</c:v>
                </c:pt>
                <c:pt idx="273">
                  <c:v>2.73</c:v>
                </c:pt>
                <c:pt idx="274">
                  <c:v>2.74</c:v>
                </c:pt>
                <c:pt idx="275">
                  <c:v>2.75</c:v>
                </c:pt>
                <c:pt idx="276">
                  <c:v>2.76</c:v>
                </c:pt>
                <c:pt idx="277">
                  <c:v>2.77</c:v>
                </c:pt>
                <c:pt idx="278">
                  <c:v>2.78</c:v>
                </c:pt>
                <c:pt idx="279">
                  <c:v>2.79</c:v>
                </c:pt>
                <c:pt idx="280">
                  <c:v>2.8</c:v>
                </c:pt>
                <c:pt idx="281">
                  <c:v>2.81</c:v>
                </c:pt>
                <c:pt idx="282">
                  <c:v>2.82</c:v>
                </c:pt>
                <c:pt idx="283">
                  <c:v>2.83</c:v>
                </c:pt>
                <c:pt idx="284">
                  <c:v>2.84</c:v>
                </c:pt>
                <c:pt idx="285">
                  <c:v>2.85</c:v>
                </c:pt>
                <c:pt idx="286">
                  <c:v>2.86</c:v>
                </c:pt>
                <c:pt idx="287">
                  <c:v>2.87</c:v>
                </c:pt>
                <c:pt idx="288">
                  <c:v>2.88</c:v>
                </c:pt>
                <c:pt idx="289">
                  <c:v>2.89</c:v>
                </c:pt>
                <c:pt idx="290">
                  <c:v>2.9</c:v>
                </c:pt>
                <c:pt idx="291">
                  <c:v>2.91</c:v>
                </c:pt>
                <c:pt idx="292">
                  <c:v>2.92</c:v>
                </c:pt>
                <c:pt idx="293">
                  <c:v>2.93</c:v>
                </c:pt>
                <c:pt idx="294">
                  <c:v>2.94</c:v>
                </c:pt>
                <c:pt idx="295">
                  <c:v>2.95</c:v>
                </c:pt>
                <c:pt idx="296">
                  <c:v>2.96</c:v>
                </c:pt>
                <c:pt idx="297">
                  <c:v>2.97</c:v>
                </c:pt>
                <c:pt idx="298">
                  <c:v>2.98</c:v>
                </c:pt>
                <c:pt idx="299">
                  <c:v>2.99</c:v>
                </c:pt>
                <c:pt idx="300">
                  <c:v>3</c:v>
                </c:pt>
                <c:pt idx="301">
                  <c:v>3.01</c:v>
                </c:pt>
                <c:pt idx="302">
                  <c:v>3.02</c:v>
                </c:pt>
                <c:pt idx="303">
                  <c:v>3.03</c:v>
                </c:pt>
                <c:pt idx="304">
                  <c:v>3.04</c:v>
                </c:pt>
                <c:pt idx="305">
                  <c:v>3.05</c:v>
                </c:pt>
                <c:pt idx="306">
                  <c:v>3.06</c:v>
                </c:pt>
                <c:pt idx="307">
                  <c:v>3.07</c:v>
                </c:pt>
                <c:pt idx="308">
                  <c:v>3.08</c:v>
                </c:pt>
                <c:pt idx="309">
                  <c:v>3.09</c:v>
                </c:pt>
                <c:pt idx="310">
                  <c:v>3.1</c:v>
                </c:pt>
                <c:pt idx="311">
                  <c:v>3.11</c:v>
                </c:pt>
                <c:pt idx="312">
                  <c:v>3.12</c:v>
                </c:pt>
                <c:pt idx="313">
                  <c:v>3.13</c:v>
                </c:pt>
                <c:pt idx="314">
                  <c:v>3.14</c:v>
                </c:pt>
                <c:pt idx="315">
                  <c:v>3.15</c:v>
                </c:pt>
                <c:pt idx="316">
                  <c:v>3.16</c:v>
                </c:pt>
                <c:pt idx="317">
                  <c:v>3.17</c:v>
                </c:pt>
                <c:pt idx="318">
                  <c:v>3.18</c:v>
                </c:pt>
                <c:pt idx="319">
                  <c:v>3.19</c:v>
                </c:pt>
                <c:pt idx="320">
                  <c:v>3.2</c:v>
                </c:pt>
                <c:pt idx="321">
                  <c:v>3.21</c:v>
                </c:pt>
                <c:pt idx="322">
                  <c:v>3.22</c:v>
                </c:pt>
                <c:pt idx="323">
                  <c:v>3.23</c:v>
                </c:pt>
                <c:pt idx="324">
                  <c:v>3.24</c:v>
                </c:pt>
                <c:pt idx="325">
                  <c:v>3.25</c:v>
                </c:pt>
                <c:pt idx="326">
                  <c:v>3.26</c:v>
                </c:pt>
                <c:pt idx="327">
                  <c:v>3.27</c:v>
                </c:pt>
                <c:pt idx="328">
                  <c:v>3.28</c:v>
                </c:pt>
                <c:pt idx="329">
                  <c:v>3.29</c:v>
                </c:pt>
                <c:pt idx="330">
                  <c:v>3.3</c:v>
                </c:pt>
                <c:pt idx="331">
                  <c:v>3.31</c:v>
                </c:pt>
                <c:pt idx="332">
                  <c:v>3.32</c:v>
                </c:pt>
                <c:pt idx="333">
                  <c:v>3.33</c:v>
                </c:pt>
                <c:pt idx="334">
                  <c:v>3.34</c:v>
                </c:pt>
                <c:pt idx="335">
                  <c:v>3.35</c:v>
                </c:pt>
                <c:pt idx="336">
                  <c:v>3.36</c:v>
                </c:pt>
                <c:pt idx="337">
                  <c:v>3.37</c:v>
                </c:pt>
                <c:pt idx="338">
                  <c:v>3.38</c:v>
                </c:pt>
                <c:pt idx="339">
                  <c:v>3.39</c:v>
                </c:pt>
                <c:pt idx="340">
                  <c:v>3.4</c:v>
                </c:pt>
                <c:pt idx="341">
                  <c:v>3.41</c:v>
                </c:pt>
                <c:pt idx="342">
                  <c:v>3.42</c:v>
                </c:pt>
                <c:pt idx="343">
                  <c:v>3.43</c:v>
                </c:pt>
                <c:pt idx="344">
                  <c:v>3.44</c:v>
                </c:pt>
                <c:pt idx="345">
                  <c:v>3.45</c:v>
                </c:pt>
                <c:pt idx="346">
                  <c:v>3.46</c:v>
                </c:pt>
                <c:pt idx="347">
                  <c:v>3.47</c:v>
                </c:pt>
                <c:pt idx="348">
                  <c:v>3.48</c:v>
                </c:pt>
                <c:pt idx="349">
                  <c:v>3.49</c:v>
                </c:pt>
                <c:pt idx="350">
                  <c:v>3.5</c:v>
                </c:pt>
                <c:pt idx="351">
                  <c:v>3.51</c:v>
                </c:pt>
                <c:pt idx="352">
                  <c:v>3.52</c:v>
                </c:pt>
                <c:pt idx="353">
                  <c:v>3.53</c:v>
                </c:pt>
                <c:pt idx="354">
                  <c:v>3.54</c:v>
                </c:pt>
                <c:pt idx="355">
                  <c:v>3.55</c:v>
                </c:pt>
                <c:pt idx="356">
                  <c:v>3.56</c:v>
                </c:pt>
                <c:pt idx="357">
                  <c:v>3.57</c:v>
                </c:pt>
                <c:pt idx="358">
                  <c:v>3.58</c:v>
                </c:pt>
                <c:pt idx="359">
                  <c:v>3.59</c:v>
                </c:pt>
                <c:pt idx="360">
                  <c:v>3.6</c:v>
                </c:pt>
                <c:pt idx="361">
                  <c:v>3.61</c:v>
                </c:pt>
                <c:pt idx="362">
                  <c:v>3.62</c:v>
                </c:pt>
                <c:pt idx="363">
                  <c:v>3.63</c:v>
                </c:pt>
                <c:pt idx="364">
                  <c:v>3.64</c:v>
                </c:pt>
                <c:pt idx="365">
                  <c:v>3.65</c:v>
                </c:pt>
                <c:pt idx="366">
                  <c:v>3.66</c:v>
                </c:pt>
                <c:pt idx="367">
                  <c:v>3.67</c:v>
                </c:pt>
                <c:pt idx="368">
                  <c:v>3.68</c:v>
                </c:pt>
                <c:pt idx="369">
                  <c:v>3.69</c:v>
                </c:pt>
                <c:pt idx="370">
                  <c:v>3.7</c:v>
                </c:pt>
                <c:pt idx="371">
                  <c:v>3.71</c:v>
                </c:pt>
                <c:pt idx="372">
                  <c:v>3.72</c:v>
                </c:pt>
                <c:pt idx="373">
                  <c:v>3.73</c:v>
                </c:pt>
                <c:pt idx="374">
                  <c:v>3.74</c:v>
                </c:pt>
                <c:pt idx="375">
                  <c:v>3.75</c:v>
                </c:pt>
                <c:pt idx="376">
                  <c:v>3.76</c:v>
                </c:pt>
                <c:pt idx="377">
                  <c:v>3.77</c:v>
                </c:pt>
                <c:pt idx="378">
                  <c:v>3.78</c:v>
                </c:pt>
                <c:pt idx="379">
                  <c:v>3.79</c:v>
                </c:pt>
                <c:pt idx="380">
                  <c:v>3.8</c:v>
                </c:pt>
                <c:pt idx="381">
                  <c:v>3.81</c:v>
                </c:pt>
                <c:pt idx="382">
                  <c:v>3.82</c:v>
                </c:pt>
                <c:pt idx="383">
                  <c:v>3.83</c:v>
                </c:pt>
                <c:pt idx="384">
                  <c:v>3.84</c:v>
                </c:pt>
                <c:pt idx="385">
                  <c:v>3.85</c:v>
                </c:pt>
                <c:pt idx="386">
                  <c:v>3.86</c:v>
                </c:pt>
                <c:pt idx="387">
                  <c:v>3.87</c:v>
                </c:pt>
                <c:pt idx="388">
                  <c:v>3.88</c:v>
                </c:pt>
                <c:pt idx="389">
                  <c:v>3.89</c:v>
                </c:pt>
                <c:pt idx="390">
                  <c:v>3.9</c:v>
                </c:pt>
                <c:pt idx="391">
                  <c:v>3.91</c:v>
                </c:pt>
                <c:pt idx="392">
                  <c:v>3.92</c:v>
                </c:pt>
                <c:pt idx="393">
                  <c:v>3.93</c:v>
                </c:pt>
                <c:pt idx="394">
                  <c:v>3.94</c:v>
                </c:pt>
                <c:pt idx="395">
                  <c:v>3.95</c:v>
                </c:pt>
                <c:pt idx="396">
                  <c:v>3.96</c:v>
                </c:pt>
                <c:pt idx="397">
                  <c:v>3.97</c:v>
                </c:pt>
                <c:pt idx="398">
                  <c:v>3.98</c:v>
                </c:pt>
                <c:pt idx="399">
                  <c:v>3.99</c:v>
                </c:pt>
                <c:pt idx="400">
                  <c:v>4</c:v>
                </c:pt>
                <c:pt idx="401">
                  <c:v>4.01</c:v>
                </c:pt>
                <c:pt idx="402">
                  <c:v>4.0199999999999996</c:v>
                </c:pt>
                <c:pt idx="403">
                  <c:v>4.03</c:v>
                </c:pt>
                <c:pt idx="404">
                  <c:v>4.04</c:v>
                </c:pt>
                <c:pt idx="405">
                  <c:v>4.05</c:v>
                </c:pt>
                <c:pt idx="406">
                  <c:v>4.0599999999999996</c:v>
                </c:pt>
                <c:pt idx="407">
                  <c:v>4.07</c:v>
                </c:pt>
                <c:pt idx="408">
                  <c:v>4.08</c:v>
                </c:pt>
                <c:pt idx="409">
                  <c:v>4.09</c:v>
                </c:pt>
                <c:pt idx="410">
                  <c:v>4.0999999999999996</c:v>
                </c:pt>
                <c:pt idx="411">
                  <c:v>4.1099999999999994</c:v>
                </c:pt>
                <c:pt idx="412">
                  <c:v>4.1199999999999974</c:v>
                </c:pt>
                <c:pt idx="413">
                  <c:v>4.13</c:v>
                </c:pt>
                <c:pt idx="414">
                  <c:v>4.1399999999999997</c:v>
                </c:pt>
                <c:pt idx="415">
                  <c:v>4.1499999999999986</c:v>
                </c:pt>
                <c:pt idx="416">
                  <c:v>4.1599999999999966</c:v>
                </c:pt>
                <c:pt idx="417">
                  <c:v>4.17</c:v>
                </c:pt>
                <c:pt idx="418">
                  <c:v>4.18</c:v>
                </c:pt>
                <c:pt idx="419">
                  <c:v>4.1899999999999986</c:v>
                </c:pt>
                <c:pt idx="420">
                  <c:v>4.2</c:v>
                </c:pt>
                <c:pt idx="421">
                  <c:v>4.21</c:v>
                </c:pt>
                <c:pt idx="422">
                  <c:v>4.22</c:v>
                </c:pt>
                <c:pt idx="423">
                  <c:v>4.2300000000000004</c:v>
                </c:pt>
                <c:pt idx="424">
                  <c:v>4.24</c:v>
                </c:pt>
                <c:pt idx="425">
                  <c:v>4.25</c:v>
                </c:pt>
                <c:pt idx="426">
                  <c:v>4.26</c:v>
                </c:pt>
                <c:pt idx="427">
                  <c:v>4.2699999999999996</c:v>
                </c:pt>
                <c:pt idx="428">
                  <c:v>4.28</c:v>
                </c:pt>
                <c:pt idx="429">
                  <c:v>4.29</c:v>
                </c:pt>
                <c:pt idx="430">
                  <c:v>4.3</c:v>
                </c:pt>
                <c:pt idx="431">
                  <c:v>4.3099999999999996</c:v>
                </c:pt>
                <c:pt idx="432">
                  <c:v>4.3199999999999976</c:v>
                </c:pt>
                <c:pt idx="433">
                  <c:v>4.33</c:v>
                </c:pt>
                <c:pt idx="434">
                  <c:v>4.34</c:v>
                </c:pt>
                <c:pt idx="435">
                  <c:v>4.3499999999999996</c:v>
                </c:pt>
                <c:pt idx="436">
                  <c:v>4.3599999999999977</c:v>
                </c:pt>
                <c:pt idx="437">
                  <c:v>4.37</c:v>
                </c:pt>
                <c:pt idx="438">
                  <c:v>4.38</c:v>
                </c:pt>
                <c:pt idx="439">
                  <c:v>4.3899999999999997</c:v>
                </c:pt>
                <c:pt idx="440">
                  <c:v>4.4000000000000004</c:v>
                </c:pt>
                <c:pt idx="441">
                  <c:v>4.41</c:v>
                </c:pt>
                <c:pt idx="442">
                  <c:v>4.42</c:v>
                </c:pt>
                <c:pt idx="443">
                  <c:v>4.43</c:v>
                </c:pt>
                <c:pt idx="444">
                  <c:v>4.4400000000000004</c:v>
                </c:pt>
                <c:pt idx="445">
                  <c:v>4.45</c:v>
                </c:pt>
                <c:pt idx="446">
                  <c:v>4.46</c:v>
                </c:pt>
                <c:pt idx="447">
                  <c:v>4.47</c:v>
                </c:pt>
                <c:pt idx="448">
                  <c:v>4.4800000000000004</c:v>
                </c:pt>
                <c:pt idx="449">
                  <c:v>4.49</c:v>
                </c:pt>
                <c:pt idx="450">
                  <c:v>4.5</c:v>
                </c:pt>
                <c:pt idx="451">
                  <c:v>4.51</c:v>
                </c:pt>
                <c:pt idx="452">
                  <c:v>4.5199999999999996</c:v>
                </c:pt>
                <c:pt idx="453">
                  <c:v>4.53</c:v>
                </c:pt>
                <c:pt idx="454">
                  <c:v>4.54</c:v>
                </c:pt>
                <c:pt idx="455">
                  <c:v>4.55</c:v>
                </c:pt>
                <c:pt idx="456">
                  <c:v>4.5599999999999996</c:v>
                </c:pt>
                <c:pt idx="457">
                  <c:v>4.57</c:v>
                </c:pt>
                <c:pt idx="458">
                  <c:v>4.58</c:v>
                </c:pt>
                <c:pt idx="459">
                  <c:v>4.59</c:v>
                </c:pt>
                <c:pt idx="460">
                  <c:v>4.5999999999999996</c:v>
                </c:pt>
                <c:pt idx="461">
                  <c:v>4.6099999999999977</c:v>
                </c:pt>
                <c:pt idx="462">
                  <c:v>4.6199999999999957</c:v>
                </c:pt>
                <c:pt idx="463">
                  <c:v>4.63</c:v>
                </c:pt>
                <c:pt idx="464">
                  <c:v>4.6399999999999997</c:v>
                </c:pt>
                <c:pt idx="465">
                  <c:v>4.6499999999999977</c:v>
                </c:pt>
                <c:pt idx="466">
                  <c:v>4.6599999999999957</c:v>
                </c:pt>
                <c:pt idx="467">
                  <c:v>4.67</c:v>
                </c:pt>
                <c:pt idx="468">
                  <c:v>4.68</c:v>
                </c:pt>
                <c:pt idx="469">
                  <c:v>4.6899999999999986</c:v>
                </c:pt>
                <c:pt idx="470">
                  <c:v>4.7</c:v>
                </c:pt>
                <c:pt idx="471">
                  <c:v>4.71</c:v>
                </c:pt>
                <c:pt idx="472">
                  <c:v>4.72</c:v>
                </c:pt>
                <c:pt idx="473">
                  <c:v>4.7300000000000004</c:v>
                </c:pt>
                <c:pt idx="474">
                  <c:v>4.74</c:v>
                </c:pt>
                <c:pt idx="475">
                  <c:v>4.75</c:v>
                </c:pt>
                <c:pt idx="476">
                  <c:v>4.76</c:v>
                </c:pt>
                <c:pt idx="477">
                  <c:v>4.7699999999999987</c:v>
                </c:pt>
                <c:pt idx="478">
                  <c:v>4.78</c:v>
                </c:pt>
                <c:pt idx="479">
                  <c:v>4.79</c:v>
                </c:pt>
                <c:pt idx="480">
                  <c:v>4.8</c:v>
                </c:pt>
                <c:pt idx="481">
                  <c:v>4.8099999999999996</c:v>
                </c:pt>
                <c:pt idx="482">
                  <c:v>4.8199999999999976</c:v>
                </c:pt>
                <c:pt idx="483">
                  <c:v>4.83</c:v>
                </c:pt>
                <c:pt idx="484">
                  <c:v>4.84</c:v>
                </c:pt>
                <c:pt idx="485">
                  <c:v>4.8499999999999996</c:v>
                </c:pt>
                <c:pt idx="486">
                  <c:v>4.8599999999999977</c:v>
                </c:pt>
                <c:pt idx="487">
                  <c:v>4.87</c:v>
                </c:pt>
                <c:pt idx="488">
                  <c:v>4.88</c:v>
                </c:pt>
                <c:pt idx="489">
                  <c:v>4.8899999999999997</c:v>
                </c:pt>
                <c:pt idx="490">
                  <c:v>4.9000000000000004</c:v>
                </c:pt>
                <c:pt idx="491">
                  <c:v>4.91</c:v>
                </c:pt>
                <c:pt idx="492">
                  <c:v>4.92</c:v>
                </c:pt>
                <c:pt idx="493">
                  <c:v>4.93</c:v>
                </c:pt>
                <c:pt idx="494">
                  <c:v>4.9400000000000004</c:v>
                </c:pt>
                <c:pt idx="495">
                  <c:v>4.95</c:v>
                </c:pt>
                <c:pt idx="496">
                  <c:v>4.96</c:v>
                </c:pt>
                <c:pt idx="497">
                  <c:v>4.97</c:v>
                </c:pt>
                <c:pt idx="498">
                  <c:v>4.9800000000000004</c:v>
                </c:pt>
                <c:pt idx="499">
                  <c:v>4.99</c:v>
                </c:pt>
                <c:pt idx="500">
                  <c:v>5</c:v>
                </c:pt>
                <c:pt idx="501">
                  <c:v>5.01</c:v>
                </c:pt>
                <c:pt idx="502">
                  <c:v>5.0199999999999996</c:v>
                </c:pt>
                <c:pt idx="503">
                  <c:v>5.03</c:v>
                </c:pt>
                <c:pt idx="504">
                  <c:v>5.04</c:v>
                </c:pt>
                <c:pt idx="505">
                  <c:v>5.05</c:v>
                </c:pt>
                <c:pt idx="506">
                  <c:v>5.0599999999999996</c:v>
                </c:pt>
                <c:pt idx="507">
                  <c:v>5.07</c:v>
                </c:pt>
                <c:pt idx="508">
                  <c:v>5.08</c:v>
                </c:pt>
                <c:pt idx="509">
                  <c:v>5.09</c:v>
                </c:pt>
                <c:pt idx="510">
                  <c:v>5.0999999999999996</c:v>
                </c:pt>
                <c:pt idx="511">
                  <c:v>5.1099999999999994</c:v>
                </c:pt>
                <c:pt idx="512">
                  <c:v>5.1199999999999974</c:v>
                </c:pt>
                <c:pt idx="513">
                  <c:v>5.13</c:v>
                </c:pt>
                <c:pt idx="514">
                  <c:v>5.14</c:v>
                </c:pt>
                <c:pt idx="515">
                  <c:v>5.1499999999999986</c:v>
                </c:pt>
                <c:pt idx="516">
                  <c:v>5.1599999999999966</c:v>
                </c:pt>
                <c:pt idx="517">
                  <c:v>5.17</c:v>
                </c:pt>
                <c:pt idx="518">
                  <c:v>5.18</c:v>
                </c:pt>
                <c:pt idx="519">
                  <c:v>5.1899999999999986</c:v>
                </c:pt>
                <c:pt idx="520">
                  <c:v>5.2</c:v>
                </c:pt>
                <c:pt idx="521">
                  <c:v>5.21</c:v>
                </c:pt>
                <c:pt idx="522">
                  <c:v>5.22</c:v>
                </c:pt>
                <c:pt idx="523">
                  <c:v>5.23</c:v>
                </c:pt>
                <c:pt idx="524">
                  <c:v>5.24</c:v>
                </c:pt>
                <c:pt idx="525">
                  <c:v>5.25</c:v>
                </c:pt>
                <c:pt idx="526">
                  <c:v>5.26</c:v>
                </c:pt>
                <c:pt idx="527">
                  <c:v>5.27</c:v>
                </c:pt>
                <c:pt idx="528">
                  <c:v>5.28</c:v>
                </c:pt>
                <c:pt idx="529">
                  <c:v>5.29</c:v>
                </c:pt>
                <c:pt idx="530">
                  <c:v>5.3</c:v>
                </c:pt>
                <c:pt idx="531">
                  <c:v>5.31</c:v>
                </c:pt>
                <c:pt idx="532">
                  <c:v>5.3199999999999976</c:v>
                </c:pt>
                <c:pt idx="533">
                  <c:v>5.33</c:v>
                </c:pt>
                <c:pt idx="534">
                  <c:v>5.34</c:v>
                </c:pt>
                <c:pt idx="535">
                  <c:v>5.35</c:v>
                </c:pt>
                <c:pt idx="536">
                  <c:v>5.3599999999999977</c:v>
                </c:pt>
                <c:pt idx="537">
                  <c:v>5.37</c:v>
                </c:pt>
                <c:pt idx="538">
                  <c:v>5.38</c:v>
                </c:pt>
                <c:pt idx="539">
                  <c:v>5.39</c:v>
                </c:pt>
                <c:pt idx="540">
                  <c:v>5.4</c:v>
                </c:pt>
                <c:pt idx="541">
                  <c:v>5.41</c:v>
                </c:pt>
                <c:pt idx="542">
                  <c:v>5.42</c:v>
                </c:pt>
                <c:pt idx="543">
                  <c:v>5.43</c:v>
                </c:pt>
                <c:pt idx="544">
                  <c:v>5.44</c:v>
                </c:pt>
                <c:pt idx="545">
                  <c:v>5.45</c:v>
                </c:pt>
                <c:pt idx="546">
                  <c:v>5.46</c:v>
                </c:pt>
                <c:pt idx="547">
                  <c:v>5.47</c:v>
                </c:pt>
                <c:pt idx="548">
                  <c:v>5.48</c:v>
                </c:pt>
                <c:pt idx="549">
                  <c:v>5.49</c:v>
                </c:pt>
                <c:pt idx="550">
                  <c:v>5.5</c:v>
                </c:pt>
                <c:pt idx="551">
                  <c:v>5.51</c:v>
                </c:pt>
                <c:pt idx="552">
                  <c:v>5.52</c:v>
                </c:pt>
                <c:pt idx="553">
                  <c:v>5.53</c:v>
                </c:pt>
                <c:pt idx="554">
                  <c:v>5.54</c:v>
                </c:pt>
                <c:pt idx="555">
                  <c:v>5.55</c:v>
                </c:pt>
                <c:pt idx="556">
                  <c:v>5.56</c:v>
                </c:pt>
                <c:pt idx="557">
                  <c:v>5.57</c:v>
                </c:pt>
                <c:pt idx="558">
                  <c:v>5.58</c:v>
                </c:pt>
                <c:pt idx="559">
                  <c:v>5.59</c:v>
                </c:pt>
                <c:pt idx="560">
                  <c:v>5.6</c:v>
                </c:pt>
                <c:pt idx="561">
                  <c:v>5.6099999999999977</c:v>
                </c:pt>
                <c:pt idx="562">
                  <c:v>5.6199999999999957</c:v>
                </c:pt>
                <c:pt idx="563">
                  <c:v>5.63</c:v>
                </c:pt>
                <c:pt idx="564">
                  <c:v>5.64</c:v>
                </c:pt>
                <c:pt idx="565">
                  <c:v>5.6499999999999977</c:v>
                </c:pt>
                <c:pt idx="566">
                  <c:v>5.6599999999999957</c:v>
                </c:pt>
                <c:pt idx="567">
                  <c:v>5.67</c:v>
                </c:pt>
                <c:pt idx="568">
                  <c:v>5.68</c:v>
                </c:pt>
                <c:pt idx="569">
                  <c:v>5.6899999999999986</c:v>
                </c:pt>
                <c:pt idx="570">
                  <c:v>5.7</c:v>
                </c:pt>
                <c:pt idx="571">
                  <c:v>5.71</c:v>
                </c:pt>
                <c:pt idx="572">
                  <c:v>5.72</c:v>
                </c:pt>
                <c:pt idx="573">
                  <c:v>5.73</c:v>
                </c:pt>
                <c:pt idx="574">
                  <c:v>5.74</c:v>
                </c:pt>
                <c:pt idx="575">
                  <c:v>5.75</c:v>
                </c:pt>
                <c:pt idx="576">
                  <c:v>5.76</c:v>
                </c:pt>
                <c:pt idx="577">
                  <c:v>5.77</c:v>
                </c:pt>
                <c:pt idx="578">
                  <c:v>5.78</c:v>
                </c:pt>
                <c:pt idx="579">
                  <c:v>5.79</c:v>
                </c:pt>
                <c:pt idx="580">
                  <c:v>5.8</c:v>
                </c:pt>
                <c:pt idx="581">
                  <c:v>5.81</c:v>
                </c:pt>
                <c:pt idx="582">
                  <c:v>5.8199999999999976</c:v>
                </c:pt>
                <c:pt idx="583">
                  <c:v>5.83</c:v>
                </c:pt>
                <c:pt idx="584">
                  <c:v>5.84</c:v>
                </c:pt>
                <c:pt idx="585">
                  <c:v>5.85</c:v>
                </c:pt>
                <c:pt idx="586">
                  <c:v>5.8599999999999977</c:v>
                </c:pt>
                <c:pt idx="587">
                  <c:v>5.87</c:v>
                </c:pt>
                <c:pt idx="588">
                  <c:v>5.88</c:v>
                </c:pt>
                <c:pt idx="589">
                  <c:v>5.89</c:v>
                </c:pt>
                <c:pt idx="590">
                  <c:v>5.9</c:v>
                </c:pt>
                <c:pt idx="591">
                  <c:v>5.91</c:v>
                </c:pt>
                <c:pt idx="592">
                  <c:v>5.92</c:v>
                </c:pt>
                <c:pt idx="593">
                  <c:v>5.93</c:v>
                </c:pt>
                <c:pt idx="594">
                  <c:v>5.94</c:v>
                </c:pt>
                <c:pt idx="595">
                  <c:v>5.95</c:v>
                </c:pt>
                <c:pt idx="596">
                  <c:v>5.96</c:v>
                </c:pt>
                <c:pt idx="597">
                  <c:v>5.97</c:v>
                </c:pt>
                <c:pt idx="598">
                  <c:v>5.98</c:v>
                </c:pt>
                <c:pt idx="599">
                  <c:v>5.99</c:v>
                </c:pt>
                <c:pt idx="600">
                  <c:v>6</c:v>
                </c:pt>
                <c:pt idx="601">
                  <c:v>6.01</c:v>
                </c:pt>
                <c:pt idx="602">
                  <c:v>6.02</c:v>
                </c:pt>
                <c:pt idx="603">
                  <c:v>6.03</c:v>
                </c:pt>
                <c:pt idx="604">
                  <c:v>6.04</c:v>
                </c:pt>
                <c:pt idx="605">
                  <c:v>6.05</c:v>
                </c:pt>
                <c:pt idx="606">
                  <c:v>6.06</c:v>
                </c:pt>
                <c:pt idx="607">
                  <c:v>6.07</c:v>
                </c:pt>
                <c:pt idx="608">
                  <c:v>6.08</c:v>
                </c:pt>
                <c:pt idx="609">
                  <c:v>6.09</c:v>
                </c:pt>
                <c:pt idx="610">
                  <c:v>6.1</c:v>
                </c:pt>
                <c:pt idx="611">
                  <c:v>6.1099999999999994</c:v>
                </c:pt>
                <c:pt idx="612">
                  <c:v>6.1199999999999974</c:v>
                </c:pt>
                <c:pt idx="613">
                  <c:v>6.13</c:v>
                </c:pt>
                <c:pt idx="614">
                  <c:v>6.14</c:v>
                </c:pt>
                <c:pt idx="615">
                  <c:v>6.1499999999999986</c:v>
                </c:pt>
                <c:pt idx="616">
                  <c:v>6.1599999999999966</c:v>
                </c:pt>
                <c:pt idx="617">
                  <c:v>6.17</c:v>
                </c:pt>
                <c:pt idx="618">
                  <c:v>6.18</c:v>
                </c:pt>
                <c:pt idx="619">
                  <c:v>6.1899999999999986</c:v>
                </c:pt>
                <c:pt idx="620">
                  <c:v>6.2</c:v>
                </c:pt>
                <c:pt idx="621">
                  <c:v>6.21</c:v>
                </c:pt>
                <c:pt idx="622">
                  <c:v>6.22</c:v>
                </c:pt>
                <c:pt idx="623">
                  <c:v>6.23</c:v>
                </c:pt>
                <c:pt idx="624">
                  <c:v>6.24</c:v>
                </c:pt>
                <c:pt idx="625">
                  <c:v>6.25</c:v>
                </c:pt>
                <c:pt idx="626">
                  <c:v>6.26</c:v>
                </c:pt>
                <c:pt idx="627">
                  <c:v>6.27</c:v>
                </c:pt>
                <c:pt idx="628">
                  <c:v>6.28</c:v>
                </c:pt>
                <c:pt idx="629">
                  <c:v>6.29</c:v>
                </c:pt>
                <c:pt idx="630">
                  <c:v>6.3</c:v>
                </c:pt>
              </c:numCache>
            </c:numRef>
          </c:cat>
          <c:val>
            <c:numRef>
              <c:f>fft!$F$3:$F$632</c:f>
              <c:numCache>
                <c:formatCode>General</c:formatCode>
                <c:ptCount val="630"/>
                <c:pt idx="0">
                  <c:v>54.976628054597548</c:v>
                </c:pt>
                <c:pt idx="1">
                  <c:v>54.906548864248293</c:v>
                </c:pt>
                <c:pt idx="2">
                  <c:v>54.789872296698803</c:v>
                </c:pt>
                <c:pt idx="3">
                  <c:v>54.626781232250821</c:v>
                </c:pt>
                <c:pt idx="4">
                  <c:v>54.417531215361542</c:v>
                </c:pt>
                <c:pt idx="5">
                  <c:v>54.162449967912252</c:v>
                </c:pt>
                <c:pt idx="6">
                  <c:v>53.861936765169801</c:v>
                </c:pt>
                <c:pt idx="7">
                  <c:v>53.516461675755743</c:v>
                </c:pt>
                <c:pt idx="8">
                  <c:v>53.126564667223043</c:v>
                </c:pt>
                <c:pt idx="9">
                  <c:v>52.69285457912239</c:v>
                </c:pt>
                <c:pt idx="10">
                  <c:v>52.216007965719399</c:v>
                </c:pt>
                <c:pt idx="11">
                  <c:v>51.696767810797503</c:v>
                </c:pt>
                <c:pt idx="12">
                  <c:v>51.135942117246721</c:v>
                </c:pt>
                <c:pt idx="13">
                  <c:v>50.534402374405133</c:v>
                </c:pt>
                <c:pt idx="14">
                  <c:v>49.89308190637005</c:v>
                </c:pt>
                <c:pt idx="15">
                  <c:v>49.212974104747502</c:v>
                </c:pt>
                <c:pt idx="16">
                  <c:v>48.495130549547852</c:v>
                </c:pt>
                <c:pt idx="17">
                  <c:v>47.740659022167179</c:v>
                </c:pt>
                <c:pt idx="18">
                  <c:v>46.950721414617803</c:v>
                </c:pt>
                <c:pt idx="19">
                  <c:v>46.126531539385439</c:v>
                </c:pt>
                <c:pt idx="20">
                  <c:v>45.269352844493582</c:v>
                </c:pt>
                <c:pt idx="21">
                  <c:v>44.380496038552323</c:v>
                </c:pt>
                <c:pt idx="22">
                  <c:v>43.461316630749032</c:v>
                </c:pt>
                <c:pt idx="23">
                  <c:v>42.513212390913033</c:v>
                </c:pt>
                <c:pt idx="24">
                  <c:v>41.537620734946742</c:v>
                </c:pt>
                <c:pt idx="25">
                  <c:v>40.536016041064627</c:v>
                </c:pt>
                <c:pt idx="26">
                  <c:v>39.50990690241894</c:v>
                </c:pt>
                <c:pt idx="27">
                  <c:v>38.460833321815613</c:v>
                </c:pt>
                <c:pt idx="28">
                  <c:v>37.390363854336243</c:v>
                </c:pt>
                <c:pt idx="29">
                  <c:v>36.300092703781203</c:v>
                </c:pt>
                <c:pt idx="30">
                  <c:v>35.191636778934551</c:v>
                </c:pt>
                <c:pt idx="31">
                  <c:v>34.066632715725518</c:v>
                </c:pt>
                <c:pt idx="32">
                  <c:v>32.926733871419799</c:v>
                </c:pt>
                <c:pt idx="33">
                  <c:v>31.77360729702038</c:v>
                </c:pt>
                <c:pt idx="34">
                  <c:v>30.608930694089981</c:v>
                </c:pt>
                <c:pt idx="35">
                  <c:v>29.43438936222589</c:v>
                </c:pt>
                <c:pt idx="36">
                  <c:v>28.251673143423201</c:v>
                </c:pt>
                <c:pt idx="37">
                  <c:v>27.062473369553601</c:v>
                </c:pt>
                <c:pt idx="38">
                  <c:v>25.868479819164879</c:v>
                </c:pt>
                <c:pt idx="39">
                  <c:v>24.671377689770509</c:v>
                </c:pt>
                <c:pt idx="40">
                  <c:v>23.472844591749279</c:v>
                </c:pt>
                <c:pt idx="41">
                  <c:v>22.27454756991316</c:v>
                </c:pt>
                <c:pt idx="42">
                  <c:v>21.078140158723919</c:v>
                </c:pt>
                <c:pt idx="43">
                  <c:v>19.885259477053989</c:v>
                </c:pt>
                <c:pt idx="44">
                  <c:v>18.697523368281189</c:v>
                </c:pt>
                <c:pt idx="45">
                  <c:v>17.516527591397221</c:v>
                </c:pt>
                <c:pt idx="46">
                  <c:v>16.343843068681132</c:v>
                </c:pt>
                <c:pt idx="47">
                  <c:v>15.181013195352021</c:v>
                </c:pt>
                <c:pt idx="48">
                  <c:v>14.0295512164661</c:v>
                </c:pt>
                <c:pt idx="49">
                  <c:v>12.89093767616167</c:v>
                </c:pt>
                <c:pt idx="50">
                  <c:v>11.76661794418515</c:v>
                </c:pt>
                <c:pt idx="51">
                  <c:v>10.657999824448501</c:v>
                </c:pt>
                <c:pt idx="52">
                  <c:v>9.5664512501772005</c:v>
                </c:pt>
                <c:pt idx="53">
                  <c:v>8.4932980700067535</c:v>
                </c:pt>
                <c:pt idx="54">
                  <c:v>7.4398219291744816</c:v>
                </c:pt>
                <c:pt idx="55">
                  <c:v>6.407258249735726</c:v>
                </c:pt>
                <c:pt idx="56">
                  <c:v>5.3967943135057457</c:v>
                </c:pt>
                <c:pt idx="57">
                  <c:v>4.4095674511947909</c:v>
                </c:pt>
                <c:pt idx="58">
                  <c:v>3.4466633409624801</c:v>
                </c:pt>
                <c:pt idx="59">
                  <c:v>2.5091144193697672</c:v>
                </c:pt>
                <c:pt idx="60">
                  <c:v>1.5978984074536891</c:v>
                </c:pt>
                <c:pt idx="61">
                  <c:v>0.713936954391301</c:v>
                </c:pt>
                <c:pt idx="62">
                  <c:v>-0.141905599044022</c:v>
                </c:pt>
                <c:pt idx="63">
                  <c:v>-0.96882333529777498</c:v>
                </c:pt>
                <c:pt idx="64">
                  <c:v>-1.7660697514555079</c:v>
                </c:pt>
                <c:pt idx="65">
                  <c:v>-2.5329586258778058</c:v>
                </c:pt>
                <c:pt idx="66">
                  <c:v>-3.2688647589323399</c:v>
                </c:pt>
                <c:pt idx="67">
                  <c:v>-3.9732245869827838</c:v>
                </c:pt>
                <c:pt idx="68">
                  <c:v>-4.6455366690728894</c:v>
                </c:pt>
                <c:pt idx="69">
                  <c:v>-5.2853620460210218</c:v>
                </c:pt>
                <c:pt idx="70">
                  <c:v>-5.8923244719186672</c:v>
                </c:pt>
                <c:pt idx="71">
                  <c:v>-6.466110518302826</c:v>
                </c:pt>
                <c:pt idx="72">
                  <c:v>-7.0064695515466671</c:v>
                </c:pt>
                <c:pt idx="73">
                  <c:v>-7.51321358428567</c:v>
                </c:pt>
                <c:pt idx="74">
                  <c:v>-7.9862170019658532</c:v>
                </c:pt>
                <c:pt idx="75">
                  <c:v>-8.4254161658670252</c:v>
                </c:pt>
                <c:pt idx="76">
                  <c:v>-8.8308088942155614</c:v>
                </c:pt>
                <c:pt idx="77">
                  <c:v>-9.2024538232589208</c:v>
                </c:pt>
                <c:pt idx="78">
                  <c:v>-9.5404696504256492</c:v>
                </c:pt>
                <c:pt idx="79">
                  <c:v>-9.8450342619412101</c:v>
                </c:pt>
                <c:pt idx="80">
                  <c:v>-10.116383747509429</c:v>
                </c:pt>
                <c:pt idx="81">
                  <c:v>-10.35481130490234</c:v>
                </c:pt>
                <c:pt idx="82">
                  <c:v>-10.560666037526749</c:v>
                </c:pt>
                <c:pt idx="83">
                  <c:v>-10.734351648253339</c:v>
                </c:pt>
                <c:pt idx="84">
                  <c:v>-10.876325033003351</c:v>
                </c:pt>
                <c:pt idx="85">
                  <c:v>-10.98709477778816</c:v>
                </c:pt>
                <c:pt idx="86">
                  <c:v>-11.0672195630885</c:v>
                </c:pt>
                <c:pt idx="87">
                  <c:v>-11.11730647964106</c:v>
                </c:pt>
                <c:pt idx="88">
                  <c:v>-11.138009259872231</c:v>
                </c:pt>
                <c:pt idx="89">
                  <c:v>-11.13002642937923</c:v>
                </c:pt>
                <c:pt idx="90">
                  <c:v>-11.094099383009601</c:v>
                </c:pt>
                <c:pt idx="91">
                  <c:v>-11.03101039022927</c:v>
                </c:pt>
                <c:pt idx="92">
                  <c:v>-10.941580534597181</c:v>
                </c:pt>
                <c:pt idx="93">
                  <c:v>-10.826667592281201</c:v>
                </c:pt>
                <c:pt idx="94">
                  <c:v>-10.68716385465452</c:v>
                </c:pt>
                <c:pt idx="95">
                  <c:v>-10.523993900104641</c:v>
                </c:pt>
                <c:pt idx="96">
                  <c:v>-10.33811232026723</c:v>
                </c:pt>
                <c:pt idx="97">
                  <c:v>-10.130501405966079</c:v>
                </c:pt>
                <c:pt idx="98">
                  <c:v>-9.9021687981955484</c:v>
                </c:pt>
                <c:pt idx="99">
                  <c:v>-9.6541451095259152</c:v>
                </c:pt>
                <c:pt idx="100">
                  <c:v>-9.3874815213428207</c:v>
                </c:pt>
                <c:pt idx="101">
                  <c:v>-9.1032473623503485</c:v>
                </c:pt>
                <c:pt idx="102">
                  <c:v>-8.8025276737734206</c:v>
                </c:pt>
                <c:pt idx="103">
                  <c:v>-8.4864207666883402</c:v>
                </c:pt>
                <c:pt idx="104">
                  <c:v>-8.1560357768917697</c:v>
                </c:pt>
                <c:pt idx="105">
                  <c:v>-7.8124902226868684</c:v>
                </c:pt>
                <c:pt idx="106">
                  <c:v>-7.4569075709221222</c:v>
                </c:pt>
                <c:pt idx="107">
                  <c:v>-7.0904148165627214</c:v>
                </c:pt>
                <c:pt idx="108">
                  <c:v>-6.7141400810076011</c:v>
                </c:pt>
                <c:pt idx="109">
                  <c:v>-6.3292102342856484</c:v>
                </c:pt>
                <c:pt idx="110">
                  <c:v>-5.9367485461751306</c:v>
                </c:pt>
                <c:pt idx="111">
                  <c:v>-5.5378723711884206</c:v>
                </c:pt>
                <c:pt idx="112">
                  <c:v>-5.1336908722522487</c:v>
                </c:pt>
                <c:pt idx="113">
                  <c:v>-4.7253027877908806</c:v>
                </c:pt>
                <c:pt idx="114">
                  <c:v>-4.313794246786915</c:v>
                </c:pt>
                <c:pt idx="115">
                  <c:v>-3.9002366362514529</c:v>
                </c:pt>
                <c:pt idx="116">
                  <c:v>-3.4856845253834279</c:v>
                </c:pt>
                <c:pt idx="117">
                  <c:v>-3.0711736505370379</c:v>
                </c:pt>
                <c:pt idx="118">
                  <c:v>-2.6577189649458659</c:v>
                </c:pt>
                <c:pt idx="119">
                  <c:v>-2.2463127569749868</c:v>
                </c:pt>
                <c:pt idx="120">
                  <c:v>-1.837922840486502</c:v>
                </c:pt>
                <c:pt idx="121">
                  <c:v>-1.433490820711155</c:v>
                </c:pt>
                <c:pt idx="122">
                  <c:v>-1.033930438819268</c:v>
                </c:pt>
                <c:pt idx="123">
                  <c:v>-0.64012599817831195</c:v>
                </c:pt>
                <c:pt idx="124">
                  <c:v>-0.25293087507325002</c:v>
                </c:pt>
                <c:pt idx="125">
                  <c:v>0.12683388355108199</c:v>
                </c:pt>
                <c:pt idx="126">
                  <c:v>0.498380872987363</c:v>
                </c:pt>
                <c:pt idx="127">
                  <c:v>0.86095755219022196</c:v>
                </c:pt>
                <c:pt idx="128">
                  <c:v>1.2138473718435621</c:v>
                </c:pt>
                <c:pt idx="129">
                  <c:v>1.5563708074187801</c:v>
                </c:pt>
                <c:pt idx="130">
                  <c:v>1.887886295805761</c:v>
                </c:pt>
                <c:pt idx="131">
                  <c:v>2.2077910743347382</c:v>
                </c:pt>
                <c:pt idx="132">
                  <c:v>2.515521921244205</c:v>
                </c:pt>
                <c:pt idx="133">
                  <c:v>2.8105557968880932</c:v>
                </c:pt>
                <c:pt idx="134">
                  <c:v>3.0924103852133751</c:v>
                </c:pt>
                <c:pt idx="135">
                  <c:v>3.360644535276875</c:v>
                </c:pt>
                <c:pt idx="136">
                  <c:v>3.6148586028064882</c:v>
                </c:pt>
                <c:pt idx="137">
                  <c:v>3.8546946920468099</c:v>
                </c:pt>
                <c:pt idx="138">
                  <c:v>4.0798367983623161</c:v>
                </c:pt>
                <c:pt idx="139">
                  <c:v>4.2900108523006306</c:v>
                </c:pt>
                <c:pt idx="140">
                  <c:v>4.4849846660458921</c:v>
                </c:pt>
                <c:pt idx="141">
                  <c:v>4.6645677834146282</c:v>
                </c:pt>
                <c:pt idx="142">
                  <c:v>4.8286112347655354</c:v>
                </c:pt>
                <c:pt idx="143">
                  <c:v>4.9770071984088107</c:v>
                </c:pt>
                <c:pt idx="144">
                  <c:v>5.109688570308407</c:v>
                </c:pt>
                <c:pt idx="145">
                  <c:v>5.2266284440745698</c:v>
                </c:pt>
                <c:pt idx="146">
                  <c:v>5.3278395034394412</c:v>
                </c:pt>
                <c:pt idx="147">
                  <c:v>5.4133733295999207</c:v>
                </c:pt>
                <c:pt idx="148">
                  <c:v>5.4833196259933299</c:v>
                </c:pt>
                <c:pt idx="149">
                  <c:v>5.5378053632479167</c:v>
                </c:pt>
                <c:pt idx="150">
                  <c:v>5.5769938472175404</c:v>
                </c:pt>
                <c:pt idx="151">
                  <c:v>5.601083713168503</c:v>
                </c:pt>
                <c:pt idx="152">
                  <c:v>5.6103078493382244</c:v>
                </c:pt>
                <c:pt idx="153">
                  <c:v>5.6049322532264236</c:v>
                </c:pt>
                <c:pt idx="154">
                  <c:v>5.5852548241123179</c:v>
                </c:pt>
                <c:pt idx="155">
                  <c:v>5.5516040954146204</c:v>
                </c:pt>
                <c:pt idx="156">
                  <c:v>5.5043379106245967</c:v>
                </c:pt>
                <c:pt idx="157">
                  <c:v>5.4438420466452966</c:v>
                </c:pt>
                <c:pt idx="158">
                  <c:v>5.3705287884643802</c:v>
                </c:pt>
                <c:pt idx="159">
                  <c:v>5.2848354591701971</c:v>
                </c:pt>
                <c:pt idx="160">
                  <c:v>5.1872229093938902</c:v>
                </c:pt>
                <c:pt idx="161">
                  <c:v>5.0781739703220117</c:v>
                </c:pt>
                <c:pt idx="162">
                  <c:v>4.9581918744758076</c:v>
                </c:pt>
                <c:pt idx="163">
                  <c:v>4.8277986484937259</c:v>
                </c:pt>
                <c:pt idx="164">
                  <c:v>4.6875334821839729</c:v>
                </c:pt>
                <c:pt idx="165">
                  <c:v>4.5379510781327346</c:v>
                </c:pt>
                <c:pt idx="166">
                  <c:v>4.3796199861622371</c:v>
                </c:pt>
                <c:pt idx="167">
                  <c:v>4.2131209269307686</c:v>
                </c:pt>
                <c:pt idx="168">
                  <c:v>4.0390451089534984</c:v>
                </c:pt>
                <c:pt idx="169">
                  <c:v>3.8579925432994879</c:v>
                </c:pt>
                <c:pt idx="170">
                  <c:v>3.6705703601870172</c:v>
                </c:pt>
                <c:pt idx="171">
                  <c:v>3.4773911316541359</c:v>
                </c:pt>
                <c:pt idx="172">
                  <c:v>3.2790712044282291</c:v>
                </c:pt>
                <c:pt idx="173">
                  <c:v>3.0762290470535292</c:v>
                </c:pt>
                <c:pt idx="174">
                  <c:v>2.8694836152618031</c:v>
                </c:pt>
                <c:pt idx="175">
                  <c:v>2.6594527394886018</c:v>
                </c:pt>
                <c:pt idx="176">
                  <c:v>2.4467515383444831</c:v>
                </c:pt>
                <c:pt idx="177">
                  <c:v>2.2319908617495869</c:v>
                </c:pt>
                <c:pt idx="178">
                  <c:v>2.0157757673303909</c:v>
                </c:pt>
                <c:pt idx="179">
                  <c:v>1.798704033558483</c:v>
                </c:pt>
                <c:pt idx="180">
                  <c:v>1.58136471298629</c:v>
                </c:pt>
                <c:pt idx="181">
                  <c:v>1.3643367288002499</c:v>
                </c:pt>
                <c:pt idx="182">
                  <c:v>1.1481875177716909</c:v>
                </c:pt>
                <c:pt idx="183">
                  <c:v>0.93347172253819699</c:v>
                </c:pt>
                <c:pt idx="184">
                  <c:v>0.72072993599439805</c:v>
                </c:pt>
                <c:pt idx="185">
                  <c:v>0.51048750041144597</c:v>
                </c:pt>
                <c:pt idx="186">
                  <c:v>0.30325336373949402</c:v>
                </c:pt>
                <c:pt idx="187">
                  <c:v>9.9518995377066793E-2</c:v>
                </c:pt>
                <c:pt idx="188">
                  <c:v>-0.10024263648317699</c:v>
                </c:pt>
                <c:pt idx="189">
                  <c:v>-0.29557802400164102</c:v>
                </c:pt>
                <c:pt idx="190">
                  <c:v>-0.48605401358371197</c:v>
                </c:pt>
                <c:pt idx="191">
                  <c:v>-0.67125863295357902</c:v>
                </c:pt>
                <c:pt idx="192">
                  <c:v>-0.85080185003495701</c:v>
                </c:pt>
                <c:pt idx="193">
                  <c:v>-1.024316262454223</c:v>
                </c:pt>
                <c:pt idx="194">
                  <c:v>-1.1914577166729701</c:v>
                </c:pt>
                <c:pt idx="195">
                  <c:v>-1.351905855949983</c:v>
                </c:pt>
                <c:pt idx="196">
                  <c:v>-1.50536459652609</c:v>
                </c:pt>
                <c:pt idx="197">
                  <c:v>-1.651562531618836</c:v>
                </c:pt>
                <c:pt idx="198">
                  <c:v>-1.790253263007314</c:v>
                </c:pt>
                <c:pt idx="199">
                  <c:v>-1.921215660179509</c:v>
                </c:pt>
                <c:pt idx="200">
                  <c:v>-2.0442540472056741</c:v>
                </c:pt>
                <c:pt idx="201">
                  <c:v>-2.1591983176900471</c:v>
                </c:pt>
                <c:pt idx="202">
                  <c:v>-2.2659039783400612</c:v>
                </c:pt>
                <c:pt idx="203">
                  <c:v>-2.364252121876071</c:v>
                </c:pt>
                <c:pt idx="204">
                  <c:v>-2.4541493301849711</c:v>
                </c:pt>
                <c:pt idx="205">
                  <c:v>-2.5355275087983409</c:v>
                </c:pt>
                <c:pt idx="206">
                  <c:v>-2.6083436539478528</c:v>
                </c:pt>
                <c:pt idx="207">
                  <c:v>-2.6725795536194559</c:v>
                </c:pt>
                <c:pt idx="208">
                  <c:v>-2.7282414241902302</c:v>
                </c:pt>
                <c:pt idx="209">
                  <c:v>-2.7753594843900591</c:v>
                </c:pt>
                <c:pt idx="210">
                  <c:v>-2.8139874684816908</c:v>
                </c:pt>
                <c:pt idx="211">
                  <c:v>-2.844202080698873</c:v>
                </c:pt>
                <c:pt idx="212">
                  <c:v>-2.866102393121257</c:v>
                </c:pt>
                <c:pt idx="213">
                  <c:v>-2.879809189297152</c:v>
                </c:pt>
                <c:pt idx="214">
                  <c:v>-2.8854642560508732</c:v>
                </c:pt>
                <c:pt idx="215">
                  <c:v>-2.8832296260286912</c:v>
                </c:pt>
                <c:pt idx="216">
                  <c:v>-2.8732867736481631</c:v>
                </c:pt>
                <c:pt idx="217">
                  <c:v>-2.8558357672175312</c:v>
                </c:pt>
                <c:pt idx="218">
                  <c:v>-2.8310943800859891</c:v>
                </c:pt>
                <c:pt idx="219">
                  <c:v>-2.7992971637715311</c:v>
                </c:pt>
                <c:pt idx="220">
                  <c:v>-2.76069448609005</c:v>
                </c:pt>
                <c:pt idx="221">
                  <c:v>-2.7155515373780621</c:v>
                </c:pt>
                <c:pt idx="222">
                  <c:v>-2.6641473079608078</c:v>
                </c:pt>
                <c:pt idx="223">
                  <c:v>-2.6067735400686121</c:v>
                </c:pt>
                <c:pt idx="224">
                  <c:v>-2.543733657445661</c:v>
                </c:pt>
                <c:pt idx="225">
                  <c:v>-2.4753416759282731</c:v>
                </c:pt>
                <c:pt idx="226">
                  <c:v>-2.4019210982930139</c:v>
                </c:pt>
                <c:pt idx="227">
                  <c:v>-2.3238037966895662</c:v>
                </c:pt>
                <c:pt idx="228">
                  <c:v>-2.241328885978334</c:v>
                </c:pt>
                <c:pt idx="229">
                  <c:v>-2.1548415912890051</c:v>
                </c:pt>
                <c:pt idx="230">
                  <c:v>-2.0646921131033871</c:v>
                </c:pt>
                <c:pt idx="231">
                  <c:v>-1.971234493143998</c:v>
                </c:pt>
                <c:pt idx="232">
                  <c:v>-1.87482548431929</c:v>
                </c:pt>
                <c:pt idx="233">
                  <c:v>-1.775823427936948</c:v>
                </c:pt>
                <c:pt idx="234">
                  <c:v>-1.67458714134889</c:v>
                </c:pt>
                <c:pt idx="235">
                  <c:v>-1.5714748191351251</c:v>
                </c:pt>
                <c:pt idx="236">
                  <c:v>-1.4668429508693761</c:v>
                </c:pt>
                <c:pt idx="237">
                  <c:v>-1.3610452584367621</c:v>
                </c:pt>
                <c:pt idx="238">
                  <c:v>-1.254431655793516</c:v>
                </c:pt>
                <c:pt idx="239">
                  <c:v>-1.147347233971671</c:v>
                </c:pt>
                <c:pt idx="240">
                  <c:v>-1.0401312740358171</c:v>
                </c:pt>
                <c:pt idx="241">
                  <c:v>-0.93311629059826395</c:v>
                </c:pt>
                <c:pt idx="242">
                  <c:v>-0.82662710838994702</c:v>
                </c:pt>
                <c:pt idx="243">
                  <c:v>-0.72097997427006499</c:v>
                </c:pt>
                <c:pt idx="244">
                  <c:v>-0.61648170693682203</c:v>
                </c:pt>
                <c:pt idx="245">
                  <c:v>-0.51342888647568297</c:v>
                </c:pt>
                <c:pt idx="246">
                  <c:v>-0.41210708574999899</c:v>
                </c:pt>
                <c:pt idx="247">
                  <c:v>-0.31279014550314499</c:v>
                </c:pt>
                <c:pt idx="248">
                  <c:v>-0.21573949490033301</c:v>
                </c:pt>
                <c:pt idx="249">
                  <c:v>-0.12120351909428</c:v>
                </c:pt>
                <c:pt idx="250">
                  <c:v>-2.9416975250285301E-2</c:v>
                </c:pt>
                <c:pt idx="251">
                  <c:v>5.9399541684626897E-2</c:v>
                </c:pt>
                <c:pt idx="252">
                  <c:v>0.145040082338009</c:v>
                </c:pt>
                <c:pt idx="253">
                  <c:v>0.22731377441963299</c:v>
                </c:pt>
                <c:pt idx="254">
                  <c:v>0.30604520156428799</c:v>
                </c:pt>
                <c:pt idx="255">
                  <c:v>0.38107472885358501</c:v>
                </c:pt>
                <c:pt idx="256">
                  <c:v>0.45225877452057101</c:v>
                </c:pt>
                <c:pt idx="257">
                  <c:v>0.51947002750272497</c:v>
                </c:pt>
                <c:pt idx="258">
                  <c:v>0.58259761066945503</c:v>
                </c:pt>
                <c:pt idx="259">
                  <c:v>0.64154718971142799</c:v>
                </c:pt>
                <c:pt idx="260">
                  <c:v>0.69624102783883401</c:v>
                </c:pt>
                <c:pt idx="261">
                  <c:v>0.74661798659441803</c:v>
                </c:pt>
                <c:pt idx="262">
                  <c:v>0.79263347324418298</c:v>
                </c:pt>
                <c:pt idx="263">
                  <c:v>0.83425933536355801</c:v>
                </c:pt>
                <c:pt idx="264">
                  <c:v>0.87148370338911496</c:v>
                </c:pt>
                <c:pt idx="265">
                  <c:v>0.90431078205539905</c:v>
                </c:pt>
                <c:pt idx="266">
                  <c:v>0.93276059178238002</c:v>
                </c:pt>
                <c:pt idx="267">
                  <c:v>0.95686866122137204</c:v>
                </c:pt>
                <c:pt idx="268">
                  <c:v>0.97668567230536496</c:v>
                </c:pt>
                <c:pt idx="269">
                  <c:v>0.99227705928331</c:v>
                </c:pt>
                <c:pt idx="270">
                  <c:v>1.0037225633466771</c:v>
                </c:pt>
                <c:pt idx="271">
                  <c:v>1.0111157445800241</c:v>
                </c:pt>
                <c:pt idx="272">
                  <c:v>1.0145634530855829</c:v>
                </c:pt>
                <c:pt idx="273">
                  <c:v>1.014185261243516</c:v>
                </c:pt>
                <c:pt idx="274">
                  <c:v>1.010112859175992</c:v>
                </c:pt>
                <c:pt idx="275">
                  <c:v>1.002489415582402</c:v>
                </c:pt>
                <c:pt idx="276">
                  <c:v>0.99146890620607597</c:v>
                </c:pt>
                <c:pt idx="277">
                  <c:v>0.97721541227877895</c:v>
                </c:pt>
                <c:pt idx="278">
                  <c:v>0.95990239136796596</c:v>
                </c:pt>
                <c:pt idx="279">
                  <c:v>0.93971192312331997</c:v>
                </c:pt>
                <c:pt idx="280">
                  <c:v>0.91683393248287703</c:v>
                </c:pt>
                <c:pt idx="281">
                  <c:v>0.891465392955481</c:v>
                </c:pt>
                <c:pt idx="282">
                  <c:v>0.86380951264435002</c:v>
                </c:pt>
                <c:pt idx="283">
                  <c:v>0.83407490571737197</c:v>
                </c:pt>
                <c:pt idx="284">
                  <c:v>0.80247475206184904</c:v>
                </c:pt>
                <c:pt idx="285">
                  <c:v>0.769225947885955</c:v>
                </c:pt>
                <c:pt idx="286">
                  <c:v>0.73454825004514401</c:v>
                </c:pt>
                <c:pt idx="287">
                  <c:v>0.69866341687982803</c:v>
                </c:pt>
                <c:pt idx="288">
                  <c:v>0.66179434835043405</c:v>
                </c:pt>
                <c:pt idx="289">
                  <c:v>0.62416422824745799</c:v>
                </c:pt>
                <c:pt idx="290">
                  <c:v>0.58599567123782403</c:v>
                </c:pt>
                <c:pt idx="291">
                  <c:v>0.54750987748411495</c:v>
                </c:pt>
                <c:pt idx="292">
                  <c:v>0.50892579754080902</c:v>
                </c:pt>
                <c:pt idx="293">
                  <c:v>0.47045931019128501</c:v>
                </c:pt>
                <c:pt idx="294">
                  <c:v>0.432322415841081</c:v>
                </c:pt>
                <c:pt idx="295">
                  <c:v>0.39472244802739498</c:v>
                </c:pt>
                <c:pt idx="296">
                  <c:v>0.35786130554145301</c:v>
                </c:pt>
                <c:pt idx="297">
                  <c:v>0.32193470759020998</c:v>
                </c:pt>
                <c:pt idx="298">
                  <c:v>0.28713147434635899</c:v>
                </c:pt>
                <c:pt idx="299">
                  <c:v>0.25363283515157498</c:v>
                </c:pt>
                <c:pt idx="300">
                  <c:v>0.221611766547194</c:v>
                </c:pt>
                <c:pt idx="301">
                  <c:v>0.19123236220960199</c:v>
                </c:pt>
                <c:pt idx="302">
                  <c:v>0.16264923676476301</c:v>
                </c:pt>
                <c:pt idx="303">
                  <c:v>0.13600696534767601</c:v>
                </c:pt>
                <c:pt idx="304">
                  <c:v>0.11143956065857299</c:v>
                </c:pt>
                <c:pt idx="305">
                  <c:v>8.9069989148841303E-2</c:v>
                </c:pt>
                <c:pt idx="306">
                  <c:v>6.9009727845831897E-2</c:v>
                </c:pt>
                <c:pt idx="307">
                  <c:v>5.1358363197819799E-2</c:v>
                </c:pt>
                <c:pt idx="308">
                  <c:v>3.6203233188429898E-2</c:v>
                </c:pt>
                <c:pt idx="309">
                  <c:v>2.3619113834317099E-2</c:v>
                </c:pt>
                <c:pt idx="310">
                  <c:v>1.3667951041141701E-2</c:v>
                </c:pt>
                <c:pt idx="311">
                  <c:v>6.39863865143297E-3</c:v>
                </c:pt>
                <c:pt idx="312">
                  <c:v>1.8468433740155301E-3</c:v>
                </c:pt>
                <c:pt idx="313">
                  <c:v>3.48771387921332E-5</c:v>
                </c:pt>
                <c:pt idx="314">
                  <c:v>9.7161727328831595E-4</c:v>
                </c:pt>
                <c:pt idx="315">
                  <c:v>4.65247474883323E-3</c:v>
                </c:pt>
                <c:pt idx="316">
                  <c:v>1.1059410594901601E-2</c:v>
                </c:pt>
                <c:pt idx="317">
                  <c:v>2.01610004307122E-2</c:v>
                </c:pt>
                <c:pt idx="318">
                  <c:v>3.1912546913687799E-2</c:v>
                </c:pt>
                <c:pt idx="319">
                  <c:v>4.6256239755615901E-2</c:v>
                </c:pt>
                <c:pt idx="320">
                  <c:v>6.3121362809498704E-2</c:v>
                </c:pt>
                <c:pt idx="321">
                  <c:v>8.2424547583711302E-2</c:v>
                </c:pt>
                <c:pt idx="322">
                  <c:v>0.104070072395401</c:v>
                </c:pt>
                <c:pt idx="323">
                  <c:v>0.12795020623302999</c:v>
                </c:pt>
                <c:pt idx="324">
                  <c:v>0.15394559625785001</c:v>
                </c:pt>
                <c:pt idx="325">
                  <c:v>0.18192569773818301</c:v>
                </c:pt>
                <c:pt idx="326">
                  <c:v>0.21174924507651799</c:v>
                </c:pt>
                <c:pt idx="327">
                  <c:v>0.24326476246063999</c:v>
                </c:pt>
                <c:pt idx="328">
                  <c:v>0.27631111254499502</c:v>
                </c:pt>
                <c:pt idx="329">
                  <c:v>0.31071808144736701</c:v>
                </c:pt>
                <c:pt idx="330">
                  <c:v>0.34630699823122502</c:v>
                </c:pt>
                <c:pt idx="331">
                  <c:v>0.38289138693303898</c:v>
                </c:pt>
                <c:pt idx="332">
                  <c:v>0.42027764908961901</c:v>
                </c:pt>
                <c:pt idx="333">
                  <c:v>0.458265774621257</c:v>
                </c:pt>
                <c:pt idx="334">
                  <c:v>0.49665007883417001</c:v>
                </c:pt>
                <c:pt idx="335">
                  <c:v>0.53521996321919496</c:v>
                </c:pt>
                <c:pt idx="336">
                  <c:v>0.57376069764420201</c:v>
                </c:pt>
                <c:pt idx="337">
                  <c:v>0.61205422146528898</c:v>
                </c:pt>
                <c:pt idx="338">
                  <c:v>0.64987996101590495</c:v>
                </c:pt>
                <c:pt idx="339">
                  <c:v>0.68701566087565902</c:v>
                </c:pt>
                <c:pt idx="340">
                  <c:v>0.72323822626915102</c:v>
                </c:pt>
                <c:pt idx="341">
                  <c:v>0.75832457390314401</c:v>
                </c:pt>
                <c:pt idx="342">
                  <c:v>0.79205248851459298</c:v>
                </c:pt>
                <c:pt idx="343">
                  <c:v>0.82420148237555102</c:v>
                </c:pt>
                <c:pt idx="344">
                  <c:v>0.85455365498145597</c:v>
                </c:pt>
                <c:pt idx="345">
                  <c:v>0.88289455013846496</c:v>
                </c:pt>
                <c:pt idx="346">
                  <c:v>0.90901400766299201</c:v>
                </c:pt>
                <c:pt idx="347">
                  <c:v>0.93270700691133002</c:v>
                </c:pt>
                <c:pt idx="348">
                  <c:v>0.95377449937157799</c:v>
                </c:pt>
                <c:pt idx="349">
                  <c:v>0.97202422757087004</c:v>
                </c:pt>
                <c:pt idx="350">
                  <c:v>0.987271527581977</c:v>
                </c:pt>
                <c:pt idx="351">
                  <c:v>0.99934011244983201</c:v>
                </c:pt>
                <c:pt idx="352">
                  <c:v>1.008062833905444</c:v>
                </c:pt>
                <c:pt idx="353">
                  <c:v>1.013282419788321</c:v>
                </c:pt>
                <c:pt idx="354">
                  <c:v>1.014852184659162</c:v>
                </c:pt>
                <c:pt idx="355">
                  <c:v>1.012636711154784</c:v>
                </c:pt>
                <c:pt idx="356">
                  <c:v>1.006512499712751</c:v>
                </c:pt>
                <c:pt idx="357">
                  <c:v>0.99636858437753795</c:v>
                </c:pt>
                <c:pt idx="358">
                  <c:v>0.98210711249024396</c:v>
                </c:pt>
                <c:pt idx="359">
                  <c:v>0.96364388616162799</c:v>
                </c:pt>
                <c:pt idx="360">
                  <c:v>0.94090886353214398</c:v>
                </c:pt>
                <c:pt idx="361">
                  <c:v>0.913846617932629</c:v>
                </c:pt>
                <c:pt idx="362">
                  <c:v>0.88241675317591395</c:v>
                </c:pt>
                <c:pt idx="363">
                  <c:v>0.84659427333066295</c:v>
                </c:pt>
                <c:pt idx="364">
                  <c:v>0.80636990545702503</c:v>
                </c:pt>
                <c:pt idx="365">
                  <c:v>0.76175037391427303</c:v>
                </c:pt>
                <c:pt idx="366">
                  <c:v>0.71275862498887199</c:v>
                </c:pt>
                <c:pt idx="367">
                  <c:v>0.65943400073122704</c:v>
                </c:pt>
                <c:pt idx="368">
                  <c:v>0.60183236103486004</c:v>
                </c:pt>
                <c:pt idx="369">
                  <c:v>0.54002615313997004</c:v>
                </c:pt>
                <c:pt idx="370">
                  <c:v>0.474104427894667</c:v>
                </c:pt>
                <c:pt idx="371">
                  <c:v>0.40417280226162799</c:v>
                </c:pt>
                <c:pt idx="372">
                  <c:v>0.330353367713765</c:v>
                </c:pt>
                <c:pt idx="373">
                  <c:v>0.25278454432140501</c:v>
                </c:pt>
                <c:pt idx="374">
                  <c:v>0.17162088049246399</c:v>
                </c:pt>
                <c:pt idx="375">
                  <c:v>8.7032798488156204E-2</c:v>
                </c:pt>
                <c:pt idx="376">
                  <c:v>-7.9371400253425205E-4</c:v>
                </c:pt>
                <c:pt idx="377">
                  <c:v>-9.1657465784869899E-2</c:v>
                </c:pt>
                <c:pt idx="378">
                  <c:v>-0.18534247697161799</c:v>
                </c:pt>
                <c:pt idx="379">
                  <c:v>-0.28161844592219298</c:v>
                </c:pt>
                <c:pt idx="380">
                  <c:v>-0.38024126738361402</c:v>
                </c:pt>
                <c:pt idx="381">
                  <c:v>-0.48095360075264798</c:v>
                </c:pt>
                <c:pt idx="382">
                  <c:v>-0.58348548722294702</c:v>
                </c:pt>
                <c:pt idx="383">
                  <c:v>-0.68755501442960198</c:v>
                </c:pt>
                <c:pt idx="384">
                  <c:v>-0.79286902705385098</c:v>
                </c:pt>
                <c:pt idx="385">
                  <c:v>-0.89912388170523505</c:v>
                </c:pt>
                <c:pt idx="386">
                  <c:v>-1.006006244256467</c:v>
                </c:pt>
                <c:pt idx="387">
                  <c:v>-1.1131939276688601</c:v>
                </c:pt>
                <c:pt idx="388">
                  <c:v>-1.220356768213555</c:v>
                </c:pt>
                <c:pt idx="389">
                  <c:v>-1.3271575378650331</c:v>
                </c:pt>
                <c:pt idx="390">
                  <c:v>-1.4332528905226241</c:v>
                </c:pt>
                <c:pt idx="391">
                  <c:v>-1.538294339597627</c:v>
                </c:pt>
                <c:pt idx="392">
                  <c:v>-1.641929264394224</c:v>
                </c:pt>
                <c:pt idx="393">
                  <c:v>-1.74380194260826</c:v>
                </c:pt>
                <c:pt idx="394">
                  <c:v>-1.8435546061707111</c:v>
                </c:pt>
                <c:pt idx="395">
                  <c:v>-1.9408285175728719</c:v>
                </c:pt>
                <c:pt idx="396">
                  <c:v>-2.0352650637275471</c:v>
                </c:pt>
                <c:pt idx="397">
                  <c:v>-2.1265068643459761</c:v>
                </c:pt>
                <c:pt idx="398">
                  <c:v>-2.2141988917425142</c:v>
                </c:pt>
                <c:pt idx="399">
                  <c:v>-2.2979895989206431</c:v>
                </c:pt>
                <c:pt idx="400">
                  <c:v>-2.3775320527434878</c:v>
                </c:pt>
                <c:pt idx="401">
                  <c:v>-2.4524850689491222</c:v>
                </c:pt>
                <c:pt idx="402">
                  <c:v>-2.522514345738236</c:v>
                </c:pt>
                <c:pt idx="403">
                  <c:v>-2.5872935926368168</c:v>
                </c:pt>
                <c:pt idx="404">
                  <c:v>-2.646505651320894</c:v>
                </c:pt>
                <c:pt idx="405">
                  <c:v>-2.6998436050829988</c:v>
                </c:pt>
                <c:pt idx="406">
                  <c:v>-2.747011873623785</c:v>
                </c:pt>
                <c:pt idx="407">
                  <c:v>-2.7877272898617749</c:v>
                </c:pt>
                <c:pt idx="408">
                  <c:v>-2.8217201554767399</c:v>
                </c:pt>
                <c:pt idx="409">
                  <c:v>-2.8487352719301979</c:v>
                </c:pt>
                <c:pt idx="410">
                  <c:v>-2.8685329437466738</c:v>
                </c:pt>
                <c:pt idx="411">
                  <c:v>-2.8808899508864929</c:v>
                </c:pt>
                <c:pt idx="412">
                  <c:v>-2.8856004870975549</c:v>
                </c:pt>
                <c:pt idx="413">
                  <c:v>-2.8824770612002411</c:v>
                </c:pt>
                <c:pt idx="414">
                  <c:v>-2.8713513583324879</c:v>
                </c:pt>
                <c:pt idx="415">
                  <c:v>-2.8520750582668231</c:v>
                </c:pt>
                <c:pt idx="416">
                  <c:v>-2.8245206080008689</c:v>
                </c:pt>
                <c:pt idx="417">
                  <c:v>-2.788581945924038</c:v>
                </c:pt>
                <c:pt idx="418">
                  <c:v>-2.7441751749698011</c:v>
                </c:pt>
                <c:pt idx="419">
                  <c:v>-2.6912391822786468</c:v>
                </c:pt>
                <c:pt idx="420">
                  <c:v>-2.6297362030201001</c:v>
                </c:pt>
                <c:pt idx="421">
                  <c:v>-2.559652326151765</c:v>
                </c:pt>
                <c:pt idx="422">
                  <c:v>-2.4809979400312558</c:v>
                </c:pt>
                <c:pt idx="423">
                  <c:v>-2.3938081159395721</c:v>
                </c:pt>
                <c:pt idx="424">
                  <c:v>-2.2981429277254821</c:v>
                </c:pt>
                <c:pt idx="425">
                  <c:v>-2.1940877059356398</c:v>
                </c:pt>
                <c:pt idx="426">
                  <c:v>-2.0817532249567741</c:v>
                </c:pt>
                <c:pt idx="427">
                  <c:v>-1.9612758218628401</c:v>
                </c:pt>
                <c:pt idx="428">
                  <c:v>-1.8328174458314439</c:v>
                </c:pt>
                <c:pt idx="429">
                  <c:v>-1.6965656371689171</c:v>
                </c:pt>
                <c:pt idx="430">
                  <c:v>-1.5527334351634841</c:v>
                </c:pt>
                <c:pt idx="431">
                  <c:v>-1.4015592141683351</c:v>
                </c:pt>
                <c:pt idx="432">
                  <c:v>-1.243306447502617</c:v>
                </c:pt>
                <c:pt idx="433">
                  <c:v>-1.078263398946256</c:v>
                </c:pt>
                <c:pt idx="434">
                  <c:v>-0.90674274179539105</c:v>
                </c:pt>
                <c:pt idx="435">
                  <c:v>-0.72908110563670803</c:v>
                </c:pt>
                <c:pt idx="436">
                  <c:v>-0.54563855119216398</c:v>
                </c:pt>
                <c:pt idx="437">
                  <c:v>-0.35679797377876399</c:v>
                </c:pt>
                <c:pt idx="438">
                  <c:v>-0.162964436122013</c:v>
                </c:pt>
                <c:pt idx="439">
                  <c:v>3.5435568545289599E-2</c:v>
                </c:pt>
                <c:pt idx="440">
                  <c:v>0.237954921975501</c:v>
                </c:pt>
                <c:pt idx="441">
                  <c:v>0.44412675367513699</c:v>
                </c:pt>
                <c:pt idx="442">
                  <c:v>0.65346537944722305</c:v>
                </c:pt>
                <c:pt idx="443">
                  <c:v>0.86546730401754202</c:v>
                </c:pt>
                <c:pt idx="444">
                  <c:v>1.079612285871612</c:v>
                </c:pt>
                <c:pt idx="445">
                  <c:v>1.295364462250115</c:v>
                </c:pt>
                <c:pt idx="446">
                  <c:v>1.5121735320729131</c:v>
                </c:pt>
                <c:pt idx="447">
                  <c:v>1.729475994392295</c:v>
                </c:pt>
                <c:pt idx="448">
                  <c:v>1.946696439806991</c:v>
                </c:pt>
                <c:pt idx="449">
                  <c:v>2.1632488921093338</c:v>
                </c:pt>
                <c:pt idx="450">
                  <c:v>2.3785381972802742</c:v>
                </c:pt>
                <c:pt idx="451">
                  <c:v>2.5919614567987899</c:v>
                </c:pt>
                <c:pt idx="452">
                  <c:v>2.8029095020887782</c:v>
                </c:pt>
                <c:pt idx="453">
                  <c:v>3.0107684067906701</c:v>
                </c:pt>
                <c:pt idx="454">
                  <c:v>3.2149210334171872</c:v>
                </c:pt>
                <c:pt idx="455">
                  <c:v>3.4147486108304421</c:v>
                </c:pt>
                <c:pt idx="456">
                  <c:v>3.6096323388674931</c:v>
                </c:pt>
                <c:pt idx="457">
                  <c:v>3.7989550163344781</c:v>
                </c:pt>
                <c:pt idx="458">
                  <c:v>3.9821026884971662</c:v>
                </c:pt>
                <c:pt idx="459">
                  <c:v>4.1584663101068946</c:v>
                </c:pt>
                <c:pt idx="460">
                  <c:v>4.3274434199259462</c:v>
                </c:pt>
                <c:pt idx="461">
                  <c:v>4.4884398226482407</c:v>
                </c:pt>
                <c:pt idx="462">
                  <c:v>4.6408712740536799</c:v>
                </c:pt>
                <c:pt idx="463">
                  <c:v>4.7841651651883712</c:v>
                </c:pt>
                <c:pt idx="464">
                  <c:v>4.9177622013233879</c:v>
                </c:pt>
                <c:pt idx="465">
                  <c:v>5.0411180714211001</c:v>
                </c:pt>
                <c:pt idx="466">
                  <c:v>5.1537051038186554</c:v>
                </c:pt>
                <c:pt idx="467">
                  <c:v>5.2550139038349322</c:v>
                </c:pt>
                <c:pt idx="468">
                  <c:v>5.3445549690110008</c:v>
                </c:pt>
                <c:pt idx="469">
                  <c:v>5.4218602777099996</c:v>
                </c:pt>
                <c:pt idx="470">
                  <c:v>5.4864848468295913</c:v>
                </c:pt>
                <c:pt idx="471">
                  <c:v>5.5380082544159874</c:v>
                </c:pt>
                <c:pt idx="472">
                  <c:v>5.5760361230185467</c:v>
                </c:pt>
                <c:pt idx="473">
                  <c:v>5.6002015596801087</c:v>
                </c:pt>
                <c:pt idx="474">
                  <c:v>5.6101665485299739</c:v>
                </c:pt>
                <c:pt idx="475">
                  <c:v>5.60562329202443</c:v>
                </c:pt>
                <c:pt idx="476">
                  <c:v>5.5862954969703278</c:v>
                </c:pt>
                <c:pt idx="477">
                  <c:v>5.5519396015679394</c:v>
                </c:pt>
                <c:pt idx="478">
                  <c:v>5.5023459398190058</c:v>
                </c:pt>
                <c:pt idx="479">
                  <c:v>5.4373398397662784</c:v>
                </c:pt>
                <c:pt idx="480">
                  <c:v>5.356782652159886</c:v>
                </c:pt>
                <c:pt idx="481">
                  <c:v>5.2605727062862782</c:v>
                </c:pt>
                <c:pt idx="482">
                  <c:v>5.1486461898410161</c:v>
                </c:pt>
                <c:pt idx="483">
                  <c:v>5.0209779498856362</c:v>
                </c:pt>
                <c:pt idx="484">
                  <c:v>4.8775822120921299</c:v>
                </c:pt>
                <c:pt idx="485">
                  <c:v>4.7185132156521066</c:v>
                </c:pt>
                <c:pt idx="486">
                  <c:v>4.5438657614086484</c:v>
                </c:pt>
                <c:pt idx="487">
                  <c:v>4.3537756709551356</c:v>
                </c:pt>
                <c:pt idx="488">
                  <c:v>4.1484201546424471</c:v>
                </c:pt>
                <c:pt idx="489">
                  <c:v>3.9280180866335992</c:v>
                </c:pt>
                <c:pt idx="490">
                  <c:v>3.6928301853552772</c:v>
                </c:pt>
                <c:pt idx="491">
                  <c:v>3.4431590979044362</c:v>
                </c:pt>
                <c:pt idx="492">
                  <c:v>3.1793493871885552</c:v>
                </c:pt>
                <c:pt idx="493">
                  <c:v>2.90178742079764</c:v>
                </c:pt>
                <c:pt idx="494">
                  <c:v>2.6109011608326709</c:v>
                </c:pt>
                <c:pt idx="495">
                  <c:v>2.3071598541441172</c:v>
                </c:pt>
                <c:pt idx="496">
                  <c:v>1.9910736226657311</c:v>
                </c:pt>
                <c:pt idx="497">
                  <c:v>1.663192953763921</c:v>
                </c:pt>
                <c:pt idx="498">
                  <c:v>1.3241080907578899</c:v>
                </c:pt>
                <c:pt idx="499">
                  <c:v>0.97444832400389303</c:v>
                </c:pt>
                <c:pt idx="500">
                  <c:v>0.61488118317472995</c:v>
                </c:pt>
                <c:pt idx="501">
                  <c:v>0.24611153160323199</c:v>
                </c:pt>
                <c:pt idx="502">
                  <c:v>-0.13111943620361</c:v>
                </c:pt>
                <c:pt idx="503">
                  <c:v>-0.51603529253677105</c:v>
                </c:pt>
                <c:pt idx="504">
                  <c:v>-0.90782556836607697</c:v>
                </c:pt>
                <c:pt idx="505">
                  <c:v>-1.30564703731912</c:v>
                </c:pt>
                <c:pt idx="506">
                  <c:v>-1.708625089717916</c:v>
                </c:pt>
                <c:pt idx="507">
                  <c:v>-2.115855194406667</c:v>
                </c:pt>
                <c:pt idx="508">
                  <c:v>-2.5264044458814352</c:v>
                </c:pt>
                <c:pt idx="509">
                  <c:v>-2.9393131940135531</c:v>
                </c:pt>
                <c:pt idx="510">
                  <c:v>-3.3535967534468969</c:v>
                </c:pt>
                <c:pt idx="511">
                  <c:v>-3.7682471895399989</c:v>
                </c:pt>
                <c:pt idx="512">
                  <c:v>-4.1822351775239177</c:v>
                </c:pt>
                <c:pt idx="513">
                  <c:v>-4.5945119313502731</c:v>
                </c:pt>
                <c:pt idx="514">
                  <c:v>-5.004011198517178</c:v>
                </c:pt>
                <c:pt idx="515">
                  <c:v>-5.4096513169796303</c:v>
                </c:pt>
                <c:pt idx="516">
                  <c:v>-5.8103373300792356</c:v>
                </c:pt>
                <c:pt idx="517">
                  <c:v>-6.20496315526331</c:v>
                </c:pt>
                <c:pt idx="518">
                  <c:v>-6.5924138022092764</c:v>
                </c:pt>
                <c:pt idx="519">
                  <c:v>-6.9715676358238801</c:v>
                </c:pt>
                <c:pt idx="520">
                  <c:v>-7.3412986794515369</c:v>
                </c:pt>
                <c:pt idx="521">
                  <c:v>-7.7004789534989566</c:v>
                </c:pt>
                <c:pt idx="522">
                  <c:v>-8.0479808445688228</c:v>
                </c:pt>
                <c:pt idx="523">
                  <c:v>-8.3826795000895196</c:v>
                </c:pt>
                <c:pt idx="524">
                  <c:v>-8.7034552433350711</c:v>
                </c:pt>
                <c:pt idx="525">
                  <c:v>-9.0091960036458332</c:v>
                </c:pt>
                <c:pt idx="526">
                  <c:v>-9.2987997565902578</c:v>
                </c:pt>
                <c:pt idx="527">
                  <c:v>-9.5711769687487003</c:v>
                </c:pt>
                <c:pt idx="528">
                  <c:v>-9.8252530417527986</c:v>
                </c:pt>
                <c:pt idx="529">
                  <c:v>-10.059970750179341</c:v>
                </c:pt>
                <c:pt idx="530">
                  <c:v>-10.274292667873381</c:v>
                </c:pt>
                <c:pt idx="531">
                  <c:v>-10.46720357726714</c:v>
                </c:pt>
                <c:pt idx="532">
                  <c:v>-10.63771285626027</c:v>
                </c:pt>
                <c:pt idx="533">
                  <c:v>-10.784856837244639</c:v>
                </c:pt>
                <c:pt idx="534">
                  <c:v>-10.9077011328807</c:v>
                </c:pt>
                <c:pt idx="535">
                  <c:v>-11.00534292327468</c:v>
                </c:pt>
                <c:pt idx="536">
                  <c:v>-11.07691319925596</c:v>
                </c:pt>
                <c:pt idx="537">
                  <c:v>-11.12157895651892</c:v>
                </c:pt>
                <c:pt idx="538">
                  <c:v>-11.13854533547098</c:v>
                </c:pt>
                <c:pt idx="539">
                  <c:v>-11.1270577017157</c:v>
                </c:pt>
                <c:pt idx="540">
                  <c:v>-11.08640366220285</c:v>
                </c:pt>
                <c:pt idx="541">
                  <c:v>-11.015915012187749</c:v>
                </c:pt>
                <c:pt idx="542">
                  <c:v>-10.914969608268811</c:v>
                </c:pt>
                <c:pt idx="543">
                  <c:v>-10.78299316290625</c:v>
                </c:pt>
                <c:pt idx="544">
                  <c:v>-10.619460955972279</c:v>
                </c:pt>
                <c:pt idx="545">
                  <c:v>-10.42389945904146</c:v>
                </c:pt>
                <c:pt idx="546">
                  <c:v>-10.19588786829676</c:v>
                </c:pt>
                <c:pt idx="547">
                  <c:v>-9.9350595421066732</c:v>
                </c:pt>
                <c:pt idx="548">
                  <c:v>-9.6411033395154178</c:v>
                </c:pt>
                <c:pt idx="549">
                  <c:v>-9.3137648560865998</c:v>
                </c:pt>
                <c:pt idx="550">
                  <c:v>-8.9528475537473007</c:v>
                </c:pt>
                <c:pt idx="551">
                  <c:v>-8.5582137814935439</c:v>
                </c:pt>
                <c:pt idx="552">
                  <c:v>-8.1297856840420462</c:v>
                </c:pt>
                <c:pt idx="553">
                  <c:v>-7.6675459957433967</c:v>
                </c:pt>
                <c:pt idx="554">
                  <c:v>-7.1715387173094376</c:v>
                </c:pt>
                <c:pt idx="555">
                  <c:v>-6.6418696731514109</c:v>
                </c:pt>
                <c:pt idx="556">
                  <c:v>-6.07870694737682</c:v>
                </c:pt>
                <c:pt idx="557">
                  <c:v>-5.4822811967470457</c:v>
                </c:pt>
                <c:pt idx="558">
                  <c:v>-4.8528858391592919</c:v>
                </c:pt>
                <c:pt idx="559">
                  <c:v>-4.1908771164811096</c:v>
                </c:pt>
                <c:pt idx="560">
                  <c:v>-3.496674030833967</c:v>
                </c:pt>
                <c:pt idx="561">
                  <c:v>-2.7707581536949459</c:v>
                </c:pt>
                <c:pt idx="562">
                  <c:v>-2.0136733074571329</c:v>
                </c:pt>
                <c:pt idx="563">
                  <c:v>-1.2260251193698259</c:v>
                </c:pt>
                <c:pt idx="564">
                  <c:v>-0.40848044805186301</c:v>
                </c:pt>
                <c:pt idx="565">
                  <c:v>0.43823331694614298</c:v>
                </c:pt>
                <c:pt idx="566">
                  <c:v>1.3133290817815819</c:v>
                </c:pt>
                <c:pt idx="567">
                  <c:v>2.2159610001303829</c:v>
                </c:pt>
                <c:pt idx="568">
                  <c:v>3.1452255488652821</c:v>
                </c:pt>
                <c:pt idx="569">
                  <c:v>4.1001627260223703</c:v>
                </c:pt>
                <c:pt idx="570">
                  <c:v>5.0797573692063853</c:v>
                </c:pt>
                <c:pt idx="571">
                  <c:v>6.0829405923152899</c:v>
                </c:pt>
                <c:pt idx="572">
                  <c:v>7.1085913382016486</c:v>
                </c:pt>
                <c:pt idx="573">
                  <c:v>8.1555380446272494</c:v>
                </c:pt>
                <c:pt idx="574">
                  <c:v>9.2225604206135614</c:v>
                </c:pt>
                <c:pt idx="575">
                  <c:v>10.30839133003864</c:v>
                </c:pt>
                <c:pt idx="576">
                  <c:v>11.41171877909037</c:v>
                </c:pt>
                <c:pt idx="577">
                  <c:v>12.531188003948341</c:v>
                </c:pt>
                <c:pt idx="578">
                  <c:v>13.665403654835901</c:v>
                </c:pt>
                <c:pt idx="579">
                  <c:v>14.812932072365999</c:v>
                </c:pt>
                <c:pt idx="580">
                  <c:v>15.97230365188704</c:v>
                </c:pt>
                <c:pt idx="581">
                  <c:v>17.142015291334161</c:v>
                </c:pt>
                <c:pt idx="582">
                  <c:v>18.32053291789444</c:v>
                </c:pt>
                <c:pt idx="583">
                  <c:v>19.506294088611259</c:v>
                </c:pt>
                <c:pt idx="584">
                  <c:v>20.69771065987592</c:v>
                </c:pt>
                <c:pt idx="585">
                  <c:v>21.89317152059273</c:v>
                </c:pt>
                <c:pt idx="586">
                  <c:v>23.091045383648702</c:v>
                </c:pt>
                <c:pt idx="587">
                  <c:v>24.289683630180321</c:v>
                </c:pt>
                <c:pt idx="588">
                  <c:v>25.48742320099602</c:v>
                </c:pt>
                <c:pt idx="589">
                  <c:v>26.682589529398001</c:v>
                </c:pt>
                <c:pt idx="590">
                  <c:v>27.873499509541581</c:v>
                </c:pt>
                <c:pt idx="591">
                  <c:v>29.058464494377031</c:v>
                </c:pt>
                <c:pt idx="592">
                  <c:v>30.235793317137549</c:v>
                </c:pt>
                <c:pt idx="593">
                  <c:v>31.403795330273439</c:v>
                </c:pt>
                <c:pt idx="594">
                  <c:v>32.560783455675988</c:v>
                </c:pt>
                <c:pt idx="595">
                  <c:v>33.705077239997607</c:v>
                </c:pt>
                <c:pt idx="596">
                  <c:v>34.835005908844323</c:v>
                </c:pt>
                <c:pt idx="597">
                  <c:v>35.948911413607817</c:v>
                </c:pt>
                <c:pt idx="598">
                  <c:v>37.045151464701881</c:v>
                </c:pt>
                <c:pt idx="599">
                  <c:v>38.122102544984998</c:v>
                </c:pt>
                <c:pt idx="600">
                  <c:v>39.178162897176222</c:v>
                </c:pt>
                <c:pt idx="601">
                  <c:v>40.211755479115503</c:v>
                </c:pt>
                <c:pt idx="602">
                  <c:v>41.221330880773912</c:v>
                </c:pt>
                <c:pt idx="603">
                  <c:v>42.205370196986962</c:v>
                </c:pt>
                <c:pt idx="604">
                  <c:v>43.162387849968852</c:v>
                </c:pt>
                <c:pt idx="605">
                  <c:v>44.090934355757398</c:v>
                </c:pt>
                <c:pt idx="606">
                  <c:v>44.989599028849298</c:v>
                </c:pt>
                <c:pt idx="607">
                  <c:v>45.857012619406163</c:v>
                </c:pt>
                <c:pt idx="608">
                  <c:v>46.691849877545323</c:v>
                </c:pt>
                <c:pt idx="609">
                  <c:v>47.492832039371898</c:v>
                </c:pt>
                <c:pt idx="610">
                  <c:v>48.258729229571152</c:v>
                </c:pt>
                <c:pt idx="611">
                  <c:v>48.988362775543493</c:v>
                </c:pt>
                <c:pt idx="612">
                  <c:v>49.680607428249019</c:v>
                </c:pt>
                <c:pt idx="613">
                  <c:v>50.334393485114987</c:v>
                </c:pt>
                <c:pt idx="614">
                  <c:v>50.948708810564781</c:v>
                </c:pt>
                <c:pt idx="615">
                  <c:v>51.522600749934469</c:v>
                </c:pt>
                <c:pt idx="616">
                  <c:v>52.055177932766448</c:v>
                </c:pt>
                <c:pt idx="617">
                  <c:v>52.545611961695542</c:v>
                </c:pt>
                <c:pt idx="618">
                  <c:v>52.993138983384348</c:v>
                </c:pt>
                <c:pt idx="619">
                  <c:v>53.397061138207192</c:v>
                </c:pt>
                <c:pt idx="620">
                  <c:v>53.756747885638639</c:v>
                </c:pt>
                <c:pt idx="621">
                  <c:v>54.07163720255744</c:v>
                </c:pt>
                <c:pt idx="622">
                  <c:v>54.341236651947938</c:v>
                </c:pt>
                <c:pt idx="623">
                  <c:v>54.565124319750282</c:v>
                </c:pt>
                <c:pt idx="624">
                  <c:v>54.742949617885976</c:v>
                </c:pt>
                <c:pt idx="625">
                  <c:v>54.874433951771003</c:v>
                </c:pt>
                <c:pt idx="626">
                  <c:v>54.959371250908497</c:v>
                </c:pt>
                <c:pt idx="627">
                  <c:v>54.997628361444967</c:v>
                </c:pt>
                <c:pt idx="628">
                  <c:v>54.989145299862642</c:v>
                </c:pt>
                <c:pt idx="629">
                  <c:v>54.933935367273762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EAF-4CCB-ACA0-AC23C496A7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0077568"/>
        <c:axId val="-2090022368"/>
      </c:lineChart>
      <c:scatterChart>
        <c:scatterStyle val="lineMarker"/>
        <c:varyColors val="0"/>
        <c:ser>
          <c:idx val="1"/>
          <c:order val="1"/>
          <c:tx>
            <c:strRef>
              <c:f>fft!$B$1</c:f>
              <c:strCache>
                <c:ptCount val="1"/>
                <c:pt idx="0">
                  <c:v>Bunch</c:v>
                </c:pt>
              </c:strCache>
            </c:strRef>
          </c:tx>
          <c:spPr>
            <a:ln w="28575">
              <a:noFill/>
            </a:ln>
          </c:spPr>
          <c:yVal>
            <c:numRef>
              <c:f>fft!$B$2:$B$632</c:f>
              <c:numCache>
                <c:formatCode>General</c:formatCode>
                <c:ptCount val="631"/>
                <c:pt idx="0">
                  <c:v>55</c:v>
                </c:pt>
                <c:pt idx="63">
                  <c:v>0</c:v>
                </c:pt>
                <c:pt idx="126">
                  <c:v>0</c:v>
                </c:pt>
                <c:pt idx="189">
                  <c:v>0</c:v>
                </c:pt>
                <c:pt idx="252">
                  <c:v>0</c:v>
                </c:pt>
                <c:pt idx="315">
                  <c:v>0</c:v>
                </c:pt>
                <c:pt idx="378">
                  <c:v>0</c:v>
                </c:pt>
                <c:pt idx="441">
                  <c:v>0</c:v>
                </c:pt>
                <c:pt idx="504">
                  <c:v>0</c:v>
                </c:pt>
                <c:pt idx="567">
                  <c:v>0</c:v>
                </c:pt>
                <c:pt idx="630">
                  <c:v>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EAF-4CCB-ACA0-AC23C496A7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90077568"/>
        <c:axId val="-2090022368"/>
      </c:scatterChart>
      <c:catAx>
        <c:axId val="-20900775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 b="1"/>
                </a:pPr>
                <a:r>
                  <a:rPr lang="en-US" sz="1600" b="1"/>
                  <a:t>Bunch Distance (m)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90022368"/>
        <c:crosses val="autoZero"/>
        <c:auto val="1"/>
        <c:lblAlgn val="ctr"/>
        <c:lblOffset val="100"/>
        <c:tickLblSkip val="63"/>
        <c:noMultiLvlLbl val="0"/>
      </c:catAx>
      <c:valAx>
        <c:axId val="-20900223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 b="1"/>
                </a:pPr>
                <a:r>
                  <a:rPr lang="en-US" sz="1600" b="1"/>
                  <a:t>Kick Voltage (kV)</a:t>
                </a:r>
              </a:p>
            </c:rich>
          </c:tx>
          <c:layout>
            <c:manualLayout>
              <c:xMode val="edge"/>
              <c:yMode val="edge"/>
              <c:x val="0"/>
              <c:y val="0.11934718926444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900775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1940353707112601"/>
          <c:y val="7.7875292820254197E-2"/>
          <c:w val="0.54244918188149005"/>
          <c:h val="0.201329412492425"/>
        </c:manualLayout>
      </c:layout>
      <c:overlay val="0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Turn-by-turn</a:t>
            </a:r>
            <a:r>
              <a:rPr lang="en-US" baseline="0"/>
              <a:t> Normalized Horizontal Emittance for Two-Kicker Scheme</a:t>
            </a:r>
            <a:endParaRPr 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7292538866795101"/>
          <c:y val="0.168461883077724"/>
          <c:w val="0.80180695936886304"/>
          <c:h val="0.70656017433493701"/>
        </c:manualLayout>
      </c:layout>
      <c:scatterChart>
        <c:scatterStyle val="lineMarker"/>
        <c:varyColors val="0"/>
        <c:ser>
          <c:idx val="0"/>
          <c:order val="0"/>
          <c:tx>
            <c:strRef>
              <c:f>'two kicker tracking'!$B$1</c:f>
              <c:strCache>
                <c:ptCount val="1"/>
                <c:pt idx="0">
                  <c:v>Flat-Top</c:v>
                </c:pt>
              </c:strCache>
            </c:strRef>
          </c:tx>
          <c:spPr>
            <a:ln w="28575">
              <a:noFill/>
            </a:ln>
          </c:spPr>
          <c:xVal>
            <c:numRef>
              <c:f>'two kicker tracking'!$A$2:$A$11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'two kicker tracking'!$B$2:$B$11</c:f>
              <c:numCache>
                <c:formatCode>0.00E+00</c:formatCode>
                <c:ptCount val="10"/>
                <c:pt idx="0">
                  <c:v>1.074053E-6</c:v>
                </c:pt>
                <c:pt idx="1">
                  <c:v>1.0740889999999999E-6</c:v>
                </c:pt>
                <c:pt idx="2">
                  <c:v>1.0740720000000001E-6</c:v>
                </c:pt>
                <c:pt idx="3">
                  <c:v>1.0740819999999999E-6</c:v>
                </c:pt>
                <c:pt idx="4">
                  <c:v>1.074077E-6</c:v>
                </c:pt>
                <c:pt idx="5">
                  <c:v>1.074077E-6</c:v>
                </c:pt>
                <c:pt idx="6">
                  <c:v>1.0740809999999999E-6</c:v>
                </c:pt>
                <c:pt idx="7">
                  <c:v>1.0740720000000001E-6</c:v>
                </c:pt>
                <c:pt idx="8">
                  <c:v>1.0740860000000001E-6</c:v>
                </c:pt>
                <c:pt idx="9">
                  <c:v>1.074053E-6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700-48B4-8F31-A6B183C8AA78}"/>
            </c:ext>
          </c:extLst>
        </c:ser>
        <c:ser>
          <c:idx val="1"/>
          <c:order val="1"/>
          <c:tx>
            <c:strRef>
              <c:f>'two kicker tracking'!$C$1</c:f>
              <c:strCache>
                <c:ptCount val="1"/>
                <c:pt idx="0">
                  <c:v>Zero-Gradient</c:v>
                </c:pt>
              </c:strCache>
            </c:strRef>
          </c:tx>
          <c:spPr>
            <a:ln w="28575">
              <a:noFill/>
            </a:ln>
          </c:spPr>
          <c:xVal>
            <c:numRef>
              <c:f>'two kicker tracking'!$A$2:$A$11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'two kicker tracking'!$C$2:$C$11</c:f>
              <c:numCache>
                <c:formatCode>0.00E+00</c:formatCode>
                <c:ptCount val="10"/>
                <c:pt idx="0">
                  <c:v>1.1260089999999999E-6</c:v>
                </c:pt>
                <c:pt idx="1">
                  <c:v>1.126118E-6</c:v>
                </c:pt>
                <c:pt idx="2">
                  <c:v>1.1261079999999999E-6</c:v>
                </c:pt>
                <c:pt idx="3">
                  <c:v>1.1261089999999999E-6</c:v>
                </c:pt>
                <c:pt idx="4">
                  <c:v>1.1261089999999999E-6</c:v>
                </c:pt>
                <c:pt idx="5">
                  <c:v>1.1261089999999999E-6</c:v>
                </c:pt>
                <c:pt idx="6">
                  <c:v>1.1261079999999999E-6</c:v>
                </c:pt>
                <c:pt idx="7">
                  <c:v>1.126112E-6</c:v>
                </c:pt>
                <c:pt idx="8">
                  <c:v>1.126097E-6</c:v>
                </c:pt>
                <c:pt idx="9">
                  <c:v>1.1262009999999999E-6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700-48B4-8F31-A6B183C8AA78}"/>
            </c:ext>
          </c:extLst>
        </c:ser>
        <c:ser>
          <c:idx val="2"/>
          <c:order val="2"/>
          <c:tx>
            <c:strRef>
              <c:f>'two kicker tracking'!$D$1</c:f>
              <c:strCache>
                <c:ptCount val="1"/>
                <c:pt idx="0">
                  <c:v>Least-Modes</c:v>
                </c:pt>
              </c:strCache>
            </c:strRef>
          </c:tx>
          <c:spPr>
            <a:ln w="28575">
              <a:noFill/>
            </a:ln>
          </c:spPr>
          <c:xVal>
            <c:numRef>
              <c:f>'two kicker tracking'!$A$2:$A$11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'two kicker tracking'!$D$2:$D$11</c:f>
              <c:numCache>
                <c:formatCode>0.00E+00</c:formatCode>
                <c:ptCount val="10"/>
                <c:pt idx="0">
                  <c:v>1.088477E-6</c:v>
                </c:pt>
                <c:pt idx="1">
                  <c:v>1.0884560000000001E-6</c:v>
                </c:pt>
                <c:pt idx="2">
                  <c:v>1.0884400000000001E-6</c:v>
                </c:pt>
                <c:pt idx="3">
                  <c:v>1.088436E-6</c:v>
                </c:pt>
                <c:pt idx="4">
                  <c:v>1.088436E-6</c:v>
                </c:pt>
                <c:pt idx="5">
                  <c:v>1.088436E-6</c:v>
                </c:pt>
                <c:pt idx="6">
                  <c:v>1.088431E-6</c:v>
                </c:pt>
                <c:pt idx="7">
                  <c:v>1.088416E-6</c:v>
                </c:pt>
                <c:pt idx="8">
                  <c:v>1.0883889999999999E-6</c:v>
                </c:pt>
                <c:pt idx="9">
                  <c:v>1.0883659999999999E-6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700-48B4-8F31-A6B183C8AA78}"/>
            </c:ext>
          </c:extLst>
        </c:ser>
        <c:ser>
          <c:idx val="3"/>
          <c:order val="3"/>
          <c:tx>
            <c:strRef>
              <c:f>'two kicker tracking'!$E$1</c:f>
              <c:strCache>
                <c:ptCount val="1"/>
                <c:pt idx="0">
                  <c:v>Equal-Amplitude</c:v>
                </c:pt>
              </c:strCache>
            </c:strRef>
          </c:tx>
          <c:spPr>
            <a:ln w="28575">
              <a:noFill/>
            </a:ln>
          </c:spPr>
          <c:xVal>
            <c:numRef>
              <c:f>'two kicker tracking'!$A$2:$A$11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'two kicker tracking'!$E$2:$E$11</c:f>
              <c:numCache>
                <c:formatCode>0.00E+00</c:formatCode>
                <c:ptCount val="10"/>
                <c:pt idx="0">
                  <c:v>1.32655E-6</c:v>
                </c:pt>
                <c:pt idx="1">
                  <c:v>1.327323E-6</c:v>
                </c:pt>
                <c:pt idx="2">
                  <c:v>1.3270289999999999E-6</c:v>
                </c:pt>
                <c:pt idx="3">
                  <c:v>1.3271110000000001E-6</c:v>
                </c:pt>
                <c:pt idx="4">
                  <c:v>1.327115E-6</c:v>
                </c:pt>
                <c:pt idx="5">
                  <c:v>1.3271120000000001E-6</c:v>
                </c:pt>
                <c:pt idx="6">
                  <c:v>1.3270420000000001E-6</c:v>
                </c:pt>
                <c:pt idx="7">
                  <c:v>1.3272439999999999E-6</c:v>
                </c:pt>
                <c:pt idx="8">
                  <c:v>1.3268519999999999E-6</c:v>
                </c:pt>
                <c:pt idx="9">
                  <c:v>1.327524E-6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700-48B4-8F31-A6B183C8AA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98872368"/>
        <c:axId val="-2098867136"/>
      </c:scatterChart>
      <c:valAx>
        <c:axId val="-2098872368"/>
        <c:scaling>
          <c:orientation val="minMax"/>
          <c:max val="10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Turn Number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98867136"/>
        <c:crosses val="autoZero"/>
        <c:crossBetween val="midCat"/>
      </c:valAx>
      <c:valAx>
        <c:axId val="-2098867136"/>
        <c:scaling>
          <c:orientation val="minMax"/>
          <c:min val="9.9999999999999995E-7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Normalized Emittance (m)</a:t>
                </a:r>
              </a:p>
            </c:rich>
          </c:tx>
          <c:overlay val="0"/>
        </c:title>
        <c:numFmt formatCode="0.00E+00" sourceLinked="1"/>
        <c:majorTickMark val="out"/>
        <c:minorTickMark val="none"/>
        <c:tickLblPos val="nextTo"/>
        <c:txPr>
          <a:bodyPr/>
          <a:lstStyle/>
          <a:p>
            <a:pPr>
              <a:defRPr sz="1400" b="0"/>
            </a:pPr>
            <a:endParaRPr lang="en-US"/>
          </a:p>
        </c:txPr>
        <c:crossAx val="-209887236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88638583223384"/>
          <c:y val="0.29343918321615098"/>
          <c:w val="0.229775706401389"/>
          <c:h val="0.17425827131559801"/>
        </c:manualLayout>
      </c:layout>
      <c:overlay val="0"/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0.22229</cdr:x>
      <cdr:y>0.3734</cdr:y>
    </cdr:from>
    <cdr:to>
      <cdr:x>0.91329</cdr:x>
      <cdr:y>0.51166</cdr:y>
    </cdr:to>
    <cdr:sp macro="" textlink="">
      <cdr:nvSpPr>
        <cdr:cNvPr id="2" name="TextBox 17"/>
        <cdr:cNvSpPr txBox="1"/>
      </cdr:nvSpPr>
      <cdr:spPr>
        <a:xfrm xmlns:a="http://schemas.openxmlformats.org/drawingml/2006/main">
          <a:off x="980500" y="997465"/>
          <a:ext cx="3048001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10 Harmonics No DC offset</a:t>
          </a:r>
          <a:endParaRPr lang="en-US" b="1" dirty="0">
            <a:solidFill>
              <a:schemeClr val="tx1">
                <a:lumMod val="65000"/>
                <a:lumOff val="35000"/>
              </a:schemeClr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0.26308</cdr:x>
      <cdr:y>0.36275</cdr:y>
    </cdr:from>
    <cdr:to>
      <cdr:x>0.89729</cdr:x>
      <cdr:y>0.50291</cdr:y>
    </cdr:to>
    <cdr:sp macro="" textlink="">
      <cdr:nvSpPr>
        <cdr:cNvPr id="2" name="TextBox 17"/>
        <cdr:cNvSpPr txBox="1"/>
      </cdr:nvSpPr>
      <cdr:spPr>
        <a:xfrm xmlns:a="http://schemas.openxmlformats.org/drawingml/2006/main">
          <a:off x="1160886" y="955901"/>
          <a:ext cx="2798619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5 </a:t>
          </a:r>
          <a:r>
            <a:rPr lang="en-US" b="1" dirty="0" err="1" smtClean="0">
              <a:solidFill>
                <a:schemeClr val="tx1">
                  <a:lumMod val="65000"/>
                  <a:lumOff val="35000"/>
                </a:schemeClr>
              </a:solidFill>
            </a:rPr>
            <a:t>Harmonics+DC</a:t>
          </a:r>
          <a:r>
            <a:rPr lang="en-US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 offset</a:t>
          </a:r>
          <a:endParaRPr lang="en-US" b="1" dirty="0">
            <a:solidFill>
              <a:schemeClr val="tx1">
                <a:lumMod val="65000"/>
                <a:lumOff val="35000"/>
              </a:schemeClr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0.14766</cdr:x>
      <cdr:y>0.64292</cdr:y>
    </cdr:from>
    <cdr:to>
      <cdr:x>0.19704</cdr:x>
      <cdr:y>0.80418</cdr:y>
    </cdr:to>
    <cdr:sp macro="" textlink="">
      <cdr:nvSpPr>
        <cdr:cNvPr id="2" name="4-Point Star 1"/>
        <cdr:cNvSpPr/>
      </cdr:nvSpPr>
      <cdr:spPr>
        <a:xfrm xmlns:a="http://schemas.openxmlformats.org/drawingml/2006/main">
          <a:off x="1085570" y="3002197"/>
          <a:ext cx="363071" cy="753035"/>
        </a:xfrm>
        <a:prstGeom xmlns:a="http://schemas.openxmlformats.org/drawingml/2006/main" prst="star4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solidFill>
            <a:srgbClr val="C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0.17875</cdr:x>
      <cdr:y>0.74947</cdr:y>
    </cdr:from>
    <cdr:to>
      <cdr:x>0.43848</cdr:x>
      <cdr:y>0.88769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14170" y="3499737"/>
          <a:ext cx="1909482" cy="6454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dirty="0" smtClean="0">
              <a:solidFill>
                <a:srgbClr val="C00000"/>
              </a:solidFill>
            </a:rPr>
            <a:t>Initial Normalized Emittance</a:t>
          </a:r>
          <a:endParaRPr lang="en-US" sz="1600" dirty="0">
            <a:solidFill>
              <a:srgbClr val="C00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F8E694A-A3C0-4C09-8944-85A74BC484DD}" type="datetimeFigureOut">
              <a:rPr lang="en-US"/>
              <a:pPr>
                <a:defRPr/>
              </a:pPr>
              <a:t>4/3/2017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D379F3E-49D0-48B8-8C4F-C4BAAB20CB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7490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308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</a:rPr>
              <a:t>Red Interior Page Design 1</a:t>
            </a: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EC8B3282-E7AE-4B4A-893C-E465930DD8BA}" type="slidenum">
              <a:rPr lang="en-US">
                <a:cs typeface="Arial" charset="0"/>
              </a:rPr>
              <a:pPr/>
              <a:t>12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28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8D38C91-4CB2-8E4D-A16E-AC01C4248796}" type="slidenum">
              <a:rPr lang="en-US" sz="1200">
                <a:latin typeface="Calibri" charset="0"/>
              </a:rPr>
              <a:pPr eaLnBrk="1" hangingPunct="1"/>
              <a:t>21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456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D3857-AC73-41E3-A76B-0688BE139C03}" type="datetimeFigureOut">
              <a:rPr lang="en-US"/>
              <a:pPr>
                <a:defRPr/>
              </a:pPr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7D4E3-CE44-479F-847A-66C9BE5618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424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6064B-40D7-430D-8408-3F8E0B133ED3}" type="datetimeFigureOut">
              <a:rPr lang="en-US"/>
              <a:pPr>
                <a:defRPr/>
              </a:pPr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0187A-0425-4056-9190-645A2B539F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790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008C0-9CEC-4C79-B73C-AFC9181F981E}" type="datetimeFigureOut">
              <a:rPr lang="en-US"/>
              <a:pPr>
                <a:defRPr/>
              </a:pPr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B2D02-EB06-4C92-AC13-B1E67B7F7A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134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8542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fld id="{20B329FE-B73D-4293-9570-0AA50DE67A7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8AA6598E-16B7-4803-AD48-2597976021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379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29FBE-62B8-4BAA-9027-79FBEF05B8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6598E-16B7-4803-AD48-2597976021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657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381001"/>
          </a:xfrm>
        </p:spPr>
        <p:txBody>
          <a:bodyPr>
            <a:no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381000"/>
            <a:ext cx="9144000" cy="45719"/>
          </a:xfrm>
          <a:prstGeom prst="rect">
            <a:avLst/>
          </a:pr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97A6D-D87C-400C-8C36-050C731E27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6598E-16B7-4803-AD48-2597976021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983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B0AE3-6B55-4311-AA72-ABB1BA3249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6598E-16B7-4803-AD48-2597976021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020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5143787" y="6516362"/>
            <a:ext cx="356188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5"/>
          <p:cNvSpPr txBox="1"/>
          <p:nvPr userDrawn="1"/>
        </p:nvSpPr>
        <p:spPr>
          <a:xfrm>
            <a:off x="2215274" y="6518928"/>
            <a:ext cx="26661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JLEIC R&amp;D Panel Review 30-Nov-2016</a:t>
            </a:r>
            <a:endParaRPr lang="en-US" sz="11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630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9BF64-6E20-4BA6-9E49-91A33E71EEDF}" type="datetimeFigureOut">
              <a:rPr lang="en-US"/>
              <a:pPr>
                <a:defRPr/>
              </a:pPr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76018-3155-4A2F-B8BC-BB9F3B2124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22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8E374-745D-4E8B-98DB-92CC36C5C561}" type="datetimeFigureOut">
              <a:rPr lang="en-US"/>
              <a:pPr>
                <a:defRPr/>
              </a:pPr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43263-8A13-4A6A-9371-0AFFBB0812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964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3B219-04CE-4905-8DFC-81ABAB73CD56}" type="datetimeFigureOut">
              <a:rPr lang="en-US"/>
              <a:pPr>
                <a:defRPr/>
              </a:pPr>
              <a:t>4/3/2017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E083D-B38B-43BA-A175-18E7547A2F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456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2B7FE-E553-4020-9225-B9EFE39BBCDE}" type="datetimeFigureOut">
              <a:rPr lang="en-US"/>
              <a:pPr>
                <a:defRPr/>
              </a:pPr>
              <a:t>4/3/2017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2D48A-9E93-48BA-A37B-7F64917159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218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53C01-3C1E-44FC-BE43-0F28B1199C08}" type="datetimeFigureOut">
              <a:rPr lang="en-US"/>
              <a:pPr>
                <a:defRPr/>
              </a:pPr>
              <a:t>4/3/2017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88D76-EA24-42B1-BCA0-D41D67100C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446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B3B15-AD4D-4845-B33F-BBBC94F47434}" type="datetimeFigureOut">
              <a:rPr lang="en-US"/>
              <a:pPr>
                <a:defRPr/>
              </a:pPr>
              <a:t>4/3/2017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98FE5-6294-4786-B668-8024C3A7EA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906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58D91-6815-4A3A-9752-F3A2C42E1546}" type="datetimeFigureOut">
              <a:rPr lang="en-US"/>
              <a:pPr>
                <a:defRPr/>
              </a:pPr>
              <a:t>4/3/2017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3184D-88FE-468F-B88B-299CDE3EDD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367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C5CC0-0BBA-4262-B80D-F08ADB1FEA67}" type="datetimeFigureOut">
              <a:rPr lang="en-US"/>
              <a:pPr>
                <a:defRPr/>
              </a:pPr>
              <a:t>4/3/2017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7935A-4A7F-40D1-90BE-BE6022AD0F5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693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95263"/>
            <a:ext cx="822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4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Minion Pro"/>
                <a:cs typeface="+mn-cs"/>
              </a:defRPr>
            </a:lvl1pPr>
          </a:lstStyle>
          <a:p>
            <a:pPr>
              <a:defRPr/>
            </a:pPr>
            <a:fld id="{53B051B8-6DFC-4E3B-B1AB-C9E7289C82E1}" type="datetimeFigureOut">
              <a:rPr lang="en-US"/>
              <a:pPr>
                <a:defRPr/>
              </a:pPr>
              <a:t>4/3/2017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275"/>
            <a:ext cx="2133600" cy="19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Minion Pro"/>
                <a:cs typeface="+mn-cs"/>
              </a:defRPr>
            </a:lvl1pPr>
          </a:lstStyle>
          <a:p>
            <a:pPr>
              <a:defRPr/>
            </a:pPr>
            <a:fld id="{D792A451-B975-48DE-AB20-EEEBA95EA9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0" name="TextBox 1" hidden="1"/>
          <p:cNvSpPr txBox="1">
            <a:spLocks noChangeArrowheads="1"/>
          </p:cNvSpPr>
          <p:nvPr userDrawn="1"/>
        </p:nvSpPr>
        <p:spPr bwMode="auto">
          <a:xfrm>
            <a:off x="914400" y="342900"/>
            <a:ext cx="1612900" cy="369888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dirty="0" smtClean="0"/>
              <a:t>CST_TextFrame</a:t>
            </a:r>
          </a:p>
        </p:txBody>
      </p:sp>
      <p:sp>
        <p:nvSpPr>
          <p:cNvPr id="1031" name="TextBox 2" hidden="1"/>
          <p:cNvSpPr txBox="1">
            <a:spLocks noChangeArrowheads="1"/>
          </p:cNvSpPr>
          <p:nvPr userDrawn="1"/>
        </p:nvSpPr>
        <p:spPr bwMode="auto">
          <a:xfrm>
            <a:off x="914400" y="3244850"/>
            <a:ext cx="1806575" cy="3683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dirty="0" smtClean="0"/>
              <a:t>CST_ImageFrame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35" r:id="rId3"/>
    <p:sldLayoutId id="2147484136" r:id="rId4"/>
    <p:sldLayoutId id="2147484137" r:id="rId5"/>
    <p:sldLayoutId id="2147484138" r:id="rId6"/>
    <p:sldLayoutId id="2147484139" r:id="rId7"/>
    <p:sldLayoutId id="2147484140" r:id="rId8"/>
    <p:sldLayoutId id="2147484141" r:id="rId9"/>
    <p:sldLayoutId id="2147484142" r:id="rId10"/>
    <p:sldLayoutId id="2147484143" r:id="rId11"/>
    <p:sldLayoutId id="2147484161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inion Pro" pitchFamily="18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F7BC5E72-1AB6-42F0-AE20-2E0A10A4D0B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8AA6598E-16B7-4803-AD48-2597976021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71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5" r:id="rId1"/>
    <p:sldLayoutId id="2147484146" r:id="rId2"/>
    <p:sldLayoutId id="2147484147" r:id="rId3"/>
    <p:sldLayoutId id="2147484148" r:id="rId4"/>
    <p:sldLayoutId id="2147484162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70.jpeg"/><Relationship Id="rId3" Type="http://schemas.openxmlformats.org/officeDocument/2006/relationships/image" Target="../media/image15.png"/><Relationship Id="rId7" Type="http://schemas.openxmlformats.org/officeDocument/2006/relationships/image" Target="../media/image63.jpeg"/><Relationship Id="rId12" Type="http://schemas.openxmlformats.org/officeDocument/2006/relationships/image" Target="../media/image68.png"/><Relationship Id="rId17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3.tiff"/><Relationship Id="rId1" Type="http://schemas.openxmlformats.org/officeDocument/2006/relationships/vmlDrawing" Target="../drawings/vmlDrawing1.vml"/><Relationship Id="rId6" Type="http://schemas.openxmlformats.org/officeDocument/2006/relationships/image" Target="../media/image65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3.jpeg"/><Relationship Id="rId15" Type="http://schemas.openxmlformats.org/officeDocument/2006/relationships/image" Target="../media/image72.jpg"/><Relationship Id="rId10" Type="http://schemas.openxmlformats.org/officeDocument/2006/relationships/image" Target="../media/image69.jpg"/><Relationship Id="rId4" Type="http://schemas.openxmlformats.org/officeDocument/2006/relationships/image" Target="../media/image9.png"/><Relationship Id="rId9" Type="http://schemas.openxmlformats.org/officeDocument/2006/relationships/image" Target="../media/image7.png"/><Relationship Id="rId1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685800" y="2111863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Calibri Light" pitchFamily="34" charset="0"/>
              </a:rPr>
              <a:t>JLEIC SRF and fast harmonic  kicker update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latin typeface="Calibri Light" panose="020F0302020204030204" pitchFamily="34" charset="0"/>
              </a:rPr>
              <a:t>Bob </a:t>
            </a:r>
            <a:r>
              <a:rPr lang="en-US" dirty="0" err="1" smtClean="0">
                <a:latin typeface="Calibri Light" panose="020F0302020204030204" pitchFamily="34" charset="0"/>
              </a:rPr>
              <a:t>Rimmer</a:t>
            </a:r>
            <a:r>
              <a:rPr lang="en-US" dirty="0" smtClean="0">
                <a:latin typeface="Calibri Light" panose="020F0302020204030204" pitchFamily="34" charset="0"/>
              </a:rPr>
              <a:t> for SRF team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latin typeface="Calibri Light" panose="020F0302020204030204" pitchFamily="34" charset="0"/>
              </a:rPr>
              <a:t>04-3-2017</a:t>
            </a:r>
            <a:endParaRPr lang="en-US" dirty="0">
              <a:latin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75"/>
          </a:xfrm>
        </p:spPr>
        <p:txBody>
          <a:bodyPr/>
          <a:lstStyle/>
          <a:p>
            <a:r>
              <a:rPr lang="en-US" altLang="zh-CN" b="0">
                <a:latin typeface="Arial" charset="0"/>
                <a:ea typeface="ＭＳ Ｐゴシック" charset="0"/>
                <a:cs typeface="Times New Roman" charset="0"/>
              </a:rPr>
              <a:t>Transient beam loading</a:t>
            </a:r>
            <a:endParaRPr lang="zh-CN" altLang="en-US" b="0"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79874" name="内容占位符 2"/>
          <p:cNvSpPr>
            <a:spLocks noGrp="1"/>
          </p:cNvSpPr>
          <p:nvPr>
            <p:ph idx="1"/>
          </p:nvPr>
        </p:nvSpPr>
        <p:spPr>
          <a:xfrm>
            <a:off x="-9525" y="1484313"/>
            <a:ext cx="3987800" cy="5373687"/>
          </a:xfrm>
        </p:spPr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en-US" altLang="zh-CN" sz="1800" dirty="0">
                <a:latin typeface="Arial" charset="0"/>
                <a:ea typeface="ＭＳ Ｐゴシック" charset="0"/>
                <a:cs typeface="Arial" charset="0"/>
              </a:rPr>
              <a:t>Experimental beam based studies for the future </a:t>
            </a:r>
            <a:r>
              <a:rPr lang="en-US" altLang="zh-CN" sz="1800" dirty="0" smtClean="0">
                <a:latin typeface="Arial" charset="0"/>
                <a:ea typeface="ＭＳ Ｐゴシック" charset="0"/>
                <a:cs typeface="Arial" charset="0"/>
              </a:rPr>
              <a:t>EIC</a:t>
            </a:r>
            <a:r>
              <a:rPr lang="en-US" altLang="zh-CN" sz="1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1800" dirty="0" smtClean="0">
                <a:latin typeface="Arial" charset="0"/>
                <a:ea typeface="ＭＳ Ｐゴシック" charset="0"/>
                <a:cs typeface="Arial" charset="0"/>
              </a:rPr>
              <a:t>to </a:t>
            </a:r>
            <a:r>
              <a:rPr lang="en-US" altLang="zh-CN" sz="1800" dirty="0">
                <a:latin typeface="Arial" charset="0"/>
                <a:ea typeface="ＭＳ Ｐゴシック" charset="0"/>
                <a:cs typeface="Arial" charset="0"/>
              </a:rPr>
              <a:t>study the luminosity loss caused by the transient beam/SRF system interaction</a:t>
            </a:r>
          </a:p>
          <a:p>
            <a:pPr>
              <a:buFontTx/>
              <a:buBlip>
                <a:blip r:embed="rId3"/>
              </a:buBlip>
            </a:pPr>
            <a:r>
              <a:rPr lang="en-US" altLang="zh-CN" sz="1800" dirty="0">
                <a:latin typeface="Arial" charset="0"/>
                <a:ea typeface="ＭＳ Ｐゴシック" charset="0"/>
                <a:cs typeface="Arial" charset="0"/>
              </a:rPr>
              <a:t>Using the bunch-by-bunch RF feedback system build by </a:t>
            </a:r>
            <a:r>
              <a:rPr lang="en-US" altLang="zh-CN" sz="1800" b="1" dirty="0" err="1">
                <a:latin typeface="Arial" charset="0"/>
                <a:ea typeface="ＭＳ Ｐゴシック" charset="0"/>
                <a:cs typeface="Arial" charset="0"/>
              </a:rPr>
              <a:t>Dimtel</a:t>
            </a:r>
            <a:r>
              <a:rPr lang="en-US" altLang="zh-CN" sz="1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for BECP-II, we have obtained preliminary data set of different filling patterns and compensation technique by modulating bunch charge around the gap</a:t>
            </a:r>
          </a:p>
          <a:p>
            <a:pPr>
              <a:buFontTx/>
              <a:buBlip>
                <a:blip r:embed="rId3"/>
              </a:buBlip>
            </a:pPr>
            <a:r>
              <a:rPr lang="en-US" altLang="zh-CN" sz="1800" dirty="0">
                <a:latin typeface="Arial" charset="0"/>
                <a:ea typeface="ＭＳ Ｐゴシック" charset="0"/>
                <a:cs typeface="Arial" charset="0"/>
              </a:rPr>
              <a:t>Additional tracking simulations using JLab/LBNL/</a:t>
            </a:r>
            <a:r>
              <a:rPr lang="en-US" altLang="zh-CN" sz="1800" dirty="0" err="1">
                <a:latin typeface="Arial" charset="0"/>
                <a:ea typeface="ＭＳ Ｐゴシック" charset="0"/>
                <a:cs typeface="Arial" charset="0"/>
              </a:rPr>
              <a:t>Dimtel</a:t>
            </a:r>
            <a:r>
              <a:rPr lang="en-US" altLang="zh-CN" sz="1800" dirty="0">
                <a:latin typeface="Arial" charset="0"/>
                <a:ea typeface="ＭＳ Ｐゴシック" charset="0"/>
                <a:cs typeface="Arial" charset="0"/>
              </a:rPr>
              <a:t>/IHEP codes are under the way. The benchmarked tools  will be used for future </a:t>
            </a:r>
            <a:r>
              <a:rPr lang="en-US" altLang="zh-CN" sz="1800" dirty="0" smtClean="0">
                <a:latin typeface="Arial" charset="0"/>
                <a:ea typeface="ＭＳ Ｐゴシック" charset="0"/>
                <a:cs typeface="Arial" charset="0"/>
              </a:rPr>
              <a:t>EIC</a:t>
            </a:r>
            <a:r>
              <a:rPr lang="en-US" altLang="zh-CN" sz="1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1800" dirty="0" smtClean="0">
                <a:latin typeface="Arial" charset="0"/>
                <a:ea typeface="ＭＳ Ｐゴシック" charset="0"/>
                <a:cs typeface="Arial" charset="0"/>
              </a:rPr>
              <a:t>designs</a:t>
            </a:r>
            <a:endParaRPr lang="en-US" altLang="zh-CN" sz="1800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9877" name="TextBox 10"/>
          <p:cNvSpPr txBox="1">
            <a:spLocks noChangeArrowheads="1"/>
          </p:cNvSpPr>
          <p:nvPr/>
        </p:nvSpPr>
        <p:spPr bwMode="auto">
          <a:xfrm>
            <a:off x="5692775" y="5957888"/>
            <a:ext cx="1693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preliminary</a:t>
            </a:r>
          </a:p>
        </p:txBody>
      </p:sp>
      <p:sp>
        <p:nvSpPr>
          <p:cNvPr id="13" name="标题 1"/>
          <p:cNvSpPr txBox="1">
            <a:spLocks/>
          </p:cNvSpPr>
          <p:nvPr/>
        </p:nvSpPr>
        <p:spPr bwMode="auto">
          <a:xfrm>
            <a:off x="152400" y="769938"/>
            <a:ext cx="8877300" cy="7143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168525" indent="-222250"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625725" indent="-222250"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082925" indent="-222250"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540125" indent="-222250"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zh-CN" sz="2200">
                <a:cs typeface="Times New Roman" charset="0"/>
              </a:rPr>
              <a:t>Beam Loading &amp; Instability Study at </a:t>
            </a:r>
            <a:r>
              <a:rPr lang="en-US" altLang="zh-CN" sz="2200">
                <a:solidFill>
                  <a:srgbClr val="FF0000"/>
                </a:solidFill>
                <a:cs typeface="Times New Roman" charset="0"/>
              </a:rPr>
              <a:t>BEPC-II</a:t>
            </a:r>
            <a:r>
              <a:rPr lang="en-US" altLang="zh-CN" sz="2200">
                <a:cs typeface="Times New Roman" charset="0"/>
              </a:rPr>
              <a:t> by IHEP/JLab/LBNL/Dimtel Collaboration</a:t>
            </a:r>
            <a:endParaRPr lang="zh-CN" altLang="en-US" sz="2200">
              <a:cs typeface="Times New Roman" charset="0"/>
            </a:endParaRPr>
          </a:p>
        </p:txBody>
      </p:sp>
      <p:grpSp>
        <p:nvGrpSpPr>
          <p:cNvPr id="11" name="Group 10"/>
          <p:cNvGrpSpPr>
            <a:grpSpLocks/>
          </p:cNvGrpSpPr>
          <p:nvPr/>
        </p:nvGrpSpPr>
        <p:grpSpPr>
          <a:xfrm>
            <a:off x="4092575" y="2449024"/>
            <a:ext cx="4898451" cy="3599941"/>
            <a:chOff x="0" y="0"/>
            <a:chExt cx="5208587" cy="3255963"/>
          </a:xfrm>
        </p:grpSpPr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0" y="0"/>
              <a:ext cx="5208587" cy="3255963"/>
              <a:chOff x="0" y="0"/>
              <a:chExt cx="5208491" cy="3256278"/>
            </a:xfrm>
          </p:grpSpPr>
          <p:pic>
            <p:nvPicPr>
              <p:cNvPr id="20" name="Picture 1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208491" cy="32562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1" name="Straight Connector 20"/>
              <p:cNvCxnSpPr/>
              <p:nvPr/>
            </p:nvCxnSpPr>
            <p:spPr>
              <a:xfrm>
                <a:off x="1335062" y="1960753"/>
                <a:ext cx="1117579" cy="787476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3987727" y="1846442"/>
                <a:ext cx="1106467" cy="990696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 Box 14"/>
            <p:cNvSpPr txBox="1"/>
            <p:nvPr/>
          </p:nvSpPr>
          <p:spPr>
            <a:xfrm>
              <a:off x="4324146" y="1071397"/>
              <a:ext cx="437542" cy="266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eaLnBrk="0" fontAlgn="base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1200">
                  <a:solidFill>
                    <a:srgbClr val="000000"/>
                  </a:solidFill>
                  <a:effectLst/>
                  <a:latin typeface="Arial"/>
                  <a:ea typeface="ＭＳ Ｐゴシック"/>
                  <a:cs typeface="ＭＳ Ｐゴシック"/>
                </a:rPr>
                <a:t>gap</a:t>
              </a:r>
              <a:endParaRPr lang="en-US" sz="1000">
                <a:effectLst/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15" name="Text Box 15"/>
            <p:cNvSpPr txBox="1"/>
            <p:nvPr/>
          </p:nvSpPr>
          <p:spPr>
            <a:xfrm>
              <a:off x="1621508" y="1085297"/>
              <a:ext cx="437542" cy="266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eaLnBrk="0" fontAlgn="base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1200">
                  <a:solidFill>
                    <a:srgbClr val="000000"/>
                  </a:solidFill>
                  <a:effectLst/>
                  <a:latin typeface="Arial"/>
                  <a:ea typeface="ＭＳ Ｐゴシック"/>
                  <a:cs typeface="ＭＳ Ｐゴシック"/>
                </a:rPr>
                <a:t>gap</a:t>
              </a:r>
              <a:endParaRPr lang="en-US" sz="1000">
                <a:effectLst/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16" name="Text Box 16"/>
            <p:cNvSpPr txBox="1"/>
            <p:nvPr/>
          </p:nvSpPr>
          <p:spPr>
            <a:xfrm>
              <a:off x="361090" y="479037"/>
              <a:ext cx="716959" cy="266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eaLnBrk="0" fontAlgn="base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1200">
                  <a:solidFill>
                    <a:srgbClr val="000000"/>
                  </a:solidFill>
                  <a:effectLst/>
                  <a:latin typeface="Arial"/>
                  <a:ea typeface="ＭＳ Ｐゴシック"/>
                  <a:cs typeface="ＭＳ Ｐゴシック"/>
                </a:rPr>
                <a:t>Even fill</a:t>
              </a:r>
              <a:endParaRPr lang="en-US" sz="1000">
                <a:effectLst/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17" name="Text Box 17"/>
            <p:cNvSpPr txBox="1"/>
            <p:nvPr/>
          </p:nvSpPr>
          <p:spPr>
            <a:xfrm>
              <a:off x="2867764" y="899057"/>
              <a:ext cx="1081471" cy="266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eaLnBrk="0" fontAlgn="base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1200">
                  <a:solidFill>
                    <a:srgbClr val="000000"/>
                  </a:solidFill>
                  <a:effectLst/>
                  <a:latin typeface="Arial"/>
                  <a:ea typeface="ＭＳ Ｐゴシック"/>
                  <a:cs typeface="ＭＳ Ｐゴシック"/>
                </a:rPr>
                <a:t>Modulated fill</a:t>
              </a:r>
              <a:endParaRPr lang="en-US" sz="1000">
                <a:effectLst/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18" name="Text Box 18"/>
            <p:cNvSpPr txBox="1"/>
            <p:nvPr/>
          </p:nvSpPr>
          <p:spPr>
            <a:xfrm>
              <a:off x="697141" y="2375198"/>
              <a:ext cx="767762" cy="441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eaLnBrk="0" fontAlgn="base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1200">
                  <a:solidFill>
                    <a:srgbClr val="000000"/>
                  </a:solidFill>
                  <a:effectLst/>
                  <a:latin typeface="Arial"/>
                  <a:ea typeface="ＭＳ Ｐゴシック"/>
                  <a:cs typeface="ＭＳ Ｐゴシック"/>
                </a:rPr>
                <a:t>Phase</a:t>
              </a:r>
              <a:endParaRPr lang="en-US" sz="1000">
                <a:effectLst/>
                <a:latin typeface="Times"/>
                <a:ea typeface="ＭＳ 明朝"/>
                <a:cs typeface="Times New Roman"/>
              </a:endParaRPr>
            </a:p>
            <a:p>
              <a:pPr marL="0" marR="0" eaLnBrk="0" fontAlgn="base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1200">
                  <a:solidFill>
                    <a:srgbClr val="000000"/>
                  </a:solidFill>
                  <a:effectLst/>
                  <a:latin typeface="Arial"/>
                  <a:ea typeface="ＭＳ Ｐゴシック"/>
                  <a:cs typeface="ＭＳ Ｐゴシック"/>
                </a:rPr>
                <a:t>transient</a:t>
              </a:r>
              <a:endParaRPr lang="en-US" sz="1000">
                <a:effectLst/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19" name="Text Box 19"/>
            <p:cNvSpPr txBox="1"/>
            <p:nvPr/>
          </p:nvSpPr>
          <p:spPr>
            <a:xfrm>
              <a:off x="3212903" y="2375198"/>
              <a:ext cx="767762" cy="441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eaLnBrk="0" fontAlgn="base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1200">
                  <a:solidFill>
                    <a:srgbClr val="000000"/>
                  </a:solidFill>
                  <a:effectLst/>
                  <a:latin typeface="Arial"/>
                  <a:ea typeface="ＭＳ Ｐゴシック"/>
                  <a:cs typeface="ＭＳ Ｐゴシック"/>
                </a:rPr>
                <a:t>reduced</a:t>
              </a:r>
              <a:endParaRPr lang="en-US" sz="1000">
                <a:effectLst/>
                <a:latin typeface="Times"/>
                <a:ea typeface="ＭＳ 明朝"/>
                <a:cs typeface="Times New Roman"/>
              </a:endParaRPr>
            </a:p>
            <a:p>
              <a:pPr marL="0" marR="0" eaLnBrk="0" fontAlgn="base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1200">
                  <a:solidFill>
                    <a:srgbClr val="000000"/>
                  </a:solidFill>
                  <a:effectLst/>
                  <a:latin typeface="Arial"/>
                  <a:ea typeface="ＭＳ Ｐゴシック"/>
                  <a:cs typeface="ＭＳ Ｐゴシック"/>
                </a:rPr>
                <a:t>transient</a:t>
              </a:r>
              <a:endParaRPr lang="en-US" sz="1000">
                <a:effectLst/>
                <a:latin typeface="Times"/>
                <a:ea typeface="ＭＳ 明朝"/>
                <a:cs typeface="Times New Roman"/>
              </a:endParaRPr>
            </a:p>
          </p:txBody>
        </p:sp>
      </p:grp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3915894" y="1384807"/>
            <a:ext cx="2752567" cy="937355"/>
            <a:chOff x="6350" y="4443511"/>
            <a:chExt cx="2834640" cy="965303"/>
          </a:xfrm>
        </p:grpSpPr>
        <p:cxnSp>
          <p:nvCxnSpPr>
            <p:cNvPr id="24" name="Straight Arrow Connector 23"/>
            <p:cNvCxnSpPr/>
            <p:nvPr/>
          </p:nvCxnSpPr>
          <p:spPr>
            <a:xfrm>
              <a:off x="6350" y="5262893"/>
              <a:ext cx="283464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148067" y="4568350"/>
              <a:ext cx="0" cy="84046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/>
          </p:nvGrpSpPr>
          <p:grpSpPr>
            <a:xfrm>
              <a:off x="240105" y="4868446"/>
              <a:ext cx="960248" cy="389299"/>
              <a:chOff x="144855" y="4811296"/>
              <a:chExt cx="960248" cy="389299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144855" y="4819147"/>
                <a:ext cx="45719" cy="38024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233884" y="4820349"/>
                <a:ext cx="45719" cy="38024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24414" y="4820349"/>
                <a:ext cx="45719" cy="38024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17647" y="4812240"/>
                <a:ext cx="45719" cy="38024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506676" y="4813442"/>
                <a:ext cx="45719" cy="38024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597206" y="4813442"/>
                <a:ext cx="45719" cy="38024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694643" y="4811296"/>
                <a:ext cx="45719" cy="38024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790022" y="4812498"/>
                <a:ext cx="45719" cy="38024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886902" y="4812498"/>
                <a:ext cx="45719" cy="38024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970355" y="4812797"/>
                <a:ext cx="45719" cy="38024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1059384" y="4813999"/>
                <a:ext cx="45719" cy="38024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1429314" y="4862096"/>
              <a:ext cx="945789" cy="389299"/>
              <a:chOff x="1334064" y="4804946"/>
              <a:chExt cx="945789" cy="389299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1334064" y="4813999"/>
                <a:ext cx="45719" cy="38024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427297" y="4805890"/>
                <a:ext cx="45719" cy="38024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516326" y="4807092"/>
                <a:ext cx="45719" cy="38024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1606856" y="4807092"/>
                <a:ext cx="45719" cy="38024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704293" y="4804946"/>
                <a:ext cx="45719" cy="38024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799672" y="4806148"/>
                <a:ext cx="45719" cy="38024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1896552" y="4806148"/>
                <a:ext cx="45719" cy="38024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973655" y="4806447"/>
                <a:ext cx="45719" cy="38024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2062684" y="4807649"/>
                <a:ext cx="45719" cy="38024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2145105" y="4806447"/>
                <a:ext cx="45719" cy="38024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2234134" y="4807649"/>
                <a:ext cx="45719" cy="38024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1054738" y="4443511"/>
              <a:ext cx="545971" cy="311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gap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1321373" y="4709153"/>
              <a:ext cx="0" cy="32671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6696682" y="1283942"/>
            <a:ext cx="2377548" cy="1035552"/>
            <a:chOff x="3905" y="5326874"/>
            <a:chExt cx="2834640" cy="1148740"/>
          </a:xfrm>
        </p:grpSpPr>
        <p:cxnSp>
          <p:nvCxnSpPr>
            <p:cNvPr id="53" name="Straight Arrow Connector 52"/>
            <p:cNvCxnSpPr/>
            <p:nvPr/>
          </p:nvCxnSpPr>
          <p:spPr>
            <a:xfrm>
              <a:off x="3905" y="6313428"/>
              <a:ext cx="283464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/>
            <p:cNvGrpSpPr/>
            <p:nvPr/>
          </p:nvGrpSpPr>
          <p:grpSpPr>
            <a:xfrm>
              <a:off x="240105" y="5663697"/>
              <a:ext cx="960248" cy="647632"/>
              <a:chOff x="144855" y="4558797"/>
              <a:chExt cx="960248" cy="647632"/>
            </a:xfrm>
          </p:grpSpPr>
          <p:sp>
            <p:nvSpPr>
              <p:cNvPr id="71" name="Rectangle 70"/>
              <p:cNvSpPr/>
              <p:nvPr/>
            </p:nvSpPr>
            <p:spPr>
              <a:xfrm>
                <a:off x="144855" y="4819147"/>
                <a:ext cx="45719" cy="38024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233884" y="4820349"/>
                <a:ext cx="45719" cy="38024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324414" y="4820349"/>
                <a:ext cx="45719" cy="38024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417647" y="4812240"/>
                <a:ext cx="45719" cy="38024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506676" y="4813442"/>
                <a:ext cx="45719" cy="38024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597206" y="4813442"/>
                <a:ext cx="45719" cy="38024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694643" y="4811296"/>
                <a:ext cx="45719" cy="38024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790022" y="4812498"/>
                <a:ext cx="45719" cy="38024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886902" y="4812498"/>
                <a:ext cx="45719" cy="38024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970355" y="4558797"/>
                <a:ext cx="45719" cy="64008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1059384" y="4566349"/>
                <a:ext cx="45719" cy="64008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5" name="Straight Arrow Connector 54"/>
            <p:cNvCxnSpPr/>
            <p:nvPr/>
          </p:nvCxnSpPr>
          <p:spPr>
            <a:xfrm flipV="1">
              <a:off x="154417" y="5635150"/>
              <a:ext cx="0" cy="84046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55"/>
            <p:cNvGrpSpPr/>
            <p:nvPr/>
          </p:nvGrpSpPr>
          <p:grpSpPr>
            <a:xfrm>
              <a:off x="1421205" y="5663697"/>
              <a:ext cx="960248" cy="641282"/>
              <a:chOff x="144855" y="4571497"/>
              <a:chExt cx="960248" cy="641282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144855" y="4571497"/>
                <a:ext cx="45719" cy="64008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33884" y="4572699"/>
                <a:ext cx="45719" cy="64008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324414" y="4820349"/>
                <a:ext cx="45719" cy="38024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417647" y="4812240"/>
                <a:ext cx="45719" cy="38024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506676" y="4813442"/>
                <a:ext cx="45719" cy="38024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597206" y="4813442"/>
                <a:ext cx="45719" cy="38024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694643" y="4811296"/>
                <a:ext cx="45719" cy="38024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790022" y="4812498"/>
                <a:ext cx="45719" cy="38024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886902" y="4812498"/>
                <a:ext cx="45719" cy="38024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970355" y="4812797"/>
                <a:ext cx="45719" cy="38024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1059384" y="4813999"/>
                <a:ext cx="45719" cy="380246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7" name="Straight Arrow Connector 56"/>
            <p:cNvCxnSpPr/>
            <p:nvPr/>
          </p:nvCxnSpPr>
          <p:spPr>
            <a:xfrm flipH="1">
              <a:off x="1583000" y="5622450"/>
              <a:ext cx="164825" cy="19572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>
              <a:spLocks noChangeAspect="1"/>
            </p:cNvSpPr>
            <p:nvPr/>
          </p:nvSpPr>
          <p:spPr>
            <a:xfrm>
              <a:off x="551580" y="5326874"/>
              <a:ext cx="15903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Compensation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>
              <a:off x="861502" y="5598172"/>
              <a:ext cx="164825" cy="19572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/>
          <p:cNvSpPr txBox="1"/>
          <p:nvPr/>
        </p:nvSpPr>
        <p:spPr>
          <a:xfrm>
            <a:off x="8160515" y="0"/>
            <a:ext cx="984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H. Wang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35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Harmonic fast </a:t>
            </a:r>
            <a:r>
              <a:rPr lang="en-US" dirty="0" smtClean="0"/>
              <a:t>kicker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519" y="879266"/>
            <a:ext cx="8833555" cy="4525963"/>
          </a:xfrm>
        </p:spPr>
        <p:txBody>
          <a:bodyPr/>
          <a:lstStyle/>
          <a:p>
            <a:r>
              <a:rPr lang="en-US" sz="2400" dirty="0" smtClean="0"/>
              <a:t>Strong cooling now the baseline (</a:t>
            </a:r>
            <a:r>
              <a:rPr lang="en-US" sz="2400" i="1" dirty="0" smtClean="0"/>
              <a:t>see Steve Benson’s talk)</a:t>
            </a:r>
          </a:p>
          <a:p>
            <a:r>
              <a:rPr lang="en-US" sz="2400" dirty="0" smtClean="0"/>
              <a:t>ERL supplies bunches to circulator ring with 10-20 turns</a:t>
            </a:r>
          </a:p>
          <a:p>
            <a:r>
              <a:rPr lang="en-US" sz="2400" dirty="0" smtClean="0"/>
              <a:t>Reduces average current in ERL/Injector but not peak charge</a:t>
            </a:r>
          </a:p>
          <a:p>
            <a:r>
              <a:rPr lang="en-US" sz="2400" dirty="0" smtClean="0"/>
              <a:t>Requires fast and clean exchange of bunches </a:t>
            </a:r>
            <a:endParaRPr lang="en-US" sz="2400" dirty="0"/>
          </a:p>
        </p:txBody>
      </p:sp>
      <p:pic>
        <p:nvPicPr>
          <p:cNvPr id="5" name="Picture 4" descr="DD_cool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41" y="2605044"/>
            <a:ext cx="8626319" cy="2612400"/>
          </a:xfrm>
          <a:prstGeom prst="rect">
            <a:avLst/>
          </a:prstGeom>
        </p:spPr>
      </p:pic>
      <p:grpSp>
        <p:nvGrpSpPr>
          <p:cNvPr id="7" name="Group 125"/>
          <p:cNvGrpSpPr>
            <a:grpSpLocks noChangeAspect="1"/>
          </p:cNvGrpSpPr>
          <p:nvPr/>
        </p:nvGrpSpPr>
        <p:grpSpPr bwMode="auto">
          <a:xfrm>
            <a:off x="5238771" y="5155889"/>
            <a:ext cx="3448029" cy="1258405"/>
            <a:chOff x="217433" y="2186902"/>
            <a:chExt cx="8560808" cy="3123474"/>
          </a:xfrm>
        </p:grpSpPr>
        <p:pic>
          <p:nvPicPr>
            <p:cNvPr id="8" name="Picture 1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433" y="2186902"/>
              <a:ext cx="1650368" cy="3123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3097" y="2504903"/>
              <a:ext cx="6775144" cy="2805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6" descr="CRYOMODULE ASSY_17sep14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5" t="10750" r="7330" b="47987"/>
          <a:stretch>
            <a:fillRect/>
          </a:stretch>
        </p:blipFill>
        <p:spPr bwMode="auto">
          <a:xfrm>
            <a:off x="229641" y="5091175"/>
            <a:ext cx="4410592" cy="165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/>
          <p:cNvSpPr/>
          <p:nvPr/>
        </p:nvSpPr>
        <p:spPr>
          <a:xfrm rot="14911199">
            <a:off x="5506890" y="4718698"/>
            <a:ext cx="1681425" cy="175751"/>
          </a:xfrm>
          <a:prstGeom prst="rightArrow">
            <a:avLst>
              <a:gd name="adj1" fmla="val 44734"/>
              <a:gd name="adj2" fmla="val 5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18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ight Arrow 11"/>
          <p:cNvSpPr/>
          <p:nvPr/>
        </p:nvSpPr>
        <p:spPr>
          <a:xfrm rot="17691150">
            <a:off x="2957017" y="4566938"/>
            <a:ext cx="1824971" cy="206349"/>
          </a:xfrm>
          <a:prstGeom prst="rightArrow">
            <a:avLst>
              <a:gd name="adj1" fmla="val 44734"/>
              <a:gd name="adj2" fmla="val 5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18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84025" y="4848112"/>
            <a:ext cx="3990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Strong cooling scheme as imagined by Dave Douglas</a:t>
            </a:r>
            <a:endParaRPr lang="en-US" sz="1400" dirty="0"/>
          </a:p>
        </p:txBody>
      </p:sp>
      <p:pic>
        <p:nvPicPr>
          <p:cNvPr id="13" name="Picture 143" descr="Untitled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89" y="4995755"/>
            <a:ext cx="864756" cy="57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200" y="4979795"/>
            <a:ext cx="815989" cy="60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7585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511175" y="3175"/>
            <a:ext cx="8229600" cy="709613"/>
          </a:xfrm>
        </p:spPr>
        <p:txBody>
          <a:bodyPr/>
          <a:lstStyle/>
          <a:p>
            <a:pPr eaLnBrk="1" hangingPunct="1"/>
            <a:r>
              <a:rPr lang="en-US" sz="3600" b="0" dirty="0">
                <a:latin typeface="Arial" charset="0"/>
                <a:ea typeface="ＭＳ Ｐゴシック" charset="0"/>
                <a:cs typeface="Trajan Pro" charset="0"/>
              </a:rPr>
              <a:t>952.6 MHz </a:t>
            </a:r>
            <a:r>
              <a:rPr lang="en-US" sz="3600" b="0" dirty="0" smtClean="0">
                <a:latin typeface="Arial" charset="0"/>
                <a:ea typeface="ＭＳ Ｐゴシック" charset="0"/>
                <a:cs typeface="Trajan Pro" charset="0"/>
              </a:rPr>
              <a:t>cooler cavity </a:t>
            </a:r>
            <a:r>
              <a:rPr lang="en-US" sz="3600" b="0" dirty="0">
                <a:latin typeface="Arial" charset="0"/>
                <a:ea typeface="ＭＳ Ｐゴシック" charset="0"/>
                <a:cs typeface="Trajan Pro" charset="0"/>
              </a:rPr>
              <a:t>prototype</a:t>
            </a:r>
            <a:endParaRPr lang="en-US" sz="1600" b="0" dirty="0">
              <a:latin typeface="Arial" charset="0"/>
              <a:ea typeface="ＭＳ Ｐゴシック" charset="0"/>
              <a:cs typeface="Trajan Pro" charset="0"/>
            </a:endParaRPr>
          </a:p>
        </p:txBody>
      </p:sp>
      <p:sp>
        <p:nvSpPr>
          <p:cNvPr id="37890" name="TextBox 1"/>
          <p:cNvSpPr txBox="1">
            <a:spLocks noChangeArrowheads="1"/>
          </p:cNvSpPr>
          <p:nvPr/>
        </p:nvSpPr>
        <p:spPr bwMode="auto">
          <a:xfrm>
            <a:off x="306388" y="831850"/>
            <a:ext cx="8434387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342900" indent="-342900" eaLnBrk="1" hangingPunct="1">
              <a:buFont typeface="Arial" charset="0"/>
              <a:buChar char="•"/>
            </a:pPr>
            <a:r>
              <a:rPr lang="en-US" sz="2400"/>
              <a:t>Preliminary engineering analysis is complete </a:t>
            </a:r>
          </a:p>
          <a:p>
            <a:pPr marL="342900" indent="-342900" eaLnBrk="1" hangingPunct="1">
              <a:buFont typeface="Arial" charset="0"/>
              <a:buChar char="•"/>
            </a:pPr>
            <a:r>
              <a:rPr lang="en-US" sz="2400"/>
              <a:t>Cell and beam tube dies (110mm) have been fabricated</a:t>
            </a:r>
          </a:p>
          <a:p>
            <a:pPr marL="342900" indent="-342900" eaLnBrk="1" hangingPunct="1">
              <a:buFont typeface="Arial" charset="0"/>
              <a:buChar char="•"/>
            </a:pPr>
            <a:r>
              <a:rPr lang="en-US" sz="2400"/>
              <a:t>Test blanks have been pressed </a:t>
            </a:r>
          </a:p>
          <a:p>
            <a:pPr marL="342900" indent="-342900" eaLnBrk="1" hangingPunct="1">
              <a:buFont typeface="Arial" charset="0"/>
              <a:buChar char="•"/>
            </a:pPr>
            <a:r>
              <a:rPr lang="en-US" sz="2400" b="1"/>
              <a:t>End group design </a:t>
            </a:r>
            <a:r>
              <a:rPr lang="en-US" sz="2400"/>
              <a:t>will be chosen based on simulations</a:t>
            </a:r>
          </a:p>
          <a:p>
            <a:pPr marL="342900" indent="-342900" eaLnBrk="1" hangingPunct="1">
              <a:buFont typeface="Arial" charset="0"/>
              <a:buChar char="•"/>
            </a:pPr>
            <a:r>
              <a:rPr lang="en-US" sz="2400"/>
              <a:t>		Impedance requirements (Q spec)</a:t>
            </a:r>
          </a:p>
          <a:p>
            <a:pPr marL="342900" indent="-342900" eaLnBrk="1" hangingPunct="1">
              <a:buFont typeface="Arial" charset="0"/>
              <a:buChar char="•"/>
            </a:pPr>
            <a:r>
              <a:rPr lang="en-US" sz="2400"/>
              <a:t>		HOM power (i-ring, e-ring, ERL)</a:t>
            </a:r>
          </a:p>
          <a:p>
            <a:pPr marL="342900" indent="-342900" eaLnBrk="1" hangingPunct="1">
              <a:buFont typeface="Arial" charset="0"/>
              <a:buChar char="•"/>
            </a:pPr>
            <a:r>
              <a:rPr lang="en-US" sz="2400"/>
              <a:t>Will produce single-cell first (possibly using ingot material)</a:t>
            </a:r>
          </a:p>
        </p:txBody>
      </p:sp>
      <p:pic>
        <p:nvPicPr>
          <p:cNvPr id="3789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3924300"/>
            <a:ext cx="2930525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3943350"/>
            <a:ext cx="2543175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3" name="Group 5"/>
          <p:cNvGrpSpPr>
            <a:grpSpLocks noChangeAspect="1"/>
          </p:cNvGrpSpPr>
          <p:nvPr/>
        </p:nvGrpSpPr>
        <p:grpSpPr bwMode="auto">
          <a:xfrm>
            <a:off x="177800" y="5202238"/>
            <a:ext cx="2846388" cy="1077912"/>
            <a:chOff x="230344" y="8349524"/>
            <a:chExt cx="5943600" cy="2251495"/>
          </a:xfrm>
        </p:grpSpPr>
        <p:pic>
          <p:nvPicPr>
            <p:cNvPr id="37900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344" y="8349524"/>
              <a:ext cx="5943600" cy="2251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1" name="TextBox 7"/>
            <p:cNvSpPr txBox="1">
              <a:spLocks noChangeArrowheads="1"/>
            </p:cNvSpPr>
            <p:nvPr/>
          </p:nvSpPr>
          <p:spPr bwMode="auto">
            <a:xfrm>
              <a:off x="2510289" y="8388039"/>
              <a:ext cx="1535430" cy="290195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sz="1100">
                  <a:solidFill>
                    <a:srgbClr val="000000"/>
                  </a:solidFill>
                  <a:latin typeface="Times New Roman" charset="0"/>
                  <a:ea typeface="ＭＳ 明朝" charset="0"/>
                  <a:cs typeface="ＭＳ 明朝" charset="0"/>
                </a:rPr>
                <a:t>σ</a:t>
              </a:r>
              <a:r>
                <a:rPr lang="en-US" sz="1100" baseline="-25000">
                  <a:solidFill>
                    <a:srgbClr val="000000"/>
                  </a:solidFill>
                  <a:ea typeface="ＭＳ 明朝" charset="0"/>
                  <a:cs typeface="ＭＳ 明朝" charset="0"/>
                </a:rPr>
                <a:t>e,max</a:t>
              </a:r>
              <a:r>
                <a:rPr lang="en-US" sz="1100">
                  <a:solidFill>
                    <a:srgbClr val="000000"/>
                  </a:solidFill>
                  <a:ea typeface="ＭＳ 明朝" charset="0"/>
                  <a:cs typeface="ＭＳ 明朝" charset="0"/>
                </a:rPr>
                <a:t> = 15.2 MPa</a:t>
              </a:r>
              <a:endParaRPr lang="en-US" sz="1200">
                <a:latin typeface="Times New Roman" charset="0"/>
                <a:ea typeface="ＭＳ 明朝" charset="0"/>
                <a:cs typeface="ＭＳ 明朝" charset="0"/>
              </a:endParaRPr>
            </a:p>
          </p:txBody>
        </p:sp>
      </p:grpSp>
      <p:pic>
        <p:nvPicPr>
          <p:cNvPr id="3789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3924300"/>
            <a:ext cx="2701925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5202238"/>
            <a:ext cx="271303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TextBox 1"/>
          <p:cNvSpPr txBox="1">
            <a:spLocks noChangeArrowheads="1"/>
          </p:cNvSpPr>
          <p:nvPr/>
        </p:nvSpPr>
        <p:spPr bwMode="auto">
          <a:xfrm>
            <a:off x="2143125" y="5921375"/>
            <a:ext cx="968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F. Fors</a:t>
            </a:r>
          </a:p>
        </p:txBody>
      </p:sp>
      <p:sp>
        <p:nvSpPr>
          <p:cNvPr id="37897" name="TextBox 11"/>
          <p:cNvSpPr txBox="1">
            <a:spLocks noChangeArrowheads="1"/>
          </p:cNvSpPr>
          <p:nvPr/>
        </p:nvSpPr>
        <p:spPr bwMode="auto">
          <a:xfrm>
            <a:off x="177800" y="3743325"/>
            <a:ext cx="1139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J. Henry</a:t>
            </a:r>
          </a:p>
        </p:txBody>
      </p:sp>
      <p:sp>
        <p:nvSpPr>
          <p:cNvPr id="37898" name="TextBox 12"/>
          <p:cNvSpPr txBox="1">
            <a:spLocks noChangeArrowheads="1"/>
          </p:cNvSpPr>
          <p:nvPr/>
        </p:nvSpPr>
        <p:spPr bwMode="auto">
          <a:xfrm>
            <a:off x="3190875" y="3943350"/>
            <a:ext cx="1597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L. Turlington</a:t>
            </a:r>
          </a:p>
        </p:txBody>
      </p:sp>
      <p:sp>
        <p:nvSpPr>
          <p:cNvPr id="37899" name="TextBox 14"/>
          <p:cNvSpPr txBox="1">
            <a:spLocks noChangeArrowheads="1"/>
          </p:cNvSpPr>
          <p:nvPr/>
        </p:nvSpPr>
        <p:spPr bwMode="auto">
          <a:xfrm>
            <a:off x="7110413" y="4872038"/>
            <a:ext cx="968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F. Fors</a:t>
            </a:r>
          </a:p>
        </p:txBody>
      </p:sp>
    </p:spTree>
    <p:extLst>
      <p:ext uri="{BB962C8B-B14F-4D97-AF65-F5344CB8AC3E}">
        <p14:creationId xmlns:p14="http://schemas.microsoft.com/office/powerpoint/2010/main" val="50167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1675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en-US" sz="3200" dirty="0" smtClean="0">
                <a:latin typeface="+mn-lt"/>
              </a:rPr>
              <a:t>First test pressings</a:t>
            </a:r>
            <a:endParaRPr lang="en-US" sz="3200" dirty="0">
              <a:latin typeface="+mn-lt"/>
            </a:endParaRPr>
          </a:p>
        </p:txBody>
      </p:sp>
      <p:sp>
        <p:nvSpPr>
          <p:cNvPr id="3993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AF286AEC-AD3D-174D-9820-CEF8E8403D51}" type="slidenum">
              <a:rPr lang="en-US" sz="3600">
                <a:solidFill>
                  <a:srgbClr val="FFC000"/>
                </a:solidFill>
                <a:latin typeface="Times New Roman" charset="0"/>
              </a:rPr>
              <a:pPr/>
              <a:t>13</a:t>
            </a:fld>
            <a:endParaRPr lang="en-US" sz="3600">
              <a:solidFill>
                <a:srgbClr val="FFC000"/>
              </a:solidFill>
              <a:latin typeface="Times New Roman" charset="0"/>
            </a:endParaRPr>
          </a:p>
        </p:txBody>
      </p:sp>
      <p:pic>
        <p:nvPicPr>
          <p:cNvPr id="39939" name="Picture 4" descr="IMG_91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3700463"/>
            <a:ext cx="34417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5" descr="IMG_917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50" y="3700463"/>
            <a:ext cx="34417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7" descr="IMG_914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920750"/>
            <a:ext cx="34544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8" descr="IMG_915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50" y="920750"/>
            <a:ext cx="34417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26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777" y="3252296"/>
            <a:ext cx="3192462" cy="264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8229600" cy="365125"/>
          </a:xfrm>
        </p:spPr>
        <p:txBody>
          <a:bodyPr/>
          <a:lstStyle/>
          <a:p>
            <a:pPr eaLnBrk="1" hangingPunct="1"/>
            <a:r>
              <a:rPr lang="en-US" altLang="en-US" sz="3600" dirty="0" smtClean="0">
                <a:latin typeface="Calibri Light" pitchFamily="34" charset="0"/>
              </a:rPr>
              <a:t>	HOM Coupler Technology</a:t>
            </a:r>
          </a:p>
        </p:txBody>
      </p:sp>
      <p:sp>
        <p:nvSpPr>
          <p:cNvPr id="14340" name="Date Placeholder 3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197BB4-60D6-4577-958F-83A6D0402CBE}" type="datetime1">
              <a:rPr lang="en-US" altLang="en-US" smtClean="0">
                <a:solidFill>
                  <a:schemeClr val="bg1"/>
                </a:solidFill>
                <a:latin typeface="Calibri Light" panose="020F03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4/3/2017</a:t>
            </a:fld>
            <a:endParaRPr lang="en-US" altLang="en-US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4341" name="Slide Number Placeholder 4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012D10-3C95-468D-82DF-348C4B594D80}" type="slidenum">
              <a:rPr lang="en-US" altLang="en-US" smtClean="0">
                <a:solidFill>
                  <a:schemeClr val="bg1"/>
                </a:solidFill>
                <a:latin typeface="Calibri Light" panose="020F03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altLang="en-US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0" y="799148"/>
            <a:ext cx="9144000" cy="44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457200" eaLnBrk="1" hangingPunct="1"/>
            <a:r>
              <a:rPr lang="en-US" altLang="en-US" sz="1800" dirty="0" smtClean="0">
                <a:latin typeface="Calibri Light" pitchFamily="34" charset="0"/>
              </a:rPr>
              <a:t>The HOM power is distributed evenly among the coaxial couplers with the chosen Y-configuration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0" y="2083214"/>
            <a:ext cx="8763953" cy="49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457200" eaLnBrk="1" hangingPunct="1"/>
            <a:r>
              <a:rPr lang="en-US" altLang="en-US" sz="1800" dirty="0" smtClean="0">
                <a:latin typeface="Calibri Light" pitchFamily="34" charset="0"/>
              </a:rPr>
              <a:t>At these power levels the inner HOM coupler hooks need to be cooled actively (not done for JLab/Tesla-type coaxial coupler), which requires R&amp;D on the coaxial coupler design (synergy with CERN cavity project)</a:t>
            </a:r>
            <a:endParaRPr lang="en-US" altLang="en-US" sz="1800" dirty="0">
              <a:latin typeface="Calibri Light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-351" y="2986252"/>
            <a:ext cx="8763953" cy="392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457200" eaLnBrk="1" hangingPunct="1"/>
            <a:r>
              <a:rPr lang="en-US" altLang="en-US" sz="1800" dirty="0" smtClean="0">
                <a:latin typeface="Calibri Light" pitchFamily="34" charset="0"/>
              </a:rPr>
              <a:t>Waveguide dampers are adaptable to higher power levels, high current (HC) design exists</a:t>
            </a:r>
            <a:endParaRPr lang="en-US" altLang="en-US" sz="1800" dirty="0">
              <a:latin typeface="Calibri Light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600568" y="5073400"/>
            <a:ext cx="4245752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chemeClr val="tx1"/>
                </a:solidFill>
                <a:latin typeface="Minion Pro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Minion Pro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Minion Pro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Minion Pro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Minion Pro" pitchFamily="18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Minion Pro" pitchFamily="18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Minion Pro" pitchFamily="18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Minion Pro" pitchFamily="18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Minion Pro" pitchFamily="18" charset="0"/>
              </a:defRPr>
            </a:lvl9pPr>
          </a:lstStyle>
          <a:p>
            <a:pPr algn="just" eaLnBrk="1" hangingPunct="1"/>
            <a:r>
              <a:rPr lang="en-US" altLang="en-US" sz="1600" dirty="0" smtClean="0">
                <a:latin typeface="Calibri Light" pitchFamily="34" charset="0"/>
              </a:rPr>
              <a:t>5-cell cavity with one endgroup</a:t>
            </a:r>
          </a:p>
          <a:p>
            <a:pPr algn="just" eaLnBrk="1" hangingPunct="1"/>
            <a:r>
              <a:rPr lang="en-US" altLang="en-US" sz="1600" dirty="0" smtClean="0">
                <a:latin typeface="Calibri Light" pitchFamily="34" charset="0"/>
              </a:rPr>
              <a:t>utilizing 3 coaxial dampers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69" y="4046605"/>
            <a:ext cx="3971431" cy="102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5172569" y="5674092"/>
            <a:ext cx="3971431" cy="786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chemeClr val="tx1"/>
                </a:solidFill>
                <a:latin typeface="Minion Pro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Minion Pro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Minion Pro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Minion Pro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Minion Pro" pitchFamily="18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Minion Pro" pitchFamily="18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Minion Pro" pitchFamily="18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Minion Pro" pitchFamily="18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Minion Pro" pitchFamily="18" charset="0"/>
              </a:defRPr>
            </a:lvl9pPr>
          </a:lstStyle>
          <a:p>
            <a:pPr algn="just" eaLnBrk="1" hangingPunct="1"/>
            <a:r>
              <a:rPr lang="en-US" altLang="en-US" sz="1600" dirty="0" smtClean="0">
                <a:latin typeface="Calibri Light" pitchFamily="34" charset="0"/>
              </a:rPr>
              <a:t>5-cell cavity with one endgroup</a:t>
            </a:r>
          </a:p>
          <a:p>
            <a:pPr algn="just" eaLnBrk="1" hangingPunct="1"/>
            <a:r>
              <a:rPr lang="en-US" altLang="en-US" sz="1600" dirty="0" smtClean="0">
                <a:latin typeface="Calibri Light" pitchFamily="34" charset="0"/>
              </a:rPr>
              <a:t>utilizing 3 HC waveguide dampers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-351" y="1413859"/>
            <a:ext cx="9144000" cy="510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457200" eaLnBrk="1" hangingPunct="1"/>
            <a:r>
              <a:rPr lang="en-US" altLang="en-US" sz="1800" dirty="0" smtClean="0">
                <a:latin typeface="Calibri Light" pitchFamily="34" charset="0"/>
              </a:rPr>
              <a:t>Some of the power is propagating through beam tubes, yet the HOM power level extracted by the coupler is still significantly high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0851" y="0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F. </a:t>
            </a:r>
            <a:r>
              <a:rPr lang="en-US" dirty="0" err="1" smtClean="0"/>
              <a:t>Marhauser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72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8229600" cy="365125"/>
          </a:xfrm>
        </p:spPr>
        <p:txBody>
          <a:bodyPr/>
          <a:lstStyle/>
          <a:p>
            <a:pPr eaLnBrk="1" hangingPunct="1"/>
            <a:r>
              <a:rPr lang="en-US" altLang="en-US" sz="3600" dirty="0" smtClean="0">
                <a:latin typeface="Calibri Light" pitchFamily="34" charset="0"/>
              </a:rPr>
              <a:t>	HOM Power in ERL Cooler Cavities</a:t>
            </a:r>
          </a:p>
        </p:txBody>
      </p:sp>
      <p:sp>
        <p:nvSpPr>
          <p:cNvPr id="14340" name="Date Placeholder 3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197BB4-60D6-4577-958F-83A6D0402CBE}" type="datetime1">
              <a:rPr lang="en-US" altLang="en-US" smtClean="0">
                <a:solidFill>
                  <a:schemeClr val="bg1"/>
                </a:solidFill>
                <a:latin typeface="Calibri Light" panose="020F03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4/3/2017</a:t>
            </a:fld>
            <a:endParaRPr lang="en-US" altLang="en-US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4341" name="Slide Number Placeholder 4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012D10-3C95-468D-82DF-348C4B594D80}" type="slidenum">
              <a:rPr lang="en-US" altLang="en-US" smtClean="0">
                <a:solidFill>
                  <a:schemeClr val="bg1"/>
                </a:solidFill>
                <a:latin typeface="Calibri Light" panose="020F03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altLang="en-US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21528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51213"/>
            <a:ext cx="4985862" cy="366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8" name="TextBox 18"/>
          <p:cNvSpPr txBox="1">
            <a:spLocks noChangeArrowheads="1"/>
          </p:cNvSpPr>
          <p:nvPr/>
        </p:nvSpPr>
        <p:spPr bwMode="auto">
          <a:xfrm>
            <a:off x="3107294" y="3273239"/>
            <a:ext cx="23357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Minion Pro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Minion Pro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Minion Pro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Minion Pro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Minion Pro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Minion Pro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Minion Pro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Minion Pro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Minion Pro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latin typeface="Calibri" pitchFamily="34" charset="0"/>
              </a:rPr>
              <a:t>Individual HOM power values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Calibri" pitchFamily="34" charset="0"/>
              </a:rPr>
              <a:t>a</a:t>
            </a:r>
            <a:r>
              <a:rPr lang="en-US" altLang="en-US" sz="1400" dirty="0" smtClean="0">
                <a:latin typeface="Calibri" pitchFamily="34" charset="0"/>
              </a:rPr>
              <a:t>re summed up</a:t>
            </a:r>
            <a:endParaRPr lang="en-US" altLang="en-US" sz="1400" dirty="0">
              <a:latin typeface="Calibri" pitchFamily="34" charset="0"/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0" y="799147"/>
            <a:ext cx="9144000" cy="89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457200" eaLnBrk="1" hangingPunct="1"/>
            <a:r>
              <a:rPr lang="en-US" altLang="en-US" sz="1800" dirty="0" smtClean="0">
                <a:latin typeface="Calibri Light" pitchFamily="34" charset="0"/>
              </a:rPr>
              <a:t>Note that the spectral lines are weighted by the nominal 20 mm flattop bunch length, which produces the roll-off at the high frequency end (beyond 10 GHz however there will be a ripples due to the beer-can distribution, i.e. peak currents will raise again to some extent)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611753" y="3796459"/>
            <a:ext cx="426720" cy="3856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0" y="1972263"/>
            <a:ext cx="9144000" cy="71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457200" eaLnBrk="1" hangingPunct="1"/>
            <a:r>
              <a:rPr lang="en-US" altLang="en-US" sz="1800" dirty="0" smtClean="0">
                <a:latin typeface="Calibri Light" pitchFamily="34" charset="0"/>
              </a:rPr>
              <a:t>The monopole HOM power up to 9.5 GHz is </a:t>
            </a:r>
            <a:r>
              <a:rPr lang="en-US" altLang="en-US" sz="1800" b="1" dirty="0">
                <a:latin typeface="Calibri Light" pitchFamily="34" charset="0"/>
              </a:rPr>
              <a:t>137 Watts</a:t>
            </a:r>
            <a:r>
              <a:rPr lang="en-US" altLang="en-US" sz="1800" dirty="0">
                <a:latin typeface="Calibri Light" pitchFamily="34" charset="0"/>
              </a:rPr>
              <a:t> </a:t>
            </a:r>
            <a:r>
              <a:rPr lang="en-US" altLang="en-US" sz="1800" b="1" dirty="0">
                <a:latin typeface="Calibri Light" pitchFamily="34" charset="0"/>
              </a:rPr>
              <a:t>@ 2nC </a:t>
            </a:r>
            <a:r>
              <a:rPr lang="en-US" altLang="en-US" sz="1800" dirty="0" smtClean="0">
                <a:latin typeface="Calibri Light" pitchFamily="34" charset="0"/>
              </a:rPr>
              <a:t>bunch charge.</a:t>
            </a:r>
            <a:endParaRPr lang="en-US" altLang="en-US" sz="1800" dirty="0">
              <a:latin typeface="Calibri Light" pitchFamily="34" charset="0"/>
            </a:endParaRPr>
          </a:p>
          <a:p>
            <a:pPr marL="914400" indent="-457200" eaLnBrk="1" hangingPunct="1"/>
            <a:r>
              <a:rPr lang="en-US" altLang="en-US" sz="1800" dirty="0" smtClean="0">
                <a:latin typeface="Calibri Light" pitchFamily="34" charset="0"/>
              </a:rPr>
              <a:t>The HOM power is </a:t>
            </a:r>
            <a:r>
              <a:rPr lang="en-US" altLang="en-US" sz="1800" b="1" dirty="0">
                <a:latin typeface="Calibri Light" pitchFamily="34" charset="0"/>
              </a:rPr>
              <a:t>350 Watts @</a:t>
            </a:r>
            <a:r>
              <a:rPr lang="en-US" altLang="en-US" sz="1800" dirty="0">
                <a:latin typeface="Calibri Light" pitchFamily="34" charset="0"/>
              </a:rPr>
              <a:t> </a:t>
            </a:r>
            <a:r>
              <a:rPr lang="en-US" altLang="en-US" sz="1800" b="1" dirty="0">
                <a:latin typeface="Calibri Light" pitchFamily="34" charset="0"/>
              </a:rPr>
              <a:t>3.2nC</a:t>
            </a:r>
            <a:r>
              <a:rPr lang="en-US" altLang="en-US" sz="1800" dirty="0">
                <a:latin typeface="Calibri Light" pitchFamily="34" charset="0"/>
              </a:rPr>
              <a:t> bunch </a:t>
            </a:r>
            <a:r>
              <a:rPr lang="en-US" altLang="en-US" sz="1800" dirty="0" smtClean="0">
                <a:latin typeface="Calibri Light" pitchFamily="34" charset="0"/>
              </a:rPr>
              <a:t>charge  </a:t>
            </a: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062635"/>
            <a:ext cx="3377568" cy="873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Straight Arrow Connector 34"/>
          <p:cNvCxnSpPr/>
          <p:nvPr/>
        </p:nvCxnSpPr>
        <p:spPr>
          <a:xfrm flipH="1">
            <a:off x="4714873" y="4743068"/>
            <a:ext cx="923927" cy="3856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18"/>
          <p:cNvSpPr txBox="1">
            <a:spLocks noChangeArrowheads="1"/>
          </p:cNvSpPr>
          <p:nvPr/>
        </p:nvSpPr>
        <p:spPr bwMode="auto">
          <a:xfrm>
            <a:off x="1068706" y="3286077"/>
            <a:ext cx="9717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Minion Pro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Minion Pro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Minion Pro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Minion Pro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Minion Pro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Minion Pro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Minion Pro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Minion Pro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Minion Pro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latin typeface="Calibri" pitchFamily="34" charset="0"/>
              </a:rPr>
              <a:t>952.6 MHz</a:t>
            </a:r>
            <a:endParaRPr lang="en-US" altLang="en-US" sz="1400" dirty="0"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15404" y="6051190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F. </a:t>
            </a:r>
            <a:r>
              <a:rPr lang="en-US" dirty="0" err="1" smtClean="0"/>
              <a:t>Marhauser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103" name="Group 102"/>
          <p:cNvGrpSpPr/>
          <p:nvPr/>
        </p:nvGrpSpPr>
        <p:grpSpPr>
          <a:xfrm>
            <a:off x="2112442" y="888363"/>
            <a:ext cx="5662152" cy="1345268"/>
            <a:chOff x="962986" y="3431371"/>
            <a:chExt cx="7239719" cy="2628781"/>
          </a:xfrm>
        </p:grpSpPr>
        <p:grpSp>
          <p:nvGrpSpPr>
            <p:cNvPr id="72" name="Group 71"/>
            <p:cNvGrpSpPr/>
            <p:nvPr/>
          </p:nvGrpSpPr>
          <p:grpSpPr>
            <a:xfrm>
              <a:off x="962986" y="3616721"/>
              <a:ext cx="7239719" cy="2443431"/>
              <a:chOff x="4861158" y="4048963"/>
              <a:chExt cx="3879383" cy="852287"/>
            </a:xfrm>
          </p:grpSpPr>
          <p:grpSp>
            <p:nvGrpSpPr>
              <p:cNvPr id="75" name="Group 74"/>
              <p:cNvGrpSpPr/>
              <p:nvPr/>
            </p:nvGrpSpPr>
            <p:grpSpPr>
              <a:xfrm>
                <a:off x="4861158" y="4048963"/>
                <a:ext cx="3879383" cy="755744"/>
                <a:chOff x="757979" y="1364632"/>
                <a:chExt cx="7574277" cy="2644012"/>
              </a:xfrm>
            </p:grpSpPr>
            <p:cxnSp>
              <p:nvCxnSpPr>
                <p:cNvPr id="78" name="Straight Connector 77"/>
                <p:cNvCxnSpPr/>
                <p:nvPr/>
              </p:nvCxnSpPr>
              <p:spPr>
                <a:xfrm>
                  <a:off x="757979" y="2153302"/>
                  <a:ext cx="7574277" cy="0"/>
                </a:xfrm>
                <a:prstGeom prst="line">
                  <a:avLst/>
                </a:prstGeom>
                <a:ln w="12700">
                  <a:prstDash val="dash"/>
                  <a:tailEnd type="stealth" w="lg" len="lg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9" name="Oval 78"/>
                <p:cNvSpPr/>
                <p:nvPr/>
              </p:nvSpPr>
              <p:spPr>
                <a:xfrm>
                  <a:off x="961972" y="2073292"/>
                  <a:ext cx="281940" cy="16002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>
                  <a:off x="1630344" y="2073292"/>
                  <a:ext cx="281940" cy="16002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>
                  <a:off x="2298716" y="2073292"/>
                  <a:ext cx="281940" cy="16002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82" name="Oval 81"/>
                <p:cNvSpPr/>
                <p:nvPr/>
              </p:nvSpPr>
              <p:spPr>
                <a:xfrm>
                  <a:off x="2967088" y="2073292"/>
                  <a:ext cx="281940" cy="16002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83" name="Oval 82"/>
                <p:cNvSpPr/>
                <p:nvPr/>
              </p:nvSpPr>
              <p:spPr>
                <a:xfrm>
                  <a:off x="3635460" y="2073292"/>
                  <a:ext cx="281940" cy="16002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84" name="Oval 83"/>
                <p:cNvSpPr/>
                <p:nvPr/>
              </p:nvSpPr>
              <p:spPr>
                <a:xfrm>
                  <a:off x="4303832" y="2073292"/>
                  <a:ext cx="281940" cy="16002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>
                  <a:off x="4972204" y="2073292"/>
                  <a:ext cx="281940" cy="16002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86" name="Oval 85"/>
                <p:cNvSpPr/>
                <p:nvPr/>
              </p:nvSpPr>
              <p:spPr>
                <a:xfrm>
                  <a:off x="5640576" y="2073292"/>
                  <a:ext cx="281940" cy="16002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6308948" y="2073292"/>
                  <a:ext cx="281940" cy="16002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cxnSp>
              <p:nvCxnSpPr>
                <p:cNvPr id="88" name="Straight Connector 87"/>
                <p:cNvCxnSpPr/>
                <p:nvPr/>
              </p:nvCxnSpPr>
              <p:spPr>
                <a:xfrm flipV="1">
                  <a:off x="3917400" y="1364632"/>
                  <a:ext cx="4414856" cy="753428"/>
                </a:xfrm>
                <a:prstGeom prst="line">
                  <a:avLst/>
                </a:prstGeom>
                <a:ln w="12700">
                  <a:prstDash val="dash"/>
                  <a:tailEnd type="stealth" w="lg" len="lg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9" name="Oval 88"/>
                <p:cNvSpPr/>
                <p:nvPr/>
              </p:nvSpPr>
              <p:spPr>
                <a:xfrm>
                  <a:off x="7645692" y="2073292"/>
                  <a:ext cx="281940" cy="16002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cxnSp>
              <p:nvCxnSpPr>
                <p:cNvPr id="90" name="Straight Connector 89"/>
                <p:cNvCxnSpPr/>
                <p:nvPr/>
              </p:nvCxnSpPr>
              <p:spPr>
                <a:xfrm>
                  <a:off x="773219" y="4008644"/>
                  <a:ext cx="267462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flipV="1">
                  <a:off x="3447839" y="2781824"/>
                  <a:ext cx="114300" cy="122682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>
                  <a:off x="3562139" y="2781824"/>
                  <a:ext cx="45720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>
                  <a:off x="4019339" y="2781824"/>
                  <a:ext cx="121920" cy="122682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>
                  <a:off x="4141259" y="4008644"/>
                  <a:ext cx="272796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 flipV="1">
                  <a:off x="6863020" y="2781824"/>
                  <a:ext cx="114300" cy="122682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>
                  <a:off x="6977320" y="2781824"/>
                  <a:ext cx="45720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>
                  <a:off x="7434520" y="2781824"/>
                  <a:ext cx="121920" cy="122682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8" name="TextBox 97"/>
                <p:cNvSpPr txBox="1"/>
                <p:nvPr/>
              </p:nvSpPr>
              <p:spPr>
                <a:xfrm>
                  <a:off x="773219" y="2395493"/>
                  <a:ext cx="247028" cy="6238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US" sz="1100" dirty="0">
                    <a:latin typeface="Minion Pro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" name="Oval 98"/>
                <p:cNvSpPr/>
                <p:nvPr/>
              </p:nvSpPr>
              <p:spPr>
                <a:xfrm>
                  <a:off x="6977320" y="1490362"/>
                  <a:ext cx="281940" cy="160020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100" name="TextBox 99"/>
                <p:cNvSpPr txBox="1"/>
                <p:nvPr/>
              </p:nvSpPr>
              <p:spPr>
                <a:xfrm>
                  <a:off x="2112110" y="3207355"/>
                  <a:ext cx="247028" cy="6238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US" sz="1100" dirty="0">
                    <a:latin typeface="Minion Pro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6" name="TextBox 75"/>
              <p:cNvSpPr txBox="1"/>
              <p:nvPr/>
            </p:nvSpPr>
            <p:spPr>
              <a:xfrm>
                <a:off x="6240096" y="4670491"/>
                <a:ext cx="478501" cy="230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/>
                  <a:t>~</a:t>
                </a:r>
                <a:r>
                  <a:rPr lang="en-US" altLang="zh-CN" sz="1600" b="1" dirty="0" smtClean="0"/>
                  <a:t>ns</a:t>
                </a:r>
                <a:endParaRPr lang="en-US" sz="1600" b="1" dirty="0"/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6961962" y="4644998"/>
                <a:ext cx="820827" cy="230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 smtClean="0"/>
                  <a:t>~10 of ns</a:t>
                </a:r>
                <a:endParaRPr lang="en-US" sz="1600" b="1" dirty="0"/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2570410" y="3431371"/>
              <a:ext cx="4227956" cy="2428725"/>
              <a:chOff x="2570410" y="3431371"/>
              <a:chExt cx="4227956" cy="2428725"/>
            </a:xfrm>
          </p:grpSpPr>
          <p:sp>
            <p:nvSpPr>
              <p:cNvPr id="101" name="TextBox 100"/>
              <p:cNvSpPr txBox="1"/>
              <p:nvPr/>
            </p:nvSpPr>
            <p:spPr>
              <a:xfrm>
                <a:off x="2570410" y="5198529"/>
                <a:ext cx="1277700" cy="661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Few kV</a:t>
                </a:r>
                <a:endParaRPr lang="en-US" sz="1600" b="1" dirty="0"/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5441224" y="3431371"/>
                <a:ext cx="1357142" cy="661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Few </a:t>
                </a:r>
                <a:r>
                  <a:rPr lang="en-US" sz="1600" b="1" dirty="0" err="1" smtClean="0"/>
                  <a:t>mrad</a:t>
                </a:r>
                <a:endParaRPr lang="en-US" sz="1600" b="1" dirty="0"/>
              </a:p>
            </p:txBody>
          </p:sp>
        </p:grpSp>
      </p:grpSp>
      <p:sp>
        <p:nvSpPr>
          <p:cNvPr id="104" name="Rectangle 103"/>
          <p:cNvSpPr/>
          <p:nvPr/>
        </p:nvSpPr>
        <p:spPr>
          <a:xfrm>
            <a:off x="639984" y="2249731"/>
            <a:ext cx="80780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CCR scheme required fast bunch swap out every 10-20 turns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Pulsed </a:t>
            </a:r>
            <a:r>
              <a:rPr lang="en-US" sz="2400" dirty="0"/>
              <a:t>power supplies, especially with these characteristics are beyond state of the art</a:t>
            </a:r>
            <a:r>
              <a:rPr lang="en-US" sz="2400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An alternative driving method is summing simple </a:t>
            </a:r>
            <a:r>
              <a:rPr lang="en-US" sz="2400" dirty="0" smtClean="0"/>
              <a:t>cosine </a:t>
            </a:r>
            <a:r>
              <a:rPr lang="en-US" sz="2400" dirty="0"/>
              <a:t>waves at sub-frequencies of the final beam repetition </a:t>
            </a:r>
            <a:r>
              <a:rPr lang="en-US" sz="2400" dirty="0" smtClean="0"/>
              <a:t>frequency to </a:t>
            </a:r>
            <a:r>
              <a:rPr lang="en-US" sz="2400" dirty="0"/>
              <a:t>generate a continuous waveform.</a:t>
            </a:r>
          </a:p>
        </p:txBody>
      </p:sp>
      <p:pic>
        <p:nvPicPr>
          <p:cNvPr id="1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9" r="1981"/>
          <a:stretch/>
        </p:blipFill>
        <p:spPr bwMode="auto">
          <a:xfrm>
            <a:off x="2254982" y="4504498"/>
            <a:ext cx="4926822" cy="1869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itle 1"/>
          <p:cNvSpPr txBox="1">
            <a:spLocks/>
          </p:cNvSpPr>
          <p:nvPr/>
        </p:nvSpPr>
        <p:spPr bwMode="auto">
          <a:xfrm>
            <a:off x="578839" y="149225"/>
            <a:ext cx="822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chemeClr val="tx1"/>
                </a:solidFill>
                <a:latin typeface="Minion Pro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Minion Pro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Minion Pro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Minion Pro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Minion Pro" pitchFamily="18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Minion Pro" pitchFamily="18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Minion Pro" pitchFamily="18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Minion Pro" pitchFamily="18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Minion Pro" pitchFamily="18" charset="0"/>
              </a:defRPr>
            </a:lvl9pPr>
          </a:lstStyle>
          <a:p>
            <a:r>
              <a:rPr lang="en-US" dirty="0" smtClean="0"/>
              <a:t>Harmonic fast kicker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8141839" y="0"/>
            <a:ext cx="101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Y. Huang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58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7" y="68095"/>
            <a:ext cx="8949445" cy="701336"/>
          </a:xfrm>
        </p:spPr>
        <p:txBody>
          <a:bodyPr/>
          <a:lstStyle/>
          <a:p>
            <a:r>
              <a:rPr lang="en-US" sz="3600" dirty="0" smtClean="0"/>
              <a:t>Kick Waveforms to Kick Every 10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Bunch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9178903"/>
              </p:ext>
            </p:extLst>
          </p:nvPr>
        </p:nvGraphicFramePr>
        <p:xfrm>
          <a:off x="57257" y="996564"/>
          <a:ext cx="4573053" cy="2412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8342775"/>
              </p:ext>
            </p:extLst>
          </p:nvPr>
        </p:nvGraphicFramePr>
        <p:xfrm>
          <a:off x="4630310" y="967760"/>
          <a:ext cx="4412748" cy="2441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7785425"/>
              </p:ext>
            </p:extLst>
          </p:nvPr>
        </p:nvGraphicFramePr>
        <p:xfrm>
          <a:off x="307971" y="3749189"/>
          <a:ext cx="4410973" cy="2671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8648319"/>
              </p:ext>
            </p:extLst>
          </p:nvPr>
        </p:nvGraphicFramePr>
        <p:xfrm>
          <a:off x="4630311" y="3785360"/>
          <a:ext cx="4412747" cy="2635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288471" y="1948749"/>
            <a:ext cx="2798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10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Harmonics+DC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offset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91198" y="1948749"/>
            <a:ext cx="2798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9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Harmonics+DC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offset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48328" y="3425977"/>
            <a:ext cx="1695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Y. Huang, J. </a:t>
            </a:r>
            <a:r>
              <a:rPr lang="en-US" dirty="0" err="1" smtClean="0"/>
              <a:t>Guo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039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Kicker Cavity Model </a:t>
            </a:r>
            <a:endParaRPr lang="en-US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latin typeface="+mn-lt"/>
              </a:rPr>
              <a:pPr/>
              <a:t>18</a:t>
            </a:fld>
            <a:endParaRPr lang="en-US" dirty="0">
              <a:latin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5484" y="1095374"/>
            <a:ext cx="8140380" cy="5278125"/>
            <a:chOff x="1005252" y="576782"/>
            <a:chExt cx="8502591" cy="6041340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252" y="899947"/>
              <a:ext cx="7504113" cy="5718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>
              <a:off x="1084584" y="576782"/>
              <a:ext cx="8423259" cy="4886710"/>
              <a:chOff x="1084584" y="576782"/>
              <a:chExt cx="8423259" cy="4886710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084584" y="576782"/>
                <a:ext cx="6911038" cy="4099378"/>
                <a:chOff x="1084584" y="576782"/>
                <a:chExt cx="6911038" cy="4099378"/>
              </a:xfrm>
            </p:grpSpPr>
            <p:sp>
              <p:nvSpPr>
                <p:cNvPr id="9" name="TextBox 8"/>
                <p:cNvSpPr txBox="1"/>
                <p:nvPr/>
              </p:nvSpPr>
              <p:spPr>
                <a:xfrm>
                  <a:off x="1084584" y="576782"/>
                  <a:ext cx="4020816" cy="4579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>
                      <a:solidFill>
                        <a:prstClr val="black"/>
                      </a:solidFill>
                      <a:latin typeface="+mn-lt"/>
                      <a:cs typeface="Times New Roman" panose="02020603050405020304" pitchFamily="18" charset="0"/>
                    </a:rPr>
                    <a:t>5 </a:t>
                  </a:r>
                  <a:r>
                    <a:rPr lang="en-US" sz="2000" dirty="0" smtClean="0">
                      <a:solidFill>
                        <a:prstClr val="black"/>
                      </a:solidFill>
                      <a:latin typeface="+mn-lt"/>
                      <a:cs typeface="Times New Roman" panose="02020603050405020304" pitchFamily="18" charset="0"/>
                    </a:rPr>
                    <a:t>harmonics 47.63MHz</a:t>
                  </a:r>
                  <a:r>
                    <a:rPr lang="en-US" sz="2000" dirty="0" smtClean="0">
                      <a:solidFill>
                        <a:prstClr val="black"/>
                      </a:solidFill>
                      <a:latin typeface="+mn-lt"/>
                      <a:cs typeface="Times New Roman" panose="02020603050405020304" pitchFamily="18" charset="0"/>
                      <a:sym typeface="Symbol"/>
                    </a:rPr>
                    <a:t></a:t>
                  </a:r>
                  <a:r>
                    <a:rPr lang="en-US" sz="2000" dirty="0" smtClean="0">
                      <a:solidFill>
                        <a:prstClr val="black"/>
                      </a:solidFill>
                      <a:latin typeface="+mn-lt"/>
                      <a:cs typeface="Times New Roman" panose="02020603050405020304" pitchFamily="18" charset="0"/>
                    </a:rPr>
                    <a:t>1,3,5,7,9</a:t>
                  </a:r>
                  <a:endParaRPr lang="en-US" sz="2000" dirty="0">
                    <a:solidFill>
                      <a:srgbClr val="FF0000"/>
                    </a:solidFill>
                    <a:latin typeface="+mn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2619937" y="2832272"/>
                  <a:ext cx="3446926" cy="810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 smtClean="0">
                      <a:solidFill>
                        <a:prstClr val="black"/>
                      </a:solidFill>
                      <a:latin typeface="+mn-lt"/>
                      <a:cs typeface="Times New Roman" panose="02020603050405020304" pitchFamily="18" charset="0"/>
                    </a:rPr>
                    <a:t>3 </a:t>
                  </a:r>
                  <a:r>
                    <a:rPr lang="en-US" sz="2000" dirty="0">
                      <a:solidFill>
                        <a:prstClr val="black"/>
                      </a:solidFill>
                      <a:latin typeface="+mn-lt"/>
                      <a:cs typeface="Times New Roman" panose="02020603050405020304" pitchFamily="18" charset="0"/>
                    </a:rPr>
                    <a:t>harmonics </a:t>
                  </a:r>
                  <a:r>
                    <a:rPr lang="en-US" sz="2000" dirty="0" smtClean="0">
                      <a:solidFill>
                        <a:prstClr val="black"/>
                      </a:solidFill>
                      <a:latin typeface="+mn-lt"/>
                      <a:cs typeface="Times New Roman" panose="02020603050405020304" pitchFamily="18" charset="0"/>
                    </a:rPr>
                    <a:t>47.63MHz</a:t>
                  </a:r>
                  <a:r>
                    <a:rPr lang="en-US" sz="2000" dirty="0" smtClean="0">
                      <a:solidFill>
                        <a:prstClr val="black"/>
                      </a:solidFill>
                      <a:latin typeface="+mn-lt"/>
                      <a:cs typeface="Times New Roman" panose="02020603050405020304" pitchFamily="18" charset="0"/>
                      <a:sym typeface="Symbol"/>
                    </a:rPr>
                    <a:t></a:t>
                  </a:r>
                  <a:r>
                    <a:rPr lang="en-US" sz="2000" dirty="0" smtClean="0">
                      <a:solidFill>
                        <a:prstClr val="black"/>
                      </a:solidFill>
                      <a:latin typeface="+mn-lt"/>
                      <a:cs typeface="Times New Roman" panose="02020603050405020304" pitchFamily="18" charset="0"/>
                    </a:rPr>
                    <a:t>2,6,10</a:t>
                  </a:r>
                  <a:endParaRPr lang="en-US" sz="2000" dirty="0">
                    <a:solidFill>
                      <a:prstClr val="black"/>
                    </a:solidFill>
                    <a:latin typeface="+mn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4491210" y="4218194"/>
                  <a:ext cx="3504412" cy="4579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 smtClean="0">
                      <a:solidFill>
                        <a:prstClr val="black"/>
                      </a:solidFill>
                      <a:latin typeface="+mn-lt"/>
                      <a:cs typeface="Times New Roman" panose="02020603050405020304" pitchFamily="18" charset="0"/>
                    </a:rPr>
                    <a:t>1 </a:t>
                  </a:r>
                  <a:r>
                    <a:rPr lang="en-US" sz="2000" dirty="0">
                      <a:solidFill>
                        <a:prstClr val="black"/>
                      </a:solidFill>
                      <a:latin typeface="+mn-lt"/>
                      <a:cs typeface="Times New Roman" panose="02020603050405020304" pitchFamily="18" charset="0"/>
                    </a:rPr>
                    <a:t>harmonics </a:t>
                  </a:r>
                  <a:r>
                    <a:rPr lang="en-US" sz="2000" dirty="0" smtClean="0">
                      <a:solidFill>
                        <a:prstClr val="black"/>
                      </a:solidFill>
                      <a:latin typeface="+mn-lt"/>
                      <a:cs typeface="Times New Roman" panose="02020603050405020304" pitchFamily="18" charset="0"/>
                    </a:rPr>
                    <a:t>47.63MHz</a:t>
                  </a:r>
                  <a:r>
                    <a:rPr lang="en-US" sz="2000" dirty="0">
                      <a:solidFill>
                        <a:prstClr val="black"/>
                      </a:solidFill>
                      <a:latin typeface="+mn-lt"/>
                      <a:cs typeface="Times New Roman" panose="02020603050405020304" pitchFamily="18" charset="0"/>
                      <a:sym typeface="Symbol"/>
                    </a:rPr>
                    <a:t></a:t>
                  </a:r>
                  <a:r>
                    <a:rPr lang="en-US" sz="2000" dirty="0">
                      <a:solidFill>
                        <a:prstClr val="black"/>
                      </a:solidFill>
                      <a:latin typeface="+mn-lt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6176410" y="5005526"/>
                <a:ext cx="3331433" cy="457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prstClr val="black"/>
                    </a:solidFill>
                    <a:latin typeface="+mn-lt"/>
                    <a:cs typeface="Times New Roman" panose="02020603050405020304" pitchFamily="18" charset="0"/>
                  </a:rPr>
                  <a:t>1 </a:t>
                </a:r>
                <a:r>
                  <a:rPr lang="en-US" sz="2000" dirty="0">
                    <a:solidFill>
                      <a:prstClr val="black"/>
                    </a:solidFill>
                    <a:latin typeface="+mn-lt"/>
                    <a:cs typeface="Times New Roman" panose="02020603050405020304" pitchFamily="18" charset="0"/>
                  </a:rPr>
                  <a:t>harmonics </a:t>
                </a:r>
                <a:r>
                  <a:rPr lang="en-US" sz="2000" dirty="0" smtClean="0">
                    <a:solidFill>
                      <a:prstClr val="black"/>
                    </a:solidFill>
                    <a:latin typeface="+mn-lt"/>
                    <a:cs typeface="Times New Roman" panose="02020603050405020304" pitchFamily="18" charset="0"/>
                  </a:rPr>
                  <a:t>47.63MHz</a:t>
                </a:r>
                <a:r>
                  <a:rPr lang="en-US" sz="2000" dirty="0" smtClean="0">
                    <a:solidFill>
                      <a:prstClr val="black"/>
                    </a:solidFill>
                    <a:latin typeface="+mn-lt"/>
                    <a:cs typeface="Times New Roman" panose="02020603050405020304" pitchFamily="18" charset="0"/>
                    <a:sym typeface="Symbol"/>
                  </a:rPr>
                  <a:t></a:t>
                </a:r>
                <a:r>
                  <a:rPr lang="en-US" sz="2000" dirty="0" smtClean="0">
                    <a:solidFill>
                      <a:prstClr val="black"/>
                    </a:solidFill>
                    <a:latin typeface="+mn-lt"/>
                    <a:cs typeface="Times New Roman" panose="02020603050405020304" pitchFamily="18" charset="0"/>
                  </a:rPr>
                  <a:t>8</a:t>
                </a:r>
                <a:endParaRPr lang="en-US" sz="2000" dirty="0">
                  <a:solidFill>
                    <a:prstClr val="black"/>
                  </a:solidFill>
                  <a:latin typeface="+mn-lt"/>
                  <a:cs typeface="Times New Roman" panose="02020603050405020304" pitchFamily="18" charset="0"/>
                </a:endParaRPr>
              </a:p>
            </p:txBody>
          </p:sp>
        </p:grpSp>
      </p:grp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816346"/>
              </p:ext>
            </p:extLst>
          </p:nvPr>
        </p:nvGraphicFramePr>
        <p:xfrm>
          <a:off x="4039053" y="835378"/>
          <a:ext cx="4625265" cy="3200400"/>
        </p:xfrm>
        <a:graphic>
          <a:graphicData uri="http://schemas.openxmlformats.org/drawingml/2006/table">
            <a:tbl>
              <a:tblPr/>
              <a:tblGrid>
                <a:gridCol w="908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49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98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16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9991"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Garamond" panose="02020404030301010803" pitchFamily="18" charset="0"/>
                          <a:ea typeface="Times New Roman"/>
                        </a:rPr>
                        <a:t>Mode</a:t>
                      </a:r>
                      <a:endParaRPr lang="en-US" sz="1400" dirty="0">
                        <a:effectLst/>
                        <a:latin typeface="Garamond" panose="02020404030301010803" pitchFamily="18" charset="0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Garamond" panose="02020404030301010803" pitchFamily="18" charset="0"/>
                          <a:ea typeface="Times New Roman"/>
                        </a:rPr>
                        <a:t>(MHz)</a:t>
                      </a:r>
                      <a:endParaRPr lang="en-US" sz="1400" dirty="0">
                        <a:effectLst/>
                        <a:latin typeface="Garamond" panose="02020404030301010803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effectLst/>
                          <a:latin typeface="Garamond" panose="02020404030301010803" pitchFamily="18" charset="0"/>
                          <a:ea typeface="Times New Roman"/>
                        </a:rPr>
                        <a:t>FFT Kick </a:t>
                      </a:r>
                      <a:r>
                        <a:rPr lang="en-US" sz="1400" b="1" kern="1200" dirty="0">
                          <a:effectLst/>
                          <a:latin typeface="Garamond" panose="02020404030301010803" pitchFamily="18" charset="0"/>
                          <a:ea typeface="Times New Roman"/>
                        </a:rPr>
                        <a:t>Voltage</a:t>
                      </a:r>
                      <a:endParaRPr lang="en-US" sz="1400" dirty="0">
                        <a:effectLst/>
                        <a:latin typeface="Garamond" panose="02020404030301010803" pitchFamily="18" charset="0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Garamond" panose="02020404030301010803" pitchFamily="18" charset="0"/>
                          <a:ea typeface="Times New Roman"/>
                        </a:rPr>
                        <a:t>(kV)</a:t>
                      </a:r>
                      <a:endParaRPr lang="en-US" sz="1400" dirty="0">
                        <a:effectLst/>
                        <a:latin typeface="Garamond" panose="02020404030301010803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/>
                      <a:r>
                        <a:rPr lang="en-US" sz="1400" b="1" kern="1200" dirty="0" smtClean="0">
                          <a:effectLst/>
                          <a:latin typeface="Garamond" panose="02020404030301010803" pitchFamily="18" charset="0"/>
                          <a:ea typeface="Times New Roman"/>
                        </a:rPr>
                        <a:t>CST Trans</a:t>
                      </a:r>
                      <a:r>
                        <a:rPr lang="en-US" sz="1400" b="1" kern="1200" dirty="0">
                          <a:effectLst/>
                          <a:latin typeface="Garamond" panose="02020404030301010803" pitchFamily="18" charset="0"/>
                          <a:ea typeface="Times New Roman"/>
                        </a:rPr>
                        <a:t>. Shunt Impedance (</a:t>
                      </a:r>
                      <a:r>
                        <a:rPr lang="el-GR" sz="1400" b="1" kern="1200" dirty="0">
                          <a:effectLst/>
                          <a:latin typeface="Garamond" panose="02020404030301010803" pitchFamily="18" charset="0"/>
                          <a:ea typeface="Times New Roman"/>
                        </a:rPr>
                        <a:t>Ω</a:t>
                      </a:r>
                      <a:r>
                        <a:rPr lang="en-US" sz="1400" b="1" kern="1200" dirty="0">
                          <a:effectLst/>
                          <a:latin typeface="Garamond" panose="02020404030301010803" pitchFamily="18" charset="0"/>
                          <a:ea typeface="Times New Roman"/>
                        </a:rPr>
                        <a:t>)</a:t>
                      </a:r>
                      <a:endParaRPr lang="en-US" sz="1400" dirty="0">
                        <a:effectLst/>
                        <a:latin typeface="Garamond" panose="02020404030301010803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effectLst/>
                          <a:latin typeface="Garamond" panose="02020404030301010803" pitchFamily="18" charset="0"/>
                          <a:ea typeface="Times New Roman"/>
                        </a:rPr>
                        <a:t>Dissipated</a:t>
                      </a:r>
                      <a:r>
                        <a:rPr lang="en-US" sz="1400" b="1" kern="1200" baseline="0" dirty="0" smtClean="0">
                          <a:effectLst/>
                          <a:latin typeface="Garamond" panose="02020404030301010803" pitchFamily="18" charset="0"/>
                          <a:ea typeface="Times New Roman"/>
                        </a:rPr>
                        <a:t> </a:t>
                      </a:r>
                      <a:r>
                        <a:rPr lang="en-US" sz="1400" b="1" kern="1200" dirty="0" smtClean="0">
                          <a:effectLst/>
                          <a:latin typeface="Garamond" panose="02020404030301010803" pitchFamily="18" charset="0"/>
                          <a:ea typeface="Times New Roman"/>
                        </a:rPr>
                        <a:t>Power</a:t>
                      </a:r>
                      <a:endParaRPr lang="en-US" sz="1400" dirty="0">
                        <a:effectLst/>
                        <a:latin typeface="Garamond" panose="02020404030301010803" pitchFamily="18" charset="0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  <a:latin typeface="Garamond" panose="02020404030301010803" pitchFamily="18" charset="0"/>
                          <a:ea typeface="Times New Roman"/>
                        </a:rPr>
                        <a:t> (</a:t>
                      </a:r>
                      <a:r>
                        <a:rPr lang="en-US" sz="1400" b="1" kern="1200" dirty="0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  <a:ea typeface="Times New Roman"/>
                        </a:rPr>
                        <a:t>W</a:t>
                      </a:r>
                      <a:r>
                        <a:rPr lang="en-US" sz="1400" b="1" kern="1200" dirty="0">
                          <a:effectLst/>
                          <a:latin typeface="Garamond" panose="02020404030301010803" pitchFamily="18" charset="0"/>
                          <a:ea typeface="Times New Roman"/>
                        </a:rPr>
                        <a:t>)</a:t>
                      </a:r>
                      <a:endParaRPr lang="en-US" sz="1400" dirty="0">
                        <a:effectLst/>
                        <a:latin typeface="Garamond" panose="02020404030301010803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331"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Cambria Math"/>
                        </a:rPr>
                        <a:t>47.63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SimSun"/>
                        </a:rPr>
                        <a:t>13.711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Times New Roman"/>
                          <a:cs typeface="Times New Roman"/>
                        </a:rPr>
                        <a:t>7.13E6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Times New Roman"/>
                          <a:cs typeface="Times New Roman"/>
                        </a:rPr>
                        <a:t>26.37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331"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Cambria Math"/>
                        </a:rPr>
                        <a:t>95.26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SimSun"/>
                        </a:rPr>
                        <a:t>12.462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Times New Roman"/>
                          <a:cs typeface="Times New Roman"/>
                        </a:rPr>
                        <a:t>1.14E7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Times New Roman"/>
                          <a:cs typeface="Times New Roman"/>
                        </a:rPr>
                        <a:t>13.62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331"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Cambria Math"/>
                        </a:rPr>
                        <a:t>142.89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SimSun"/>
                        </a:rPr>
                        <a:t>10.532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Times New Roman"/>
                          <a:cs typeface="Times New Roman"/>
                        </a:rPr>
                        <a:t>4.09E6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Times New Roman"/>
                          <a:cs typeface="Times New Roman"/>
                        </a:rPr>
                        <a:t>27.12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331"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Cambria Math"/>
                          <a:cs typeface="Times New Roman"/>
                        </a:rPr>
                        <a:t>190.52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SimSun"/>
                        </a:rPr>
                        <a:t>8.1290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Times New Roman"/>
                        </a:rPr>
                        <a:t>1.35E7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Times New Roman"/>
                          <a:cs typeface="Times New Roman"/>
                        </a:rPr>
                        <a:t>4.89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331"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Cambria Math"/>
                        </a:rPr>
                        <a:t>238.15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SimSun"/>
                        </a:rPr>
                        <a:t>5.5030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Times New Roman"/>
                          <a:cs typeface="Times New Roman"/>
                        </a:rPr>
                        <a:t>3.14E6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Times New Roman"/>
                          <a:cs typeface="Times New Roman"/>
                        </a:rPr>
                        <a:t>9.64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3331"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Cambria Math"/>
                          <a:cs typeface="Times New Roman"/>
                        </a:rPr>
                        <a:t>285.78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SimSun"/>
                        </a:rPr>
                        <a:t>2.9170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Times New Roman"/>
                          <a:cs typeface="Times New Roman"/>
                        </a:rPr>
                        <a:t>6.09E6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Times New Roman"/>
                          <a:cs typeface="Times New Roman"/>
                        </a:rPr>
                        <a:t>1.40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3331"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Cambria Math"/>
                        </a:rPr>
                        <a:t>333.41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SimSun"/>
                        </a:rPr>
                        <a:t>0.6300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Times New Roman"/>
                          <a:cs typeface="Times New Roman"/>
                        </a:rPr>
                        <a:t>2.65E6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Times New Roman"/>
                          <a:cs typeface="Times New Roman"/>
                        </a:rPr>
                        <a:t>0.15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3331"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Cambria Math"/>
                        </a:rPr>
                        <a:t>381.04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SimSun"/>
                        </a:rPr>
                        <a:t>-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SimSun"/>
                        </a:rPr>
                        <a:t>1.2090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Times New Roman"/>
                          <a:cs typeface="Times New Roman"/>
                        </a:rPr>
                        <a:t>1.65E7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Times New Roman"/>
                        </a:rPr>
                        <a:t>0.09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3331"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Cambria Math"/>
                        </a:rPr>
                        <a:t>428.67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SimSun"/>
                        </a:rPr>
                        <a:t>-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SimSun"/>
                        </a:rPr>
                        <a:t>2.4320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Times New Roman"/>
                          <a:cs typeface="Times New Roman"/>
                        </a:rPr>
                        <a:t>2.40E6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Times New Roman"/>
                          <a:cs typeface="Times New Roman"/>
                        </a:rPr>
                        <a:t>2.46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3331"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Cambria Math"/>
                          <a:cs typeface="Times New Roman"/>
                        </a:rPr>
                        <a:t>476.3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SimSun"/>
                        </a:rPr>
                        <a:t>-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SimSun"/>
                        </a:rPr>
                        <a:t>3.0110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Times New Roman"/>
                          <a:cs typeface="Times New Roman"/>
                        </a:rPr>
                        <a:t>4.57E6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Times New Roman"/>
                          <a:cs typeface="Times New Roman"/>
                        </a:rPr>
                        <a:t>1.98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3331"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Cambria Math"/>
                          <a:cs typeface="Times New Roman"/>
                        </a:rPr>
                        <a:t>DC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SimSun"/>
                        </a:rPr>
                        <a:t>8.2760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3331"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kern="1200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  <a:ea typeface="Cambria Math"/>
                          <a:cs typeface="Times New Roman"/>
                        </a:rPr>
                        <a:t>Total</a:t>
                      </a:r>
                      <a:endParaRPr lang="en-US" sz="1400" b="1">
                        <a:solidFill>
                          <a:srgbClr val="FF0000"/>
                        </a:solidFill>
                        <a:effectLst/>
                        <a:latin typeface="Garamond" panose="020204040303010108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  <a:ea typeface="SimSun"/>
                        </a:rPr>
                        <a:t>55.508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Garamond" panose="02020404030301010803" pitchFamily="18" charset="0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 smtClean="0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  <a:ea typeface="Times New Roman"/>
                          <a:cs typeface="Times New Roman"/>
                        </a:rPr>
                        <a:t>3.56E7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Garamond" panose="020204040303010108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208743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417487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626231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8349752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10437190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12524628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14612066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16699504" algn="l" defTabSz="4174876" rtl="0" eaLnBrk="1" latinLnBrk="0" hangingPunct="1">
                        <a:defRPr sz="82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 smtClean="0">
                          <a:solidFill>
                            <a:srgbClr val="FF0000"/>
                          </a:solidFill>
                          <a:effectLst/>
                          <a:latin typeface="Garamond" panose="02020404030301010803" pitchFamily="18" charset="0"/>
                          <a:ea typeface="Times New Roman"/>
                          <a:cs typeface="Times New Roman"/>
                        </a:rPr>
                        <a:t>87.72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Garamond" panose="02020404030301010803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141839" y="0"/>
            <a:ext cx="101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Y. Huang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083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Kicker Tracking Result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7830" y="1343877"/>
            <a:ext cx="9152411" cy="4815025"/>
            <a:chOff x="21685" y="1773382"/>
            <a:chExt cx="9152411" cy="481502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85" y="1773382"/>
              <a:ext cx="2260802" cy="1566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86" y="3382549"/>
              <a:ext cx="2260802" cy="1566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87" y="5012498"/>
              <a:ext cx="2260800" cy="1566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7030" y="1773382"/>
              <a:ext cx="2260801" cy="1566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7030" y="3382549"/>
              <a:ext cx="2260802" cy="1566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7030" y="5012498"/>
              <a:ext cx="2260801" cy="1566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1589" y="1773382"/>
              <a:ext cx="2260802" cy="1566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5444" y="3382549"/>
              <a:ext cx="2246947" cy="1566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0249" y="5022023"/>
              <a:ext cx="2260801" cy="1566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06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9627" y="1773382"/>
              <a:ext cx="2260802" cy="1566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07" name="Picture 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0784" y="3382549"/>
              <a:ext cx="2239645" cy="1526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08" name="Picture 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3294" y="5012498"/>
              <a:ext cx="2260802" cy="1566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457199" y="897070"/>
            <a:ext cx="1565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Flat-Top</a:t>
            </a:r>
            <a:endParaRPr lang="en-US" sz="2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546711" y="883941"/>
            <a:ext cx="1916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Zero-Gradient</a:t>
            </a:r>
            <a:endParaRPr lang="en-US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615444" y="883941"/>
            <a:ext cx="2116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Equal-Amplitude</a:t>
            </a:r>
            <a:endParaRPr lang="en-US" sz="2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861917" y="883941"/>
            <a:ext cx="2116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Least-Modes</a:t>
            </a:r>
            <a:endParaRPr lang="en-US" sz="2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40901" y="1446874"/>
            <a:ext cx="1198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Monitor 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07826" y="1455473"/>
            <a:ext cx="1198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Monitor 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39720" y="1457312"/>
            <a:ext cx="1198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Monitor 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21205" y="1445948"/>
            <a:ext cx="1198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Monitor 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9152" y="3056599"/>
            <a:ext cx="1198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Monitor 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824495" y="3056599"/>
            <a:ext cx="1198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Monitor 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74732" y="3056599"/>
            <a:ext cx="1198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Monitor 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21205" y="3059364"/>
            <a:ext cx="1198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Monitor 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9151" y="4704424"/>
            <a:ext cx="1198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Monitor 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707825" y="4713023"/>
            <a:ext cx="1198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Monitor 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043480" y="4684448"/>
            <a:ext cx="1198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Monitor 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72590" y="4671232"/>
            <a:ext cx="1198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Monitor 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141839" y="0"/>
            <a:ext cx="101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Y. Huang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696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12" y="814275"/>
            <a:ext cx="1670120" cy="1245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Arial"/>
                <a:ea typeface="ＭＳ Ｐゴシック" charset="0"/>
                <a:cs typeface="Arial"/>
              </a:rPr>
              <a:t>RF cavities for </a:t>
            </a:r>
            <a:r>
              <a:rPr lang="en-US" sz="4400" dirty="0" smtClean="0">
                <a:latin typeface="Arial"/>
                <a:ea typeface="ＭＳ Ｐゴシック" charset="0"/>
                <a:cs typeface="Arial"/>
              </a:rPr>
              <a:t>JLEIC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>
                <a:latin typeface="Arial"/>
                <a:cs typeface="Arial"/>
              </a:rPr>
              <a:pPr/>
              <a:t>2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9" name="Content Placeholder 1"/>
          <p:cNvSpPr>
            <a:spLocks/>
          </p:cNvSpPr>
          <p:nvPr/>
        </p:nvSpPr>
        <p:spPr bwMode="auto">
          <a:xfrm>
            <a:off x="265113" y="939800"/>
            <a:ext cx="8645525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0"/>
          <a:lstStyle/>
          <a:p>
            <a:pPr marL="344488" indent="-344488" defTabSz="914400" eaLnBrk="1" hangingPunct="1">
              <a:spcAft>
                <a:spcPct val="30000"/>
              </a:spcAft>
              <a:buFont typeface="Arial" charset="0"/>
              <a:buBlip>
                <a:blip r:embed="rId3"/>
              </a:buBlip>
            </a:pPr>
            <a:endParaRPr lang="en-US" sz="2400">
              <a:latin typeface="Arial"/>
              <a:cs typeface="Arial"/>
            </a:endParaRPr>
          </a:p>
        </p:txBody>
      </p:sp>
      <p:grpSp>
        <p:nvGrpSpPr>
          <p:cNvPr id="10" name="Group 6"/>
          <p:cNvGrpSpPr>
            <a:grpSpLocks noChangeAspect="1"/>
          </p:cNvGrpSpPr>
          <p:nvPr/>
        </p:nvGrpSpPr>
        <p:grpSpPr bwMode="auto">
          <a:xfrm>
            <a:off x="1785979" y="1175804"/>
            <a:ext cx="5724576" cy="5594928"/>
            <a:chOff x="418316" y="905874"/>
            <a:chExt cx="5594176" cy="5467483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263406" y="2356649"/>
              <a:ext cx="1278803" cy="876605"/>
              <a:chOff x="5207301" y="1359526"/>
              <a:chExt cx="1278803" cy="876605"/>
            </a:xfrm>
          </p:grpSpPr>
          <p:sp>
            <p:nvSpPr>
              <p:cNvPr id="63" name="Arc 12"/>
              <p:cNvSpPr>
                <a:spLocks/>
              </p:cNvSpPr>
              <p:nvPr/>
            </p:nvSpPr>
            <p:spPr bwMode="auto">
              <a:xfrm rot="-3876465">
                <a:off x="6002438" y="1722947"/>
                <a:ext cx="214312" cy="212724"/>
              </a:xfrm>
              <a:custGeom>
                <a:avLst/>
                <a:gdLst>
                  <a:gd name="T0" fmla="*/ 85519 w 212726"/>
                  <a:gd name="T1" fmla="*/ 2877 h 212727"/>
                  <a:gd name="T2" fmla="*/ 111211 w 212726"/>
                  <a:gd name="T3" fmla="*/ 106358 h 212727"/>
                  <a:gd name="T4" fmla="*/ 17516 w 212726"/>
                  <a:gd name="T5" fmla="*/ 163647 h 212727"/>
                  <a:gd name="T6" fmla="*/ 11796480 60000 65536"/>
                  <a:gd name="T7" fmla="*/ 11796480 60000 65536"/>
                  <a:gd name="T8" fmla="*/ 17694720 60000 65536"/>
                  <a:gd name="T9" fmla="*/ 16751 w 212726"/>
                  <a:gd name="T10" fmla="*/ 0 h 212727"/>
                  <a:gd name="T11" fmla="*/ 212726 w 212726"/>
                  <a:gd name="T12" fmla="*/ 212727 h 2127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2726" h="212727" stroke="0">
                    <a:moveTo>
                      <a:pt x="81791" y="2877"/>
                    </a:moveTo>
                    <a:lnTo>
                      <a:pt x="81791" y="2877"/>
                    </a:lnTo>
                    <a:cubicBezTo>
                      <a:pt x="89841" y="965"/>
                      <a:pt x="98088" y="-1"/>
                      <a:pt x="106363" y="-1"/>
                    </a:cubicBezTo>
                    <a:cubicBezTo>
                      <a:pt x="165105" y="0"/>
                      <a:pt x="212726" y="47620"/>
                      <a:pt x="212726" y="106364"/>
                    </a:cubicBezTo>
                    <a:cubicBezTo>
                      <a:pt x="212726" y="165107"/>
                      <a:pt x="165105" y="212728"/>
                      <a:pt x="106363" y="212728"/>
                    </a:cubicBezTo>
                    <a:cubicBezTo>
                      <a:pt x="70077" y="212727"/>
                      <a:pt x="36295" y="194230"/>
                      <a:pt x="16750" y="163658"/>
                    </a:cubicBezTo>
                    <a:lnTo>
                      <a:pt x="106363" y="106364"/>
                    </a:lnTo>
                    <a:lnTo>
                      <a:pt x="81791" y="2877"/>
                    </a:lnTo>
                    <a:close/>
                  </a:path>
                  <a:path w="212726" h="212727" fill="none">
                    <a:moveTo>
                      <a:pt x="81791" y="2877"/>
                    </a:moveTo>
                    <a:lnTo>
                      <a:pt x="81791" y="2877"/>
                    </a:lnTo>
                    <a:cubicBezTo>
                      <a:pt x="89841" y="965"/>
                      <a:pt x="98088" y="-1"/>
                      <a:pt x="106363" y="-1"/>
                    </a:cubicBezTo>
                    <a:cubicBezTo>
                      <a:pt x="165105" y="0"/>
                      <a:pt x="212726" y="47620"/>
                      <a:pt x="212726" y="106364"/>
                    </a:cubicBezTo>
                    <a:cubicBezTo>
                      <a:pt x="212726" y="165107"/>
                      <a:pt x="165105" y="212728"/>
                      <a:pt x="106363" y="212728"/>
                    </a:cubicBezTo>
                    <a:cubicBezTo>
                      <a:pt x="70077" y="212727"/>
                      <a:pt x="36295" y="194230"/>
                      <a:pt x="16750" y="163658"/>
                    </a:cubicBezTo>
                  </a:path>
                </a:pathLst>
              </a:custGeom>
              <a:noFill/>
              <a:ln w="444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64" name="Arc 13"/>
              <p:cNvSpPr>
                <a:spLocks/>
              </p:cNvSpPr>
              <p:nvPr/>
            </p:nvSpPr>
            <p:spPr bwMode="auto">
              <a:xfrm rot="-3876465" flipH="1" flipV="1">
                <a:off x="5683546" y="2024200"/>
                <a:ext cx="211138" cy="212724"/>
              </a:xfrm>
              <a:custGeom>
                <a:avLst/>
                <a:gdLst>
                  <a:gd name="T0" fmla="*/ 79775 w 212726"/>
                  <a:gd name="T1" fmla="*/ 2499 h 212727"/>
                  <a:gd name="T2" fmla="*/ 101687 w 212726"/>
                  <a:gd name="T3" fmla="*/ 106358 h 212727"/>
                  <a:gd name="T4" fmla="*/ 16016 w 212726"/>
                  <a:gd name="T5" fmla="*/ 163647 h 212727"/>
                  <a:gd name="T6" fmla="*/ 11796480 60000 65536"/>
                  <a:gd name="T7" fmla="*/ 11796480 60000 65536"/>
                  <a:gd name="T8" fmla="*/ 17694720 60000 65536"/>
                  <a:gd name="T9" fmla="*/ 16751 w 212726"/>
                  <a:gd name="T10" fmla="*/ 0 h 212727"/>
                  <a:gd name="T11" fmla="*/ 212726 w 212726"/>
                  <a:gd name="T12" fmla="*/ 212727 h 2127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2726" h="212727" stroke="0">
                    <a:moveTo>
                      <a:pt x="83444" y="2499"/>
                    </a:moveTo>
                    <a:lnTo>
                      <a:pt x="83443" y="2498"/>
                    </a:lnTo>
                    <a:cubicBezTo>
                      <a:pt x="90970" y="837"/>
                      <a:pt x="98656" y="-1"/>
                      <a:pt x="106364" y="-1"/>
                    </a:cubicBezTo>
                    <a:cubicBezTo>
                      <a:pt x="165106" y="0"/>
                      <a:pt x="212727" y="47620"/>
                      <a:pt x="212727" y="106364"/>
                    </a:cubicBezTo>
                    <a:cubicBezTo>
                      <a:pt x="212727" y="165107"/>
                      <a:pt x="165106" y="212728"/>
                      <a:pt x="106364" y="212728"/>
                    </a:cubicBezTo>
                    <a:cubicBezTo>
                      <a:pt x="70078" y="212727"/>
                      <a:pt x="36296" y="194230"/>
                      <a:pt x="16751" y="163658"/>
                    </a:cubicBezTo>
                    <a:lnTo>
                      <a:pt x="106363" y="106364"/>
                    </a:lnTo>
                    <a:lnTo>
                      <a:pt x="83444" y="2499"/>
                    </a:lnTo>
                    <a:close/>
                  </a:path>
                  <a:path w="212726" h="212727" fill="none">
                    <a:moveTo>
                      <a:pt x="83444" y="2499"/>
                    </a:moveTo>
                    <a:lnTo>
                      <a:pt x="83443" y="2498"/>
                    </a:lnTo>
                    <a:cubicBezTo>
                      <a:pt x="90970" y="837"/>
                      <a:pt x="98656" y="-1"/>
                      <a:pt x="106364" y="-1"/>
                    </a:cubicBezTo>
                    <a:cubicBezTo>
                      <a:pt x="165106" y="0"/>
                      <a:pt x="212727" y="47620"/>
                      <a:pt x="212727" y="106364"/>
                    </a:cubicBezTo>
                    <a:cubicBezTo>
                      <a:pt x="212727" y="165107"/>
                      <a:pt x="165106" y="212728"/>
                      <a:pt x="106364" y="212728"/>
                    </a:cubicBezTo>
                    <a:cubicBezTo>
                      <a:pt x="70078" y="212727"/>
                      <a:pt x="36296" y="194230"/>
                      <a:pt x="16751" y="163658"/>
                    </a:cubicBezTo>
                  </a:path>
                </a:pathLst>
              </a:custGeom>
              <a:noFill/>
              <a:ln w="444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cxnSp>
            <p:nvCxnSpPr>
              <p:cNvPr id="65" name="Straight Connector 62"/>
              <p:cNvCxnSpPr>
                <a:cxnSpLocks noChangeShapeType="1"/>
              </p:cNvCxnSpPr>
              <p:nvPr/>
            </p:nvCxnSpPr>
            <p:spPr bwMode="auto">
              <a:xfrm rot="17723535" flipH="1">
                <a:off x="5751710" y="1958761"/>
                <a:ext cx="390525" cy="52387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6" name="Straight Connector 63"/>
              <p:cNvCxnSpPr>
                <a:cxnSpLocks noChangeShapeType="1"/>
              </p:cNvCxnSpPr>
              <p:nvPr/>
            </p:nvCxnSpPr>
            <p:spPr bwMode="auto">
              <a:xfrm rot="-3876465">
                <a:off x="5826372" y="1840038"/>
                <a:ext cx="235951" cy="282719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7" name="Straight Connector 64"/>
              <p:cNvCxnSpPr>
                <a:cxnSpLocks noChangeShapeType="1"/>
              </p:cNvCxnSpPr>
              <p:nvPr/>
            </p:nvCxnSpPr>
            <p:spPr bwMode="auto">
              <a:xfrm rot="16478584" flipH="1">
                <a:off x="6181103" y="1763468"/>
                <a:ext cx="304876" cy="30512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8" name="Arc 12"/>
              <p:cNvSpPr>
                <a:spLocks/>
              </p:cNvSpPr>
              <p:nvPr/>
            </p:nvSpPr>
            <p:spPr bwMode="auto">
              <a:xfrm rot="-9772837">
                <a:off x="5207301" y="1359526"/>
                <a:ext cx="1157140" cy="595586"/>
              </a:xfrm>
              <a:custGeom>
                <a:avLst/>
                <a:gdLst>
                  <a:gd name="T0" fmla="*/ 12209702 w 392558"/>
                  <a:gd name="T1" fmla="*/ 6121503 h 228472"/>
                  <a:gd name="T2" fmla="*/ 11546 w 392558"/>
                  <a:gd name="T3" fmla="*/ 16202563 h 228472"/>
                  <a:gd name="T4" fmla="*/ 10831974 w 392558"/>
                  <a:gd name="T5" fmla="*/ 27503656 h 22847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2558" h="228472" stroke="0">
                    <a:moveTo>
                      <a:pt x="391674" y="2217"/>
                    </a:moveTo>
                    <a:lnTo>
                      <a:pt x="392558" y="0"/>
                    </a:lnTo>
                  </a:path>
                  <a:path w="392558" h="228472" fill="none">
                    <a:moveTo>
                      <a:pt x="54865" y="50851"/>
                    </a:moveTo>
                    <a:cubicBezTo>
                      <a:pt x="50297" y="48784"/>
                      <a:pt x="-1864" y="78034"/>
                      <a:pt x="52" y="134594"/>
                    </a:cubicBezTo>
                    <a:cubicBezTo>
                      <a:pt x="-685" y="187761"/>
                      <a:pt x="35755" y="219235"/>
                      <a:pt x="48674" y="228472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grpSp>
          <p:nvGrpSpPr>
            <p:cNvPr id="12" name="Group 8"/>
            <p:cNvGrpSpPr>
              <a:grpSpLocks noChangeAspect="1"/>
            </p:cNvGrpSpPr>
            <p:nvPr/>
          </p:nvGrpSpPr>
          <p:grpSpPr bwMode="auto">
            <a:xfrm>
              <a:off x="418316" y="905874"/>
              <a:ext cx="5594176" cy="5467483"/>
              <a:chOff x="941388" y="698500"/>
              <a:chExt cx="4976812" cy="4864100"/>
            </a:xfrm>
          </p:grpSpPr>
          <p:sp>
            <p:nvSpPr>
              <p:cNvPr id="28" name="Arc 106"/>
              <p:cNvSpPr>
                <a:spLocks/>
              </p:cNvSpPr>
              <p:nvPr/>
            </p:nvSpPr>
            <p:spPr bwMode="auto">
              <a:xfrm flipV="1">
                <a:off x="4646612" y="2819400"/>
                <a:ext cx="839788" cy="1069975"/>
              </a:xfrm>
              <a:custGeom>
                <a:avLst/>
                <a:gdLst>
                  <a:gd name="T0" fmla="*/ 0 w 18087"/>
                  <a:gd name="T1" fmla="*/ 203642 h 21600"/>
                  <a:gd name="T2" fmla="*/ 38991756 w 18087"/>
                  <a:gd name="T3" fmla="*/ 17917673 h 21600"/>
                  <a:gd name="T4" fmla="*/ 4089550 w 18087"/>
                  <a:gd name="T5" fmla="*/ 53002153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087" h="21600" fill="none" extrusionOk="0">
                    <a:moveTo>
                      <a:pt x="0" y="83"/>
                    </a:moveTo>
                    <a:cubicBezTo>
                      <a:pt x="630" y="27"/>
                      <a:pt x="1263" y="-1"/>
                      <a:pt x="1897" y="-1"/>
                    </a:cubicBezTo>
                    <a:cubicBezTo>
                      <a:pt x="8091" y="-1"/>
                      <a:pt x="13987" y="2659"/>
                      <a:pt x="18087" y="7301"/>
                    </a:cubicBezTo>
                  </a:path>
                  <a:path w="18087" h="21600" stroke="0" extrusionOk="0">
                    <a:moveTo>
                      <a:pt x="0" y="83"/>
                    </a:moveTo>
                    <a:cubicBezTo>
                      <a:pt x="630" y="27"/>
                      <a:pt x="1263" y="-1"/>
                      <a:pt x="1897" y="-1"/>
                    </a:cubicBezTo>
                    <a:cubicBezTo>
                      <a:pt x="8091" y="-1"/>
                      <a:pt x="13987" y="2659"/>
                      <a:pt x="18087" y="7301"/>
                    </a:cubicBezTo>
                    <a:lnTo>
                      <a:pt x="1897" y="21600"/>
                    </a:lnTo>
                    <a:lnTo>
                      <a:pt x="0" y="83"/>
                    </a:lnTo>
                    <a:close/>
                  </a:path>
                </a:pathLst>
              </a:cu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cxnSp>
            <p:nvCxnSpPr>
              <p:cNvPr id="29" name="Straight Connector 26"/>
              <p:cNvCxnSpPr>
                <a:cxnSpLocks noChangeShapeType="1"/>
              </p:cNvCxnSpPr>
              <p:nvPr/>
            </p:nvCxnSpPr>
            <p:spPr bwMode="auto">
              <a:xfrm flipV="1">
                <a:off x="2174875" y="1890713"/>
                <a:ext cx="2814638" cy="434975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Straight Connector 27"/>
              <p:cNvCxnSpPr>
                <a:cxnSpLocks noChangeShapeType="1"/>
              </p:cNvCxnSpPr>
              <p:nvPr/>
            </p:nvCxnSpPr>
            <p:spPr bwMode="auto">
              <a:xfrm>
                <a:off x="2667000" y="1000125"/>
                <a:ext cx="1809750" cy="2236788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Straight Connector 28"/>
              <p:cNvCxnSpPr>
                <a:cxnSpLocks noChangeShapeType="1"/>
              </p:cNvCxnSpPr>
              <p:nvPr/>
            </p:nvCxnSpPr>
            <p:spPr bwMode="auto">
              <a:xfrm>
                <a:off x="963613" y="4378325"/>
                <a:ext cx="450850" cy="277813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Straight Connector 29"/>
              <p:cNvCxnSpPr>
                <a:cxnSpLocks noChangeShapeType="1"/>
              </p:cNvCxnSpPr>
              <p:nvPr/>
            </p:nvCxnSpPr>
            <p:spPr bwMode="auto">
              <a:xfrm flipV="1">
                <a:off x="1125538" y="4784725"/>
                <a:ext cx="307975" cy="203200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3" name="Arc 35"/>
              <p:cNvSpPr>
                <a:spLocks/>
              </p:cNvSpPr>
              <p:nvPr/>
            </p:nvSpPr>
            <p:spPr bwMode="auto">
              <a:xfrm>
                <a:off x="3925888" y="3889375"/>
                <a:ext cx="820737" cy="838200"/>
              </a:xfrm>
              <a:custGeom>
                <a:avLst/>
                <a:gdLst>
                  <a:gd name="T0" fmla="*/ 409305 w 821270"/>
                  <a:gd name="T1" fmla="*/ 0 h 838200"/>
                  <a:gd name="T2" fmla="*/ 409305 w 821270"/>
                  <a:gd name="T3" fmla="*/ 419100 h 838200"/>
                  <a:gd name="T4" fmla="*/ 409305 w 821270"/>
                  <a:gd name="T5" fmla="*/ 838200 h 838200"/>
                  <a:gd name="T6" fmla="*/ 11796480 60000 65536"/>
                  <a:gd name="T7" fmla="*/ 11796480 60000 65536"/>
                  <a:gd name="T8" fmla="*/ 11796480 60000 65536"/>
                  <a:gd name="T9" fmla="*/ 410636 w 821270"/>
                  <a:gd name="T10" fmla="*/ 0 h 838200"/>
                  <a:gd name="T11" fmla="*/ 821270 w 821270"/>
                  <a:gd name="T12" fmla="*/ 838200 h 838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21270" h="838200" stroke="0">
                    <a:moveTo>
                      <a:pt x="410635" y="0"/>
                    </a:moveTo>
                    <a:lnTo>
                      <a:pt x="410635" y="-1"/>
                    </a:lnTo>
                    <a:cubicBezTo>
                      <a:pt x="637422" y="0"/>
                      <a:pt x="821270" y="187637"/>
                      <a:pt x="821270" y="419100"/>
                    </a:cubicBezTo>
                    <a:cubicBezTo>
                      <a:pt x="821270" y="650562"/>
                      <a:pt x="637422" y="838200"/>
                      <a:pt x="410635" y="838200"/>
                    </a:cubicBezTo>
                    <a:cubicBezTo>
                      <a:pt x="410634" y="838199"/>
                      <a:pt x="410633" y="838199"/>
                      <a:pt x="410633" y="838199"/>
                    </a:cubicBezTo>
                    <a:lnTo>
                      <a:pt x="410635" y="419100"/>
                    </a:lnTo>
                    <a:lnTo>
                      <a:pt x="410635" y="0"/>
                    </a:lnTo>
                    <a:close/>
                  </a:path>
                  <a:path w="821270" h="838200" fill="none">
                    <a:moveTo>
                      <a:pt x="410635" y="0"/>
                    </a:moveTo>
                    <a:lnTo>
                      <a:pt x="410635" y="-1"/>
                    </a:lnTo>
                    <a:cubicBezTo>
                      <a:pt x="637422" y="0"/>
                      <a:pt x="821270" y="187637"/>
                      <a:pt x="821270" y="419100"/>
                    </a:cubicBezTo>
                    <a:cubicBezTo>
                      <a:pt x="821270" y="650562"/>
                      <a:pt x="637422" y="838200"/>
                      <a:pt x="410635" y="838200"/>
                    </a:cubicBezTo>
                    <a:cubicBezTo>
                      <a:pt x="410634" y="838199"/>
                      <a:pt x="410633" y="838199"/>
                      <a:pt x="410633" y="838199"/>
                    </a:cubicBezTo>
                  </a:path>
                </a:pathLst>
              </a:custGeom>
              <a:noFill/>
              <a:ln w="444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34" name="Arc 38"/>
              <p:cNvSpPr>
                <a:spLocks/>
              </p:cNvSpPr>
              <p:nvPr/>
            </p:nvSpPr>
            <p:spPr bwMode="auto">
              <a:xfrm flipH="1">
                <a:off x="1817688" y="3886200"/>
                <a:ext cx="820737" cy="838200"/>
              </a:xfrm>
              <a:custGeom>
                <a:avLst/>
                <a:gdLst>
                  <a:gd name="T0" fmla="*/ 409305 w 821270"/>
                  <a:gd name="T1" fmla="*/ 0 h 838200"/>
                  <a:gd name="T2" fmla="*/ 409305 w 821270"/>
                  <a:gd name="T3" fmla="*/ 419100 h 838200"/>
                  <a:gd name="T4" fmla="*/ 409305 w 821270"/>
                  <a:gd name="T5" fmla="*/ 838200 h 838200"/>
                  <a:gd name="T6" fmla="*/ 11796480 60000 65536"/>
                  <a:gd name="T7" fmla="*/ 11796480 60000 65536"/>
                  <a:gd name="T8" fmla="*/ 11796480 60000 65536"/>
                  <a:gd name="T9" fmla="*/ 410636 w 821270"/>
                  <a:gd name="T10" fmla="*/ 0 h 838200"/>
                  <a:gd name="T11" fmla="*/ 821270 w 821270"/>
                  <a:gd name="T12" fmla="*/ 838200 h 838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21270" h="838200" stroke="0">
                    <a:moveTo>
                      <a:pt x="410635" y="0"/>
                    </a:moveTo>
                    <a:lnTo>
                      <a:pt x="410635" y="-1"/>
                    </a:lnTo>
                    <a:cubicBezTo>
                      <a:pt x="637422" y="0"/>
                      <a:pt x="821270" y="187637"/>
                      <a:pt x="821270" y="419100"/>
                    </a:cubicBezTo>
                    <a:cubicBezTo>
                      <a:pt x="821270" y="650562"/>
                      <a:pt x="637422" y="838200"/>
                      <a:pt x="410635" y="838200"/>
                    </a:cubicBezTo>
                    <a:cubicBezTo>
                      <a:pt x="410634" y="838199"/>
                      <a:pt x="410633" y="838199"/>
                      <a:pt x="410633" y="838199"/>
                    </a:cubicBezTo>
                    <a:lnTo>
                      <a:pt x="410635" y="419100"/>
                    </a:lnTo>
                    <a:lnTo>
                      <a:pt x="410635" y="0"/>
                    </a:lnTo>
                    <a:close/>
                  </a:path>
                  <a:path w="821270" h="838200" fill="none">
                    <a:moveTo>
                      <a:pt x="410635" y="0"/>
                    </a:moveTo>
                    <a:lnTo>
                      <a:pt x="410635" y="-1"/>
                    </a:lnTo>
                    <a:cubicBezTo>
                      <a:pt x="637422" y="0"/>
                      <a:pt x="821270" y="187637"/>
                      <a:pt x="821270" y="419100"/>
                    </a:cubicBezTo>
                    <a:cubicBezTo>
                      <a:pt x="821270" y="650562"/>
                      <a:pt x="637422" y="838200"/>
                      <a:pt x="410635" y="838200"/>
                    </a:cubicBezTo>
                    <a:cubicBezTo>
                      <a:pt x="410634" y="838199"/>
                      <a:pt x="410633" y="838199"/>
                      <a:pt x="410633" y="838199"/>
                    </a:cubicBezTo>
                  </a:path>
                </a:pathLst>
              </a:custGeom>
              <a:noFill/>
              <a:ln w="444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cxnSp>
            <p:nvCxnSpPr>
              <p:cNvPr id="35" name="Straight Connector 32"/>
              <p:cNvCxnSpPr>
                <a:cxnSpLocks noChangeShapeType="1"/>
              </p:cNvCxnSpPr>
              <p:nvPr/>
            </p:nvCxnSpPr>
            <p:spPr bwMode="auto">
              <a:xfrm flipH="1" flipV="1">
                <a:off x="1547813" y="3889375"/>
                <a:ext cx="3913187" cy="0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Straight Connector 33"/>
              <p:cNvCxnSpPr>
                <a:cxnSpLocks noChangeShapeType="1"/>
              </p:cNvCxnSpPr>
              <p:nvPr/>
            </p:nvCxnSpPr>
            <p:spPr bwMode="auto">
              <a:xfrm flipH="1" flipV="1">
                <a:off x="1131888" y="4725988"/>
                <a:ext cx="3243262" cy="0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7" name="Oval 36"/>
              <p:cNvSpPr>
                <a:spLocks noChangeArrowheads="1"/>
              </p:cNvSpPr>
              <p:nvPr/>
            </p:nvSpPr>
            <p:spPr bwMode="auto">
              <a:xfrm>
                <a:off x="941388" y="4303712"/>
                <a:ext cx="292100" cy="292100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8" name="Oval 37"/>
              <p:cNvSpPr>
                <a:spLocks noChangeArrowheads="1"/>
              </p:cNvSpPr>
              <p:nvPr/>
            </p:nvSpPr>
            <p:spPr bwMode="auto">
              <a:xfrm>
                <a:off x="941388" y="4845050"/>
                <a:ext cx="292100" cy="292100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9" name="Oval 38"/>
              <p:cNvSpPr>
                <a:spLocks noChangeArrowheads="1"/>
              </p:cNvSpPr>
              <p:nvPr/>
            </p:nvSpPr>
            <p:spPr bwMode="auto">
              <a:xfrm>
                <a:off x="1011238" y="4640262"/>
                <a:ext cx="158750" cy="158750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0" name="Arc 48"/>
              <p:cNvSpPr>
                <a:spLocks/>
              </p:cNvSpPr>
              <p:nvPr/>
            </p:nvSpPr>
            <p:spPr bwMode="auto">
              <a:xfrm flipH="1">
                <a:off x="1227138" y="3886200"/>
                <a:ext cx="820737" cy="838200"/>
              </a:xfrm>
              <a:custGeom>
                <a:avLst/>
                <a:gdLst>
                  <a:gd name="T0" fmla="*/ 632244 w 821270"/>
                  <a:gd name="T1" fmla="*/ 770575 h 838200"/>
                  <a:gd name="T2" fmla="*/ 409305 w 821270"/>
                  <a:gd name="T3" fmla="*/ 419100 h 838200"/>
                  <a:gd name="T4" fmla="*/ 409305 w 821270"/>
                  <a:gd name="T5" fmla="*/ 838200 h 838200"/>
                  <a:gd name="T6" fmla="*/ 0 60000 65536"/>
                  <a:gd name="T7" fmla="*/ 5898240 60000 65536"/>
                  <a:gd name="T8" fmla="*/ 11796480 60000 65536"/>
                  <a:gd name="T9" fmla="*/ 410636 w 821270"/>
                  <a:gd name="T10" fmla="*/ 770575 h 838200"/>
                  <a:gd name="T11" fmla="*/ 634300 w 821270"/>
                  <a:gd name="T12" fmla="*/ 838200 h 838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21270" h="838200" stroke="0">
                    <a:moveTo>
                      <a:pt x="634300" y="770575"/>
                    </a:moveTo>
                    <a:lnTo>
                      <a:pt x="634300" y="770575"/>
                    </a:lnTo>
                    <a:cubicBezTo>
                      <a:pt x="567718" y="814710"/>
                      <a:pt x="490027" y="838199"/>
                      <a:pt x="410635" y="838199"/>
                    </a:cubicBezTo>
                    <a:cubicBezTo>
                      <a:pt x="410634" y="838199"/>
                      <a:pt x="410634" y="838199"/>
                      <a:pt x="410634" y="838199"/>
                    </a:cubicBezTo>
                    <a:lnTo>
                      <a:pt x="410635" y="419100"/>
                    </a:lnTo>
                    <a:lnTo>
                      <a:pt x="634300" y="770575"/>
                    </a:lnTo>
                    <a:close/>
                  </a:path>
                  <a:path w="821270" h="838200" fill="none">
                    <a:moveTo>
                      <a:pt x="634300" y="770575"/>
                    </a:moveTo>
                    <a:lnTo>
                      <a:pt x="634300" y="770575"/>
                    </a:lnTo>
                    <a:cubicBezTo>
                      <a:pt x="567718" y="814710"/>
                      <a:pt x="490027" y="838199"/>
                      <a:pt x="410635" y="838199"/>
                    </a:cubicBezTo>
                    <a:cubicBezTo>
                      <a:pt x="410634" y="838199"/>
                      <a:pt x="410634" y="838199"/>
                      <a:pt x="410634" y="838199"/>
                    </a:cubicBezTo>
                  </a:path>
                </a:pathLst>
              </a:custGeom>
              <a:noFill/>
              <a:ln w="444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1" name="Arc 52"/>
              <p:cNvSpPr>
                <a:spLocks/>
              </p:cNvSpPr>
              <p:nvPr/>
            </p:nvSpPr>
            <p:spPr bwMode="auto">
              <a:xfrm flipH="1" flipV="1">
                <a:off x="1233488" y="4724400"/>
                <a:ext cx="820737" cy="838200"/>
              </a:xfrm>
              <a:custGeom>
                <a:avLst/>
                <a:gdLst>
                  <a:gd name="T0" fmla="*/ 632244 w 821270"/>
                  <a:gd name="T1" fmla="*/ 770575 h 838200"/>
                  <a:gd name="T2" fmla="*/ 409305 w 821270"/>
                  <a:gd name="T3" fmla="*/ 419100 h 838200"/>
                  <a:gd name="T4" fmla="*/ 409305 w 821270"/>
                  <a:gd name="T5" fmla="*/ 838200 h 838200"/>
                  <a:gd name="T6" fmla="*/ 0 60000 65536"/>
                  <a:gd name="T7" fmla="*/ 5898240 60000 65536"/>
                  <a:gd name="T8" fmla="*/ 11796480 60000 65536"/>
                  <a:gd name="T9" fmla="*/ 410636 w 821270"/>
                  <a:gd name="T10" fmla="*/ 770575 h 838200"/>
                  <a:gd name="T11" fmla="*/ 634300 w 821270"/>
                  <a:gd name="T12" fmla="*/ 838200 h 838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21270" h="838200" stroke="0">
                    <a:moveTo>
                      <a:pt x="634300" y="770575"/>
                    </a:moveTo>
                    <a:lnTo>
                      <a:pt x="634300" y="770575"/>
                    </a:lnTo>
                    <a:cubicBezTo>
                      <a:pt x="567718" y="814710"/>
                      <a:pt x="490027" y="838199"/>
                      <a:pt x="410635" y="838199"/>
                    </a:cubicBezTo>
                    <a:cubicBezTo>
                      <a:pt x="410634" y="838199"/>
                      <a:pt x="410634" y="838199"/>
                      <a:pt x="410634" y="838199"/>
                    </a:cubicBezTo>
                    <a:lnTo>
                      <a:pt x="410635" y="419100"/>
                    </a:lnTo>
                    <a:lnTo>
                      <a:pt x="634300" y="770575"/>
                    </a:lnTo>
                    <a:close/>
                  </a:path>
                  <a:path w="821270" h="838200" fill="none">
                    <a:moveTo>
                      <a:pt x="634300" y="770575"/>
                    </a:moveTo>
                    <a:lnTo>
                      <a:pt x="634300" y="770575"/>
                    </a:lnTo>
                    <a:cubicBezTo>
                      <a:pt x="567718" y="814710"/>
                      <a:pt x="490027" y="838199"/>
                      <a:pt x="410635" y="838199"/>
                    </a:cubicBezTo>
                    <a:cubicBezTo>
                      <a:pt x="410634" y="838199"/>
                      <a:pt x="410634" y="838199"/>
                      <a:pt x="410634" y="838199"/>
                    </a:cubicBezTo>
                  </a:path>
                </a:pathLst>
              </a:custGeom>
              <a:noFill/>
              <a:ln w="444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2" name="Arc 32"/>
              <p:cNvSpPr>
                <a:spLocks/>
              </p:cNvSpPr>
              <p:nvPr/>
            </p:nvSpPr>
            <p:spPr bwMode="auto">
              <a:xfrm>
                <a:off x="4276725" y="1884363"/>
                <a:ext cx="1641475" cy="1639887"/>
              </a:xfrm>
              <a:custGeom>
                <a:avLst/>
                <a:gdLst>
                  <a:gd name="T0" fmla="*/ 676896 w 1640410"/>
                  <a:gd name="T1" fmla="*/ 12989 h 1640411"/>
                  <a:gd name="T2" fmla="*/ 822871 w 1640410"/>
                  <a:gd name="T3" fmla="*/ 818896 h 1640411"/>
                  <a:gd name="T4" fmla="*/ 180892 w 1640410"/>
                  <a:gd name="T5" fmla="*/ 1331174 h 1640411"/>
                  <a:gd name="T6" fmla="*/ 11796480 60000 65536"/>
                  <a:gd name="T7" fmla="*/ 11796480 60000 65536"/>
                  <a:gd name="T8" fmla="*/ 17694720 60000 65536"/>
                  <a:gd name="T9" fmla="*/ 180307 w 1640410"/>
                  <a:gd name="T10" fmla="*/ 0 h 1640411"/>
                  <a:gd name="T11" fmla="*/ 1640410 w 1640410"/>
                  <a:gd name="T12" fmla="*/ 1640411 h 16404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40410" h="1640411" stroke="0">
                    <a:moveTo>
                      <a:pt x="674703" y="13009"/>
                    </a:moveTo>
                    <a:lnTo>
                      <a:pt x="674702" y="13008"/>
                    </a:lnTo>
                    <a:cubicBezTo>
                      <a:pt x="722720" y="4353"/>
                      <a:pt x="771413" y="-1"/>
                      <a:pt x="820205" y="-1"/>
                    </a:cubicBezTo>
                    <a:cubicBezTo>
                      <a:pt x="1273191" y="0"/>
                      <a:pt x="1640410" y="367218"/>
                      <a:pt x="1640410" y="820206"/>
                    </a:cubicBezTo>
                    <a:cubicBezTo>
                      <a:pt x="1640410" y="1273193"/>
                      <a:pt x="1273191" y="1640412"/>
                      <a:pt x="820205" y="1640412"/>
                    </a:cubicBezTo>
                    <a:cubicBezTo>
                      <a:pt x="571361" y="1640411"/>
                      <a:pt x="335974" y="1527440"/>
                      <a:pt x="180306" y="1333300"/>
                    </a:cubicBezTo>
                    <a:lnTo>
                      <a:pt x="820205" y="820206"/>
                    </a:lnTo>
                    <a:lnTo>
                      <a:pt x="674703" y="13009"/>
                    </a:lnTo>
                    <a:close/>
                  </a:path>
                  <a:path w="1640410" h="1640411" fill="none">
                    <a:moveTo>
                      <a:pt x="674703" y="13009"/>
                    </a:moveTo>
                    <a:lnTo>
                      <a:pt x="674702" y="13008"/>
                    </a:lnTo>
                    <a:cubicBezTo>
                      <a:pt x="722720" y="4353"/>
                      <a:pt x="771413" y="-1"/>
                      <a:pt x="820205" y="-1"/>
                    </a:cubicBezTo>
                    <a:cubicBezTo>
                      <a:pt x="1273191" y="0"/>
                      <a:pt x="1640410" y="367218"/>
                      <a:pt x="1640410" y="820206"/>
                    </a:cubicBezTo>
                    <a:cubicBezTo>
                      <a:pt x="1640410" y="1273193"/>
                      <a:pt x="1273191" y="1640412"/>
                      <a:pt x="820205" y="1640412"/>
                    </a:cubicBezTo>
                    <a:cubicBezTo>
                      <a:pt x="571361" y="1640411"/>
                      <a:pt x="335974" y="1527440"/>
                      <a:pt x="180306" y="1333300"/>
                    </a:cubicBezTo>
                  </a:path>
                </a:pathLst>
              </a:custGeom>
              <a:noFill/>
              <a:ln w="44450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3" name="Arc 33"/>
              <p:cNvSpPr>
                <a:spLocks/>
              </p:cNvSpPr>
              <p:nvPr/>
            </p:nvSpPr>
            <p:spPr bwMode="auto">
              <a:xfrm flipH="1" flipV="1">
                <a:off x="1212850" y="698500"/>
                <a:ext cx="1639888" cy="1641475"/>
              </a:xfrm>
              <a:custGeom>
                <a:avLst/>
                <a:gdLst>
                  <a:gd name="T0" fmla="*/ 673630 w 1640410"/>
                  <a:gd name="T1" fmla="*/ 13049 h 1640411"/>
                  <a:gd name="T2" fmla="*/ 818900 w 1640410"/>
                  <a:gd name="T3" fmla="*/ 822869 h 1640411"/>
                  <a:gd name="T4" fmla="*/ 180022 w 1640410"/>
                  <a:gd name="T5" fmla="*/ 1337631 h 1640411"/>
                  <a:gd name="T6" fmla="*/ 11796480 60000 65536"/>
                  <a:gd name="T7" fmla="*/ 11796480 60000 65536"/>
                  <a:gd name="T8" fmla="*/ 17694720 60000 65536"/>
                  <a:gd name="T9" fmla="*/ 180307 w 1640410"/>
                  <a:gd name="T10" fmla="*/ 0 h 1640411"/>
                  <a:gd name="T11" fmla="*/ 1640410 w 1640410"/>
                  <a:gd name="T12" fmla="*/ 1640411 h 16404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40410" h="1640411" stroke="0">
                    <a:moveTo>
                      <a:pt x="674703" y="13009"/>
                    </a:moveTo>
                    <a:lnTo>
                      <a:pt x="674702" y="13008"/>
                    </a:lnTo>
                    <a:cubicBezTo>
                      <a:pt x="722720" y="4353"/>
                      <a:pt x="771413" y="-1"/>
                      <a:pt x="820205" y="-1"/>
                    </a:cubicBezTo>
                    <a:cubicBezTo>
                      <a:pt x="1273191" y="0"/>
                      <a:pt x="1640410" y="367218"/>
                      <a:pt x="1640410" y="820206"/>
                    </a:cubicBezTo>
                    <a:cubicBezTo>
                      <a:pt x="1640410" y="1273193"/>
                      <a:pt x="1273191" y="1640412"/>
                      <a:pt x="820205" y="1640412"/>
                    </a:cubicBezTo>
                    <a:cubicBezTo>
                      <a:pt x="571361" y="1640411"/>
                      <a:pt x="335974" y="1527440"/>
                      <a:pt x="180306" y="1333300"/>
                    </a:cubicBezTo>
                    <a:lnTo>
                      <a:pt x="820205" y="820206"/>
                    </a:lnTo>
                    <a:lnTo>
                      <a:pt x="674703" y="13009"/>
                    </a:lnTo>
                    <a:close/>
                  </a:path>
                  <a:path w="1640410" h="1640411" fill="none">
                    <a:moveTo>
                      <a:pt x="674703" y="13009"/>
                    </a:moveTo>
                    <a:lnTo>
                      <a:pt x="674702" y="13008"/>
                    </a:lnTo>
                    <a:cubicBezTo>
                      <a:pt x="722720" y="4353"/>
                      <a:pt x="771413" y="-1"/>
                      <a:pt x="820205" y="-1"/>
                    </a:cubicBezTo>
                    <a:cubicBezTo>
                      <a:pt x="1273191" y="0"/>
                      <a:pt x="1640410" y="367218"/>
                      <a:pt x="1640410" y="820206"/>
                    </a:cubicBezTo>
                    <a:cubicBezTo>
                      <a:pt x="1640410" y="1273193"/>
                      <a:pt x="1273191" y="1640412"/>
                      <a:pt x="820205" y="1640412"/>
                    </a:cubicBezTo>
                    <a:cubicBezTo>
                      <a:pt x="571361" y="1640411"/>
                      <a:pt x="335974" y="1527440"/>
                      <a:pt x="180306" y="1333300"/>
                    </a:cubicBezTo>
                  </a:path>
                </a:pathLst>
              </a:custGeom>
              <a:noFill/>
              <a:ln w="44450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44" name="TextBox 41"/>
              <p:cNvSpPr txBox="1">
                <a:spLocks noChangeArrowheads="1"/>
              </p:cNvSpPr>
              <p:nvPr/>
            </p:nvSpPr>
            <p:spPr bwMode="auto">
              <a:xfrm>
                <a:off x="2527455" y="1855570"/>
                <a:ext cx="305197" cy="2675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hangingPunct="1"/>
                <a:r>
                  <a:rPr lang="en-US" sz="1400" b="1">
                    <a:solidFill>
                      <a:srgbClr val="0000FF"/>
                    </a:solidFill>
                    <a:latin typeface="Arial"/>
                    <a:cs typeface="Arial"/>
                  </a:rPr>
                  <a:t>IP</a:t>
                </a:r>
              </a:p>
            </p:txBody>
          </p:sp>
          <p:sp>
            <p:nvSpPr>
              <p:cNvPr id="45" name="TextBox 44"/>
              <p:cNvSpPr txBox="1">
                <a:spLocks noChangeArrowheads="1"/>
              </p:cNvSpPr>
              <p:nvPr/>
            </p:nvSpPr>
            <p:spPr bwMode="auto">
              <a:xfrm>
                <a:off x="4157662" y="2552700"/>
                <a:ext cx="854075" cy="274637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/>
              <a:p>
                <a:pPr algn="r" eaLnBrk="1" hangingPunct="1">
                  <a:defRPr/>
                </a:pPr>
                <a:r>
                  <a:rPr lang="en-US" sz="1400" b="1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/>
                    <a:cs typeface="Arial"/>
                  </a:rPr>
                  <a:t>Future IP</a:t>
                </a:r>
              </a:p>
            </p:txBody>
          </p:sp>
          <p:sp>
            <p:nvSpPr>
              <p:cNvPr id="46" name="TextBox 43"/>
              <p:cNvSpPr txBox="1">
                <a:spLocks noChangeArrowheads="1"/>
              </p:cNvSpPr>
              <p:nvPr/>
            </p:nvSpPr>
            <p:spPr bwMode="auto">
              <a:xfrm>
                <a:off x="3275059" y="3129608"/>
                <a:ext cx="974415" cy="2675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hangingPunct="1"/>
                <a:r>
                  <a:rPr lang="en-US" sz="1400" b="1" dirty="0">
                    <a:solidFill>
                      <a:srgbClr val="FF0000"/>
                    </a:solidFill>
                    <a:latin typeface="Arial"/>
                    <a:cs typeface="Arial"/>
                  </a:rPr>
                  <a:t>Ion Source</a:t>
                </a:r>
              </a:p>
            </p:txBody>
          </p:sp>
          <p:sp>
            <p:nvSpPr>
              <p:cNvPr id="47" name="TextBox 44"/>
              <p:cNvSpPr txBox="1">
                <a:spLocks noChangeArrowheads="1"/>
              </p:cNvSpPr>
              <p:nvPr/>
            </p:nvSpPr>
            <p:spPr bwMode="auto">
              <a:xfrm>
                <a:off x="2689955" y="2736349"/>
                <a:ext cx="768952" cy="273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hangingPunct="1"/>
                <a:r>
                  <a:rPr lang="en-US" sz="1400" b="1">
                    <a:solidFill>
                      <a:srgbClr val="FF0000"/>
                    </a:solidFill>
                    <a:latin typeface="Arial"/>
                    <a:cs typeface="Arial"/>
                  </a:rPr>
                  <a:t>Booster</a:t>
                </a:r>
              </a:p>
            </p:txBody>
          </p:sp>
          <p:sp>
            <p:nvSpPr>
              <p:cNvPr id="48" name="TextBox 45"/>
              <p:cNvSpPr txBox="1">
                <a:spLocks noChangeArrowheads="1"/>
              </p:cNvSpPr>
              <p:nvPr/>
            </p:nvSpPr>
            <p:spPr bwMode="auto">
              <a:xfrm>
                <a:off x="1672531" y="792128"/>
                <a:ext cx="770367" cy="657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sz="1400" b="1" dirty="0">
                    <a:solidFill>
                      <a:srgbClr val="0000FF"/>
                    </a:solidFill>
                    <a:latin typeface="Arial"/>
                    <a:cs typeface="Arial"/>
                  </a:rPr>
                  <a:t>JLEIC</a:t>
                </a:r>
              </a:p>
              <a:p>
                <a:pPr algn="ctr" eaLnBrk="1" hangingPunct="1"/>
                <a:r>
                  <a:rPr lang="en-US" sz="1400" b="1" dirty="0">
                    <a:solidFill>
                      <a:srgbClr val="0000FF"/>
                    </a:solidFill>
                    <a:latin typeface="Arial"/>
                    <a:cs typeface="Arial"/>
                  </a:rPr>
                  <a:t>Collider</a:t>
                </a:r>
              </a:p>
              <a:p>
                <a:pPr algn="ctr" eaLnBrk="1" hangingPunct="1"/>
                <a:r>
                  <a:rPr lang="en-US" sz="1400" b="1" dirty="0">
                    <a:solidFill>
                      <a:srgbClr val="0000FF"/>
                    </a:solidFill>
                    <a:latin typeface="Arial"/>
                    <a:cs typeface="Arial"/>
                  </a:rPr>
                  <a:t>Rings</a:t>
                </a:r>
              </a:p>
            </p:txBody>
          </p:sp>
          <p:sp>
            <p:nvSpPr>
              <p:cNvPr id="49" name="TextBox 46"/>
              <p:cNvSpPr txBox="1">
                <a:spLocks noChangeArrowheads="1"/>
              </p:cNvSpPr>
              <p:nvPr/>
            </p:nvSpPr>
            <p:spPr bwMode="auto">
              <a:xfrm>
                <a:off x="2562680" y="4140200"/>
                <a:ext cx="1429429" cy="294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sz="1600" b="1">
                    <a:latin typeface="Arial"/>
                    <a:cs typeface="Arial"/>
                  </a:rPr>
                  <a:t>12 GeV CEBAF</a:t>
                </a:r>
              </a:p>
            </p:txBody>
          </p:sp>
          <p:sp>
            <p:nvSpPr>
              <p:cNvPr id="50" name="TextBox 47"/>
              <p:cNvSpPr txBox="1">
                <a:spLocks noChangeArrowheads="1"/>
              </p:cNvSpPr>
              <p:nvPr/>
            </p:nvSpPr>
            <p:spPr bwMode="auto">
              <a:xfrm>
                <a:off x="1377814" y="4891088"/>
                <a:ext cx="951049" cy="240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hangingPunct="1"/>
                <a:r>
                  <a:rPr lang="en-US" sz="1200" b="1">
                    <a:latin typeface="Arial"/>
                    <a:cs typeface="Arial"/>
                  </a:rPr>
                  <a:t>Halls A, B, C</a:t>
                </a:r>
              </a:p>
            </p:txBody>
          </p:sp>
          <p:sp>
            <p:nvSpPr>
              <p:cNvPr id="51" name="TextBox 48"/>
              <p:cNvSpPr txBox="1">
                <a:spLocks noChangeArrowheads="1"/>
              </p:cNvSpPr>
              <p:nvPr/>
            </p:nvSpPr>
            <p:spPr bwMode="auto">
              <a:xfrm>
                <a:off x="997653" y="3536950"/>
                <a:ext cx="1216206" cy="240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sz="1200" b="1">
                    <a:latin typeface="Arial"/>
                    <a:cs typeface="Arial"/>
                  </a:rPr>
                  <a:t>Electron Injector </a:t>
                </a:r>
              </a:p>
            </p:txBody>
          </p:sp>
          <p:sp>
            <p:nvSpPr>
              <p:cNvPr id="52" name="TextBox 49"/>
              <p:cNvSpPr txBox="1">
                <a:spLocks noChangeArrowheads="1"/>
              </p:cNvSpPr>
              <p:nvPr/>
            </p:nvSpPr>
            <p:spPr bwMode="auto">
              <a:xfrm>
                <a:off x="5200677" y="3967163"/>
                <a:ext cx="539694" cy="240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sz="1200" b="1">
                    <a:latin typeface="Arial"/>
                    <a:cs typeface="Arial"/>
                  </a:rPr>
                  <a:t>Hall D</a:t>
                </a:r>
              </a:p>
            </p:txBody>
          </p:sp>
          <p:sp>
            <p:nvSpPr>
              <p:cNvPr id="53" name="Rectangle 50"/>
              <p:cNvSpPr>
                <a:spLocks noChangeArrowheads="1"/>
              </p:cNvSpPr>
              <p:nvPr/>
            </p:nvSpPr>
            <p:spPr bwMode="auto">
              <a:xfrm>
                <a:off x="1489076" y="3819525"/>
                <a:ext cx="219075" cy="128587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eaLnBrk="1" hangingPunct="1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4" name="Rectangle 51"/>
              <p:cNvSpPr>
                <a:spLocks noChangeArrowheads="1"/>
              </p:cNvSpPr>
              <p:nvPr/>
            </p:nvSpPr>
            <p:spPr bwMode="auto">
              <a:xfrm>
                <a:off x="5346700" y="3819525"/>
                <a:ext cx="219075" cy="128587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eaLnBrk="1" hangingPunct="1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5" name="Rectangle 52"/>
              <p:cNvSpPr>
                <a:spLocks noChangeArrowheads="1"/>
              </p:cNvSpPr>
              <p:nvPr/>
            </p:nvSpPr>
            <p:spPr bwMode="auto">
              <a:xfrm>
                <a:off x="2311401" y="3819525"/>
                <a:ext cx="1901825" cy="128587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eaLnBrk="1" hangingPunct="1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6" name="Rectangle 53"/>
              <p:cNvSpPr>
                <a:spLocks noChangeArrowheads="1"/>
              </p:cNvSpPr>
              <p:nvPr/>
            </p:nvSpPr>
            <p:spPr bwMode="auto">
              <a:xfrm>
                <a:off x="2311401" y="4660900"/>
                <a:ext cx="1901825" cy="128587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eaLnBrk="1" hangingPunct="1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7" name="Rectangle 54"/>
              <p:cNvSpPr>
                <a:spLocks noChangeArrowheads="1"/>
              </p:cNvSpPr>
              <p:nvPr/>
            </p:nvSpPr>
            <p:spPr bwMode="auto">
              <a:xfrm rot="-7800000">
                <a:off x="4029074" y="3095625"/>
                <a:ext cx="201613" cy="109538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eaLnBrk="1" hangingPunct="1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8" name="Rectangle 55"/>
              <p:cNvSpPr>
                <a:spLocks noChangeArrowheads="1"/>
              </p:cNvSpPr>
              <p:nvPr/>
            </p:nvSpPr>
            <p:spPr bwMode="auto">
              <a:xfrm rot="-7778035">
                <a:off x="3617119" y="2756693"/>
                <a:ext cx="457200" cy="109537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eaLnBrk="1" hangingPunct="1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59" name="TextBox 56"/>
              <p:cNvSpPr txBox="1">
                <a:spLocks noChangeArrowheads="1"/>
              </p:cNvSpPr>
              <p:nvPr/>
            </p:nvSpPr>
            <p:spPr bwMode="auto">
              <a:xfrm>
                <a:off x="3030581" y="2925351"/>
                <a:ext cx="923743" cy="2675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r" eaLnBrk="1" hangingPunct="1"/>
                <a:r>
                  <a:rPr lang="en-US" sz="1400" b="1">
                    <a:solidFill>
                      <a:srgbClr val="FF0000"/>
                    </a:solidFill>
                    <a:latin typeface="Arial"/>
                    <a:cs typeface="Arial"/>
                  </a:rPr>
                  <a:t>SRF Linac</a:t>
                </a:r>
              </a:p>
            </p:txBody>
          </p:sp>
          <p:sp>
            <p:nvSpPr>
              <p:cNvPr id="60" name="Oval 59"/>
              <p:cNvSpPr>
                <a:spLocks noChangeArrowheads="1"/>
              </p:cNvSpPr>
              <p:nvPr/>
            </p:nvSpPr>
            <p:spPr bwMode="auto">
              <a:xfrm>
                <a:off x="2649538" y="2127250"/>
                <a:ext cx="182563" cy="182562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61" name="Oval 60"/>
              <p:cNvSpPr>
                <a:spLocks noChangeArrowheads="1"/>
              </p:cNvSpPr>
              <p:nvPr/>
            </p:nvSpPr>
            <p:spPr bwMode="auto">
              <a:xfrm>
                <a:off x="3975100" y="2622550"/>
                <a:ext cx="182562" cy="182562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chemeClr val="tx2">
                    <a:lumMod val="40000"/>
                    <a:lumOff val="60000"/>
                  </a:schemeClr>
                </a:solidFill>
                <a:prstDash val="sysDash"/>
                <a:round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endParaRPr lang="en-US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62" name="Line 107"/>
              <p:cNvSpPr>
                <a:spLocks noChangeShapeType="1"/>
              </p:cNvSpPr>
              <p:nvPr/>
            </p:nvSpPr>
            <p:spPr bwMode="auto">
              <a:xfrm flipV="1">
                <a:off x="5476875" y="3248025"/>
                <a:ext cx="239712" cy="295275"/>
              </a:xfrm>
              <a:prstGeom prst="line">
                <a:avLst/>
              </a:prstGeom>
              <a:noFill/>
              <a:ln w="444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Arial"/>
                  <a:cs typeface="Arial"/>
                </a:endParaRPr>
              </a:p>
            </p:txBody>
          </p:sp>
        </p:grp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 rot="-5940000">
              <a:off x="2953986" y="2353043"/>
              <a:ext cx="146323" cy="367592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66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hangingPunct="1"/>
              <a:endParaRPr lang="en-US">
                <a:solidFill>
                  <a:srgbClr val="660066"/>
                </a:solidFill>
                <a:latin typeface="Arial"/>
                <a:cs typeface="Arial"/>
              </a:endParaRPr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 rot="-2255027">
              <a:off x="2943279" y="1751692"/>
              <a:ext cx="128479" cy="601351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hangingPunct="1"/>
              <a:endParaRPr lang="en-US">
                <a:latin typeface="Arial"/>
                <a:cs typeface="Arial"/>
              </a:endParaRPr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 rot="-6039784">
              <a:off x="2123336" y="2585911"/>
              <a:ext cx="155245" cy="164167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hangingPunct="1"/>
              <a:endParaRPr lang="en-US">
                <a:latin typeface="Arial"/>
                <a:cs typeface="Arial"/>
              </a:endParaRPr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 rot="-6039784">
              <a:off x="2598884" y="2501151"/>
              <a:ext cx="157030" cy="164167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hangingPunct="1"/>
              <a:endParaRPr lang="en-US">
                <a:latin typeface="Arial"/>
                <a:cs typeface="Arial"/>
              </a:endParaRPr>
            </a:p>
          </p:txBody>
        </p:sp>
        <p:sp>
          <p:nvSpPr>
            <p:cNvPr id="17" name="TextBox 13"/>
            <p:cNvSpPr txBox="1">
              <a:spLocks noChangeArrowheads="1"/>
            </p:cNvSpPr>
            <p:nvPr/>
          </p:nvSpPr>
          <p:spPr bwMode="auto">
            <a:xfrm>
              <a:off x="2590728" y="2194304"/>
              <a:ext cx="570332" cy="300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sz="1400" b="1" dirty="0" smtClean="0">
                  <a:solidFill>
                    <a:srgbClr val="660066"/>
                  </a:solidFill>
                  <a:latin typeface="Arial"/>
                  <a:cs typeface="Arial"/>
                </a:rPr>
                <a:t>e-RF</a:t>
              </a:r>
              <a:endParaRPr lang="en-US" sz="1400" b="1" dirty="0">
                <a:solidFill>
                  <a:srgbClr val="660066"/>
                </a:solidFill>
                <a:latin typeface="Arial"/>
                <a:cs typeface="Arial"/>
              </a:endParaRPr>
            </a:p>
          </p:txBody>
        </p:sp>
        <p:sp>
          <p:nvSpPr>
            <p:cNvPr id="18" name="TextBox 14"/>
            <p:cNvSpPr txBox="1">
              <a:spLocks noChangeArrowheads="1"/>
            </p:cNvSpPr>
            <p:nvPr/>
          </p:nvSpPr>
          <p:spPr bwMode="auto">
            <a:xfrm>
              <a:off x="2984684" y="1699587"/>
              <a:ext cx="81154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sz="1400" b="1" dirty="0" err="1">
                  <a:solidFill>
                    <a:srgbClr val="FF0000"/>
                  </a:solidFill>
                  <a:latin typeface="Arial"/>
                  <a:cs typeface="Arial"/>
                </a:rPr>
                <a:t>i</a:t>
              </a:r>
              <a:r>
                <a:rPr lang="en-US" sz="1400" b="1" dirty="0">
                  <a:solidFill>
                    <a:srgbClr val="FF0000"/>
                  </a:solidFill>
                  <a:latin typeface="Arial"/>
                  <a:cs typeface="Arial"/>
                </a:rPr>
                <a:t>-SRF +</a:t>
              </a:r>
            </a:p>
            <a:p>
              <a:pPr algn="r" eaLnBrk="1" hangingPunct="1"/>
              <a:r>
                <a:rPr lang="en-US" sz="1400" b="1" dirty="0">
                  <a:solidFill>
                    <a:srgbClr val="660066"/>
                  </a:solidFill>
                  <a:latin typeface="Arial"/>
                  <a:cs typeface="Arial"/>
                </a:rPr>
                <a:t>NCRF</a:t>
              </a:r>
            </a:p>
          </p:txBody>
        </p:sp>
        <p:sp>
          <p:nvSpPr>
            <p:cNvPr id="19" name="TextBox 15"/>
            <p:cNvSpPr txBox="1">
              <a:spLocks noChangeArrowheads="1"/>
            </p:cNvSpPr>
            <p:nvPr/>
          </p:nvSpPr>
          <p:spPr bwMode="auto">
            <a:xfrm>
              <a:off x="1678910" y="2268910"/>
              <a:ext cx="59370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sz="1400" b="1">
                  <a:solidFill>
                    <a:srgbClr val="FF0000"/>
                  </a:solidFill>
                  <a:latin typeface="Arial"/>
                  <a:cs typeface="Arial"/>
                </a:rPr>
                <a:t>Crab</a:t>
              </a:r>
            </a:p>
          </p:txBody>
        </p:sp>
        <p:sp>
          <p:nvSpPr>
            <p:cNvPr id="20" name="TextBox 16"/>
            <p:cNvSpPr txBox="1">
              <a:spLocks noChangeArrowheads="1"/>
            </p:cNvSpPr>
            <p:nvPr/>
          </p:nvSpPr>
          <p:spPr bwMode="auto">
            <a:xfrm>
              <a:off x="2332317" y="2651074"/>
              <a:ext cx="59370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sz="1400" b="1">
                  <a:solidFill>
                    <a:srgbClr val="FF0000"/>
                  </a:solidFill>
                  <a:latin typeface="Arial"/>
                  <a:cs typeface="Arial"/>
                </a:rPr>
                <a:t>Crab</a:t>
              </a:r>
            </a:p>
          </p:txBody>
        </p:sp>
        <p:sp>
          <p:nvSpPr>
            <p:cNvPr id="21" name="Rectangle 17"/>
            <p:cNvSpPr>
              <a:spLocks noChangeArrowheads="1"/>
            </p:cNvSpPr>
            <p:nvPr/>
          </p:nvSpPr>
          <p:spPr bwMode="auto">
            <a:xfrm rot="-5940000">
              <a:off x="3728427" y="2154973"/>
              <a:ext cx="140969" cy="519267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hangingPunct="1"/>
              <a:endParaRPr lang="en-US">
                <a:latin typeface="Arial"/>
                <a:cs typeface="Arial"/>
              </a:endParaRPr>
            </a:p>
          </p:txBody>
        </p:sp>
        <p:sp>
          <p:nvSpPr>
            <p:cNvPr id="22" name="TextBox 18"/>
            <p:cNvSpPr txBox="1">
              <a:spLocks noChangeArrowheads="1"/>
            </p:cNvSpPr>
            <p:nvPr/>
          </p:nvSpPr>
          <p:spPr bwMode="auto">
            <a:xfrm>
              <a:off x="3595056" y="2015097"/>
              <a:ext cx="85275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sz="1400" b="1" dirty="0">
                  <a:solidFill>
                    <a:srgbClr val="008000"/>
                  </a:solidFill>
                  <a:latin typeface="Arial"/>
                  <a:cs typeface="Arial"/>
                </a:rPr>
                <a:t>Cooling</a:t>
              </a:r>
            </a:p>
          </p:txBody>
        </p:sp>
        <p:sp>
          <p:nvSpPr>
            <p:cNvPr id="23" name="Rectangle 20"/>
            <p:cNvSpPr>
              <a:spLocks noChangeArrowheads="1"/>
            </p:cNvSpPr>
            <p:nvPr/>
          </p:nvSpPr>
          <p:spPr bwMode="auto">
            <a:xfrm rot="-2255027">
              <a:off x="3558906" y="2585019"/>
              <a:ext cx="128479" cy="442538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66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hangingPunct="1"/>
              <a:endParaRPr lang="en-US">
                <a:solidFill>
                  <a:srgbClr val="660066"/>
                </a:solidFill>
                <a:latin typeface="Arial"/>
                <a:cs typeface="Arial"/>
              </a:endParaRPr>
            </a:p>
          </p:txBody>
        </p:sp>
        <p:sp>
          <p:nvSpPr>
            <p:cNvPr id="24" name="TextBox 21"/>
            <p:cNvSpPr txBox="1">
              <a:spLocks noChangeArrowheads="1"/>
            </p:cNvSpPr>
            <p:nvPr/>
          </p:nvSpPr>
          <p:spPr bwMode="auto">
            <a:xfrm>
              <a:off x="3665363" y="2584731"/>
              <a:ext cx="570332" cy="300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sz="1400" b="1" dirty="0" smtClean="0">
                  <a:solidFill>
                    <a:srgbClr val="660066"/>
                  </a:solidFill>
                  <a:latin typeface="Arial"/>
                  <a:cs typeface="Arial"/>
                </a:rPr>
                <a:t>e-RF</a:t>
              </a:r>
              <a:endParaRPr lang="en-US" sz="1400" b="1" dirty="0">
                <a:solidFill>
                  <a:srgbClr val="660066"/>
                </a:solidFill>
                <a:latin typeface="Arial"/>
                <a:cs typeface="Arial"/>
              </a:endParaRPr>
            </a:p>
          </p:txBody>
        </p:sp>
        <p:sp>
          <p:nvSpPr>
            <p:cNvPr id="25" name="Rectangle 22"/>
            <p:cNvSpPr>
              <a:spLocks noChangeArrowheads="1"/>
            </p:cNvSpPr>
            <p:nvPr/>
          </p:nvSpPr>
          <p:spPr bwMode="auto">
            <a:xfrm rot="-2255027">
              <a:off x="3107446" y="2192445"/>
              <a:ext cx="135616" cy="137401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66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hangingPunct="1"/>
              <a:endParaRPr lang="en-US">
                <a:latin typeface="Arial"/>
                <a:cs typeface="Arial"/>
              </a:endParaRPr>
            </a:p>
          </p:txBody>
        </p:sp>
        <p:cxnSp>
          <p:nvCxnSpPr>
            <p:cNvPr id="26" name="Straight Connector 23"/>
            <p:cNvCxnSpPr>
              <a:cxnSpLocks noChangeShapeType="1"/>
            </p:cNvCxnSpPr>
            <p:nvPr/>
          </p:nvCxnSpPr>
          <p:spPr bwMode="auto">
            <a:xfrm>
              <a:off x="3852663" y="3486374"/>
              <a:ext cx="76823" cy="9389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" name="Rectangle 24"/>
            <p:cNvSpPr>
              <a:spLocks noChangeArrowheads="1"/>
            </p:cNvSpPr>
            <p:nvPr/>
          </p:nvSpPr>
          <p:spPr bwMode="auto">
            <a:xfrm rot="-6039784">
              <a:off x="3060159" y="2907108"/>
              <a:ext cx="103497" cy="83869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6600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eaLnBrk="1" hangingPunct="1"/>
              <a:endParaRPr lang="en-US">
                <a:latin typeface="Arial"/>
                <a:cs typeface="Arial"/>
              </a:endParaRPr>
            </a:p>
          </p:txBody>
        </p:sp>
      </p:grpSp>
      <p:pic>
        <p:nvPicPr>
          <p:cNvPr id="70" name="Picture 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1" y="939800"/>
            <a:ext cx="1851338" cy="176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68" descr="Untitled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071" y="845172"/>
            <a:ext cx="2241781" cy="149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69" descr="C:\Users\physics\Documents\Alx CST\na-pac13\WEPAC39\750_bd00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" y="3243410"/>
            <a:ext cx="2107679" cy="137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1"/>
          <p:cNvSpPr>
            <a:spLocks noChangeArrowheads="1"/>
          </p:cNvSpPr>
          <p:nvPr/>
        </p:nvSpPr>
        <p:spPr bwMode="auto">
          <a:xfrm>
            <a:off x="325752" y="2700540"/>
            <a:ext cx="15906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476.3 MHz e-ring</a:t>
            </a:r>
          </a:p>
          <a:p>
            <a:pPr eaLnBrk="1" hangingPunct="1"/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 (NCRF PEP-II)</a:t>
            </a:r>
          </a:p>
        </p:txBody>
      </p:sp>
      <p:sp>
        <p:nvSpPr>
          <p:cNvPr id="74" name="Rectangle 2"/>
          <p:cNvSpPr>
            <a:spLocks noChangeArrowheads="1"/>
          </p:cNvSpPr>
          <p:nvPr/>
        </p:nvSpPr>
        <p:spPr bwMode="auto">
          <a:xfrm>
            <a:off x="5800768" y="814275"/>
            <a:ext cx="1811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 952.6 MHz </a:t>
            </a:r>
            <a:r>
              <a:rPr lang="en-US" sz="1400" dirty="0" err="1">
                <a:solidFill>
                  <a:srgbClr val="002060"/>
                </a:solidFill>
                <a:latin typeface="Arial"/>
                <a:cs typeface="Arial"/>
              </a:rPr>
              <a:t>i</a:t>
            </a:r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-ring</a:t>
            </a:r>
          </a:p>
          <a:p>
            <a:pPr algn="ctr" eaLnBrk="1" hangingPunct="1"/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(SCRF)</a:t>
            </a:r>
          </a:p>
        </p:txBody>
      </p:sp>
      <p:sp>
        <p:nvSpPr>
          <p:cNvPr id="75" name="Rectangle 72"/>
          <p:cNvSpPr>
            <a:spLocks noChangeArrowheads="1"/>
          </p:cNvSpPr>
          <p:nvPr/>
        </p:nvSpPr>
        <p:spPr bwMode="auto">
          <a:xfrm>
            <a:off x="7141195" y="2248985"/>
            <a:ext cx="19214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1400" dirty="0" smtClean="0">
                <a:solidFill>
                  <a:srgbClr val="002060"/>
                </a:solidFill>
                <a:latin typeface="Arial"/>
                <a:cs typeface="Arial"/>
              </a:rPr>
              <a:t> 952.6 MHz cooler ERL (SCRF)</a:t>
            </a:r>
            <a:endParaRPr lang="en-US" sz="14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76" name="Rectangle 73"/>
          <p:cNvSpPr>
            <a:spLocks noChangeArrowheads="1"/>
          </p:cNvSpPr>
          <p:nvPr/>
        </p:nvSpPr>
        <p:spPr bwMode="auto">
          <a:xfrm>
            <a:off x="244746" y="4532313"/>
            <a:ext cx="181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400">
                <a:solidFill>
                  <a:srgbClr val="002060"/>
                </a:solidFill>
                <a:latin typeface="Arial"/>
                <a:cs typeface="Arial"/>
              </a:rPr>
              <a:t> 952.6 MHz crab</a:t>
            </a:r>
          </a:p>
          <a:p>
            <a:pPr algn="ctr" eaLnBrk="1" hangingPunct="1"/>
            <a:r>
              <a:rPr lang="en-US" sz="1400">
                <a:solidFill>
                  <a:srgbClr val="002060"/>
                </a:solidFill>
                <a:latin typeface="Arial"/>
                <a:cs typeface="Arial"/>
              </a:rPr>
              <a:t>(SCRF)</a:t>
            </a:r>
          </a:p>
        </p:txBody>
      </p:sp>
      <p:pic>
        <p:nvPicPr>
          <p:cNvPr id="82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662" y="4319725"/>
            <a:ext cx="1729957" cy="123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Rectangle 76"/>
          <p:cNvSpPr>
            <a:spLocks noChangeArrowheads="1"/>
          </p:cNvSpPr>
          <p:nvPr/>
        </p:nvSpPr>
        <p:spPr bwMode="auto">
          <a:xfrm>
            <a:off x="7132638" y="5518944"/>
            <a:ext cx="20113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400" dirty="0">
                <a:solidFill>
                  <a:srgbClr val="002060"/>
                </a:solidFill>
                <a:latin typeface="Arial"/>
                <a:cs typeface="Arial"/>
              </a:rPr>
              <a:t>Harmonic Fast kicker for cooling ring</a:t>
            </a:r>
          </a:p>
        </p:txBody>
      </p:sp>
      <p:sp>
        <p:nvSpPr>
          <p:cNvPr id="84" name="TextBox 1"/>
          <p:cNvSpPr txBox="1">
            <a:spLocks noChangeArrowheads="1"/>
          </p:cNvSpPr>
          <p:nvPr/>
        </p:nvSpPr>
        <p:spPr bwMode="auto">
          <a:xfrm>
            <a:off x="804468" y="3859213"/>
            <a:ext cx="584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400" dirty="0">
                <a:solidFill>
                  <a:srgbClr val="C00000"/>
                </a:solidFill>
                <a:latin typeface="Arial"/>
                <a:cs typeface="Arial"/>
              </a:rPr>
              <a:t>ODU</a:t>
            </a:r>
          </a:p>
        </p:txBody>
      </p:sp>
      <p:pic>
        <p:nvPicPr>
          <p:cNvPr id="86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3" r="35156"/>
          <a:stretch/>
        </p:blipFill>
        <p:spPr bwMode="auto">
          <a:xfrm>
            <a:off x="7955279" y="2775744"/>
            <a:ext cx="1007129" cy="890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Rectangle 72"/>
          <p:cNvSpPr>
            <a:spLocks noChangeArrowheads="1"/>
          </p:cNvSpPr>
          <p:nvPr/>
        </p:nvSpPr>
        <p:spPr bwMode="auto">
          <a:xfrm>
            <a:off x="7457846" y="3554516"/>
            <a:ext cx="1811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400" dirty="0" smtClean="0">
                <a:solidFill>
                  <a:srgbClr val="002060"/>
                </a:solidFill>
                <a:latin typeface="Arial"/>
                <a:cs typeface="Arial"/>
              </a:rPr>
              <a:t> 952.6 MHz booster</a:t>
            </a:r>
          </a:p>
          <a:p>
            <a:pPr algn="ctr" eaLnBrk="1" hangingPunct="1"/>
            <a:r>
              <a:rPr lang="en-US" sz="1400" dirty="0" smtClean="0">
                <a:solidFill>
                  <a:srgbClr val="002060"/>
                </a:solidFill>
                <a:latin typeface="Arial"/>
                <a:cs typeface="Arial"/>
              </a:rPr>
              <a:t>(SCRF)</a:t>
            </a:r>
            <a:endParaRPr lang="en-US" sz="14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281117" y="3113126"/>
            <a:ext cx="1158875" cy="6155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70" idx="3"/>
          </p:cNvCxnSpPr>
          <p:nvPr/>
        </p:nvCxnSpPr>
        <p:spPr>
          <a:xfrm>
            <a:off x="1956699" y="1821173"/>
            <a:ext cx="2168103" cy="7494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H="1">
            <a:off x="4376205" y="1773859"/>
            <a:ext cx="282131" cy="2862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H="1">
            <a:off x="5889026" y="2065099"/>
            <a:ext cx="1124851" cy="4572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4873772" y="6109719"/>
            <a:ext cx="4260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Arial"/>
                <a:cs typeface="Arial"/>
              </a:rPr>
              <a:t>Not including ion acceleration and bunch formation </a:t>
            </a:r>
            <a:endParaRPr lang="en-US" sz="14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033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33444" y="1"/>
            <a:ext cx="8910556" cy="70133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+mn-lt"/>
              </a:rPr>
              <a:t>Emittance Growth During </a:t>
            </a:r>
            <a:r>
              <a:rPr lang="en-US" sz="3600" dirty="0" smtClean="0">
                <a:latin typeface="+mn-lt"/>
              </a:rPr>
              <a:t>Recirculation</a:t>
            </a:r>
            <a:endParaRPr lang="en-US" sz="3600" dirty="0">
              <a:latin typeface="+mn-lt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9251087"/>
              </p:ext>
            </p:extLst>
          </p:nvPr>
        </p:nvGraphicFramePr>
        <p:xfrm>
          <a:off x="1119748" y="951239"/>
          <a:ext cx="7351900" cy="4669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141839" y="0"/>
            <a:ext cx="101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Y. Huang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699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2788"/>
          </a:xfrm>
          <a:solidFill>
            <a:srgbClr val="FFFFFF"/>
          </a:solidFill>
        </p:spPr>
        <p:txBody>
          <a:bodyPr/>
          <a:lstStyle/>
          <a:p>
            <a:pPr algn="l" eaLnBrk="1" hangingPunct="1"/>
            <a:r>
              <a:rPr lang="en-US" sz="3200" dirty="0">
                <a:latin typeface="Arial" charset="0"/>
                <a:ea typeface="ＭＳ Ｐゴシック" charset="0"/>
                <a:cs typeface="Times New Roman" charset="0"/>
              </a:rPr>
              <a:t>JLEIC Harmonic fast </a:t>
            </a:r>
            <a:r>
              <a:rPr lang="en-US" altLang="zh-CN" sz="3200" dirty="0">
                <a:latin typeface="Arial" charset="0"/>
                <a:ea typeface="ＭＳ Ｐゴシック" charset="0"/>
                <a:cs typeface="Times New Roman" charset="0"/>
              </a:rPr>
              <a:t>Kicker Development</a:t>
            </a:r>
            <a:endParaRPr lang="en-US" sz="3200" dirty="0"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32770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3505200" y="6550025"/>
            <a:ext cx="2133600" cy="1905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fld id="{C54EC4B6-B733-8B46-BBE1-D8CD5240545F}" type="slidenum">
              <a:rPr lang="en-US" sz="1200" b="0">
                <a:solidFill>
                  <a:schemeClr val="bg1"/>
                </a:solidFill>
              </a:rPr>
              <a:pPr algn="ctr" eaLnBrk="1" hangingPunct="1"/>
              <a:t>21</a:t>
            </a:fld>
            <a:endParaRPr lang="en-US" sz="1200" b="0">
              <a:solidFill>
                <a:schemeClr val="bg1"/>
              </a:solidFill>
            </a:endParaRPr>
          </a:p>
        </p:txBody>
      </p:sp>
      <p:pic>
        <p:nvPicPr>
          <p:cNvPr id="32771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484688"/>
            <a:ext cx="9144000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35"/>
          <a:stretch>
            <a:fillRect/>
          </a:stretch>
        </p:blipFill>
        <p:spPr bwMode="auto">
          <a:xfrm>
            <a:off x="3340100" y="2484438"/>
            <a:ext cx="2771775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82"/>
          <a:stretch>
            <a:fillRect/>
          </a:stretch>
        </p:blipFill>
        <p:spPr bwMode="auto">
          <a:xfrm>
            <a:off x="6186488" y="836613"/>
            <a:ext cx="2938462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2871788"/>
            <a:ext cx="30321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Box 51"/>
          <p:cNvSpPr txBox="1">
            <a:spLocks noChangeArrowheads="1"/>
          </p:cNvSpPr>
          <p:nvPr/>
        </p:nvSpPr>
        <p:spPr bwMode="auto">
          <a:xfrm>
            <a:off x="9525" y="790575"/>
            <a:ext cx="60293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buFont typeface="Arial" charset="0"/>
              <a:buChar char="•"/>
            </a:pPr>
            <a:r>
              <a:rPr lang="en-US" sz="2000" dirty="0"/>
              <a:t>B</a:t>
            </a:r>
            <a:r>
              <a:rPr lang="en-US" altLang="zh-CN" sz="2000" dirty="0"/>
              <a:t>uilt a half-scale </a:t>
            </a:r>
            <a:r>
              <a:rPr lang="en-US" altLang="zh-CN" sz="2000" b="1" dirty="0"/>
              <a:t>5-mode </a:t>
            </a:r>
            <a:r>
              <a:rPr lang="en-US" altLang="zh-CN" sz="2000" dirty="0"/>
              <a:t>copper prototype;</a:t>
            </a:r>
          </a:p>
          <a:p>
            <a:pPr algn="just" eaLnBrk="1" hangingPunct="1">
              <a:buFont typeface="Arial" charset="0"/>
              <a:buChar char="•"/>
            </a:pPr>
            <a:r>
              <a:rPr lang="en-US" sz="2000" dirty="0"/>
              <a:t>RF bench tests match well with the simulation;</a:t>
            </a:r>
          </a:p>
          <a:p>
            <a:pPr algn="just" eaLnBrk="1" hangingPunct="1">
              <a:buFont typeface="Arial" charset="0"/>
              <a:buChar char="•"/>
            </a:pPr>
            <a:r>
              <a:rPr lang="en-US" sz="2000" dirty="0"/>
              <a:t>Demonstrated combination of 5 harmonics</a:t>
            </a:r>
            <a:r>
              <a:rPr lang="en-US" sz="2400" dirty="0"/>
              <a:t>.</a:t>
            </a:r>
          </a:p>
          <a:p>
            <a:pPr algn="just" eaLnBrk="1" hangingPunct="1">
              <a:buFont typeface="Arial" charset="0"/>
              <a:buChar char="•"/>
            </a:pPr>
            <a:r>
              <a:rPr lang="en-US" sz="2000" dirty="0" err="1"/>
              <a:t>Ph.D</a:t>
            </a:r>
            <a:r>
              <a:rPr lang="en-US" sz="2000" dirty="0"/>
              <a:t> thesis of</a:t>
            </a:r>
            <a:r>
              <a:rPr lang="en-US" sz="2000" b="1" i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17375E"/>
                </a:solidFill>
              </a:rPr>
              <a:t>Yulu</a:t>
            </a:r>
            <a:r>
              <a:rPr lang="en-US" sz="2000" b="1" dirty="0">
                <a:solidFill>
                  <a:srgbClr val="17375E"/>
                </a:solidFill>
              </a:rPr>
              <a:t> Huang</a:t>
            </a:r>
            <a:r>
              <a:rPr lang="en-US" sz="2000" dirty="0">
                <a:solidFill>
                  <a:srgbClr val="17375E"/>
                </a:solidFill>
              </a:rPr>
              <a:t>, </a:t>
            </a:r>
            <a:r>
              <a:rPr lang="en-US" sz="2000" dirty="0" smtClean="0">
                <a:solidFill>
                  <a:srgbClr val="17375E"/>
                </a:solidFill>
              </a:rPr>
              <a:t>IMP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32776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2484438"/>
            <a:ext cx="3190875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TextBox 9"/>
          <p:cNvSpPr txBox="1">
            <a:spLocks noChangeArrowheads="1"/>
          </p:cNvSpPr>
          <p:nvPr/>
        </p:nvSpPr>
        <p:spPr bwMode="auto">
          <a:xfrm>
            <a:off x="7904163" y="177800"/>
            <a:ext cx="1220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Y. Huang</a:t>
            </a:r>
          </a:p>
        </p:txBody>
      </p:sp>
    </p:spTree>
    <p:extLst>
      <p:ext uri="{BB962C8B-B14F-4D97-AF65-F5344CB8AC3E}">
        <p14:creationId xmlns:p14="http://schemas.microsoft.com/office/powerpoint/2010/main" val="23160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538" y="3448539"/>
            <a:ext cx="4269155" cy="29893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High-power model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5200"/>
            <a:ext cx="8229600" cy="4525963"/>
          </a:xfrm>
        </p:spPr>
        <p:txBody>
          <a:bodyPr/>
          <a:lstStyle/>
          <a:p>
            <a:r>
              <a:rPr lang="en-US" sz="2400" dirty="0" smtClean="0">
                <a:latin typeface="+mn-lt"/>
              </a:rPr>
              <a:t>Vacuum model concept in progress</a:t>
            </a:r>
          </a:p>
          <a:p>
            <a:r>
              <a:rPr lang="en-US" sz="2400" dirty="0">
                <a:latin typeface="+mn-lt"/>
              </a:rPr>
              <a:t>Can test in UITF, LERF or ???</a:t>
            </a:r>
          </a:p>
          <a:p>
            <a:r>
              <a:rPr lang="en-US" sz="2400" dirty="0" smtClean="0">
                <a:latin typeface="+mn-lt"/>
              </a:rPr>
              <a:t>Need to settle on a baseline kicking scheme (angle, frequency) to go to the next step.</a:t>
            </a:r>
          </a:p>
          <a:p>
            <a:r>
              <a:rPr lang="en-US" sz="2400" dirty="0" smtClean="0">
                <a:latin typeface="+mn-lt"/>
              </a:rPr>
              <a:t>Eagerly anticipating new postdoc position</a:t>
            </a:r>
          </a:p>
          <a:p>
            <a:r>
              <a:rPr lang="en-US" sz="2400" dirty="0" smtClean="0">
                <a:latin typeface="+mn-lt"/>
              </a:rPr>
              <a:t>Need to study multi-turn effects with magnetized beams</a:t>
            </a:r>
            <a:endParaRPr lang="en-US" sz="24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10368" y="6068591"/>
            <a:ext cx="933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Henry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8015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4" descr="ScreenShot769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" t="35683" r="22939" b="-163"/>
          <a:stretch>
            <a:fillRect/>
          </a:stretch>
        </p:blipFill>
        <p:spPr bwMode="auto">
          <a:xfrm>
            <a:off x="6227763" y="4054475"/>
            <a:ext cx="26384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1879600"/>
            <a:ext cx="7450138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76225" y="871538"/>
            <a:ext cx="87757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Take the best features of previous JLab designs</a:t>
            </a:r>
          </a:p>
          <a:p>
            <a:pPr>
              <a:buFont typeface="Arial" pitchFamily="34" charset="0"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Modular approach to hold various different cavities</a:t>
            </a:r>
          </a:p>
          <a:p>
            <a:pPr>
              <a:buFont typeface="Arial" pitchFamily="34" charset="0"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Design suitable for industrial production</a:t>
            </a:r>
          </a:p>
          <a:p>
            <a:pPr>
              <a:buFont typeface="Arial" pitchFamily="34" charset="0"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Simple concepts, low parts count to reduce costs</a:t>
            </a:r>
          </a:p>
        </p:txBody>
      </p:sp>
      <p:pic>
        <p:nvPicPr>
          <p:cNvPr id="15365" name="Picture 1" descr="odu spoke 476.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43" b="-3763"/>
          <a:stretch>
            <a:fillRect/>
          </a:stretch>
        </p:blipFill>
        <p:spPr bwMode="auto">
          <a:xfrm>
            <a:off x="39688" y="4054475"/>
            <a:ext cx="3541712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Box 4"/>
          <p:cNvSpPr txBox="1">
            <a:spLocks noChangeArrowheads="1"/>
          </p:cNvSpPr>
          <p:nvPr/>
        </p:nvSpPr>
        <p:spPr bwMode="auto">
          <a:xfrm>
            <a:off x="457200" y="6065838"/>
            <a:ext cx="23903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476.3  </a:t>
            </a:r>
            <a:r>
              <a:rPr lang="en-US" altLang="en-US" dirty="0">
                <a:solidFill>
                  <a:srgbClr val="000000"/>
                </a:solidFill>
              </a:rPr>
              <a:t>MHz Crab cavity</a:t>
            </a:r>
          </a:p>
        </p:txBody>
      </p:sp>
      <p:sp>
        <p:nvSpPr>
          <p:cNvPr id="15367" name="TextBox 6"/>
          <p:cNvSpPr txBox="1">
            <a:spLocks noChangeArrowheads="1"/>
          </p:cNvSpPr>
          <p:nvPr/>
        </p:nvSpPr>
        <p:spPr bwMode="auto">
          <a:xfrm>
            <a:off x="3337743" y="6067425"/>
            <a:ext cx="28276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Waveguide damper </a:t>
            </a:r>
            <a:r>
              <a:rPr lang="en-US" altLang="en-US" dirty="0">
                <a:solidFill>
                  <a:srgbClr val="000000"/>
                </a:solidFill>
              </a:rPr>
              <a:t>concept</a:t>
            </a:r>
          </a:p>
        </p:txBody>
      </p:sp>
      <p:sp>
        <p:nvSpPr>
          <p:cNvPr id="15368" name="TextBox 9"/>
          <p:cNvSpPr txBox="1">
            <a:spLocks noChangeArrowheads="1"/>
          </p:cNvSpPr>
          <p:nvPr/>
        </p:nvSpPr>
        <p:spPr bwMode="auto">
          <a:xfrm>
            <a:off x="3398838" y="3578225"/>
            <a:ext cx="2746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rgbClr val="000000"/>
                </a:solidFill>
              </a:rPr>
              <a:t>Cooler ERL, 5-cell cavities</a:t>
            </a:r>
          </a:p>
        </p:txBody>
      </p:sp>
      <p:sp>
        <p:nvSpPr>
          <p:cNvPr id="15369" name="TextBox 13"/>
          <p:cNvSpPr txBox="1">
            <a:spLocks noChangeArrowheads="1"/>
          </p:cNvSpPr>
          <p:nvPr/>
        </p:nvSpPr>
        <p:spPr bwMode="auto">
          <a:xfrm>
            <a:off x="6521450" y="6056313"/>
            <a:ext cx="2290763" cy="369887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n-US" altLang="en-US">
                <a:latin typeface="Symbol" pitchFamily="18" charset="2"/>
              </a:rPr>
              <a:t>b</a:t>
            </a:r>
            <a:r>
              <a:rPr lang="en-US" altLang="en-US"/>
              <a:t>=0.6  650 MHz cavity</a:t>
            </a:r>
          </a:p>
        </p:txBody>
      </p:sp>
      <p:pic>
        <p:nvPicPr>
          <p:cNvPr id="15371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738" y="3989388"/>
            <a:ext cx="2728912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0" y="100259"/>
            <a:ext cx="9144000" cy="54585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ja-JP" dirty="0" smtClean="0">
                <a:solidFill>
                  <a:sysClr val="windowText" lastClr="000000"/>
                </a:solidFill>
                <a:ea typeface="MS PGothic" pitchFamily="34" charset="-128"/>
              </a:rPr>
              <a:t>Modular cryostat 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9641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RF R&amp;D roadmap</a:t>
            </a:r>
            <a:endParaRPr lang="en-US" dirty="0">
              <a:latin typeface="+mj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076557"/>
              </p:ext>
            </p:extLst>
          </p:nvPr>
        </p:nvGraphicFramePr>
        <p:xfrm>
          <a:off x="711200" y="1109734"/>
          <a:ext cx="7891466" cy="49665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1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5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5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55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55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55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550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550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550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9693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9693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9693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9693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9693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9693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9693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9693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9693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9693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9693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</a:tblGrid>
              <a:tr h="40626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MS Mincho"/>
                        </a:rPr>
                        <a:t>4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MS Mincho"/>
                        </a:rPr>
                        <a:t>1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MS Mincho"/>
                        </a:rPr>
                        <a:t>2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MS Mincho"/>
                        </a:rPr>
                        <a:t>3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MS Mincho"/>
                        </a:rPr>
                        <a:t>4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MS Mincho"/>
                        </a:rPr>
                        <a:t>1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MS Mincho"/>
                        </a:rPr>
                        <a:t>2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MS Mincho"/>
                        </a:rPr>
                        <a:t>3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MS Mincho"/>
                        </a:rPr>
                        <a:t>4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0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0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0" dirty="0" smtClean="0">
                          <a:effectLst/>
                          <a:latin typeface="+mn-lt"/>
                          <a:ea typeface="+mn-ea"/>
                        </a:rPr>
                        <a:t>RF systems design and specification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0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 smtClean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952</a:t>
                      </a:r>
                      <a:r>
                        <a:rPr lang="en-US" sz="1200" baseline="0" dirty="0" smtClean="0">
                          <a:effectLst/>
                        </a:rPr>
                        <a:t> MHz </a:t>
                      </a:r>
                      <a:r>
                        <a:rPr lang="en-US" sz="1200" dirty="0" smtClean="0">
                          <a:effectLst/>
                        </a:rPr>
                        <a:t>cavities:</a:t>
                      </a: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0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ERL cooler 5-cell</a:t>
                      </a: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0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ERL booster 1-cell</a:t>
                      </a: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00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Storage ring</a:t>
                      </a:r>
                      <a:r>
                        <a:rPr lang="en-US" sz="1200" baseline="0" dirty="0" smtClean="0">
                          <a:effectLst/>
                        </a:rPr>
                        <a:t> bunching  cavity</a:t>
                      </a:r>
                      <a:endParaRPr lang="en-US" sz="1200" dirty="0" smtClean="0">
                        <a:effectLst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00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MS Mincho"/>
                        </a:rPr>
                        <a:t>Crab cavities (ODU)</a:t>
                      </a:r>
                      <a:endParaRPr lang="en-US" sz="1200" dirty="0">
                        <a:effectLst/>
                        <a:latin typeface="+mn-lt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00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Harmonic kicker</a:t>
                      </a:r>
                      <a:r>
                        <a:rPr lang="en-US" sz="1200" baseline="0" dirty="0" smtClean="0">
                          <a:effectLst/>
                        </a:rPr>
                        <a:t> cavity</a:t>
                      </a:r>
                      <a:endParaRPr lang="en-US" sz="1200" dirty="0" smtClean="0">
                        <a:effectLst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00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MS Mincho"/>
                        </a:rPr>
                        <a:t>Ancillary components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MS Mincho"/>
                        </a:rPr>
                        <a:t>(windows, tuners, HOMs, etc.)</a:t>
                      </a:r>
                      <a:endParaRPr lang="en-US" sz="1200" dirty="0">
                        <a:effectLst/>
                        <a:latin typeface="+mn-lt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00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MS Mincho"/>
                        </a:rPr>
                        <a:t>Integrated cooler test ?</a:t>
                      </a:r>
                      <a:endParaRPr lang="en-US" sz="1200" dirty="0">
                        <a:effectLst/>
                        <a:latin typeface="+mn-lt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00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0" dirty="0" smtClean="0">
                          <a:effectLst/>
                          <a:latin typeface="+mn-lt"/>
                          <a:ea typeface="+mn-ea"/>
                        </a:rPr>
                        <a:t>Modular cryostat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00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MS Mincho"/>
                        </a:rPr>
                        <a:t>LLRF and Bunch by bunch feedback systems, kickers</a:t>
                      </a:r>
                      <a:endParaRPr lang="en-US" sz="1200" dirty="0">
                        <a:effectLst/>
                        <a:latin typeface="+mn-lt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solidFill>
                          <a:srgbClr val="FF0000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2820003" y="2058141"/>
            <a:ext cx="5763987" cy="90488"/>
          </a:xfrm>
          <a:prstGeom prst="rect">
            <a:avLst/>
          </a:prstGeom>
          <a:solidFill>
            <a:srgbClr val="4F81BD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6" name="TextBox 19"/>
          <p:cNvSpPr txBox="1">
            <a:spLocks noChangeArrowheads="1"/>
          </p:cNvSpPr>
          <p:nvPr/>
        </p:nvSpPr>
        <p:spPr bwMode="auto">
          <a:xfrm>
            <a:off x="2951163" y="771595"/>
            <a:ext cx="652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/>
              <a:t>2017</a:t>
            </a: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4084638" y="750957"/>
            <a:ext cx="652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2018</a:t>
            </a:r>
          </a:p>
        </p:txBody>
      </p:sp>
      <p:sp>
        <p:nvSpPr>
          <p:cNvPr id="8" name="TextBox 22"/>
          <p:cNvSpPr txBox="1">
            <a:spLocks noChangeArrowheads="1"/>
          </p:cNvSpPr>
          <p:nvPr/>
        </p:nvSpPr>
        <p:spPr bwMode="auto">
          <a:xfrm>
            <a:off x="5167313" y="773182"/>
            <a:ext cx="652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2019</a:t>
            </a:r>
          </a:p>
        </p:txBody>
      </p:sp>
      <p:sp>
        <p:nvSpPr>
          <p:cNvPr id="9" name="TextBox 23"/>
          <p:cNvSpPr txBox="1">
            <a:spLocks noChangeArrowheads="1"/>
          </p:cNvSpPr>
          <p:nvPr/>
        </p:nvSpPr>
        <p:spPr bwMode="auto">
          <a:xfrm>
            <a:off x="6416675" y="750957"/>
            <a:ext cx="6524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2020</a:t>
            </a:r>
          </a:p>
        </p:txBody>
      </p:sp>
      <p:sp>
        <p:nvSpPr>
          <p:cNvPr id="10" name="TextBox 24"/>
          <p:cNvSpPr txBox="1">
            <a:spLocks noChangeArrowheads="1"/>
          </p:cNvSpPr>
          <p:nvPr/>
        </p:nvSpPr>
        <p:spPr bwMode="auto">
          <a:xfrm>
            <a:off x="7618413" y="755720"/>
            <a:ext cx="652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2021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3909913" y="1502143"/>
            <a:ext cx="8038" cy="45741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430061" y="1502143"/>
            <a:ext cx="0" cy="45741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230938" y="1502143"/>
            <a:ext cx="0" cy="45741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37138" y="1502143"/>
            <a:ext cx="0" cy="45741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3362325" y="2818658"/>
            <a:ext cx="2277681" cy="90488"/>
          </a:xfrm>
          <a:prstGeom prst="rect">
            <a:avLst/>
          </a:prstGeom>
          <a:solidFill>
            <a:srgbClr val="008000"/>
          </a:solidFill>
          <a:ln w="25400">
            <a:solidFill>
              <a:srgbClr val="008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6" name="Rectangle 19"/>
          <p:cNvSpPr>
            <a:spLocks noChangeArrowheads="1"/>
          </p:cNvSpPr>
          <p:nvPr/>
        </p:nvSpPr>
        <p:spPr bwMode="auto">
          <a:xfrm>
            <a:off x="4469558" y="5457865"/>
            <a:ext cx="2664487" cy="90487"/>
          </a:xfrm>
          <a:prstGeom prst="rect">
            <a:avLst/>
          </a:prstGeom>
          <a:solidFill>
            <a:srgbClr val="FF6600"/>
          </a:solidFill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3362325" y="4325213"/>
            <a:ext cx="2277681" cy="90488"/>
          </a:xfrm>
          <a:prstGeom prst="rect">
            <a:avLst/>
          </a:prstGeom>
          <a:solidFill>
            <a:srgbClr val="008000"/>
          </a:solidFill>
          <a:ln w="25400">
            <a:solidFill>
              <a:srgbClr val="008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3365317" y="3954629"/>
            <a:ext cx="3454239" cy="90488"/>
          </a:xfrm>
          <a:prstGeom prst="rect">
            <a:avLst/>
          </a:prstGeom>
          <a:solidFill>
            <a:srgbClr val="008000"/>
          </a:solidFill>
          <a:ln w="25400">
            <a:solidFill>
              <a:srgbClr val="008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3909913" y="4714064"/>
            <a:ext cx="2909643" cy="90488"/>
          </a:xfrm>
          <a:prstGeom prst="rect">
            <a:avLst/>
          </a:prstGeom>
          <a:solidFill>
            <a:srgbClr val="FF6600"/>
          </a:solidFill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919613" y="3192218"/>
            <a:ext cx="2301987" cy="90488"/>
          </a:xfrm>
          <a:prstGeom prst="rect">
            <a:avLst/>
          </a:prstGeom>
          <a:solidFill>
            <a:srgbClr val="008000"/>
          </a:solidFill>
          <a:ln w="25400">
            <a:solidFill>
              <a:srgbClr val="008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2817927" y="3562391"/>
            <a:ext cx="544398" cy="90488"/>
          </a:xfrm>
          <a:prstGeom prst="rect">
            <a:avLst/>
          </a:prstGeom>
          <a:solidFill>
            <a:srgbClr val="4F81BD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3355979" y="3562391"/>
            <a:ext cx="2284027" cy="90488"/>
          </a:xfrm>
          <a:prstGeom prst="rect">
            <a:avLst/>
          </a:prstGeom>
          <a:solidFill>
            <a:srgbClr val="008000"/>
          </a:solidFill>
          <a:ln w="25400">
            <a:solidFill>
              <a:srgbClr val="008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2811581" y="4325213"/>
            <a:ext cx="544398" cy="90488"/>
          </a:xfrm>
          <a:prstGeom prst="rect">
            <a:avLst/>
          </a:prstGeom>
          <a:pattFill prst="wdUpDiag">
            <a:fgClr>
              <a:srgbClr val="4F81BD"/>
            </a:fgClr>
            <a:bgClr>
              <a:srgbClr val="FF6600"/>
            </a:bgClr>
          </a:patt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3613453" y="5825062"/>
            <a:ext cx="3520593" cy="90487"/>
          </a:xfrm>
          <a:prstGeom prst="rect">
            <a:avLst/>
          </a:prstGeom>
          <a:solidFill>
            <a:srgbClr val="FF6600"/>
          </a:solidFill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5" name="Rectangle 19"/>
          <p:cNvSpPr>
            <a:spLocks noChangeArrowheads="1"/>
          </p:cNvSpPr>
          <p:nvPr/>
        </p:nvSpPr>
        <p:spPr bwMode="auto">
          <a:xfrm>
            <a:off x="2805235" y="6261362"/>
            <a:ext cx="544398" cy="90488"/>
          </a:xfrm>
          <a:prstGeom prst="rect">
            <a:avLst/>
          </a:prstGeom>
          <a:solidFill>
            <a:srgbClr val="4F81BD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6" name="Rectangle 19"/>
          <p:cNvSpPr>
            <a:spLocks noChangeArrowheads="1"/>
          </p:cNvSpPr>
          <p:nvPr/>
        </p:nvSpPr>
        <p:spPr bwMode="auto">
          <a:xfrm>
            <a:off x="4769207" y="6264338"/>
            <a:ext cx="544398" cy="90488"/>
          </a:xfrm>
          <a:prstGeom prst="rect">
            <a:avLst/>
          </a:prstGeom>
          <a:solidFill>
            <a:srgbClr val="008000"/>
          </a:solidFill>
          <a:ln w="25400">
            <a:solidFill>
              <a:srgbClr val="008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7" name="Rectangle 19"/>
          <p:cNvSpPr>
            <a:spLocks noChangeArrowheads="1"/>
          </p:cNvSpPr>
          <p:nvPr/>
        </p:nvSpPr>
        <p:spPr bwMode="auto">
          <a:xfrm>
            <a:off x="6873249" y="6267314"/>
            <a:ext cx="544398" cy="90488"/>
          </a:xfrm>
          <a:prstGeom prst="rect">
            <a:avLst/>
          </a:prstGeom>
          <a:solidFill>
            <a:srgbClr val="FF6600"/>
          </a:solidFill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365317" y="6131093"/>
            <a:ext cx="774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  <a:cs typeface="Times New Roman" panose="02020603050405020304" pitchFamily="18" charset="0"/>
              </a:rPr>
              <a:t>NP base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313605" y="6131093"/>
            <a:ext cx="838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  <a:cs typeface="Times New Roman" panose="02020603050405020304" pitchFamily="18" charset="0"/>
              </a:rPr>
              <a:t>VA funds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430061" y="6132273"/>
            <a:ext cx="573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  <a:cs typeface="Times New Roman" panose="02020603050405020304" pitchFamily="18" charset="0"/>
              </a:rPr>
              <a:t>FOA?</a:t>
            </a:r>
          </a:p>
        </p:txBody>
      </p:sp>
      <p:sp>
        <p:nvSpPr>
          <p:cNvPr id="31" name="Rectangle 19"/>
          <p:cNvSpPr>
            <a:spLocks noChangeArrowheads="1"/>
          </p:cNvSpPr>
          <p:nvPr/>
        </p:nvSpPr>
        <p:spPr bwMode="auto">
          <a:xfrm>
            <a:off x="5640006" y="5096644"/>
            <a:ext cx="3503994" cy="90487"/>
          </a:xfrm>
          <a:prstGeom prst="rect">
            <a:avLst/>
          </a:prstGeom>
          <a:solidFill>
            <a:srgbClr val="FF6600"/>
          </a:solidFill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pic>
        <p:nvPicPr>
          <p:cNvPr id="3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" r="4546"/>
          <a:stretch>
            <a:fillRect/>
          </a:stretch>
        </p:blipFill>
        <p:spPr bwMode="auto">
          <a:xfrm>
            <a:off x="5707562" y="2725869"/>
            <a:ext cx="1089295" cy="27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1" r="22272"/>
          <a:stretch>
            <a:fillRect/>
          </a:stretch>
        </p:blipFill>
        <p:spPr bwMode="auto">
          <a:xfrm>
            <a:off x="6279200" y="3062250"/>
            <a:ext cx="578551" cy="329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349" y="3446900"/>
            <a:ext cx="443118" cy="33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052" y="5334785"/>
            <a:ext cx="1351869" cy="34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19"/>
          <p:cNvSpPr>
            <a:spLocks noChangeArrowheads="1"/>
          </p:cNvSpPr>
          <p:nvPr/>
        </p:nvSpPr>
        <p:spPr bwMode="auto">
          <a:xfrm>
            <a:off x="2797487" y="2820195"/>
            <a:ext cx="544398" cy="90488"/>
          </a:xfrm>
          <a:prstGeom prst="rect">
            <a:avLst/>
          </a:prstGeom>
          <a:pattFill prst="wdUpDiag">
            <a:fgClr>
              <a:srgbClr val="4F81BD"/>
            </a:fgClr>
            <a:bgClr>
              <a:srgbClr val="FF6600"/>
            </a:bgClr>
          </a:patt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248" y="4191541"/>
            <a:ext cx="512219" cy="358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37" descr="DD_cooler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7" y="4920465"/>
            <a:ext cx="1368113" cy="41432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3118803" y="2623949"/>
            <a:ext cx="3705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ppleColorEmoji"/>
              </a:rPr>
              <a:t>💰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3118419" y="3778889"/>
            <a:ext cx="3705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ppleColorEmoji"/>
              </a:rPr>
              <a:t>💰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3118035" y="4141345"/>
            <a:ext cx="3705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ppleColorEmoji"/>
              </a:rPr>
              <a:t>💰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3295552" y="5647781"/>
            <a:ext cx="5970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AppleColorEmoji"/>
              </a:rPr>
              <a:t>💰?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442737" y="1893382"/>
            <a:ext cx="5932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AppleColorEmoji"/>
              </a:rPr>
              <a:t>📕?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6857752" y="3791821"/>
            <a:ext cx="562121" cy="366786"/>
            <a:chOff x="6857752" y="3639053"/>
            <a:chExt cx="562121" cy="366786"/>
          </a:xfrm>
        </p:grpSpPr>
        <p:pic>
          <p:nvPicPr>
            <p:cNvPr id="45" name="Picture 69" descr="C:\Users\physics\Documents\Alx CST\na-pac13\WEPAC39\750_bd00.gif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7752" y="3639053"/>
              <a:ext cx="562121" cy="366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6960474" y="3736038"/>
              <a:ext cx="3815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+mn-lt"/>
                  <a:cs typeface="Times New Roman" panose="02020603050405020304" pitchFamily="18" charset="0"/>
                </a:rPr>
                <a:t>ODU</a:t>
              </a:r>
            </a:p>
          </p:txBody>
        </p:sp>
      </p:grpSp>
      <p:pic>
        <p:nvPicPr>
          <p:cNvPr id="47" name="Picture 46" descr="HTB2 2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98" y="4595456"/>
            <a:ext cx="685839" cy="312714"/>
          </a:xfrm>
          <a:prstGeom prst="rect">
            <a:avLst/>
          </a:prstGeom>
        </p:spPr>
      </p:pic>
      <p:graphicFrame>
        <p:nvGraphicFramePr>
          <p:cNvPr id="4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54871"/>
              </p:ext>
            </p:extLst>
          </p:nvPr>
        </p:nvGraphicFramePr>
        <p:xfrm>
          <a:off x="6849429" y="4566486"/>
          <a:ext cx="315796" cy="421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8" name="Image" r:id="rId11" imgW="9142857" imgH="12193702" progId="">
                  <p:embed/>
                </p:oleObj>
              </mc:Choice>
              <mc:Fallback>
                <p:oleObj name="Image" r:id="rId11" imgW="9142857" imgH="1219370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9429" y="4566486"/>
                        <a:ext cx="315796" cy="4210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" name="Picture 4" descr="DSC0067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8"/>
          <a:stretch>
            <a:fillRect/>
          </a:stretch>
        </p:blipFill>
        <p:spPr bwMode="auto">
          <a:xfrm>
            <a:off x="7215918" y="4540241"/>
            <a:ext cx="362002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08864" y="4585582"/>
            <a:ext cx="471085" cy="353979"/>
          </a:xfrm>
          <a:prstGeom prst="rect">
            <a:avLst/>
          </a:prstGeom>
        </p:spPr>
      </p:pic>
      <p:pic>
        <p:nvPicPr>
          <p:cNvPr id="52" name="Picture 51" descr="LLRF_chassis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676" y="5666876"/>
            <a:ext cx="396527" cy="409387"/>
          </a:xfrm>
          <a:prstGeom prst="rect">
            <a:avLst/>
          </a:prstGeom>
        </p:spPr>
      </p:pic>
      <p:pic>
        <p:nvPicPr>
          <p:cNvPr id="54" name="Picture 53" descr="B-Factory long feedback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766" y="5676425"/>
            <a:ext cx="423634" cy="37146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47177" y="5666876"/>
            <a:ext cx="447396" cy="38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91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9431"/>
            <a:ext cx="8229600" cy="4525963"/>
          </a:xfrm>
        </p:spPr>
        <p:txBody>
          <a:bodyPr/>
          <a:lstStyle/>
          <a:p>
            <a:r>
              <a:rPr lang="en-US" sz="2800" dirty="0">
                <a:latin typeface="+mn-lt"/>
              </a:rPr>
              <a:t>Storage ring </a:t>
            </a:r>
            <a:r>
              <a:rPr lang="en-US" sz="2800" dirty="0" smtClean="0">
                <a:latin typeface="+mn-lt"/>
              </a:rPr>
              <a:t>cavities under development, meeting Impedance requirements.</a:t>
            </a:r>
            <a:endParaRPr lang="en-US" sz="2800" dirty="0">
              <a:latin typeface="+mn-lt"/>
            </a:endParaRPr>
          </a:p>
          <a:p>
            <a:r>
              <a:rPr lang="en-US" sz="2800" dirty="0">
                <a:latin typeface="+mn-lt"/>
              </a:rPr>
              <a:t>Gap transient </a:t>
            </a:r>
            <a:r>
              <a:rPr lang="en-US" sz="2800" dirty="0" smtClean="0">
                <a:latin typeface="+mn-lt"/>
              </a:rPr>
              <a:t>mitigation first test looks promising</a:t>
            </a:r>
            <a:endParaRPr lang="en-US" sz="2800" dirty="0">
              <a:latin typeface="+mn-lt"/>
            </a:endParaRPr>
          </a:p>
          <a:p>
            <a:r>
              <a:rPr lang="en-US" sz="2800" dirty="0" smtClean="0">
                <a:latin typeface="+mn-lt"/>
              </a:rPr>
              <a:t>Cooler ERL </a:t>
            </a:r>
            <a:r>
              <a:rPr lang="en-US" sz="2800" dirty="0" err="1" smtClean="0">
                <a:latin typeface="+mn-lt"/>
              </a:rPr>
              <a:t>Linac</a:t>
            </a:r>
            <a:r>
              <a:rPr lang="en-US" sz="2800" dirty="0" smtClean="0">
                <a:latin typeface="+mn-lt"/>
              </a:rPr>
              <a:t> and injector under development</a:t>
            </a:r>
          </a:p>
          <a:p>
            <a:r>
              <a:rPr lang="en-US" sz="2800" dirty="0">
                <a:latin typeface="+mn-lt"/>
              </a:rPr>
              <a:t>Harmonic fast </a:t>
            </a:r>
            <a:r>
              <a:rPr lang="en-US" sz="2800" dirty="0" smtClean="0">
                <a:latin typeface="+mn-lt"/>
              </a:rPr>
              <a:t>kicker proof of principle model successful, ready for vacuum model</a:t>
            </a:r>
          </a:p>
          <a:p>
            <a:r>
              <a:rPr lang="en-US" sz="2800" dirty="0" smtClean="0">
                <a:latin typeface="+mn-lt"/>
              </a:rPr>
              <a:t>Modular cryostat waiting for attention</a:t>
            </a:r>
          </a:p>
          <a:p>
            <a:r>
              <a:rPr lang="en-US" sz="2800" dirty="0" smtClean="0">
                <a:latin typeface="+mn-lt"/>
              </a:rPr>
              <a:t>Roadmap for base and VA funding, awaiting FOA.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3066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82563" y="3140075"/>
            <a:ext cx="8705850" cy="608013"/>
          </a:xfrm>
        </p:spPr>
        <p:txBody>
          <a:bodyPr>
            <a:normAutofit fontScale="90000"/>
          </a:bodyPr>
          <a:lstStyle/>
          <a:p>
            <a:r>
              <a:rPr lang="en-US" altLang="en-US" smtClean="0"/>
              <a:t>Back up</a:t>
            </a:r>
          </a:p>
        </p:txBody>
      </p:sp>
    </p:spTree>
    <p:extLst>
      <p:ext uri="{BB962C8B-B14F-4D97-AF65-F5344CB8AC3E}">
        <p14:creationId xmlns:p14="http://schemas.microsoft.com/office/powerpoint/2010/main" val="262706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002" y="5124499"/>
            <a:ext cx="2320222" cy="165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015" y="5029200"/>
            <a:ext cx="2580987" cy="17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Transient effects seen from frequency domain</a:t>
            </a:r>
            <a:endParaRPr lang="en-US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6598E-16B7-4803-AD48-2597976021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41055"/>
            <a:ext cx="49369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a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uniformly spaced bunch chain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the bunch frequency is same as the RF generator frequency (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600" b="1" baseline="-25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hence, the RF cavity of resonance frequency </a:t>
            </a:r>
            <a:r>
              <a:rPr 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600" b="1" baseline="-25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a damped driven oscillator. Two solutions exist: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 transient solution can be ignored. Hence, we will see only the steady-state solution with driving frequency,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600" b="1" baseline="-25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its harmonics.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90"/>
          <a:stretch/>
        </p:blipFill>
        <p:spPr bwMode="auto">
          <a:xfrm>
            <a:off x="77578" y="1390592"/>
            <a:ext cx="4451350" cy="718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936" y="457200"/>
            <a:ext cx="4203469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1" y="3048000"/>
            <a:ext cx="413205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a gap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the frequency spectrum is complicated, the beam spectrum has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600" b="1" baseline="-25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</a:t>
            </a:r>
            <a:r>
              <a:rPr lang="en-US" sz="16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component, which drives the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600" b="1" baseline="-25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</a:t>
            </a:r>
            <a:r>
              <a:rPr lang="en-US" sz="16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oscillation in non-gap time period. At the same time, the continues generator current still produce the steady-state solution of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600" b="1" baseline="-25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 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Because of the small frequency difference with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600" b="1" baseline="-25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the sum of the two oscillations exhibits a periodic phase and amplitude variation, the transient effect.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Gap and double shoulders 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ends of bunch chain. The spectrum changed, the </a:t>
            </a:r>
            <a:r>
              <a:rPr 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600" b="1" baseline="-25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</a:t>
            </a:r>
            <a:r>
              <a:rPr lang="en-US" sz="1600" b="1" baseline="-25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component has a much lower amplitude, hence the transient effect is </a:t>
            </a:r>
            <a:r>
              <a:rPr lang="en-US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allevitated</a:t>
            </a:r>
            <a:r>
              <a:rPr lang="en-US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016" y="3208687"/>
            <a:ext cx="2546141" cy="175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157" y="3295291"/>
            <a:ext cx="2468469" cy="1671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939466" y="3895924"/>
            <a:ext cx="1489382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cs typeface="+mn-cs"/>
              </a:rPr>
              <a:t>H=6832, gap = 5%</a:t>
            </a:r>
          </a:p>
        </p:txBody>
      </p:sp>
      <p:sp>
        <p:nvSpPr>
          <p:cNvPr id="6" name="Rectangle 5"/>
          <p:cNvSpPr/>
          <p:nvPr/>
        </p:nvSpPr>
        <p:spPr>
          <a:xfrm>
            <a:off x="5462025" y="6474060"/>
            <a:ext cx="2766976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cs typeface="+mn-cs"/>
              </a:rPr>
              <a:t>H=6832, gap = 5%, double shoulder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83442" y="-9600"/>
            <a:ext cx="956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  <a:cs typeface="Times New Roman" panose="02020603050405020304" pitchFamily="18" charset="0"/>
              </a:rPr>
              <a:t>S. Wang</a:t>
            </a:r>
          </a:p>
        </p:txBody>
      </p:sp>
    </p:spTree>
    <p:extLst>
      <p:ext uri="{BB962C8B-B14F-4D97-AF65-F5344CB8AC3E}">
        <p14:creationId xmlns:p14="http://schemas.microsoft.com/office/powerpoint/2010/main" val="227467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9431"/>
            <a:ext cx="8229600" cy="4525963"/>
          </a:xfrm>
        </p:spPr>
        <p:txBody>
          <a:bodyPr/>
          <a:lstStyle/>
          <a:p>
            <a:r>
              <a:rPr lang="en-US" sz="2800" dirty="0"/>
              <a:t>Storage ring cavities</a:t>
            </a:r>
          </a:p>
          <a:p>
            <a:r>
              <a:rPr lang="en-US" sz="2800" dirty="0"/>
              <a:t>Gap transient mitigation</a:t>
            </a:r>
          </a:p>
          <a:p>
            <a:r>
              <a:rPr lang="en-US" sz="2800" dirty="0" smtClean="0"/>
              <a:t>Cooler ERL </a:t>
            </a:r>
            <a:r>
              <a:rPr lang="en-US" sz="2800" dirty="0" err="1" smtClean="0"/>
              <a:t>Linac</a:t>
            </a:r>
            <a:r>
              <a:rPr lang="en-US" sz="2800" dirty="0" smtClean="0"/>
              <a:t> and injector</a:t>
            </a:r>
          </a:p>
          <a:p>
            <a:r>
              <a:rPr lang="en-US" sz="2800" dirty="0"/>
              <a:t>Harmonic fast kicker</a:t>
            </a: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Cooling experiment support (</a:t>
            </a:r>
            <a:r>
              <a:rPr lang="en-US" sz="2800" i="1" dirty="0" smtClean="0">
                <a:solidFill>
                  <a:schemeClr val="bg1">
                    <a:lumMod val="75000"/>
                  </a:schemeClr>
                </a:solidFill>
              </a:rPr>
              <a:t>Geoff </a:t>
            </a:r>
            <a:r>
              <a:rPr lang="en-US" sz="2800" i="1" dirty="0" err="1" smtClean="0">
                <a:solidFill>
                  <a:schemeClr val="bg1">
                    <a:lumMod val="75000"/>
                  </a:schemeClr>
                </a:solidFill>
              </a:rPr>
              <a:t>Krafft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Ion bunch formation scheme (</a:t>
            </a:r>
            <a:r>
              <a:rPr lang="en-US" sz="2800" i="1" dirty="0" smtClean="0">
                <a:solidFill>
                  <a:schemeClr val="bg1">
                    <a:lumMod val="75000"/>
                  </a:schemeClr>
                </a:solidFill>
              </a:rPr>
              <a:t>Todd </a:t>
            </a:r>
            <a:r>
              <a:rPr lang="hu-HU" sz="2800" i="1" dirty="0" smtClean="0">
                <a:solidFill>
                  <a:schemeClr val="bg1">
                    <a:lumMod val="75000"/>
                  </a:schemeClr>
                </a:solidFill>
              </a:rPr>
              <a:t>Satogata</a:t>
            </a:r>
            <a:r>
              <a:rPr lang="hu-HU" sz="28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r>
              <a:rPr lang="hu-HU" sz="2800" dirty="0" smtClean="0">
                <a:solidFill>
                  <a:schemeClr val="bg1">
                    <a:lumMod val="75000"/>
                  </a:schemeClr>
                </a:solidFill>
              </a:rPr>
              <a:t>Crab cavities (</a:t>
            </a:r>
            <a:r>
              <a:rPr lang="hu-HU" sz="2800" i="1" dirty="0" smtClean="0">
                <a:solidFill>
                  <a:schemeClr val="bg1">
                    <a:lumMod val="75000"/>
                  </a:schemeClr>
                </a:solidFill>
              </a:rPr>
              <a:t>Jean Delayen, ODU</a:t>
            </a:r>
            <a:r>
              <a:rPr lang="hu-HU" sz="28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r>
              <a:rPr lang="hu-HU" sz="2800" dirty="0" smtClean="0">
                <a:solidFill>
                  <a:schemeClr val="bg1">
                    <a:lumMod val="75000"/>
                  </a:schemeClr>
                </a:solidFill>
              </a:rPr>
              <a:t>Modular cryostat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–</a:t>
            </a:r>
            <a:r>
              <a:rPr lang="hu-HU" sz="2800" dirty="0" smtClean="0">
                <a:solidFill>
                  <a:schemeClr val="bg1">
                    <a:lumMod val="75000"/>
                  </a:schemeClr>
                </a:solidFill>
              </a:rPr>
              <a:t> no change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743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N CELL DAMPER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81793" y="2095266"/>
            <a:ext cx="2318932" cy="2106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411"/>
            <a:ext cx="8229600" cy="396875"/>
          </a:xfrm>
        </p:spPr>
        <p:txBody>
          <a:bodyPr/>
          <a:lstStyle/>
          <a:p>
            <a:r>
              <a:rPr lang="en-US" dirty="0" smtClean="0"/>
              <a:t>Storage ring cavities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1681"/>
            <a:ext cx="8229600" cy="4525963"/>
          </a:xfrm>
        </p:spPr>
        <p:txBody>
          <a:bodyPr/>
          <a:lstStyle/>
          <a:p>
            <a:r>
              <a:rPr lang="en-US" sz="2400" dirty="0" smtClean="0"/>
              <a:t>e-ring based on PEP-II RF at 476.3 MHz</a:t>
            </a:r>
          </a:p>
          <a:p>
            <a:r>
              <a:rPr lang="en-US" sz="2400" dirty="0" err="1" smtClean="0"/>
              <a:t>i</a:t>
            </a:r>
            <a:r>
              <a:rPr lang="en-US" sz="2400" dirty="0" smtClean="0"/>
              <a:t>-ring uses new SRF cavities at 952.6 MHz</a:t>
            </a:r>
          </a:p>
          <a:p>
            <a:r>
              <a:rPr lang="en-US" sz="2400" dirty="0" smtClean="0"/>
              <a:t>Large contributions to impedance budgets</a:t>
            </a:r>
            <a:endParaRPr lang="en-US" sz="2400" dirty="0"/>
          </a:p>
        </p:txBody>
      </p:sp>
      <p:pic>
        <p:nvPicPr>
          <p:cNvPr id="4" name="Picture 3" descr="PEP-SPEAR_raf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49408"/>
            <a:ext cx="3999910" cy="3236148"/>
          </a:xfrm>
          <a:prstGeom prst="rect">
            <a:avLst/>
          </a:prstGeom>
        </p:spPr>
      </p:pic>
      <p:pic>
        <p:nvPicPr>
          <p:cNvPr id="6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793" y="4493823"/>
            <a:ext cx="2581392" cy="129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01488" y="4880001"/>
            <a:ext cx="38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25407" y="5802032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PEP-II raft assembly from SLAC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31281" y="3860518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on-cell damped cavity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55971" y="5785556"/>
            <a:ext cx="3149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2-cell end-group damped cavity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543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 smtClean="0"/>
              <a:t>952.6 MHz SRF: Current status</a:t>
            </a:r>
          </a:p>
        </p:txBody>
      </p:sp>
      <p:pic>
        <p:nvPicPr>
          <p:cNvPr id="102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1" r="22272"/>
          <a:stretch>
            <a:fillRect/>
          </a:stretch>
        </p:blipFill>
        <p:spPr bwMode="auto">
          <a:xfrm>
            <a:off x="2489200" y="3313113"/>
            <a:ext cx="1919288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15" b="22272"/>
          <a:stretch>
            <a:fillRect/>
          </a:stretch>
        </p:blipFill>
        <p:spPr bwMode="auto">
          <a:xfrm>
            <a:off x="182563" y="3195638"/>
            <a:ext cx="17399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1" r="24631"/>
          <a:stretch>
            <a:fillRect/>
          </a:stretch>
        </p:blipFill>
        <p:spPr bwMode="auto">
          <a:xfrm>
            <a:off x="4919663" y="3444875"/>
            <a:ext cx="2286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Box 1"/>
          <p:cNvSpPr txBox="1">
            <a:spLocks noChangeArrowheads="1"/>
          </p:cNvSpPr>
          <p:nvPr/>
        </p:nvSpPr>
        <p:spPr bwMode="auto">
          <a:xfrm>
            <a:off x="931863" y="4435475"/>
            <a:ext cx="8347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n-US" altLang="en-US" sz="1600">
                <a:latin typeface="Arial" pitchFamily="34" charset="0"/>
                <a:cs typeface="Arial" pitchFamily="34" charset="0"/>
              </a:rPr>
              <a:t>1) 3WG.        2) 3 x coax dampers.          3) enlarged beam pipes (ref)	4) on-cell dampers</a:t>
            </a:r>
          </a:p>
        </p:txBody>
      </p:sp>
      <p:pic>
        <p:nvPicPr>
          <p:cNvPr id="103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388" y="3392488"/>
            <a:ext cx="146843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TextBox 1"/>
          <p:cNvSpPr txBox="1">
            <a:spLocks noChangeArrowheads="1"/>
          </p:cNvSpPr>
          <p:nvPr/>
        </p:nvSpPr>
        <p:spPr bwMode="auto">
          <a:xfrm>
            <a:off x="3749675" y="5270500"/>
            <a:ext cx="30749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1600" dirty="0">
                <a:latin typeface="Arial" pitchFamily="34" charset="0"/>
                <a:cs typeface="Arial" pitchFamily="34" charset="0"/>
              </a:rPr>
              <a:t>Cooler needs </a:t>
            </a:r>
            <a:r>
              <a:rPr lang="en-US" altLang="en-US" sz="1600" b="1" dirty="0">
                <a:latin typeface="Arial" pitchFamily="34" charset="0"/>
                <a:cs typeface="Arial" pitchFamily="34" charset="0"/>
              </a:rPr>
              <a:t>5-cells </a:t>
            </a:r>
            <a:r>
              <a:rPr lang="en-US" altLang="en-US" sz="1600" dirty="0">
                <a:latin typeface="Arial" pitchFamily="34" charset="0"/>
                <a:cs typeface="Arial" pitchFamily="34" charset="0"/>
              </a:rPr>
              <a:t>in the ERL, 1-cells in the injector.</a:t>
            </a:r>
          </a:p>
          <a:p>
            <a:pPr algn="ctr"/>
            <a:r>
              <a:rPr lang="en-US" altLang="en-US" sz="1600" dirty="0">
                <a:latin typeface="Arial" pitchFamily="34" charset="0"/>
                <a:cs typeface="Arial" pitchFamily="34" charset="0"/>
              </a:rPr>
              <a:t> Ion ring might use </a:t>
            </a:r>
            <a:r>
              <a:rPr lang="en-US" altLang="en-US" sz="1600" b="1" dirty="0">
                <a:latin typeface="Arial" pitchFamily="34" charset="0"/>
                <a:cs typeface="Arial" pitchFamily="34" charset="0"/>
              </a:rPr>
              <a:t>2-cells</a:t>
            </a:r>
          </a:p>
        </p:txBody>
      </p:sp>
      <p:pic>
        <p:nvPicPr>
          <p:cNvPr id="1033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75" y="5270500"/>
            <a:ext cx="1976438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" r="4546"/>
          <a:stretch>
            <a:fillRect/>
          </a:stretch>
        </p:blipFill>
        <p:spPr bwMode="auto">
          <a:xfrm>
            <a:off x="100013" y="5270500"/>
            <a:ext cx="3649662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5" descr="IMG_9174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738" y="1828800"/>
            <a:ext cx="184308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H="1">
            <a:off x="3238500" y="5422900"/>
            <a:ext cx="754063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6580188" y="5956300"/>
            <a:ext cx="48895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182563" y="820739"/>
            <a:ext cx="8705850" cy="204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4343CA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4pPr>
            <a:lvl5pPr marL="2055813" indent="-227013" algn="l" defTabSz="4572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New 952.6 MHz high-current cavity shape developed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1-cell prototype in progress on existing EIC R&amp;D funds 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HOM damping schemes under evaluation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79646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Full RF system parameter tables defined</a:t>
            </a:r>
          </a:p>
        </p:txBody>
      </p:sp>
    </p:spTree>
    <p:extLst>
      <p:ext uri="{BB962C8B-B14F-4D97-AF65-F5344CB8AC3E}">
        <p14:creationId xmlns:p14="http://schemas.microsoft.com/office/powerpoint/2010/main" val="30682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D:\reports\AAA_Eigene\2016_SUST\After_Review\All_Figures\Fig2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2837698"/>
            <a:ext cx="8310376" cy="31823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169742"/>
            <a:ext cx="8229600" cy="365125"/>
          </a:xfrm>
        </p:spPr>
        <p:txBody>
          <a:bodyPr/>
          <a:lstStyle/>
          <a:p>
            <a:pPr eaLnBrk="1" hangingPunct="1"/>
            <a:r>
              <a:rPr lang="en-US" altLang="en-US" sz="3600" dirty="0" smtClean="0">
                <a:latin typeface="Calibri Light" pitchFamily="34" charset="0"/>
              </a:rPr>
              <a:t>	Heavily-Damped Collider Ring Cavity</a:t>
            </a:r>
          </a:p>
        </p:txBody>
      </p:sp>
      <p:sp>
        <p:nvSpPr>
          <p:cNvPr id="14340" name="Date Placeholder 3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197BB4-60D6-4577-958F-83A6D0402CBE}" type="datetime1">
              <a:rPr lang="en-US" altLang="en-US" smtClean="0">
                <a:solidFill>
                  <a:schemeClr val="bg1"/>
                </a:solidFill>
                <a:latin typeface="Calibri Light" panose="020F03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4/3/2017</a:t>
            </a:fld>
            <a:endParaRPr lang="en-US" altLang="en-US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4341" name="Slide Number Placeholder 4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012D10-3C95-468D-82DF-348C4B594D80}" type="slidenum">
              <a:rPr lang="en-US" altLang="en-US" smtClean="0">
                <a:solidFill>
                  <a:schemeClr val="bg1"/>
                </a:solidFill>
                <a:latin typeface="Calibri Light" panose="020F03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altLang="en-US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0" y="799148"/>
            <a:ext cx="9144000" cy="58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457200" eaLnBrk="1" hangingPunct="1"/>
            <a:r>
              <a:rPr lang="en-US" altLang="en-US" sz="1800" dirty="0" smtClean="0">
                <a:latin typeface="Calibri Light" pitchFamily="34" charset="0"/>
              </a:rPr>
              <a:t>Progress has been made to design of a heavily damped 952.6 SRF single-cell cavity with on-cell waveguide dampers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0" y="1379220"/>
            <a:ext cx="9144000" cy="88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457200" eaLnBrk="1" hangingPunct="1"/>
            <a:r>
              <a:rPr lang="en-US" altLang="en-US" sz="1800" dirty="0" smtClean="0">
                <a:latin typeface="Calibri Light" pitchFamily="34" charset="0"/>
              </a:rPr>
              <a:t>The effective and broadband HOM damping with a similar arrangement of three waveguide dampers is well proven with normal-conducing cavities (e.g. BESSY 500 MHz cavity and  PEP-II 476 MHz cavity)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0" y="2264092"/>
            <a:ext cx="9144000" cy="71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457200" eaLnBrk="1" hangingPunct="1"/>
            <a:r>
              <a:rPr lang="en-US" altLang="en-US" sz="1800" dirty="0" smtClean="0">
                <a:latin typeface="Calibri Light" pitchFamily="34" charset="0"/>
              </a:rPr>
              <a:t>The magnetic field enhancement at the surface (openings) can be limited to a factor of ~2 compared to standard elliptical cavities, around ~15 MV/m are feasible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0" y="6066744"/>
            <a:ext cx="9144000" cy="35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 eaLnBrk="1" hangingPunct="1">
              <a:buNone/>
            </a:pPr>
            <a:r>
              <a:rPr lang="en-US" altLang="en-US" sz="1200" dirty="0" smtClean="0">
                <a:latin typeface="Calibri Light" pitchFamily="34" charset="0"/>
              </a:rPr>
              <a:t>F. Marhauser, “Next Generation HOM-damping”, Special Issue on Superconducting RF for Accelerators, to be published</a:t>
            </a:r>
          </a:p>
        </p:txBody>
      </p:sp>
    </p:spTree>
    <p:extLst>
      <p:ext uri="{BB962C8B-B14F-4D97-AF65-F5344CB8AC3E}">
        <p14:creationId xmlns:p14="http://schemas.microsoft.com/office/powerpoint/2010/main" val="66283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8229600" cy="365125"/>
          </a:xfrm>
        </p:spPr>
        <p:txBody>
          <a:bodyPr/>
          <a:lstStyle/>
          <a:p>
            <a:pPr eaLnBrk="1" hangingPunct="1"/>
            <a:r>
              <a:rPr lang="en-US" altLang="en-US" sz="4000" dirty="0" smtClean="0">
                <a:latin typeface="Calibri Light" pitchFamily="34" charset="0"/>
              </a:rPr>
              <a:t>	Example: Transverse Wakefield</a:t>
            </a:r>
          </a:p>
        </p:txBody>
      </p:sp>
      <p:sp>
        <p:nvSpPr>
          <p:cNvPr id="14340" name="Date Placeholder 3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197BB4-60D6-4577-958F-83A6D0402CBE}" type="datetime1">
              <a:rPr lang="en-US" altLang="en-US" smtClean="0">
                <a:solidFill>
                  <a:schemeClr val="bg1"/>
                </a:solidFill>
                <a:latin typeface="Calibri Light" panose="020F03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4/3/2017</a:t>
            </a:fld>
            <a:endParaRPr lang="en-US" altLang="en-US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4341" name="Slide Number Placeholder 4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012D10-3C95-468D-82DF-348C4B594D80}" type="slidenum">
              <a:rPr lang="en-US" altLang="en-US" smtClean="0">
                <a:solidFill>
                  <a:schemeClr val="bg1"/>
                </a:solidFill>
                <a:latin typeface="Calibri Light" panose="020F03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altLang="en-US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0" y="805816"/>
            <a:ext cx="914400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457200" eaLnBrk="1" hangingPunct="1"/>
            <a:r>
              <a:rPr lang="en-US" altLang="en-US" sz="1600" dirty="0" smtClean="0">
                <a:latin typeface="Calibri Light" pitchFamily="34" charset="0"/>
              </a:rPr>
              <a:t>Transverse wakefields are damped within ~15 m behind the leading bunch 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0" y="1279208"/>
            <a:ext cx="9144000" cy="44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457200" eaLnBrk="1" hangingPunct="1"/>
            <a:r>
              <a:rPr lang="en-US" altLang="en-US" sz="1600" dirty="0" smtClean="0">
                <a:latin typeface="Calibri Light" pitchFamily="34" charset="0"/>
              </a:rPr>
              <a:t>Extremely small transverse impedances (several factors better than PEP-II or BESSY cavity)</a:t>
            </a:r>
          </a:p>
        </p:txBody>
      </p:sp>
      <p:pic>
        <p:nvPicPr>
          <p:cNvPr id="62466" name="Picture 2" descr="D:\codes\CST\952.6MHz_JLEIC\02_1_Cell\06_Jims_modelling_parametric\wake_results\Model32\Dipole\WakesPotenti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" y="1900238"/>
            <a:ext cx="3873500" cy="28622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640" y="1878336"/>
            <a:ext cx="4251032" cy="288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10557" y="2401729"/>
            <a:ext cx="2256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well balanced dipole impedances</a:t>
            </a:r>
          </a:p>
          <a:p>
            <a:r>
              <a:rPr lang="en-US" sz="1200" dirty="0" smtClean="0"/>
              <a:t>with highest Rtr</a:t>
            </a:r>
            <a:endParaRPr lang="en-US" sz="12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276973" y="2863394"/>
            <a:ext cx="0" cy="4705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441292" y="2926080"/>
            <a:ext cx="1" cy="4705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740" y="2242660"/>
            <a:ext cx="1306816" cy="918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0" y="4934871"/>
            <a:ext cx="9144000" cy="44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457200" eaLnBrk="1" hangingPunct="1"/>
            <a:r>
              <a:rPr lang="en-US" altLang="en-US" sz="1600" dirty="0" smtClean="0">
                <a:latin typeface="Calibri Light" pitchFamily="34" charset="0"/>
              </a:rPr>
              <a:t>Fine-tuning of design is ongoing exploring a multi-dimensional parameter space 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0" y="5292066"/>
            <a:ext cx="9144000" cy="838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457200" eaLnBrk="1" hangingPunct="1"/>
            <a:r>
              <a:rPr lang="en-US" altLang="en-US" sz="1600" dirty="0" smtClean="0">
                <a:latin typeface="Calibri Light" pitchFamily="34" charset="0"/>
              </a:rPr>
              <a:t>Goal: Finding compromise between longitudinal and transverse damping as well as the magnetic surface field enhancement, while accounting for ease of fabrication utilizing standard Nb sheet deep-drawing and port necking techniques </a:t>
            </a:r>
          </a:p>
        </p:txBody>
      </p:sp>
    </p:spTree>
    <p:extLst>
      <p:ext uri="{BB962C8B-B14F-4D97-AF65-F5344CB8AC3E}">
        <p14:creationId xmlns:p14="http://schemas.microsoft.com/office/powerpoint/2010/main" val="417989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8229600" cy="365125"/>
          </a:xfrm>
        </p:spPr>
        <p:txBody>
          <a:bodyPr/>
          <a:lstStyle/>
          <a:p>
            <a:pPr eaLnBrk="1" hangingPunct="1"/>
            <a:r>
              <a:rPr lang="en-US" altLang="en-US" sz="3600" dirty="0" smtClean="0">
                <a:latin typeface="Calibri Light" pitchFamily="34" charset="0"/>
              </a:rPr>
              <a:t>	Collider Ring Impedance Thresholds</a:t>
            </a:r>
          </a:p>
        </p:txBody>
      </p:sp>
      <p:sp>
        <p:nvSpPr>
          <p:cNvPr id="14340" name="Date Placeholder 3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197BB4-60D6-4577-958F-83A6D0402CBE}" type="datetime1">
              <a:rPr lang="en-US" altLang="en-US" smtClean="0">
                <a:solidFill>
                  <a:schemeClr val="bg1"/>
                </a:solidFill>
                <a:latin typeface="Calibri Light" panose="020F03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4/3/2017</a:t>
            </a:fld>
            <a:endParaRPr lang="en-US" altLang="en-US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4341" name="Slide Number Placeholder 4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012D10-3C95-468D-82DF-348C4B594D80}" type="slidenum">
              <a:rPr lang="en-US" altLang="en-US" smtClean="0">
                <a:solidFill>
                  <a:schemeClr val="bg1"/>
                </a:solidFill>
                <a:latin typeface="Calibri Light" panose="020F03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altLang="en-US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0" y="805816"/>
            <a:ext cx="914400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457200" eaLnBrk="1" hangingPunct="1"/>
            <a:r>
              <a:rPr lang="en-US" altLang="en-US" sz="1800" dirty="0" smtClean="0">
                <a:latin typeface="Calibri Light" pitchFamily="34" charset="0"/>
              </a:rPr>
              <a:t>Broadband damping of HOMs with on-cell dampers better than with any other design including enlarged tubes to un-trap low frequency modes 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0" y="1484357"/>
            <a:ext cx="9144000" cy="44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457200" eaLnBrk="1" hangingPunct="1"/>
            <a:r>
              <a:rPr lang="en-US" altLang="en-US" sz="1800" dirty="0" smtClean="0">
                <a:latin typeface="Calibri Light" pitchFamily="34" charset="0"/>
              </a:rPr>
              <a:t>No costly beam tube absorbers are needed between cavities (risk mitigation and real estate savings)</a:t>
            </a:r>
          </a:p>
        </p:txBody>
      </p:sp>
      <p:pic>
        <p:nvPicPr>
          <p:cNvPr id="63492" name="Picture 4" descr="D:\reports\AAA_Eigene\2016_SUST\After_Review\All_Figures\Fig3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2458615"/>
            <a:ext cx="3771900" cy="24404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3" name="Picture 5" descr="D:\reports\AAA_Eigene\2016_SUST\After_Review\All_Figures\Fig3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682" y="2349499"/>
            <a:ext cx="3820318" cy="24630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0" y="5957855"/>
            <a:ext cx="9144000" cy="35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 eaLnBrk="1" hangingPunct="1">
              <a:buNone/>
            </a:pPr>
            <a:r>
              <a:rPr lang="en-US" altLang="en-US" sz="1200" dirty="0" smtClean="0">
                <a:latin typeface="Calibri Light" pitchFamily="34" charset="0"/>
              </a:rPr>
              <a:t>F. Marhauser, “Next Generation HOM-damping”, Special Issue on Superconducting RF for Accelerators, to be published</a:t>
            </a:r>
          </a:p>
        </p:txBody>
      </p:sp>
    </p:spTree>
    <p:extLst>
      <p:ext uri="{BB962C8B-B14F-4D97-AF65-F5344CB8AC3E}">
        <p14:creationId xmlns:p14="http://schemas.microsoft.com/office/powerpoint/2010/main" val="93538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315200" cy="519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2743200"/>
            <a:ext cx="2743200" cy="24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203" name="TextBox 4"/>
          <p:cNvSpPr txBox="1">
            <a:spLocks noChangeArrowheads="1"/>
          </p:cNvSpPr>
          <p:nvPr/>
        </p:nvSpPr>
        <p:spPr bwMode="auto">
          <a:xfrm>
            <a:off x="25400" y="866775"/>
            <a:ext cx="9085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+mn-lt"/>
              </a:rPr>
              <a:t>BEPC-II Electron Positron Collider Synchrotron Storage Rings at IHEP, Beijing, China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-1"/>
            <a:ext cx="9144000" cy="72427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chemeClr val="tx1"/>
                </a:solidFill>
                <a:latin typeface="Minion Pro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Minion Pro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Minion Pro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Minion Pro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Minion Pro" pitchFamily="18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Minion Pro" pitchFamily="18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Minion Pro" pitchFamily="18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Minion Pro" pitchFamily="18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Minion Pro" pitchFamily="18" charset="0"/>
              </a:defRPr>
            </a:lvl9pPr>
          </a:lstStyle>
          <a:p>
            <a:r>
              <a:rPr lang="en-US" sz="3600" smtClean="0">
                <a:latin typeface="Arial" charset="0"/>
                <a:ea typeface="ＭＳ Ｐゴシック" pitchFamily="34" charset="-128"/>
                <a:cs typeface="Arial" charset="0"/>
              </a:rPr>
              <a:t>RF Transient Compensation Test at IHEP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8160515" y="6076434"/>
            <a:ext cx="984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H. Wang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28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W.PPT.Note.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</Template>
  <TotalTime>4916</TotalTime>
  <Words>1701</Words>
  <Application>Microsoft Office PowerPoint</Application>
  <PresentationFormat>On-screen Show (4:3)</PresentationFormat>
  <Paragraphs>420</Paragraphs>
  <Slides>27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7" baseType="lpstr">
      <vt:lpstr>ＭＳ 明朝</vt:lpstr>
      <vt:lpstr>ＭＳ 明朝</vt:lpstr>
      <vt:lpstr>MS PGothic</vt:lpstr>
      <vt:lpstr>MS PGothic</vt:lpstr>
      <vt:lpstr>SimSun</vt:lpstr>
      <vt:lpstr>SimSun</vt:lpstr>
      <vt:lpstr>AppleColorEmoji</vt:lpstr>
      <vt:lpstr>Arial</vt:lpstr>
      <vt:lpstr>Calibri</vt:lpstr>
      <vt:lpstr>Calibri Light</vt:lpstr>
      <vt:lpstr>Cambria Math</vt:lpstr>
      <vt:lpstr>Garamond</vt:lpstr>
      <vt:lpstr>Minion Pro</vt:lpstr>
      <vt:lpstr>Symbol</vt:lpstr>
      <vt:lpstr>Times</vt:lpstr>
      <vt:lpstr>Times New Roman</vt:lpstr>
      <vt:lpstr>Trajan Pro</vt:lpstr>
      <vt:lpstr>JLabPowerPointMain</vt:lpstr>
      <vt:lpstr>SW.PPT.Note.Template</vt:lpstr>
      <vt:lpstr>Image</vt:lpstr>
      <vt:lpstr>JLEIC SRF and fast harmonic  kicker update</vt:lpstr>
      <vt:lpstr>RF cavities for JLEIC</vt:lpstr>
      <vt:lpstr>Outline</vt:lpstr>
      <vt:lpstr>Storage ring cavities</vt:lpstr>
      <vt:lpstr>952.6 MHz SRF: Current status</vt:lpstr>
      <vt:lpstr> Heavily-Damped Collider Ring Cavity</vt:lpstr>
      <vt:lpstr> Example: Transverse Wakefield</vt:lpstr>
      <vt:lpstr> Collider Ring Impedance Thresholds</vt:lpstr>
      <vt:lpstr>PowerPoint Presentation</vt:lpstr>
      <vt:lpstr>Transient beam loading</vt:lpstr>
      <vt:lpstr>Harmonic fast kicker</vt:lpstr>
      <vt:lpstr>952.6 MHz cooler cavity prototype</vt:lpstr>
      <vt:lpstr>First test pressings</vt:lpstr>
      <vt:lpstr> HOM Coupler Technology</vt:lpstr>
      <vt:lpstr> HOM Power in ERL Cooler Cavities</vt:lpstr>
      <vt:lpstr>PowerPoint Presentation</vt:lpstr>
      <vt:lpstr>Kick Waveforms to Kick Every 10th Bunch</vt:lpstr>
      <vt:lpstr>Kicker Cavity Model </vt:lpstr>
      <vt:lpstr>Two Kicker Tracking Result</vt:lpstr>
      <vt:lpstr>PowerPoint Presentation</vt:lpstr>
      <vt:lpstr>JLEIC Harmonic fast Kicker Development</vt:lpstr>
      <vt:lpstr>High-power model</vt:lpstr>
      <vt:lpstr>PowerPoint Presentation</vt:lpstr>
      <vt:lpstr>RF R&amp;D roadmap</vt:lpstr>
      <vt:lpstr>Conclusions</vt:lpstr>
      <vt:lpstr>Back up</vt:lpstr>
      <vt:lpstr>Transient effects seen from frequency domain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FM</dc:creator>
  <cp:lastModifiedBy>Audrey Barron</cp:lastModifiedBy>
  <cp:revision>46</cp:revision>
  <dcterms:created xsi:type="dcterms:W3CDTF">2015-03-26T12:39:14Z</dcterms:created>
  <dcterms:modified xsi:type="dcterms:W3CDTF">2017-04-03T18:58:10Z</dcterms:modified>
</cp:coreProperties>
</file>